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slides/slide283.xml" ContentType="application/vnd.openxmlformats-officedocument.presentationml.slide+xml"/>
  <Override PartName="/ppt/slides/slide284.xml" ContentType="application/vnd.openxmlformats-officedocument.presentationml.slide+xml"/>
  <Override PartName="/ppt/slides/slide285.xml" ContentType="application/vnd.openxmlformats-officedocument.presentationml.slide+xml"/>
  <Override PartName="/ppt/slides/slide286.xml" ContentType="application/vnd.openxmlformats-officedocument.presentationml.slide+xml"/>
  <Override PartName="/ppt/slides/slide287.xml" ContentType="application/vnd.openxmlformats-officedocument.presentationml.slide+xml"/>
  <Override PartName="/ppt/slides/slide288.xml" ContentType="application/vnd.openxmlformats-officedocument.presentationml.slide+xml"/>
  <Override PartName="/ppt/slides/slide289.xml" ContentType="application/vnd.openxmlformats-officedocument.presentationml.slide+xml"/>
  <Override PartName="/ppt/slides/slide290.xml" ContentType="application/vnd.openxmlformats-officedocument.presentationml.slide+xml"/>
  <Override PartName="/ppt/slides/slide291.xml" ContentType="application/vnd.openxmlformats-officedocument.presentationml.slide+xml"/>
  <Override PartName="/ppt/slides/slide292.xml" ContentType="application/vnd.openxmlformats-officedocument.presentationml.slide+xml"/>
  <Override PartName="/ppt/slides/slide293.xml" ContentType="application/vnd.openxmlformats-officedocument.presentationml.slide+xml"/>
  <Override PartName="/ppt/slides/slide294.xml" ContentType="application/vnd.openxmlformats-officedocument.presentationml.slide+xml"/>
  <Override PartName="/ppt/slides/slide295.xml" ContentType="application/vnd.openxmlformats-officedocument.presentationml.slide+xml"/>
  <Override PartName="/ppt/slides/slide296.xml" ContentType="application/vnd.openxmlformats-officedocument.presentationml.slide+xml"/>
  <Override PartName="/ppt/slides/slide297.xml" ContentType="application/vnd.openxmlformats-officedocument.presentationml.slide+xml"/>
  <Override PartName="/ppt/slides/slide298.xml" ContentType="application/vnd.openxmlformats-officedocument.presentationml.slide+xml"/>
  <Override PartName="/ppt/slides/slide299.xml" ContentType="application/vnd.openxmlformats-officedocument.presentationml.slide+xml"/>
  <Override PartName="/ppt/slides/slide300.xml" ContentType="application/vnd.openxmlformats-officedocument.presentationml.slide+xml"/>
  <Override PartName="/ppt/slides/slide301.xml" ContentType="application/vnd.openxmlformats-officedocument.presentationml.slide+xml"/>
  <Override PartName="/ppt/slides/slide302.xml" ContentType="application/vnd.openxmlformats-officedocument.presentationml.slide+xml"/>
  <Override PartName="/ppt/slides/slide303.xml" ContentType="application/vnd.openxmlformats-officedocument.presentationml.slide+xml"/>
  <Override PartName="/ppt/slides/slide304.xml" ContentType="application/vnd.openxmlformats-officedocument.presentationml.slide+xml"/>
  <Override PartName="/ppt/slides/slide305.xml" ContentType="application/vnd.openxmlformats-officedocument.presentationml.slide+xml"/>
  <Override PartName="/ppt/slides/slide306.xml" ContentType="application/vnd.openxmlformats-officedocument.presentationml.slide+xml"/>
  <Override PartName="/ppt/slides/slide307.xml" ContentType="application/vnd.openxmlformats-officedocument.presentationml.slide+xml"/>
  <Override PartName="/ppt/slides/slide308.xml" ContentType="application/vnd.openxmlformats-officedocument.presentationml.slide+xml"/>
  <Override PartName="/ppt/slides/slide309.xml" ContentType="application/vnd.openxmlformats-officedocument.presentationml.slide+xml"/>
  <Override PartName="/ppt/slides/slide310.xml" ContentType="application/vnd.openxmlformats-officedocument.presentationml.slide+xml"/>
  <Override PartName="/ppt/slides/slide311.xml" ContentType="application/vnd.openxmlformats-officedocument.presentationml.slide+xml"/>
  <Override PartName="/ppt/slides/slide312.xml" ContentType="application/vnd.openxmlformats-officedocument.presentationml.slide+xml"/>
  <Override PartName="/ppt/slides/slide313.xml" ContentType="application/vnd.openxmlformats-officedocument.presentationml.slide+xml"/>
  <Override PartName="/ppt/slides/slide314.xml" ContentType="application/vnd.openxmlformats-officedocument.presentationml.slide+xml"/>
  <Override PartName="/ppt/slides/slide315.xml" ContentType="application/vnd.openxmlformats-officedocument.presentationml.slide+xml"/>
  <Override PartName="/ppt/slides/slide316.xml" ContentType="application/vnd.openxmlformats-officedocument.presentationml.slide+xml"/>
  <Override PartName="/ppt/slides/slide317.xml" ContentType="application/vnd.openxmlformats-officedocument.presentationml.slide+xml"/>
  <Override PartName="/ppt/slides/slide318.xml" ContentType="application/vnd.openxmlformats-officedocument.presentationml.slide+xml"/>
  <Override PartName="/ppt/slides/slide319.xml" ContentType="application/vnd.openxmlformats-officedocument.presentationml.slide+xml"/>
  <Override PartName="/ppt/slides/slide320.xml" ContentType="application/vnd.openxmlformats-officedocument.presentationml.slide+xml"/>
  <Override PartName="/ppt/slides/slide321.xml" ContentType="application/vnd.openxmlformats-officedocument.presentationml.slide+xml"/>
  <Override PartName="/ppt/slides/slide322.xml" ContentType="application/vnd.openxmlformats-officedocument.presentationml.slide+xml"/>
  <Override PartName="/ppt/slides/slide323.xml" ContentType="application/vnd.openxmlformats-officedocument.presentationml.slide+xml"/>
  <Override PartName="/ppt/slides/slide324.xml" ContentType="application/vnd.openxmlformats-officedocument.presentationml.slide+xml"/>
  <Override PartName="/ppt/slides/slide325.xml" ContentType="application/vnd.openxmlformats-officedocument.presentationml.slide+xml"/>
  <Override PartName="/ppt/slides/slide326.xml" ContentType="application/vnd.openxmlformats-officedocument.presentationml.slide+xml"/>
  <Override PartName="/ppt/slides/slide327.xml" ContentType="application/vnd.openxmlformats-officedocument.presentationml.slide+xml"/>
  <Override PartName="/ppt/slides/slide328.xml" ContentType="application/vnd.openxmlformats-officedocument.presentationml.slide+xml"/>
  <Override PartName="/ppt/slides/slide329.xml" ContentType="application/vnd.openxmlformats-officedocument.presentationml.slide+xml"/>
  <Override PartName="/ppt/slides/slide330.xml" ContentType="application/vnd.openxmlformats-officedocument.presentationml.slide+xml"/>
  <Override PartName="/ppt/slides/slide331.xml" ContentType="application/vnd.openxmlformats-officedocument.presentationml.slide+xml"/>
  <Override PartName="/ppt/slides/slide332.xml" ContentType="application/vnd.openxmlformats-officedocument.presentationml.slide+xml"/>
  <Override PartName="/ppt/slides/slide333.xml" ContentType="application/vnd.openxmlformats-officedocument.presentationml.slide+xml"/>
  <Override PartName="/ppt/slides/slide334.xml" ContentType="application/vnd.openxmlformats-officedocument.presentationml.slide+xml"/>
  <Override PartName="/ppt/slides/slide335.xml" ContentType="application/vnd.openxmlformats-officedocument.presentationml.slide+xml"/>
  <Override PartName="/ppt/slides/slide336.xml" ContentType="application/vnd.openxmlformats-officedocument.presentationml.slide+xml"/>
  <Override PartName="/ppt/slides/slide337.xml" ContentType="application/vnd.openxmlformats-officedocument.presentationml.slide+xml"/>
  <Override PartName="/ppt/slides/slide338.xml" ContentType="application/vnd.openxmlformats-officedocument.presentationml.slide+xml"/>
  <Override PartName="/ppt/slides/slide339.xml" ContentType="application/vnd.openxmlformats-officedocument.presentationml.slide+xml"/>
  <Override PartName="/ppt/slides/slide340.xml" ContentType="application/vnd.openxmlformats-officedocument.presentationml.slide+xml"/>
  <Override PartName="/ppt/slides/slide341.xml" ContentType="application/vnd.openxmlformats-officedocument.presentationml.slide+xml"/>
  <Override PartName="/ppt/slides/slide342.xml" ContentType="application/vnd.openxmlformats-officedocument.presentationml.slide+xml"/>
  <Override PartName="/ppt/slides/slide343.xml" ContentType="application/vnd.openxmlformats-officedocument.presentationml.slide+xml"/>
  <Override PartName="/ppt/slides/slide344.xml" ContentType="application/vnd.openxmlformats-officedocument.presentationml.slide+xml"/>
  <Override PartName="/ppt/slides/slide345.xml" ContentType="application/vnd.openxmlformats-officedocument.presentationml.slide+xml"/>
  <Override PartName="/ppt/slides/slide346.xml" ContentType="application/vnd.openxmlformats-officedocument.presentationml.slide+xml"/>
  <Override PartName="/ppt/slides/slide347.xml" ContentType="application/vnd.openxmlformats-officedocument.presentationml.slide+xml"/>
  <Override PartName="/ppt/slides/slide348.xml" ContentType="application/vnd.openxmlformats-officedocument.presentationml.slide+xml"/>
  <Override PartName="/ppt/slides/slide349.xml" ContentType="application/vnd.openxmlformats-officedocument.presentationml.slide+xml"/>
  <Override PartName="/ppt/slides/slide350.xml" ContentType="application/vnd.openxmlformats-officedocument.presentationml.slide+xml"/>
  <Override PartName="/ppt/slides/slide351.xml" ContentType="application/vnd.openxmlformats-officedocument.presentationml.slide+xml"/>
  <Override PartName="/ppt/slides/slide352.xml" ContentType="application/vnd.openxmlformats-officedocument.presentationml.slide+xml"/>
  <Override PartName="/ppt/slides/slide353.xml" ContentType="application/vnd.openxmlformats-officedocument.presentationml.slide+xml"/>
  <Override PartName="/ppt/slides/slide354.xml" ContentType="application/vnd.openxmlformats-officedocument.presentationml.slide+xml"/>
  <Override PartName="/ppt/slides/slide355.xml" ContentType="application/vnd.openxmlformats-officedocument.presentationml.slide+xml"/>
  <Override PartName="/ppt/slides/slide356.xml" ContentType="application/vnd.openxmlformats-officedocument.presentationml.slide+xml"/>
  <Override PartName="/ppt/slides/slide357.xml" ContentType="application/vnd.openxmlformats-officedocument.presentationml.slide+xml"/>
  <Override PartName="/ppt/slides/slide358.xml" ContentType="application/vnd.openxmlformats-officedocument.presentationml.slide+xml"/>
  <Override PartName="/ppt/slides/slide359.xml" ContentType="application/vnd.openxmlformats-officedocument.presentationml.slide+xml"/>
  <Override PartName="/ppt/slides/slide360.xml" ContentType="application/vnd.openxmlformats-officedocument.presentationml.slide+xml"/>
  <Override PartName="/ppt/slides/slide361.xml" ContentType="application/vnd.openxmlformats-officedocument.presentationml.slide+xml"/>
  <Override PartName="/ppt/slides/slide362.xml" ContentType="application/vnd.openxmlformats-officedocument.presentationml.slide+xml"/>
  <Override PartName="/ppt/slides/slide363.xml" ContentType="application/vnd.openxmlformats-officedocument.presentationml.slide+xml"/>
  <Override PartName="/ppt/slides/slide364.xml" ContentType="application/vnd.openxmlformats-officedocument.presentationml.slide+xml"/>
  <Override PartName="/ppt/slides/slide365.xml" ContentType="application/vnd.openxmlformats-officedocument.presentationml.slide+xml"/>
  <Override PartName="/ppt/slides/slide366.xml" ContentType="application/vnd.openxmlformats-officedocument.presentationml.slide+xml"/>
  <Override PartName="/ppt/slides/slide367.xml" ContentType="application/vnd.openxmlformats-officedocument.presentationml.slide+xml"/>
  <Override PartName="/ppt/slides/slide368.xml" ContentType="application/vnd.openxmlformats-officedocument.presentationml.slide+xml"/>
  <Override PartName="/ppt/slides/slide369.xml" ContentType="application/vnd.openxmlformats-officedocument.presentationml.slide+xml"/>
  <Override PartName="/ppt/slides/slide370.xml" ContentType="application/vnd.openxmlformats-officedocument.presentationml.slide+xml"/>
  <Override PartName="/ppt/slides/slide371.xml" ContentType="application/vnd.openxmlformats-officedocument.presentationml.slide+xml"/>
  <Override PartName="/ppt/slides/slide372.xml" ContentType="application/vnd.openxmlformats-officedocument.presentationml.slide+xml"/>
  <Override PartName="/ppt/slides/slide373.xml" ContentType="application/vnd.openxmlformats-officedocument.presentationml.slide+xml"/>
  <Override PartName="/ppt/slides/slide374.xml" ContentType="application/vnd.openxmlformats-officedocument.presentationml.slide+xml"/>
  <Override PartName="/ppt/slides/slide375.xml" ContentType="application/vnd.openxmlformats-officedocument.presentationml.slide+xml"/>
  <Override PartName="/ppt/slides/slide376.xml" ContentType="application/vnd.openxmlformats-officedocument.presentationml.slide+xml"/>
  <Override PartName="/ppt/slides/slide377.xml" ContentType="application/vnd.openxmlformats-officedocument.presentationml.slide+xml"/>
  <Override PartName="/ppt/slides/slide378.xml" ContentType="application/vnd.openxmlformats-officedocument.presentationml.slide+xml"/>
  <Override PartName="/ppt/slides/slide379.xml" ContentType="application/vnd.openxmlformats-officedocument.presentationml.slide+xml"/>
  <Override PartName="/ppt/slides/slide380.xml" ContentType="application/vnd.openxmlformats-officedocument.presentationml.slide+xml"/>
  <Override PartName="/ppt/slides/slide381.xml" ContentType="application/vnd.openxmlformats-officedocument.presentationml.slide+xml"/>
  <Override PartName="/ppt/slides/slide382.xml" ContentType="application/vnd.openxmlformats-officedocument.presentationml.slide+xml"/>
  <Override PartName="/ppt/slides/slide383.xml" ContentType="application/vnd.openxmlformats-officedocument.presentationml.slide+xml"/>
  <Override PartName="/ppt/slides/slide384.xml" ContentType="application/vnd.openxmlformats-officedocument.presentationml.slide+xml"/>
  <Override PartName="/ppt/slides/slide385.xml" ContentType="application/vnd.openxmlformats-officedocument.presentationml.slide+xml"/>
  <Override PartName="/ppt/slides/slide386.xml" ContentType="application/vnd.openxmlformats-officedocument.presentationml.slide+xml"/>
  <Override PartName="/ppt/slides/slide387.xml" ContentType="application/vnd.openxmlformats-officedocument.presentationml.slide+xml"/>
  <Override PartName="/ppt/slides/slide388.xml" ContentType="application/vnd.openxmlformats-officedocument.presentationml.slide+xml"/>
  <Override PartName="/ppt/slides/slide389.xml" ContentType="application/vnd.openxmlformats-officedocument.presentationml.slide+xml"/>
  <Override PartName="/ppt/slides/slide390.xml" ContentType="application/vnd.openxmlformats-officedocument.presentationml.slide+xml"/>
  <Override PartName="/ppt/slides/slide391.xml" ContentType="application/vnd.openxmlformats-officedocument.presentationml.slide+xml"/>
  <Override PartName="/ppt/slides/slide392.xml" ContentType="application/vnd.openxmlformats-officedocument.presentationml.slide+xml"/>
  <Override PartName="/ppt/slides/slide393.xml" ContentType="application/vnd.openxmlformats-officedocument.presentationml.slide+xml"/>
  <Override PartName="/ppt/slides/slide394.xml" ContentType="application/vnd.openxmlformats-officedocument.presentationml.slide+xml"/>
  <Override PartName="/ppt/slides/slide395.xml" ContentType="application/vnd.openxmlformats-officedocument.presentationml.slide+xml"/>
  <Override PartName="/ppt/slides/slide396.xml" ContentType="application/vnd.openxmlformats-officedocument.presentationml.slide+xml"/>
  <Override PartName="/ppt/slides/slide397.xml" ContentType="application/vnd.openxmlformats-officedocument.presentationml.slide+xml"/>
  <Override PartName="/ppt/slides/slide398.xml" ContentType="application/vnd.openxmlformats-officedocument.presentationml.slide+xml"/>
  <Override PartName="/ppt/slides/slide399.xml" ContentType="application/vnd.openxmlformats-officedocument.presentationml.slide+xml"/>
  <Override PartName="/ppt/slides/slide400.xml" ContentType="application/vnd.openxmlformats-officedocument.presentationml.slide+xml"/>
  <Override PartName="/ppt/slides/slide401.xml" ContentType="application/vnd.openxmlformats-officedocument.presentationml.slide+xml"/>
  <Override PartName="/ppt/slides/slide402.xml" ContentType="application/vnd.openxmlformats-officedocument.presentationml.slide+xml"/>
  <Override PartName="/ppt/slides/slide403.xml" ContentType="application/vnd.openxmlformats-officedocument.presentationml.slide+xml"/>
  <Override PartName="/ppt/slides/slide404.xml" ContentType="application/vnd.openxmlformats-officedocument.presentationml.slide+xml"/>
  <Override PartName="/ppt/slides/slide405.xml" ContentType="application/vnd.openxmlformats-officedocument.presentationml.slide+xml"/>
  <Override PartName="/ppt/slides/slide406.xml" ContentType="application/vnd.openxmlformats-officedocument.presentationml.slide+xml"/>
  <Override PartName="/ppt/slides/slide407.xml" ContentType="application/vnd.openxmlformats-officedocument.presentationml.slide+xml"/>
  <Override PartName="/ppt/slides/slide408.xml" ContentType="application/vnd.openxmlformats-officedocument.presentationml.slide+xml"/>
  <Override PartName="/ppt/slides/slide409.xml" ContentType="application/vnd.openxmlformats-officedocument.presentationml.slide+xml"/>
  <Override PartName="/ppt/slides/slide410.xml" ContentType="application/vnd.openxmlformats-officedocument.presentationml.slide+xml"/>
  <Override PartName="/ppt/slides/slide411.xml" ContentType="application/vnd.openxmlformats-officedocument.presentationml.slide+xml"/>
  <Override PartName="/ppt/slides/slide412.xml" ContentType="application/vnd.openxmlformats-officedocument.presentationml.slide+xml"/>
  <Override PartName="/ppt/slides/slide413.xml" ContentType="application/vnd.openxmlformats-officedocument.presentationml.slide+xml"/>
  <Override PartName="/ppt/slides/slide414.xml" ContentType="application/vnd.openxmlformats-officedocument.presentationml.slide+xml"/>
  <Override PartName="/ppt/slides/slide415.xml" ContentType="application/vnd.openxmlformats-officedocument.presentationml.slide+xml"/>
  <Override PartName="/ppt/slides/slide416.xml" ContentType="application/vnd.openxmlformats-officedocument.presentationml.slide+xml"/>
  <Override PartName="/ppt/slides/slide417.xml" ContentType="application/vnd.openxmlformats-officedocument.presentationml.slide+xml"/>
  <Override PartName="/ppt/slides/slide418.xml" ContentType="application/vnd.openxmlformats-officedocument.presentationml.slide+xml"/>
  <Override PartName="/ppt/slides/slide419.xml" ContentType="application/vnd.openxmlformats-officedocument.presentationml.slide+xml"/>
  <Override PartName="/ppt/slides/slide420.xml" ContentType="application/vnd.openxmlformats-officedocument.presentationml.slide+xml"/>
  <Override PartName="/ppt/slides/slide421.xml" ContentType="application/vnd.openxmlformats-officedocument.presentationml.slide+xml"/>
  <Override PartName="/ppt/slides/slide422.xml" ContentType="application/vnd.openxmlformats-officedocument.presentationml.slide+xml"/>
  <Override PartName="/ppt/slides/slide423.xml" ContentType="application/vnd.openxmlformats-officedocument.presentationml.slide+xml"/>
  <Override PartName="/ppt/slides/slide424.xml" ContentType="application/vnd.openxmlformats-officedocument.presentationml.slide+xml"/>
  <Override PartName="/ppt/slides/slide425.xml" ContentType="application/vnd.openxmlformats-officedocument.presentationml.slide+xml"/>
  <Override PartName="/ppt/slides/slide426.xml" ContentType="application/vnd.openxmlformats-officedocument.presentationml.slide+xml"/>
  <Override PartName="/ppt/slides/slide427.xml" ContentType="application/vnd.openxmlformats-officedocument.presentationml.slide+xml"/>
  <Override PartName="/ppt/slides/slide428.xml" ContentType="application/vnd.openxmlformats-officedocument.presentationml.slide+xml"/>
  <Override PartName="/ppt/slides/slide429.xml" ContentType="application/vnd.openxmlformats-officedocument.presentationml.slide+xml"/>
  <Override PartName="/ppt/slides/slide430.xml" ContentType="application/vnd.openxmlformats-officedocument.presentationml.slide+xml"/>
  <Override PartName="/ppt/slides/slide431.xml" ContentType="application/vnd.openxmlformats-officedocument.presentationml.slide+xml"/>
  <Override PartName="/ppt/slides/slide432.xml" ContentType="application/vnd.openxmlformats-officedocument.presentationml.slide+xml"/>
  <Override PartName="/ppt/slides/slide433.xml" ContentType="application/vnd.openxmlformats-officedocument.presentationml.slide+xml"/>
  <Override PartName="/ppt/slides/slide434.xml" ContentType="application/vnd.openxmlformats-officedocument.presentationml.slide+xml"/>
  <Override PartName="/ppt/slides/slide435.xml" ContentType="application/vnd.openxmlformats-officedocument.presentationml.slide+xml"/>
  <Override PartName="/ppt/slides/slide436.xml" ContentType="application/vnd.openxmlformats-officedocument.presentationml.slide+xml"/>
  <Override PartName="/ppt/slides/slide437.xml" ContentType="application/vnd.openxmlformats-officedocument.presentationml.slide+xml"/>
  <Override PartName="/ppt/slides/slide438.xml" ContentType="application/vnd.openxmlformats-officedocument.presentationml.slide+xml"/>
  <Override PartName="/ppt/slides/slide439.xml" ContentType="application/vnd.openxmlformats-officedocument.presentationml.slide+xml"/>
  <Override PartName="/ppt/slides/slide440.xml" ContentType="application/vnd.openxmlformats-officedocument.presentationml.slide+xml"/>
  <Override PartName="/ppt/slides/slide441.xml" ContentType="application/vnd.openxmlformats-officedocument.presentationml.slide+xml"/>
  <Override PartName="/ppt/slides/slide442.xml" ContentType="application/vnd.openxmlformats-officedocument.presentationml.slide+xml"/>
  <Override PartName="/ppt/slides/slide443.xml" ContentType="application/vnd.openxmlformats-officedocument.presentationml.slide+xml"/>
  <Override PartName="/ppt/slides/slide444.xml" ContentType="application/vnd.openxmlformats-officedocument.presentationml.slide+xml"/>
  <Override PartName="/ppt/slides/slide445.xml" ContentType="application/vnd.openxmlformats-officedocument.presentationml.slide+xml"/>
  <Override PartName="/ppt/slides/slide446.xml" ContentType="application/vnd.openxmlformats-officedocument.presentationml.slide+xml"/>
  <Override PartName="/ppt/slides/slide447.xml" ContentType="application/vnd.openxmlformats-officedocument.presentationml.slide+xml"/>
  <Override PartName="/ppt/slides/slide448.xml" ContentType="application/vnd.openxmlformats-officedocument.presentationml.slide+xml"/>
  <Override PartName="/ppt/slides/slide449.xml" ContentType="application/vnd.openxmlformats-officedocument.presentationml.slide+xml"/>
  <Override PartName="/ppt/slides/slide450.xml" ContentType="application/vnd.openxmlformats-officedocument.presentationml.slide+xml"/>
  <Override PartName="/ppt/slides/slide451.xml" ContentType="application/vnd.openxmlformats-officedocument.presentationml.slide+xml"/>
  <Override PartName="/ppt/slides/slide452.xml" ContentType="application/vnd.openxmlformats-officedocument.presentationml.slide+xml"/>
  <Override PartName="/ppt/slides/slide453.xml" ContentType="application/vnd.openxmlformats-officedocument.presentationml.slide+xml"/>
  <Override PartName="/ppt/slides/slide454.xml" ContentType="application/vnd.openxmlformats-officedocument.presentationml.slide+xml"/>
  <Override PartName="/ppt/slides/slide455.xml" ContentType="application/vnd.openxmlformats-officedocument.presentationml.slide+xml"/>
  <Override PartName="/ppt/slides/slide456.xml" ContentType="application/vnd.openxmlformats-officedocument.presentationml.slide+xml"/>
  <Override PartName="/ppt/slides/slide457.xml" ContentType="application/vnd.openxmlformats-officedocument.presentationml.slide+xml"/>
  <Override PartName="/ppt/slides/slide458.xml" ContentType="application/vnd.openxmlformats-officedocument.presentationml.slide+xml"/>
  <Override PartName="/ppt/slides/slide459.xml" ContentType="application/vnd.openxmlformats-officedocument.presentationml.slide+xml"/>
  <Override PartName="/ppt/slides/slide460.xml" ContentType="application/vnd.openxmlformats-officedocument.presentationml.slide+xml"/>
  <Override PartName="/ppt/slides/slide461.xml" ContentType="application/vnd.openxmlformats-officedocument.presentationml.slide+xml"/>
  <Override PartName="/ppt/slides/slide462.xml" ContentType="application/vnd.openxmlformats-officedocument.presentationml.slide+xml"/>
  <Override PartName="/ppt/slides/slide463.xml" ContentType="application/vnd.openxmlformats-officedocument.presentationml.slide+xml"/>
  <Override PartName="/ppt/slides/slide464.xml" ContentType="application/vnd.openxmlformats-officedocument.presentationml.slide+xml"/>
  <Override PartName="/ppt/slides/slide465.xml" ContentType="application/vnd.openxmlformats-officedocument.presentationml.slide+xml"/>
  <Override PartName="/ppt/slides/slide466.xml" ContentType="application/vnd.openxmlformats-officedocument.presentationml.slide+xml"/>
  <Override PartName="/ppt/slides/slide467.xml" ContentType="application/vnd.openxmlformats-officedocument.presentationml.slide+xml"/>
  <Override PartName="/ppt/slides/slide468.xml" ContentType="application/vnd.openxmlformats-officedocument.presentationml.slide+xml"/>
  <Override PartName="/ppt/slides/slide469.xml" ContentType="application/vnd.openxmlformats-officedocument.presentationml.slide+xml"/>
  <Override PartName="/ppt/slides/slide470.xml" ContentType="application/vnd.openxmlformats-officedocument.presentationml.slide+xml"/>
  <Override PartName="/ppt/slides/slide471.xml" ContentType="application/vnd.openxmlformats-officedocument.presentationml.slide+xml"/>
  <Override PartName="/ppt/slides/slide472.xml" ContentType="application/vnd.openxmlformats-officedocument.presentationml.slide+xml"/>
  <Override PartName="/ppt/slides/slide473.xml" ContentType="application/vnd.openxmlformats-officedocument.presentationml.slide+xml"/>
  <Override PartName="/ppt/slides/slide474.xml" ContentType="application/vnd.openxmlformats-officedocument.presentationml.slide+xml"/>
  <Override PartName="/ppt/slides/slide475.xml" ContentType="application/vnd.openxmlformats-officedocument.presentationml.slide+xml"/>
  <Override PartName="/ppt/slides/slide476.xml" ContentType="application/vnd.openxmlformats-officedocument.presentationml.slide+xml"/>
  <Override PartName="/ppt/slides/slide477.xml" ContentType="application/vnd.openxmlformats-officedocument.presentationml.slide+xml"/>
  <Override PartName="/ppt/slides/slide478.xml" ContentType="application/vnd.openxmlformats-officedocument.presentationml.slide+xml"/>
  <Override PartName="/ppt/slides/slide479.xml" ContentType="application/vnd.openxmlformats-officedocument.presentationml.slide+xml"/>
  <Override PartName="/ppt/slides/slide480.xml" ContentType="application/vnd.openxmlformats-officedocument.presentationml.slide+xml"/>
  <Override PartName="/ppt/slides/slide481.xml" ContentType="application/vnd.openxmlformats-officedocument.presentationml.slide+xml"/>
  <Override PartName="/ppt/slides/slide482.xml" ContentType="application/vnd.openxmlformats-officedocument.presentationml.slide+xml"/>
  <Override PartName="/ppt/slides/slide483.xml" ContentType="application/vnd.openxmlformats-officedocument.presentationml.slide+xml"/>
  <Override PartName="/ppt/slides/slide484.xml" ContentType="application/vnd.openxmlformats-officedocument.presentationml.slide+xml"/>
  <Override PartName="/ppt/slides/slide485.xml" ContentType="application/vnd.openxmlformats-officedocument.presentationml.slide+xml"/>
  <Override PartName="/ppt/slides/slide486.xml" ContentType="application/vnd.openxmlformats-officedocument.presentationml.slide+xml"/>
  <Override PartName="/ppt/slides/slide487.xml" ContentType="application/vnd.openxmlformats-officedocument.presentationml.slide+xml"/>
  <Override PartName="/ppt/slides/slide488.xml" ContentType="application/vnd.openxmlformats-officedocument.presentationml.slide+xml"/>
  <Override PartName="/ppt/slides/slide489.xml" ContentType="application/vnd.openxmlformats-officedocument.presentationml.slide+xml"/>
  <Override PartName="/ppt/slides/slide490.xml" ContentType="application/vnd.openxmlformats-officedocument.presentationml.slide+xml"/>
  <Override PartName="/ppt/slides/slide491.xml" ContentType="application/vnd.openxmlformats-officedocument.presentationml.slide+xml"/>
  <Override PartName="/ppt/slides/slide492.xml" ContentType="application/vnd.openxmlformats-officedocument.presentationml.slide+xml"/>
  <Override PartName="/ppt/slides/slide493.xml" ContentType="application/vnd.openxmlformats-officedocument.presentationml.slide+xml"/>
  <Override PartName="/ppt/slides/slide494.xml" ContentType="application/vnd.openxmlformats-officedocument.presentationml.slide+xml"/>
  <Override PartName="/ppt/slides/slide495.xml" ContentType="application/vnd.openxmlformats-officedocument.presentationml.slide+xml"/>
  <Override PartName="/ppt/slides/slide496.xml" ContentType="application/vnd.openxmlformats-officedocument.presentationml.slide+xml"/>
  <Override PartName="/ppt/slides/slide497.xml" ContentType="application/vnd.openxmlformats-officedocument.presentationml.slide+xml"/>
  <Override PartName="/ppt/slides/slide498.xml" ContentType="application/vnd.openxmlformats-officedocument.presentationml.slide+xml"/>
  <Override PartName="/ppt/slides/slide499.xml" ContentType="application/vnd.openxmlformats-officedocument.presentationml.slide+xml"/>
  <Override PartName="/ppt/slides/slide500.xml" ContentType="application/vnd.openxmlformats-officedocument.presentationml.slide+xml"/>
  <Override PartName="/ppt/slides/slide501.xml" ContentType="application/vnd.openxmlformats-officedocument.presentationml.slide+xml"/>
  <Override PartName="/ppt/slides/slide502.xml" ContentType="application/vnd.openxmlformats-officedocument.presentationml.slide+xml"/>
  <Override PartName="/ppt/slides/slide503.xml" ContentType="application/vnd.openxmlformats-officedocument.presentationml.slide+xml"/>
  <Override PartName="/ppt/slides/slide504.xml" ContentType="application/vnd.openxmlformats-officedocument.presentationml.slide+xml"/>
  <Override PartName="/ppt/slides/slide505.xml" ContentType="application/vnd.openxmlformats-officedocument.presentationml.slide+xml"/>
  <Override PartName="/ppt/slides/slide506.xml" ContentType="application/vnd.openxmlformats-officedocument.presentationml.slide+xml"/>
  <Override PartName="/ppt/slides/slide507.xml" ContentType="application/vnd.openxmlformats-officedocument.presentationml.slide+xml"/>
  <Override PartName="/ppt/slides/slide508.xml" ContentType="application/vnd.openxmlformats-officedocument.presentationml.slide+xml"/>
  <Override PartName="/ppt/slides/slide509.xml" ContentType="application/vnd.openxmlformats-officedocument.presentationml.slide+xml"/>
  <Override PartName="/ppt/slides/slide510.xml" ContentType="application/vnd.openxmlformats-officedocument.presentationml.slide+xml"/>
  <Override PartName="/ppt/slides/slide511.xml" ContentType="application/vnd.openxmlformats-officedocument.presentationml.slide+xml"/>
  <Override PartName="/ppt/slides/slide512.xml" ContentType="application/vnd.openxmlformats-officedocument.presentationml.slide+xml"/>
  <Override PartName="/ppt/slides/slide513.xml" ContentType="application/vnd.openxmlformats-officedocument.presentationml.slide+xml"/>
  <Override PartName="/ppt/slides/slide514.xml" ContentType="application/vnd.openxmlformats-officedocument.presentationml.slide+xml"/>
  <Override PartName="/ppt/slides/slide515.xml" ContentType="application/vnd.openxmlformats-officedocument.presentationml.slide+xml"/>
  <Override PartName="/ppt/slides/slide516.xml" ContentType="application/vnd.openxmlformats-officedocument.presentationml.slide+xml"/>
  <Override PartName="/ppt/slides/slide517.xml" ContentType="application/vnd.openxmlformats-officedocument.presentationml.slide+xml"/>
  <Override PartName="/ppt/slides/slide518.xml" ContentType="application/vnd.openxmlformats-officedocument.presentationml.slide+xml"/>
  <Override PartName="/ppt/slides/slide519.xml" ContentType="application/vnd.openxmlformats-officedocument.presentationml.slide+xml"/>
  <Override PartName="/ppt/slides/slide520.xml" ContentType="application/vnd.openxmlformats-officedocument.presentationml.slide+xml"/>
  <Override PartName="/ppt/slides/slide521.xml" ContentType="application/vnd.openxmlformats-officedocument.presentationml.slide+xml"/>
  <Override PartName="/ppt/slides/slide522.xml" ContentType="application/vnd.openxmlformats-officedocument.presentationml.slide+xml"/>
  <Override PartName="/ppt/slides/slide523.xml" ContentType="application/vnd.openxmlformats-officedocument.presentationml.slide+xml"/>
  <Override PartName="/ppt/slides/slide524.xml" ContentType="application/vnd.openxmlformats-officedocument.presentationml.slide+xml"/>
  <Override PartName="/ppt/slides/slide525.xml" ContentType="application/vnd.openxmlformats-officedocument.presentationml.slide+xml"/>
  <Override PartName="/ppt/slides/slide526.xml" ContentType="application/vnd.openxmlformats-officedocument.presentationml.slide+xml"/>
  <Override PartName="/ppt/slides/slide527.xml" ContentType="application/vnd.openxmlformats-officedocument.presentationml.slide+xml"/>
  <Override PartName="/ppt/slides/slide528.xml" ContentType="application/vnd.openxmlformats-officedocument.presentationml.slide+xml"/>
  <Override PartName="/ppt/slides/slide529.xml" ContentType="application/vnd.openxmlformats-officedocument.presentationml.slide+xml"/>
  <Override PartName="/ppt/slides/slide530.xml" ContentType="application/vnd.openxmlformats-officedocument.presentationml.slide+xml"/>
  <Override PartName="/ppt/slides/slide531.xml" ContentType="application/vnd.openxmlformats-officedocument.presentationml.slide+xml"/>
  <Override PartName="/ppt/slides/slide532.xml" ContentType="application/vnd.openxmlformats-officedocument.presentationml.slide+xml"/>
  <Override PartName="/ppt/slides/slide533.xml" ContentType="application/vnd.openxmlformats-officedocument.presentationml.slide+xml"/>
  <Override PartName="/ppt/slides/slide534.xml" ContentType="application/vnd.openxmlformats-officedocument.presentationml.slide+xml"/>
  <Override PartName="/ppt/slides/slide535.xml" ContentType="application/vnd.openxmlformats-officedocument.presentationml.slide+xml"/>
  <Override PartName="/ppt/slides/slide536.xml" ContentType="application/vnd.openxmlformats-officedocument.presentationml.slide+xml"/>
  <Override PartName="/ppt/slides/slide537.xml" ContentType="application/vnd.openxmlformats-officedocument.presentationml.slide+xml"/>
  <Override PartName="/ppt/slides/slide538.xml" ContentType="application/vnd.openxmlformats-officedocument.presentationml.slide+xml"/>
  <Override PartName="/ppt/slides/slide539.xml" ContentType="application/vnd.openxmlformats-officedocument.presentationml.slide+xml"/>
  <Override PartName="/ppt/slides/slide540.xml" ContentType="application/vnd.openxmlformats-officedocument.presentationml.slide+xml"/>
  <Override PartName="/ppt/slides/slide541.xml" ContentType="application/vnd.openxmlformats-officedocument.presentationml.slide+xml"/>
  <Override PartName="/ppt/slides/slide542.xml" ContentType="application/vnd.openxmlformats-officedocument.presentationml.slide+xml"/>
  <Override PartName="/ppt/slides/slide543.xml" ContentType="application/vnd.openxmlformats-officedocument.presentationml.slide+xml"/>
  <Override PartName="/ppt/slides/slide544.xml" ContentType="application/vnd.openxmlformats-officedocument.presentationml.slide+xml"/>
  <Override PartName="/ppt/slides/slide545.xml" ContentType="application/vnd.openxmlformats-officedocument.presentationml.slide+xml"/>
  <Override PartName="/ppt/slides/slide546.xml" ContentType="application/vnd.openxmlformats-officedocument.presentationml.slide+xml"/>
  <Override PartName="/ppt/slides/slide547.xml" ContentType="application/vnd.openxmlformats-officedocument.presentationml.slide+xml"/>
  <Override PartName="/ppt/slides/slide548.xml" ContentType="application/vnd.openxmlformats-officedocument.presentationml.slide+xml"/>
  <Override PartName="/ppt/slides/slide549.xml" ContentType="application/vnd.openxmlformats-officedocument.presentationml.slide+xml"/>
  <Override PartName="/ppt/slides/slide550.xml" ContentType="application/vnd.openxmlformats-officedocument.presentationml.slide+xml"/>
  <Override PartName="/ppt/slides/slide551.xml" ContentType="application/vnd.openxmlformats-officedocument.presentationml.slide+xml"/>
  <Override PartName="/ppt/slides/slide552.xml" ContentType="application/vnd.openxmlformats-officedocument.presentationml.slide+xml"/>
  <Override PartName="/ppt/slides/slide553.xml" ContentType="application/vnd.openxmlformats-officedocument.presentationml.slide+xml"/>
  <Override PartName="/ppt/slides/slide554.xml" ContentType="application/vnd.openxmlformats-officedocument.presentationml.slide+xml"/>
  <Override PartName="/ppt/slides/slide555.xml" ContentType="application/vnd.openxmlformats-officedocument.presentationml.slide+xml"/>
  <Override PartName="/ppt/slides/slide556.xml" ContentType="application/vnd.openxmlformats-officedocument.presentationml.slide+xml"/>
  <Override PartName="/ppt/slides/slide557.xml" ContentType="application/vnd.openxmlformats-officedocument.presentationml.slide+xml"/>
  <Override PartName="/ppt/slides/slide558.xml" ContentType="application/vnd.openxmlformats-officedocument.presentationml.slide+xml"/>
  <Override PartName="/ppt/slides/slide559.xml" ContentType="application/vnd.openxmlformats-officedocument.presentationml.slide+xml"/>
  <Override PartName="/ppt/slides/slide560.xml" ContentType="application/vnd.openxmlformats-officedocument.presentationml.slide+xml"/>
  <Override PartName="/ppt/slides/slide561.xml" ContentType="application/vnd.openxmlformats-officedocument.presentationml.slide+xml"/>
  <Override PartName="/ppt/slides/slide562.xml" ContentType="application/vnd.openxmlformats-officedocument.presentationml.slide+xml"/>
  <Override PartName="/ppt/slides/slide563.xml" ContentType="application/vnd.openxmlformats-officedocument.presentationml.slide+xml"/>
  <Override PartName="/ppt/slides/slide564.xml" ContentType="application/vnd.openxmlformats-officedocument.presentationml.slide+xml"/>
  <Override PartName="/ppt/slides/slide565.xml" ContentType="application/vnd.openxmlformats-officedocument.presentationml.slide+xml"/>
  <Override PartName="/ppt/slides/slide566.xml" ContentType="application/vnd.openxmlformats-officedocument.presentationml.slide+xml"/>
  <Override PartName="/ppt/slides/slide567.xml" ContentType="application/vnd.openxmlformats-officedocument.presentationml.slide+xml"/>
  <Override PartName="/ppt/slides/slide568.xml" ContentType="application/vnd.openxmlformats-officedocument.presentationml.slide+xml"/>
  <Override PartName="/ppt/slides/slide569.xml" ContentType="application/vnd.openxmlformats-officedocument.presentationml.slide+xml"/>
  <Override PartName="/ppt/slides/slide570.xml" ContentType="application/vnd.openxmlformats-officedocument.presentationml.slide+xml"/>
  <Override PartName="/ppt/slides/slide571.xml" ContentType="application/vnd.openxmlformats-officedocument.presentationml.slide+xml"/>
  <Override PartName="/ppt/slides/slide572.xml" ContentType="application/vnd.openxmlformats-officedocument.presentationml.slide+xml"/>
  <Override PartName="/ppt/slides/slide573.xml" ContentType="application/vnd.openxmlformats-officedocument.presentationml.slide+xml"/>
  <Override PartName="/ppt/slides/slide574.xml" ContentType="application/vnd.openxmlformats-officedocument.presentationml.slide+xml"/>
  <Override PartName="/ppt/slides/slide575.xml" ContentType="application/vnd.openxmlformats-officedocument.presentationml.slide+xml"/>
  <Override PartName="/ppt/slides/slide576.xml" ContentType="application/vnd.openxmlformats-officedocument.presentationml.slide+xml"/>
  <Override PartName="/ppt/slides/slide577.xml" ContentType="application/vnd.openxmlformats-officedocument.presentationml.slide+xml"/>
  <Override PartName="/ppt/slides/slide578.xml" ContentType="application/vnd.openxmlformats-officedocument.presentationml.slide+xml"/>
  <Override PartName="/ppt/slides/slide579.xml" ContentType="application/vnd.openxmlformats-officedocument.presentationml.slide+xml"/>
  <Override PartName="/ppt/slides/slide580.xml" ContentType="application/vnd.openxmlformats-officedocument.presentationml.slide+xml"/>
  <Override PartName="/ppt/slides/slide581.xml" ContentType="application/vnd.openxmlformats-officedocument.presentationml.slide+xml"/>
  <Override PartName="/ppt/slides/slide582.xml" ContentType="application/vnd.openxmlformats-officedocument.presentationml.slide+xml"/>
  <Override PartName="/ppt/slides/slide583.xml" ContentType="application/vnd.openxmlformats-officedocument.presentationml.slide+xml"/>
  <Override PartName="/ppt/slides/slide584.xml" ContentType="application/vnd.openxmlformats-officedocument.presentationml.slide+xml"/>
  <Override PartName="/ppt/slides/slide585.xml" ContentType="application/vnd.openxmlformats-officedocument.presentationml.slide+xml"/>
  <Override PartName="/ppt/slides/slide586.xml" ContentType="application/vnd.openxmlformats-officedocument.presentationml.slide+xml"/>
  <Override PartName="/ppt/slides/slide587.xml" ContentType="application/vnd.openxmlformats-officedocument.presentationml.slide+xml"/>
  <Override PartName="/ppt/slides/slide588.xml" ContentType="application/vnd.openxmlformats-officedocument.presentationml.slide+xml"/>
  <Override PartName="/ppt/slides/slide589.xml" ContentType="application/vnd.openxmlformats-officedocument.presentationml.slide+xml"/>
  <Override PartName="/ppt/slides/slide590.xml" ContentType="application/vnd.openxmlformats-officedocument.presentationml.slide+xml"/>
  <Override PartName="/ppt/slides/slide591.xml" ContentType="application/vnd.openxmlformats-officedocument.presentationml.slide+xml"/>
  <Override PartName="/ppt/slides/slide592.xml" ContentType="application/vnd.openxmlformats-officedocument.presentationml.slide+xml"/>
  <Override PartName="/ppt/slides/slide593.xml" ContentType="application/vnd.openxmlformats-officedocument.presentationml.slide+xml"/>
  <Override PartName="/ppt/slides/slide594.xml" ContentType="application/vnd.openxmlformats-officedocument.presentationml.slide+xml"/>
  <Override PartName="/ppt/slides/slide595.xml" ContentType="application/vnd.openxmlformats-officedocument.presentationml.slide+xml"/>
  <Override PartName="/ppt/slides/slide596.xml" ContentType="application/vnd.openxmlformats-officedocument.presentationml.slide+xml"/>
  <Override PartName="/ppt/slides/slide597.xml" ContentType="application/vnd.openxmlformats-officedocument.presentationml.slide+xml"/>
  <Override PartName="/ppt/slides/slide598.xml" ContentType="application/vnd.openxmlformats-officedocument.presentationml.slide+xml"/>
  <Override PartName="/ppt/slides/slide599.xml" ContentType="application/vnd.openxmlformats-officedocument.presentationml.slide+xml"/>
  <Override PartName="/ppt/slides/slide600.xml" ContentType="application/vnd.openxmlformats-officedocument.presentationml.slide+xml"/>
  <Override PartName="/ppt/slides/slide601.xml" ContentType="application/vnd.openxmlformats-officedocument.presentationml.slide+xml"/>
  <Override PartName="/ppt/slides/slide602.xml" ContentType="application/vnd.openxmlformats-officedocument.presentationml.slide+xml"/>
  <Override PartName="/ppt/slides/slide603.xml" ContentType="application/vnd.openxmlformats-officedocument.presentationml.slide+xml"/>
  <Override PartName="/ppt/slides/slide604.xml" ContentType="application/vnd.openxmlformats-officedocument.presentationml.slide+xml"/>
  <Override PartName="/ppt/slides/slide605.xml" ContentType="application/vnd.openxmlformats-officedocument.presentationml.slide+xml"/>
  <Override PartName="/ppt/slides/slide606.xml" ContentType="application/vnd.openxmlformats-officedocument.presentationml.slide+xml"/>
  <Override PartName="/ppt/slides/slide607.xml" ContentType="application/vnd.openxmlformats-officedocument.presentationml.slide+xml"/>
  <Override PartName="/ppt/slides/slide608.xml" ContentType="application/vnd.openxmlformats-officedocument.presentationml.slide+xml"/>
  <Override PartName="/ppt/slides/slide609.xml" ContentType="application/vnd.openxmlformats-officedocument.presentationml.slide+xml"/>
  <Override PartName="/ppt/slides/slide610.xml" ContentType="application/vnd.openxmlformats-officedocument.presentationml.slide+xml"/>
  <Override PartName="/ppt/slides/slide611.xml" ContentType="application/vnd.openxmlformats-officedocument.presentationml.slide+xml"/>
  <Override PartName="/ppt/slides/slide612.xml" ContentType="application/vnd.openxmlformats-officedocument.presentationml.slide+xml"/>
  <Override PartName="/ppt/slides/slide613.xml" ContentType="application/vnd.openxmlformats-officedocument.presentationml.slide+xml"/>
  <Override PartName="/ppt/slides/slide614.xml" ContentType="application/vnd.openxmlformats-officedocument.presentationml.slide+xml"/>
  <Override PartName="/ppt/slides/slide615.xml" ContentType="application/vnd.openxmlformats-officedocument.presentationml.slide+xml"/>
  <Override PartName="/ppt/slides/slide616.xml" ContentType="application/vnd.openxmlformats-officedocument.presentationml.slide+xml"/>
  <Override PartName="/ppt/slides/slide617.xml" ContentType="application/vnd.openxmlformats-officedocument.presentationml.slide+xml"/>
  <Override PartName="/ppt/slides/slide618.xml" ContentType="application/vnd.openxmlformats-officedocument.presentationml.slide+xml"/>
  <Override PartName="/ppt/slides/slide619.xml" ContentType="application/vnd.openxmlformats-officedocument.presentationml.slide+xml"/>
  <Override PartName="/ppt/slides/slide620.xml" ContentType="application/vnd.openxmlformats-officedocument.presentationml.slide+xml"/>
  <Override PartName="/ppt/slides/slide621.xml" ContentType="application/vnd.openxmlformats-officedocument.presentationml.slide+xml"/>
  <Override PartName="/ppt/slides/slide622.xml" ContentType="application/vnd.openxmlformats-officedocument.presentationml.slide+xml"/>
  <Override PartName="/ppt/slides/slide623.xml" ContentType="application/vnd.openxmlformats-officedocument.presentationml.slide+xml"/>
  <Override PartName="/ppt/slides/slide624.xml" ContentType="application/vnd.openxmlformats-officedocument.presentationml.slide+xml"/>
  <Override PartName="/ppt/slides/slide625.xml" ContentType="application/vnd.openxmlformats-officedocument.presentationml.slide+xml"/>
  <Override PartName="/ppt/slides/slide626.xml" ContentType="application/vnd.openxmlformats-officedocument.presentationml.slide+xml"/>
  <Override PartName="/ppt/slides/slide627.xml" ContentType="application/vnd.openxmlformats-officedocument.presentationml.slide+xml"/>
  <Override PartName="/ppt/slides/slide628.xml" ContentType="application/vnd.openxmlformats-officedocument.presentationml.slide+xml"/>
  <Override PartName="/ppt/slides/slide629.xml" ContentType="application/vnd.openxmlformats-officedocument.presentationml.slide+xml"/>
  <Override PartName="/ppt/slides/slide630.xml" ContentType="application/vnd.openxmlformats-officedocument.presentationml.slide+xml"/>
  <Override PartName="/ppt/slides/slide631.xml" ContentType="application/vnd.openxmlformats-officedocument.presentationml.slide+xml"/>
  <Override PartName="/ppt/slides/slide632.xml" ContentType="application/vnd.openxmlformats-officedocument.presentationml.slide+xml"/>
  <Override PartName="/ppt/slides/slide633.xml" ContentType="application/vnd.openxmlformats-officedocument.presentationml.slide+xml"/>
  <Override PartName="/ppt/slides/slide634.xml" ContentType="application/vnd.openxmlformats-officedocument.presentationml.slide+xml"/>
  <Override PartName="/ppt/slides/slide635.xml" ContentType="application/vnd.openxmlformats-officedocument.presentationml.slide+xml"/>
  <Override PartName="/ppt/slides/slide636.xml" ContentType="application/vnd.openxmlformats-officedocument.presentationml.slide+xml"/>
  <Override PartName="/ppt/slides/slide637.xml" ContentType="application/vnd.openxmlformats-officedocument.presentationml.slide+xml"/>
  <Override PartName="/ppt/slides/slide638.xml" ContentType="application/vnd.openxmlformats-officedocument.presentationml.slide+xml"/>
  <Override PartName="/ppt/slides/slide639.xml" ContentType="application/vnd.openxmlformats-officedocument.presentationml.slide+xml"/>
  <Override PartName="/ppt/slides/slide640.xml" ContentType="application/vnd.openxmlformats-officedocument.presentationml.slide+xml"/>
  <Override PartName="/ppt/slides/slide641.xml" ContentType="application/vnd.openxmlformats-officedocument.presentationml.slide+xml"/>
  <Override PartName="/ppt/slides/slide642.xml" ContentType="application/vnd.openxmlformats-officedocument.presentationml.slide+xml"/>
  <Override PartName="/ppt/slides/slide643.xml" ContentType="application/vnd.openxmlformats-officedocument.presentationml.slide+xml"/>
  <Override PartName="/ppt/slides/slide644.xml" ContentType="application/vnd.openxmlformats-officedocument.presentationml.slide+xml"/>
  <Override PartName="/ppt/slides/slide645.xml" ContentType="application/vnd.openxmlformats-officedocument.presentationml.slide+xml"/>
  <Override PartName="/ppt/slides/slide646.xml" ContentType="application/vnd.openxmlformats-officedocument.presentationml.slide+xml"/>
  <Override PartName="/ppt/slides/slide647.xml" ContentType="application/vnd.openxmlformats-officedocument.presentationml.slide+xml"/>
  <Override PartName="/ppt/slides/slide648.xml" ContentType="application/vnd.openxmlformats-officedocument.presentationml.slide+xml"/>
  <Override PartName="/ppt/slides/slide649.xml" ContentType="application/vnd.openxmlformats-officedocument.presentationml.slide+xml"/>
  <Override PartName="/ppt/slides/slide650.xml" ContentType="application/vnd.openxmlformats-officedocument.presentationml.slide+xml"/>
  <Override PartName="/ppt/slides/slide651.xml" ContentType="application/vnd.openxmlformats-officedocument.presentationml.slide+xml"/>
  <Override PartName="/ppt/slides/slide652.xml" ContentType="application/vnd.openxmlformats-officedocument.presentationml.slide+xml"/>
  <Override PartName="/ppt/slides/slide653.xml" ContentType="application/vnd.openxmlformats-officedocument.presentationml.slide+xml"/>
  <Override PartName="/ppt/slides/slide654.xml" ContentType="application/vnd.openxmlformats-officedocument.presentationml.slide+xml"/>
  <Override PartName="/ppt/slides/slide655.xml" ContentType="application/vnd.openxmlformats-officedocument.presentationml.slide+xml"/>
  <Override PartName="/ppt/slides/slide656.xml" ContentType="application/vnd.openxmlformats-officedocument.presentationml.slide+xml"/>
  <Override PartName="/ppt/slides/slide657.xml" ContentType="application/vnd.openxmlformats-officedocument.presentationml.slide+xml"/>
  <Override PartName="/ppt/slides/slide658.xml" ContentType="application/vnd.openxmlformats-officedocument.presentationml.slide+xml"/>
  <Override PartName="/ppt/slides/slide659.xml" ContentType="application/vnd.openxmlformats-officedocument.presentationml.slide+xml"/>
  <Override PartName="/ppt/slides/slide660.xml" ContentType="application/vnd.openxmlformats-officedocument.presentationml.slide+xml"/>
  <Override PartName="/ppt/slides/slide661.xml" ContentType="application/vnd.openxmlformats-officedocument.presentationml.slide+xml"/>
  <Override PartName="/ppt/slides/slide662.xml" ContentType="application/vnd.openxmlformats-officedocument.presentationml.slide+xml"/>
  <Override PartName="/ppt/slides/slide663.xml" ContentType="application/vnd.openxmlformats-officedocument.presentationml.slide+xml"/>
  <Override PartName="/ppt/slides/slide664.xml" ContentType="application/vnd.openxmlformats-officedocument.presentationml.slide+xml"/>
  <Override PartName="/ppt/slides/slide665.xml" ContentType="application/vnd.openxmlformats-officedocument.presentationml.slide+xml"/>
  <Override PartName="/ppt/slides/slide666.xml" ContentType="application/vnd.openxmlformats-officedocument.presentationml.slide+xml"/>
  <Override PartName="/ppt/slides/slide667.xml" ContentType="application/vnd.openxmlformats-officedocument.presentationml.slide+xml"/>
  <Override PartName="/ppt/slides/slide668.xml" ContentType="application/vnd.openxmlformats-officedocument.presentationml.slide+xml"/>
  <Override PartName="/ppt/slides/slide669.xml" ContentType="application/vnd.openxmlformats-officedocument.presentationml.slide+xml"/>
  <Override PartName="/ppt/slides/slide670.xml" ContentType="application/vnd.openxmlformats-officedocument.presentationml.slide+xml"/>
  <Override PartName="/ppt/slides/slide671.xml" ContentType="application/vnd.openxmlformats-officedocument.presentationml.slide+xml"/>
  <Override PartName="/ppt/slides/slide672.xml" ContentType="application/vnd.openxmlformats-officedocument.presentationml.slide+xml"/>
  <Override PartName="/ppt/slides/slide673.xml" ContentType="application/vnd.openxmlformats-officedocument.presentationml.slide+xml"/>
  <Override PartName="/ppt/slides/slide674.xml" ContentType="application/vnd.openxmlformats-officedocument.presentationml.slide+xml"/>
  <Override PartName="/ppt/slides/slide675.xml" ContentType="application/vnd.openxmlformats-officedocument.presentationml.slide+xml"/>
  <Override PartName="/ppt/slides/slide676.xml" ContentType="application/vnd.openxmlformats-officedocument.presentationml.slide+xml"/>
  <Override PartName="/ppt/slides/slide677.xml" ContentType="application/vnd.openxmlformats-officedocument.presentationml.slide+xml"/>
  <Override PartName="/ppt/slides/slide678.xml" ContentType="application/vnd.openxmlformats-officedocument.presentationml.slide+xml"/>
  <Override PartName="/ppt/slides/slide679.xml" ContentType="application/vnd.openxmlformats-officedocument.presentationml.slide+xml"/>
  <Override PartName="/ppt/slides/slide680.xml" ContentType="application/vnd.openxmlformats-officedocument.presentationml.slide+xml"/>
  <Override PartName="/ppt/slides/slide681.xml" ContentType="application/vnd.openxmlformats-officedocument.presentationml.slide+xml"/>
  <Override PartName="/ppt/slides/slide682.xml" ContentType="application/vnd.openxmlformats-officedocument.presentationml.slide+xml"/>
  <Override PartName="/ppt/slides/slide683.xml" ContentType="application/vnd.openxmlformats-officedocument.presentationml.slide+xml"/>
  <Override PartName="/ppt/slides/slide684.xml" ContentType="application/vnd.openxmlformats-officedocument.presentationml.slide+xml"/>
  <Override PartName="/ppt/slides/slide685.xml" ContentType="application/vnd.openxmlformats-officedocument.presentationml.slide+xml"/>
  <Override PartName="/ppt/slides/slide686.xml" ContentType="application/vnd.openxmlformats-officedocument.presentationml.slide+xml"/>
  <Override PartName="/ppt/slides/slide687.xml" ContentType="application/vnd.openxmlformats-officedocument.presentationml.slide+xml"/>
  <Override PartName="/ppt/slides/slide688.xml" ContentType="application/vnd.openxmlformats-officedocument.presentationml.slide+xml"/>
  <Override PartName="/ppt/slides/slide689.xml" ContentType="application/vnd.openxmlformats-officedocument.presentationml.slide+xml"/>
  <Override PartName="/ppt/slides/slide690.xml" ContentType="application/vnd.openxmlformats-officedocument.presentationml.slide+xml"/>
  <Override PartName="/ppt/slides/slide691.xml" ContentType="application/vnd.openxmlformats-officedocument.presentationml.slide+xml"/>
  <Override PartName="/ppt/slides/slide692.xml" ContentType="application/vnd.openxmlformats-officedocument.presentationml.slide+xml"/>
  <Override PartName="/ppt/slides/slide693.xml" ContentType="application/vnd.openxmlformats-officedocument.presentationml.slide+xml"/>
  <Override PartName="/ppt/slides/slide694.xml" ContentType="application/vnd.openxmlformats-officedocument.presentationml.slide+xml"/>
  <Override PartName="/ppt/slides/slide695.xml" ContentType="application/vnd.openxmlformats-officedocument.presentationml.slide+xml"/>
  <Override PartName="/ppt/slides/slide696.xml" ContentType="application/vnd.openxmlformats-officedocument.presentationml.slide+xml"/>
  <Override PartName="/ppt/slides/slide697.xml" ContentType="application/vnd.openxmlformats-officedocument.presentationml.slide+xml"/>
  <Override PartName="/ppt/slides/slide698.xml" ContentType="application/vnd.openxmlformats-officedocument.presentationml.slide+xml"/>
  <Override PartName="/ppt/slides/slide699.xml" ContentType="application/vnd.openxmlformats-officedocument.presentationml.slide+xml"/>
  <Override PartName="/ppt/slides/slide700.xml" ContentType="application/vnd.openxmlformats-officedocument.presentationml.slide+xml"/>
  <Override PartName="/ppt/slides/slide701.xml" ContentType="application/vnd.openxmlformats-officedocument.presentationml.slide+xml"/>
  <Override PartName="/ppt/slides/slide702.xml" ContentType="application/vnd.openxmlformats-officedocument.presentationml.slide+xml"/>
  <Override PartName="/ppt/slides/slide703.xml" ContentType="application/vnd.openxmlformats-officedocument.presentationml.slide+xml"/>
  <Override PartName="/ppt/slides/slide704.xml" ContentType="application/vnd.openxmlformats-officedocument.presentationml.slide+xml"/>
  <Override PartName="/ppt/slides/slide705.xml" ContentType="application/vnd.openxmlformats-officedocument.presentationml.slide+xml"/>
  <Override PartName="/ppt/slides/slide706.xml" ContentType="application/vnd.openxmlformats-officedocument.presentationml.slide+xml"/>
  <Override PartName="/ppt/slides/slide707.xml" ContentType="application/vnd.openxmlformats-officedocument.presentationml.slide+xml"/>
  <Override PartName="/ppt/slides/slide708.xml" ContentType="application/vnd.openxmlformats-officedocument.presentationml.slide+xml"/>
  <Override PartName="/ppt/slides/slide709.xml" ContentType="application/vnd.openxmlformats-officedocument.presentationml.slide+xml"/>
  <Override PartName="/ppt/slides/slide710.xml" ContentType="application/vnd.openxmlformats-officedocument.presentationml.slide+xml"/>
  <Override PartName="/ppt/slides/slide711.xml" ContentType="application/vnd.openxmlformats-officedocument.presentationml.slide+xml"/>
  <Override PartName="/ppt/slides/slide712.xml" ContentType="application/vnd.openxmlformats-officedocument.presentationml.slide+xml"/>
  <Override PartName="/ppt/slides/slide713.xml" ContentType="application/vnd.openxmlformats-officedocument.presentationml.slide+xml"/>
  <Override PartName="/ppt/slides/slide714.xml" ContentType="application/vnd.openxmlformats-officedocument.presentationml.slide+xml"/>
  <Override PartName="/ppt/slides/slide715.xml" ContentType="application/vnd.openxmlformats-officedocument.presentationml.slide+xml"/>
  <Override PartName="/ppt/slides/slide716.xml" ContentType="application/vnd.openxmlformats-officedocument.presentationml.slide+xml"/>
  <Override PartName="/ppt/slides/slide717.xml" ContentType="application/vnd.openxmlformats-officedocument.presentationml.slide+xml"/>
  <Override PartName="/ppt/slides/slide718.xml" ContentType="application/vnd.openxmlformats-officedocument.presentationml.slide+xml"/>
  <Override PartName="/ppt/slides/slide719.xml" ContentType="application/vnd.openxmlformats-officedocument.presentationml.slide+xml"/>
  <Override PartName="/ppt/slides/slide720.xml" ContentType="application/vnd.openxmlformats-officedocument.presentationml.slide+xml"/>
  <Override PartName="/ppt/slides/slide721.xml" ContentType="application/vnd.openxmlformats-officedocument.presentationml.slide+xml"/>
  <Override PartName="/ppt/slides/slide722.xml" ContentType="application/vnd.openxmlformats-officedocument.presentationml.slide+xml"/>
  <Override PartName="/ppt/slides/slide723.xml" ContentType="application/vnd.openxmlformats-officedocument.presentationml.slide+xml"/>
  <Override PartName="/ppt/slides/slide724.xml" ContentType="application/vnd.openxmlformats-officedocument.presentationml.slide+xml"/>
  <Override PartName="/ppt/slides/slide725.xml" ContentType="application/vnd.openxmlformats-officedocument.presentationml.slide+xml"/>
  <Override PartName="/ppt/slides/slide726.xml" ContentType="application/vnd.openxmlformats-officedocument.presentationml.slide+xml"/>
  <Override PartName="/ppt/slides/slide727.xml" ContentType="application/vnd.openxmlformats-officedocument.presentationml.slide+xml"/>
  <Override PartName="/ppt/slides/slide728.xml" ContentType="application/vnd.openxmlformats-officedocument.presentationml.slide+xml"/>
  <Override PartName="/ppt/slides/slide729.xml" ContentType="application/vnd.openxmlformats-officedocument.presentationml.slide+xml"/>
  <Override PartName="/ppt/slides/slide730.xml" ContentType="application/vnd.openxmlformats-officedocument.presentationml.slide+xml"/>
  <Override PartName="/ppt/slides/slide731.xml" ContentType="application/vnd.openxmlformats-officedocument.presentationml.slide+xml"/>
  <Override PartName="/ppt/slides/slide732.xml" ContentType="application/vnd.openxmlformats-officedocument.presentationml.slide+xml"/>
  <Override PartName="/ppt/slides/slide733.xml" ContentType="application/vnd.openxmlformats-officedocument.presentationml.slide+xml"/>
  <Override PartName="/ppt/slides/slide734.xml" ContentType="application/vnd.openxmlformats-officedocument.presentationml.slide+xml"/>
  <Override PartName="/ppt/slides/slide735.xml" ContentType="application/vnd.openxmlformats-officedocument.presentationml.slide+xml"/>
  <Override PartName="/ppt/slides/slide736.xml" ContentType="application/vnd.openxmlformats-officedocument.presentationml.slide+xml"/>
  <Override PartName="/ppt/slides/slide737.xml" ContentType="application/vnd.openxmlformats-officedocument.presentationml.slide+xml"/>
  <Override PartName="/ppt/slides/slide738.xml" ContentType="application/vnd.openxmlformats-officedocument.presentationml.slide+xml"/>
  <Override PartName="/ppt/slides/slide739.xml" ContentType="application/vnd.openxmlformats-officedocument.presentationml.slide+xml"/>
  <Override PartName="/ppt/slides/slide740.xml" ContentType="application/vnd.openxmlformats-officedocument.presentationml.slide+xml"/>
  <Override PartName="/ppt/slides/slide741.xml" ContentType="application/vnd.openxmlformats-officedocument.presentationml.slide+xml"/>
  <Override PartName="/ppt/slides/slide742.xml" ContentType="application/vnd.openxmlformats-officedocument.presentationml.slide+xml"/>
  <Override PartName="/ppt/slides/slide743.xml" ContentType="application/vnd.openxmlformats-officedocument.presentationml.slide+xml"/>
  <Override PartName="/ppt/slides/slide744.xml" ContentType="application/vnd.openxmlformats-officedocument.presentationml.slide+xml"/>
  <Override PartName="/ppt/slides/slide745.xml" ContentType="application/vnd.openxmlformats-officedocument.presentationml.slide+xml"/>
  <Override PartName="/ppt/slides/slide746.xml" ContentType="application/vnd.openxmlformats-officedocument.presentationml.slide+xml"/>
  <Override PartName="/ppt/slides/slide747.xml" ContentType="application/vnd.openxmlformats-officedocument.presentationml.slide+xml"/>
  <Override PartName="/ppt/slides/slide748.xml" ContentType="application/vnd.openxmlformats-officedocument.presentationml.slide+xml"/>
  <Override PartName="/ppt/slides/slide749.xml" ContentType="application/vnd.openxmlformats-officedocument.presentationml.slide+xml"/>
  <Override PartName="/ppt/slides/slide750.xml" ContentType="application/vnd.openxmlformats-officedocument.presentationml.slide+xml"/>
  <Override PartName="/ppt/slides/slide751.xml" ContentType="application/vnd.openxmlformats-officedocument.presentationml.slide+xml"/>
  <Override PartName="/ppt/slides/slide752.xml" ContentType="application/vnd.openxmlformats-officedocument.presentationml.slide+xml"/>
  <Override PartName="/ppt/slides/slide753.xml" ContentType="application/vnd.openxmlformats-officedocument.presentationml.slide+xml"/>
  <Override PartName="/ppt/slides/slide754.xml" ContentType="application/vnd.openxmlformats-officedocument.presentationml.slide+xml"/>
  <Override PartName="/ppt/slides/slide755.xml" ContentType="application/vnd.openxmlformats-officedocument.presentationml.slide+xml"/>
  <Override PartName="/ppt/slides/slide756.xml" ContentType="application/vnd.openxmlformats-officedocument.presentationml.slide+xml"/>
  <Override PartName="/ppt/slides/slide757.xml" ContentType="application/vnd.openxmlformats-officedocument.presentationml.slide+xml"/>
  <Override PartName="/ppt/slides/slide758.xml" ContentType="application/vnd.openxmlformats-officedocument.presentationml.slide+xml"/>
  <Override PartName="/ppt/slides/slide759.xml" ContentType="application/vnd.openxmlformats-officedocument.presentationml.slide+xml"/>
  <Override PartName="/ppt/slides/slide760.xml" ContentType="application/vnd.openxmlformats-officedocument.presentationml.slide+xml"/>
  <Override PartName="/ppt/slides/slide761.xml" ContentType="application/vnd.openxmlformats-officedocument.presentationml.slide+xml"/>
  <Override PartName="/ppt/slides/slide762.xml" ContentType="application/vnd.openxmlformats-officedocument.presentationml.slide+xml"/>
  <Override PartName="/ppt/slides/slide763.xml" ContentType="application/vnd.openxmlformats-officedocument.presentationml.slide+xml"/>
  <Override PartName="/ppt/slides/slide764.xml" ContentType="application/vnd.openxmlformats-officedocument.presentationml.slide+xml"/>
  <Override PartName="/ppt/slides/slide765.xml" ContentType="application/vnd.openxmlformats-officedocument.presentationml.slide+xml"/>
  <Override PartName="/ppt/slides/slide766.xml" ContentType="application/vnd.openxmlformats-officedocument.presentationml.slide+xml"/>
  <Override PartName="/ppt/slides/slide767.xml" ContentType="application/vnd.openxmlformats-officedocument.presentationml.slide+xml"/>
  <Override PartName="/ppt/slides/slide768.xml" ContentType="application/vnd.openxmlformats-officedocument.presentationml.slide+xml"/>
  <Override PartName="/ppt/slides/slide769.xml" ContentType="application/vnd.openxmlformats-officedocument.presentationml.slide+xml"/>
  <Override PartName="/ppt/slides/slide770.xml" ContentType="application/vnd.openxmlformats-officedocument.presentationml.slide+xml"/>
  <Override PartName="/ppt/slides/slide771.xml" ContentType="application/vnd.openxmlformats-officedocument.presentationml.slide+xml"/>
  <Override PartName="/ppt/slides/slide772.xml" ContentType="application/vnd.openxmlformats-officedocument.presentationml.slide+xml"/>
  <Override PartName="/ppt/slides/slide773.xml" ContentType="application/vnd.openxmlformats-officedocument.presentationml.slide+xml"/>
  <Override PartName="/ppt/slides/slide774.xml" ContentType="application/vnd.openxmlformats-officedocument.presentationml.slide+xml"/>
  <Override PartName="/ppt/slides/slide775.xml" ContentType="application/vnd.openxmlformats-officedocument.presentationml.slide+xml"/>
  <Override PartName="/ppt/slides/slide776.xml" ContentType="application/vnd.openxmlformats-officedocument.presentationml.slide+xml"/>
  <Override PartName="/ppt/slides/slide777.xml" ContentType="application/vnd.openxmlformats-officedocument.presentationml.slide+xml"/>
  <Override PartName="/ppt/slides/slide778.xml" ContentType="application/vnd.openxmlformats-officedocument.presentationml.slide+xml"/>
  <Override PartName="/ppt/slides/slide779.xml" ContentType="application/vnd.openxmlformats-officedocument.presentationml.slide+xml"/>
  <Override PartName="/ppt/slides/slide780.xml" ContentType="application/vnd.openxmlformats-officedocument.presentationml.slide+xml"/>
  <Override PartName="/ppt/slides/slide781.xml" ContentType="application/vnd.openxmlformats-officedocument.presentationml.slide+xml"/>
  <Override PartName="/ppt/slides/slide782.xml" ContentType="application/vnd.openxmlformats-officedocument.presentationml.slide+xml"/>
  <Override PartName="/ppt/slides/slide783.xml" ContentType="application/vnd.openxmlformats-officedocument.presentationml.slide+xml"/>
  <Override PartName="/ppt/slides/slide784.xml" ContentType="application/vnd.openxmlformats-officedocument.presentationml.slide+xml"/>
  <Override PartName="/ppt/slides/slide785.xml" ContentType="application/vnd.openxmlformats-officedocument.presentationml.slide+xml"/>
  <Override PartName="/ppt/slides/slide786.xml" ContentType="application/vnd.openxmlformats-officedocument.presentationml.slide+xml"/>
  <Override PartName="/ppt/slides/slide787.xml" ContentType="application/vnd.openxmlformats-officedocument.presentationml.slide+xml"/>
  <Override PartName="/ppt/slides/slide788.xml" ContentType="application/vnd.openxmlformats-officedocument.presentationml.slide+xml"/>
  <Override PartName="/ppt/slides/slide789.xml" ContentType="application/vnd.openxmlformats-officedocument.presentationml.slide+xml"/>
  <Override PartName="/ppt/slides/slide790.xml" ContentType="application/vnd.openxmlformats-officedocument.presentationml.slide+xml"/>
  <Override PartName="/ppt/slides/slide791.xml" ContentType="application/vnd.openxmlformats-officedocument.presentationml.slide+xml"/>
  <Override PartName="/ppt/slides/slide792.xml" ContentType="application/vnd.openxmlformats-officedocument.presentationml.slide+xml"/>
  <Override PartName="/ppt/slides/slide793.xml" ContentType="application/vnd.openxmlformats-officedocument.presentationml.slide+xml"/>
  <Override PartName="/ppt/slides/slide794.xml" ContentType="application/vnd.openxmlformats-officedocument.presentationml.slide+xml"/>
  <Override PartName="/ppt/slides/slide795.xml" ContentType="application/vnd.openxmlformats-officedocument.presentationml.slide+xml"/>
  <Override PartName="/ppt/slides/slide796.xml" ContentType="application/vnd.openxmlformats-officedocument.presentationml.slide+xml"/>
  <Override PartName="/ppt/slides/slide797.xml" ContentType="application/vnd.openxmlformats-officedocument.presentationml.slide+xml"/>
  <Override PartName="/ppt/slides/slide798.xml" ContentType="application/vnd.openxmlformats-officedocument.presentationml.slide+xml"/>
  <Override PartName="/ppt/slides/slide799.xml" ContentType="application/vnd.openxmlformats-officedocument.presentationml.slide+xml"/>
  <Override PartName="/ppt/slides/slide800.xml" ContentType="application/vnd.openxmlformats-officedocument.presentationml.slide+xml"/>
  <Override PartName="/ppt/slides/slide801.xml" ContentType="application/vnd.openxmlformats-officedocument.presentationml.slide+xml"/>
  <Override PartName="/ppt/slides/slide802.xml" ContentType="application/vnd.openxmlformats-officedocument.presentationml.slide+xml"/>
  <Override PartName="/ppt/slides/slide803.xml" ContentType="application/vnd.openxmlformats-officedocument.presentationml.slide+xml"/>
  <Override PartName="/ppt/slides/slide804.xml" ContentType="application/vnd.openxmlformats-officedocument.presentationml.slide+xml"/>
  <Override PartName="/ppt/slides/slide805.xml" ContentType="application/vnd.openxmlformats-officedocument.presentationml.slide+xml"/>
  <Override PartName="/ppt/slides/slide806.xml" ContentType="application/vnd.openxmlformats-officedocument.presentationml.slide+xml"/>
  <Override PartName="/ppt/slides/slide807.xml" ContentType="application/vnd.openxmlformats-officedocument.presentationml.slide+xml"/>
  <Override PartName="/ppt/slides/slide808.xml" ContentType="application/vnd.openxmlformats-officedocument.presentationml.slide+xml"/>
  <Override PartName="/ppt/slides/slide809.xml" ContentType="application/vnd.openxmlformats-officedocument.presentationml.slide+xml"/>
  <Override PartName="/ppt/slides/slide810.xml" ContentType="application/vnd.openxmlformats-officedocument.presentationml.slide+xml"/>
  <Override PartName="/ppt/slides/slide811.xml" ContentType="application/vnd.openxmlformats-officedocument.presentationml.slide+xml"/>
  <Override PartName="/ppt/slides/slide812.xml" ContentType="application/vnd.openxmlformats-officedocument.presentationml.slide+xml"/>
  <Override PartName="/ppt/slides/slide813.xml" ContentType="application/vnd.openxmlformats-officedocument.presentationml.slide+xml"/>
  <Override PartName="/ppt/slides/slide814.xml" ContentType="application/vnd.openxmlformats-officedocument.presentationml.slide+xml"/>
  <Override PartName="/ppt/slides/slide815.xml" ContentType="application/vnd.openxmlformats-officedocument.presentationml.slide+xml"/>
  <Override PartName="/ppt/slides/slide816.xml" ContentType="application/vnd.openxmlformats-officedocument.presentationml.slide+xml"/>
  <Override PartName="/ppt/slides/slide817.xml" ContentType="application/vnd.openxmlformats-officedocument.presentationml.slide+xml"/>
  <Override PartName="/ppt/slides/slide818.xml" ContentType="application/vnd.openxmlformats-officedocument.presentationml.slide+xml"/>
  <Override PartName="/ppt/slides/slide819.xml" ContentType="application/vnd.openxmlformats-officedocument.presentationml.slide+xml"/>
  <Override PartName="/ppt/slides/slide820.xml" ContentType="application/vnd.openxmlformats-officedocument.presentationml.slide+xml"/>
  <Override PartName="/ppt/slides/slide821.xml" ContentType="application/vnd.openxmlformats-officedocument.presentationml.slide+xml"/>
  <Override PartName="/ppt/slides/slide822.xml" ContentType="application/vnd.openxmlformats-officedocument.presentationml.slide+xml"/>
  <Override PartName="/ppt/slides/slide823.xml" ContentType="application/vnd.openxmlformats-officedocument.presentationml.slide+xml"/>
  <Override PartName="/ppt/slides/slide824.xml" ContentType="application/vnd.openxmlformats-officedocument.presentationml.slide+xml"/>
  <Override PartName="/ppt/slides/slide825.xml" ContentType="application/vnd.openxmlformats-officedocument.presentationml.slide+xml"/>
  <Override PartName="/ppt/slides/slide826.xml" ContentType="application/vnd.openxmlformats-officedocument.presentationml.slide+xml"/>
  <Override PartName="/ppt/slides/slide827.xml" ContentType="application/vnd.openxmlformats-officedocument.presentationml.slide+xml"/>
  <Override PartName="/ppt/slides/slide828.xml" ContentType="application/vnd.openxmlformats-officedocument.presentationml.slide+xml"/>
  <Override PartName="/ppt/slides/slide829.xml" ContentType="application/vnd.openxmlformats-officedocument.presentationml.slide+xml"/>
  <Override PartName="/ppt/slides/slide830.xml" ContentType="application/vnd.openxmlformats-officedocument.presentationml.slide+xml"/>
  <Override PartName="/ppt/slides/slide831.xml" ContentType="application/vnd.openxmlformats-officedocument.presentationml.slide+xml"/>
  <Override PartName="/ppt/slides/slide832.xml" ContentType="application/vnd.openxmlformats-officedocument.presentationml.slide+xml"/>
  <Override PartName="/ppt/slides/slide833.xml" ContentType="application/vnd.openxmlformats-officedocument.presentationml.slide+xml"/>
  <Override PartName="/ppt/slides/slide834.xml" ContentType="application/vnd.openxmlformats-officedocument.presentationml.slide+xml"/>
  <Override PartName="/ppt/slides/slide835.xml" ContentType="application/vnd.openxmlformats-officedocument.presentationml.slide+xml"/>
  <Override PartName="/ppt/slides/slide836.xml" ContentType="application/vnd.openxmlformats-officedocument.presentationml.slide+xml"/>
  <Override PartName="/ppt/slides/slide837.xml" ContentType="application/vnd.openxmlformats-officedocument.presentationml.slide+xml"/>
  <Override PartName="/ppt/slides/slide838.xml" ContentType="application/vnd.openxmlformats-officedocument.presentationml.slide+xml"/>
  <Override PartName="/ppt/slides/slide839.xml" ContentType="application/vnd.openxmlformats-officedocument.presentationml.slide+xml"/>
  <Override PartName="/ppt/slides/slide840.xml" ContentType="application/vnd.openxmlformats-officedocument.presentationml.slide+xml"/>
  <Override PartName="/ppt/slides/slide841.xml" ContentType="application/vnd.openxmlformats-officedocument.presentationml.slide+xml"/>
  <Override PartName="/ppt/slides/slide842.xml" ContentType="application/vnd.openxmlformats-officedocument.presentationml.slide+xml"/>
  <Override PartName="/ppt/slides/slide843.xml" ContentType="application/vnd.openxmlformats-officedocument.presentationml.slide+xml"/>
  <Override PartName="/ppt/slides/slide844.xml" ContentType="application/vnd.openxmlformats-officedocument.presentationml.slide+xml"/>
  <Override PartName="/ppt/slides/slide845.xml" ContentType="application/vnd.openxmlformats-officedocument.presentationml.slide+xml"/>
  <Override PartName="/ppt/slides/slide846.xml" ContentType="application/vnd.openxmlformats-officedocument.presentationml.slide+xml"/>
  <Override PartName="/ppt/slides/slide847.xml" ContentType="application/vnd.openxmlformats-officedocument.presentationml.slide+xml"/>
  <Override PartName="/ppt/slides/slide848.xml" ContentType="application/vnd.openxmlformats-officedocument.presentationml.slide+xml"/>
  <Override PartName="/ppt/slides/slide849.xml" ContentType="application/vnd.openxmlformats-officedocument.presentationml.slide+xml"/>
  <Override PartName="/ppt/slides/slide850.xml" ContentType="application/vnd.openxmlformats-officedocument.presentationml.slide+xml"/>
  <Override PartName="/ppt/slides/slide851.xml" ContentType="application/vnd.openxmlformats-officedocument.presentationml.slide+xml"/>
  <Override PartName="/ppt/slides/slide852.xml" ContentType="application/vnd.openxmlformats-officedocument.presentationml.slide+xml"/>
  <Override PartName="/ppt/slides/slide853.xml" ContentType="application/vnd.openxmlformats-officedocument.presentationml.slide+xml"/>
  <Override PartName="/ppt/slides/slide854.xml" ContentType="application/vnd.openxmlformats-officedocument.presentationml.slide+xml"/>
  <Override PartName="/ppt/slides/slide855.xml" ContentType="application/vnd.openxmlformats-officedocument.presentationml.slide+xml"/>
  <Override PartName="/ppt/slides/slide856.xml" ContentType="application/vnd.openxmlformats-officedocument.presentationml.slide+xml"/>
  <Override PartName="/ppt/slides/slide857.xml" ContentType="application/vnd.openxmlformats-officedocument.presentationml.slide+xml"/>
  <Override PartName="/ppt/slides/slide858.xml" ContentType="application/vnd.openxmlformats-officedocument.presentationml.slide+xml"/>
  <Override PartName="/ppt/slides/slide859.xml" ContentType="application/vnd.openxmlformats-officedocument.presentationml.slide+xml"/>
  <Override PartName="/ppt/slides/slide860.xml" ContentType="application/vnd.openxmlformats-officedocument.presentationml.slide+xml"/>
  <Override PartName="/ppt/slides/slide861.xml" ContentType="application/vnd.openxmlformats-officedocument.presentationml.slide+xml"/>
  <Override PartName="/ppt/slides/slide862.xml" ContentType="application/vnd.openxmlformats-officedocument.presentationml.slide+xml"/>
  <Override PartName="/ppt/slides/slide863.xml" ContentType="application/vnd.openxmlformats-officedocument.presentationml.slide+xml"/>
  <Override PartName="/ppt/slides/slide864.xml" ContentType="application/vnd.openxmlformats-officedocument.presentationml.slide+xml"/>
  <Override PartName="/ppt/slides/slide865.xml" ContentType="application/vnd.openxmlformats-officedocument.presentationml.slide+xml"/>
  <Override PartName="/ppt/slides/slide866.xml" ContentType="application/vnd.openxmlformats-officedocument.presentationml.slide+xml"/>
  <Override PartName="/ppt/slides/slide867.xml" ContentType="application/vnd.openxmlformats-officedocument.presentationml.slide+xml"/>
  <Override PartName="/ppt/slides/slide868.xml" ContentType="application/vnd.openxmlformats-officedocument.presentationml.slide+xml"/>
  <Override PartName="/ppt/slides/slide869.xml" ContentType="application/vnd.openxmlformats-officedocument.presentationml.slide+xml"/>
  <Override PartName="/ppt/slides/slide870.xml" ContentType="application/vnd.openxmlformats-officedocument.presentationml.slide+xml"/>
  <Override PartName="/ppt/slides/slide871.xml" ContentType="application/vnd.openxmlformats-officedocument.presentationml.slide+xml"/>
  <Override PartName="/ppt/slides/slide872.xml" ContentType="application/vnd.openxmlformats-officedocument.presentationml.slide+xml"/>
  <Override PartName="/ppt/slides/slide873.xml" ContentType="application/vnd.openxmlformats-officedocument.presentationml.slide+xml"/>
  <Override PartName="/ppt/slides/slide874.xml" ContentType="application/vnd.openxmlformats-officedocument.presentationml.slide+xml"/>
  <Override PartName="/ppt/slides/slide875.xml" ContentType="application/vnd.openxmlformats-officedocument.presentationml.slide+xml"/>
  <Override PartName="/ppt/slides/slide876.xml" ContentType="application/vnd.openxmlformats-officedocument.presentationml.slide+xml"/>
  <Override PartName="/ppt/slides/slide877.xml" ContentType="application/vnd.openxmlformats-officedocument.presentationml.slide+xml"/>
  <Override PartName="/ppt/slides/slide878.xml" ContentType="application/vnd.openxmlformats-officedocument.presentationml.slide+xml"/>
  <Override PartName="/ppt/slides/slide879.xml" ContentType="application/vnd.openxmlformats-officedocument.presentationml.slide+xml"/>
  <Override PartName="/ppt/slides/slide880.xml" ContentType="application/vnd.openxmlformats-officedocument.presentationml.slide+xml"/>
  <Override PartName="/ppt/slides/slide881.xml" ContentType="application/vnd.openxmlformats-officedocument.presentationml.slide+xml"/>
  <Override PartName="/ppt/slides/slide882.xml" ContentType="application/vnd.openxmlformats-officedocument.presentationml.slide+xml"/>
  <Override PartName="/ppt/slides/slide883.xml" ContentType="application/vnd.openxmlformats-officedocument.presentationml.slide+xml"/>
  <Override PartName="/ppt/slides/slide884.xml" ContentType="application/vnd.openxmlformats-officedocument.presentationml.slide+xml"/>
  <Override PartName="/ppt/slides/slide885.xml" ContentType="application/vnd.openxmlformats-officedocument.presentationml.slide+xml"/>
  <Override PartName="/ppt/slides/slide886.xml" ContentType="application/vnd.openxmlformats-officedocument.presentationml.slide+xml"/>
  <Override PartName="/ppt/slides/slide887.xml" ContentType="application/vnd.openxmlformats-officedocument.presentationml.slide+xml"/>
  <Override PartName="/ppt/slides/slide888.xml" ContentType="application/vnd.openxmlformats-officedocument.presentationml.slide+xml"/>
  <Override PartName="/ppt/slides/slide889.xml" ContentType="application/vnd.openxmlformats-officedocument.presentationml.slide+xml"/>
  <Override PartName="/ppt/slides/slide890.xml" ContentType="application/vnd.openxmlformats-officedocument.presentationml.slide+xml"/>
  <Override PartName="/ppt/slides/slide891.xml" ContentType="application/vnd.openxmlformats-officedocument.presentationml.slide+xml"/>
  <Override PartName="/ppt/slides/slide892.xml" ContentType="application/vnd.openxmlformats-officedocument.presentationml.slide+xml"/>
  <Override PartName="/ppt/slides/slide893.xml" ContentType="application/vnd.openxmlformats-officedocument.presentationml.slide+xml"/>
  <Override PartName="/ppt/slides/slide894.xml" ContentType="application/vnd.openxmlformats-officedocument.presentationml.slide+xml"/>
  <Override PartName="/ppt/slides/slide895.xml" ContentType="application/vnd.openxmlformats-officedocument.presentationml.slide+xml"/>
  <Override PartName="/ppt/slides/slide896.xml" ContentType="application/vnd.openxmlformats-officedocument.presentationml.slide+xml"/>
  <Override PartName="/ppt/slides/slide897.xml" ContentType="application/vnd.openxmlformats-officedocument.presentationml.slide+xml"/>
  <Override PartName="/ppt/slides/slide898.xml" ContentType="application/vnd.openxmlformats-officedocument.presentationml.slide+xml"/>
  <Override PartName="/ppt/slides/slide899.xml" ContentType="application/vnd.openxmlformats-officedocument.presentationml.slide+xml"/>
  <Override PartName="/ppt/slides/slide900.xml" ContentType="application/vnd.openxmlformats-officedocument.presentationml.slide+xml"/>
  <Override PartName="/ppt/slides/slide901.xml" ContentType="application/vnd.openxmlformats-officedocument.presentationml.slide+xml"/>
  <Override PartName="/ppt/slides/slide902.xml" ContentType="application/vnd.openxmlformats-officedocument.presentationml.slide+xml"/>
  <Override PartName="/ppt/slides/slide903.xml" ContentType="application/vnd.openxmlformats-officedocument.presentationml.slide+xml"/>
  <Override PartName="/ppt/slides/slide904.xml" ContentType="application/vnd.openxmlformats-officedocument.presentationml.slide+xml"/>
  <Override PartName="/ppt/slides/slide90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3.xml" ContentType="application/vnd.openxmlformats-officedocument.theme+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4" r:id="rId3"/>
    <p:sldMasterId id="2147483680" r:id="rId4"/>
  </p:sldMasterIdLst>
  <p:notesMasterIdLst>
    <p:notesMasterId r:id="rId910"/>
  </p:notesMasterIdLst>
  <p:sldIdLst>
    <p:sldId id="257" r:id="rId5"/>
    <p:sldId id="256" r:id="rId6"/>
    <p:sldId id="335" r:id="rId7"/>
    <p:sldId id="336" r:id="rId8"/>
    <p:sldId id="339" r:id="rId9"/>
    <p:sldId id="576" r:id="rId10"/>
    <p:sldId id="7520" r:id="rId11"/>
    <p:sldId id="7521" r:id="rId12"/>
    <p:sldId id="348" r:id="rId13"/>
    <p:sldId id="664" r:id="rId14"/>
    <p:sldId id="2066" r:id="rId15"/>
    <p:sldId id="665" r:id="rId16"/>
    <p:sldId id="666" r:id="rId17"/>
    <p:sldId id="667" r:id="rId18"/>
    <p:sldId id="668" r:id="rId19"/>
    <p:sldId id="669" r:id="rId20"/>
    <p:sldId id="670" r:id="rId21"/>
    <p:sldId id="671" r:id="rId22"/>
    <p:sldId id="672" r:id="rId23"/>
    <p:sldId id="673" r:id="rId24"/>
    <p:sldId id="346" r:id="rId25"/>
    <p:sldId id="6183" r:id="rId26"/>
    <p:sldId id="6184" r:id="rId27"/>
    <p:sldId id="349" r:id="rId28"/>
    <p:sldId id="6187" r:id="rId29"/>
    <p:sldId id="693" r:id="rId30"/>
    <p:sldId id="701" r:id="rId31"/>
    <p:sldId id="694" r:id="rId32"/>
    <p:sldId id="702" r:id="rId33"/>
    <p:sldId id="695" r:id="rId34"/>
    <p:sldId id="703" r:id="rId35"/>
    <p:sldId id="696" r:id="rId36"/>
    <p:sldId id="704" r:id="rId37"/>
    <p:sldId id="697" r:id="rId38"/>
    <p:sldId id="705" r:id="rId39"/>
    <p:sldId id="698" r:id="rId40"/>
    <p:sldId id="706" r:id="rId41"/>
    <p:sldId id="699" r:id="rId42"/>
    <p:sldId id="707" r:id="rId43"/>
    <p:sldId id="700" r:id="rId44"/>
    <p:sldId id="392" r:id="rId45"/>
    <p:sldId id="6197" r:id="rId46"/>
    <p:sldId id="6199" r:id="rId47"/>
    <p:sldId id="394" r:id="rId48"/>
    <p:sldId id="711" r:id="rId49"/>
    <p:sldId id="1552" r:id="rId50"/>
    <p:sldId id="1639" r:id="rId51"/>
    <p:sldId id="7512" r:id="rId52"/>
    <p:sldId id="7513" r:id="rId53"/>
    <p:sldId id="7514" r:id="rId54"/>
    <p:sldId id="1642" r:id="rId55"/>
    <p:sldId id="1570" r:id="rId56"/>
    <p:sldId id="1652" r:id="rId57"/>
    <p:sldId id="7516" r:id="rId58"/>
    <p:sldId id="1643" r:id="rId59"/>
    <p:sldId id="1583" r:id="rId60"/>
    <p:sldId id="1656" r:id="rId61"/>
    <p:sldId id="7517" r:id="rId62"/>
    <p:sldId id="1644" r:id="rId63"/>
    <p:sldId id="1704" r:id="rId64"/>
    <p:sldId id="1645" r:id="rId65"/>
    <p:sldId id="371" r:id="rId66"/>
    <p:sldId id="277" r:id="rId67"/>
    <p:sldId id="1646" r:id="rId68"/>
    <p:sldId id="1660" r:id="rId69"/>
    <p:sldId id="1647" r:id="rId70"/>
    <p:sldId id="1661" r:id="rId71"/>
    <p:sldId id="1648" r:id="rId72"/>
    <p:sldId id="2113" r:id="rId73"/>
    <p:sldId id="1649" r:id="rId74"/>
    <p:sldId id="1664" r:id="rId75"/>
    <p:sldId id="1650" r:id="rId76"/>
    <p:sldId id="381" r:id="rId77"/>
    <p:sldId id="384" r:id="rId78"/>
    <p:sldId id="6269" r:id="rId79"/>
    <p:sldId id="1665" r:id="rId80"/>
    <p:sldId id="1674" r:id="rId81"/>
    <p:sldId id="1666" r:id="rId82"/>
    <p:sldId id="1675" r:id="rId83"/>
    <p:sldId id="1667" r:id="rId84"/>
    <p:sldId id="1705" r:id="rId85"/>
    <p:sldId id="1668" r:id="rId86"/>
    <p:sldId id="1677" r:id="rId87"/>
    <p:sldId id="1669" r:id="rId88"/>
    <p:sldId id="1706" r:id="rId89"/>
    <p:sldId id="1682" r:id="rId90"/>
    <p:sldId id="1788" r:id="rId91"/>
    <p:sldId id="1683" r:id="rId92"/>
    <p:sldId id="1779" r:id="rId93"/>
    <p:sldId id="1684" r:id="rId94"/>
    <p:sldId id="2325" r:id="rId95"/>
    <p:sldId id="1685" r:id="rId96"/>
    <p:sldId id="1780" r:id="rId97"/>
    <p:sldId id="1686" r:id="rId98"/>
    <p:sldId id="1707" r:id="rId99"/>
    <p:sldId id="1687" r:id="rId100"/>
    <p:sldId id="2196" r:id="rId101"/>
    <p:sldId id="1688" r:id="rId102"/>
    <p:sldId id="2243" r:id="rId103"/>
    <p:sldId id="1689" r:id="rId104"/>
    <p:sldId id="1781" r:id="rId105"/>
    <p:sldId id="1690" r:id="rId106"/>
    <p:sldId id="2326" r:id="rId107"/>
    <p:sldId id="1691" r:id="rId108"/>
    <p:sldId id="1789" r:id="rId109"/>
    <p:sldId id="1692" r:id="rId110"/>
    <p:sldId id="393" r:id="rId111"/>
    <p:sldId id="396" r:id="rId112"/>
    <p:sldId id="6292" r:id="rId113"/>
    <p:sldId id="1693" r:id="rId114"/>
    <p:sldId id="2197" r:id="rId115"/>
    <p:sldId id="1694" r:id="rId116"/>
    <p:sldId id="2319" r:id="rId117"/>
    <p:sldId id="6302" r:id="rId118"/>
    <p:sldId id="6304" r:id="rId119"/>
    <p:sldId id="409" r:id="rId120"/>
    <p:sldId id="6306" r:id="rId121"/>
    <p:sldId id="413" r:id="rId122"/>
    <p:sldId id="1695" r:id="rId123"/>
    <p:sldId id="2200" r:id="rId124"/>
    <p:sldId id="1696" r:id="rId125"/>
    <p:sldId id="2165" r:id="rId126"/>
    <p:sldId id="1697" r:id="rId127"/>
    <p:sldId id="1790" r:id="rId128"/>
    <p:sldId id="1698" r:id="rId129"/>
    <p:sldId id="2166" r:id="rId130"/>
    <p:sldId id="1699" r:id="rId131"/>
    <p:sldId id="2201" r:id="rId132"/>
    <p:sldId id="1700" r:id="rId133"/>
    <p:sldId id="2213" r:id="rId134"/>
    <p:sldId id="1701" r:id="rId135"/>
    <p:sldId id="1773" r:id="rId136"/>
    <p:sldId id="1702" r:id="rId137"/>
    <p:sldId id="418" r:id="rId138"/>
    <p:sldId id="6323" r:id="rId139"/>
    <p:sldId id="6325" r:id="rId140"/>
    <p:sldId id="1703" r:id="rId141"/>
    <p:sldId id="1797" r:id="rId142"/>
    <p:sldId id="1798" r:id="rId143"/>
    <p:sldId id="2301" r:id="rId144"/>
    <p:sldId id="1799" r:id="rId145"/>
    <p:sldId id="2198" r:id="rId146"/>
    <p:sldId id="1800" r:id="rId147"/>
    <p:sldId id="2114" r:id="rId148"/>
    <p:sldId id="1801" r:id="rId149"/>
    <p:sldId id="432" r:id="rId150"/>
    <p:sldId id="6350" r:id="rId151"/>
    <p:sldId id="6351" r:id="rId152"/>
    <p:sldId id="6353" r:id="rId153"/>
    <p:sldId id="1802" r:id="rId154"/>
    <p:sldId id="2244" r:id="rId155"/>
    <p:sldId id="1803" r:id="rId156"/>
    <p:sldId id="2253" r:id="rId157"/>
    <p:sldId id="1804" r:id="rId158"/>
    <p:sldId id="2267" r:id="rId159"/>
    <p:sldId id="1805" r:id="rId160"/>
    <p:sldId id="1791" r:id="rId161"/>
    <p:sldId id="1792" r:id="rId162"/>
    <p:sldId id="2167" r:id="rId163"/>
    <p:sldId id="1793" r:id="rId164"/>
    <p:sldId id="2021" r:id="rId165"/>
    <p:sldId id="1794" r:id="rId166"/>
    <p:sldId id="1806" r:id="rId167"/>
    <p:sldId id="1795" r:id="rId168"/>
    <p:sldId id="2252" r:id="rId169"/>
    <p:sldId id="1796" r:id="rId170"/>
    <p:sldId id="1782" r:id="rId171"/>
    <p:sldId id="1783" r:id="rId172"/>
    <p:sldId id="2277" r:id="rId173"/>
    <p:sldId id="1807" r:id="rId174"/>
    <p:sldId id="2262" r:id="rId175"/>
    <p:sldId id="6370" r:id="rId176"/>
    <p:sldId id="6372" r:id="rId177"/>
    <p:sldId id="1808" r:id="rId178"/>
    <p:sldId id="422" r:id="rId179"/>
    <p:sldId id="6384" r:id="rId180"/>
    <p:sldId id="6385" r:id="rId181"/>
    <p:sldId id="6386" r:id="rId182"/>
    <p:sldId id="708" r:id="rId183"/>
    <p:sldId id="1708" r:id="rId184"/>
    <p:sldId id="1709" r:id="rId185"/>
    <p:sldId id="2065" r:id="rId186"/>
    <p:sldId id="1809" r:id="rId187"/>
    <p:sldId id="473" r:id="rId188"/>
    <p:sldId id="6405" r:id="rId189"/>
    <p:sldId id="6406" r:id="rId190"/>
    <p:sldId id="6407" r:id="rId191"/>
    <p:sldId id="1810" r:id="rId192"/>
    <p:sldId id="1831" r:id="rId193"/>
    <p:sldId id="1811" r:id="rId194"/>
    <p:sldId id="1815" r:id="rId195"/>
    <p:sldId id="1812" r:id="rId196"/>
    <p:sldId id="489" r:id="rId197"/>
    <p:sldId id="6435" r:id="rId198"/>
    <p:sldId id="6437" r:id="rId199"/>
    <p:sldId id="1813" r:id="rId200"/>
    <p:sldId id="2330" r:id="rId201"/>
    <p:sldId id="1814" r:id="rId202"/>
    <p:sldId id="436" r:id="rId203"/>
    <p:sldId id="6457" r:id="rId204"/>
    <p:sldId id="6458" r:id="rId205"/>
    <p:sldId id="6459" r:id="rId206"/>
    <p:sldId id="6460" r:id="rId207"/>
    <p:sldId id="709" r:id="rId208"/>
    <p:sldId id="2287" r:id="rId209"/>
    <p:sldId id="1816" r:id="rId210"/>
    <p:sldId id="2327" r:id="rId211"/>
    <p:sldId id="1817" r:id="rId212"/>
    <p:sldId id="2268" r:id="rId213"/>
    <p:sldId id="1818" r:id="rId214"/>
    <p:sldId id="1784" r:id="rId215"/>
    <p:sldId id="1785" r:id="rId216"/>
    <p:sldId id="1678" r:id="rId217"/>
    <p:sldId id="6489" r:id="rId218"/>
    <p:sldId id="6490" r:id="rId219"/>
    <p:sldId id="6491" r:id="rId220"/>
    <p:sldId id="710" r:id="rId221"/>
    <p:sldId id="1827" r:id="rId222"/>
    <p:sldId id="1819" r:id="rId223"/>
    <p:sldId id="534" r:id="rId224"/>
    <p:sldId id="6505" r:id="rId225"/>
    <p:sldId id="6506" r:id="rId226"/>
    <p:sldId id="1820" r:id="rId227"/>
    <p:sldId id="547" r:id="rId228"/>
    <p:sldId id="6520" r:id="rId229"/>
    <p:sldId id="6521" r:id="rId230"/>
    <p:sldId id="1821" r:id="rId231"/>
    <p:sldId id="2142" r:id="rId232"/>
    <p:sldId id="1822" r:id="rId233"/>
    <p:sldId id="561" r:id="rId234"/>
    <p:sldId id="6539" r:id="rId235"/>
    <p:sldId id="6540" r:id="rId236"/>
    <p:sldId id="1823" r:id="rId237"/>
    <p:sldId id="406" r:id="rId238"/>
    <p:sldId id="6557" r:id="rId239"/>
    <p:sldId id="6558" r:id="rId240"/>
    <p:sldId id="1824" r:id="rId241"/>
    <p:sldId id="589" r:id="rId242"/>
    <p:sldId id="6589" r:id="rId243"/>
    <p:sldId id="6590" r:id="rId244"/>
    <p:sldId id="6591" r:id="rId245"/>
    <p:sldId id="1825" r:id="rId246"/>
    <p:sldId id="1832" r:id="rId247"/>
    <p:sldId id="1826" r:id="rId248"/>
    <p:sldId id="1786" r:id="rId249"/>
    <p:sldId id="1710" r:id="rId250"/>
    <p:sldId id="2331" r:id="rId251"/>
    <p:sldId id="1711" r:id="rId252"/>
    <p:sldId id="2227" r:id="rId253"/>
    <p:sldId id="1712" r:id="rId254"/>
    <p:sldId id="2288" r:id="rId255"/>
    <p:sldId id="1713" r:id="rId256"/>
    <p:sldId id="1774" r:id="rId257"/>
    <p:sldId id="1714" r:id="rId258"/>
    <p:sldId id="1833" r:id="rId259"/>
    <p:sldId id="1715" r:id="rId260"/>
    <p:sldId id="2214" r:id="rId261"/>
    <p:sldId id="1716" r:id="rId262"/>
    <p:sldId id="2328" r:id="rId263"/>
    <p:sldId id="1717" r:id="rId264"/>
    <p:sldId id="2302" r:id="rId265"/>
    <p:sldId id="1718" r:id="rId266"/>
    <p:sldId id="1828" r:id="rId267"/>
    <p:sldId id="1719" r:id="rId268"/>
    <p:sldId id="2332" r:id="rId269"/>
    <p:sldId id="1720" r:id="rId270"/>
    <p:sldId id="2195" r:id="rId271"/>
    <p:sldId id="1721" r:id="rId272"/>
    <p:sldId id="2064" r:id="rId273"/>
    <p:sldId id="1722" r:id="rId274"/>
    <p:sldId id="2153" r:id="rId275"/>
    <p:sldId id="1723" r:id="rId276"/>
    <p:sldId id="1787" r:id="rId277"/>
    <p:sldId id="1724" r:id="rId278"/>
    <p:sldId id="2254" r:id="rId279"/>
    <p:sldId id="1725" r:id="rId280"/>
    <p:sldId id="2092" r:id="rId281"/>
    <p:sldId id="1726" r:id="rId282"/>
    <p:sldId id="2323" r:id="rId283"/>
    <p:sldId id="1727" r:id="rId284"/>
    <p:sldId id="1829" r:id="rId285"/>
    <p:sldId id="1728" r:id="rId286"/>
    <p:sldId id="1776" r:id="rId287"/>
    <p:sldId id="1729" r:id="rId288"/>
    <p:sldId id="2289" r:id="rId289"/>
    <p:sldId id="1730" r:id="rId290"/>
    <p:sldId id="794" r:id="rId291"/>
    <p:sldId id="6616" r:id="rId292"/>
    <p:sldId id="6617" r:id="rId293"/>
    <p:sldId id="1731" r:id="rId294"/>
    <p:sldId id="1775" r:id="rId295"/>
    <p:sldId id="7523" r:id="rId296"/>
    <p:sldId id="7524" r:id="rId297"/>
    <p:sldId id="7525" r:id="rId298"/>
    <p:sldId id="7526" r:id="rId299"/>
    <p:sldId id="7527" r:id="rId300"/>
    <p:sldId id="1732" r:id="rId301"/>
    <p:sldId id="2335" r:id="rId302"/>
    <p:sldId id="1733" r:id="rId303"/>
    <p:sldId id="2215" r:id="rId304"/>
    <p:sldId id="1734" r:id="rId305"/>
    <p:sldId id="1741" r:id="rId306"/>
    <p:sldId id="1735" r:id="rId307"/>
    <p:sldId id="1830" r:id="rId308"/>
    <p:sldId id="1736" r:id="rId309"/>
    <p:sldId id="2407" r:id="rId310"/>
    <p:sldId id="6639" r:id="rId311"/>
    <p:sldId id="6640" r:id="rId312"/>
    <p:sldId id="6641" r:id="rId313"/>
    <p:sldId id="6642" r:id="rId314"/>
    <p:sldId id="1737" r:id="rId315"/>
    <p:sldId id="2416" r:id="rId316"/>
    <p:sldId id="6674" r:id="rId317"/>
    <p:sldId id="6675" r:id="rId318"/>
    <p:sldId id="6676" r:id="rId319"/>
    <p:sldId id="1738" r:id="rId320"/>
    <p:sldId id="2351" r:id="rId321"/>
    <p:sldId id="6694" r:id="rId322"/>
    <p:sldId id="6695" r:id="rId323"/>
    <p:sldId id="1739" r:id="rId324"/>
    <p:sldId id="451" r:id="rId325"/>
    <p:sldId id="6707" r:id="rId326"/>
    <p:sldId id="6708" r:id="rId327"/>
    <p:sldId id="6709" r:id="rId328"/>
    <p:sldId id="1778" r:id="rId329"/>
    <p:sldId id="1834" r:id="rId330"/>
    <p:sldId id="1835" r:id="rId331"/>
    <p:sldId id="2346" r:id="rId332"/>
    <p:sldId id="6735" r:id="rId333"/>
    <p:sldId id="6736" r:id="rId334"/>
    <p:sldId id="1836" r:id="rId335"/>
    <p:sldId id="417" r:id="rId336"/>
    <p:sldId id="6746" r:id="rId337"/>
    <p:sldId id="6747" r:id="rId338"/>
    <p:sldId id="1837" r:id="rId339"/>
    <p:sldId id="2245" r:id="rId340"/>
    <p:sldId id="1838" r:id="rId341"/>
    <p:sldId id="1592" r:id="rId342"/>
    <p:sldId id="6769" r:id="rId343"/>
    <p:sldId id="6770" r:id="rId344"/>
    <p:sldId id="1839" r:id="rId345"/>
    <p:sldId id="2068" r:id="rId346"/>
    <p:sldId id="1840" r:id="rId347"/>
    <p:sldId id="1848" r:id="rId348"/>
    <p:sldId id="1841" r:id="rId349"/>
    <p:sldId id="2311" r:id="rId350"/>
    <p:sldId id="1842" r:id="rId351"/>
    <p:sldId id="2364" r:id="rId352"/>
    <p:sldId id="6780" r:id="rId353"/>
    <p:sldId id="6781" r:id="rId354"/>
    <p:sldId id="6782" r:id="rId355"/>
    <p:sldId id="1843" r:id="rId356"/>
    <p:sldId id="1256" r:id="rId357"/>
    <p:sldId id="6800" r:id="rId358"/>
    <p:sldId id="6801" r:id="rId359"/>
    <p:sldId id="6802" r:id="rId360"/>
    <p:sldId id="1844" r:id="rId361"/>
    <p:sldId id="1563" r:id="rId362"/>
    <p:sldId id="6825" r:id="rId363"/>
    <p:sldId id="1845" r:id="rId364"/>
    <p:sldId id="2390" r:id="rId365"/>
    <p:sldId id="6845" r:id="rId366"/>
    <p:sldId id="6846" r:id="rId367"/>
    <p:sldId id="6847" r:id="rId368"/>
    <p:sldId id="1846" r:id="rId369"/>
    <p:sldId id="2194" r:id="rId370"/>
    <p:sldId id="1847" r:id="rId371"/>
    <p:sldId id="1777" r:id="rId372"/>
    <p:sldId id="1662" r:id="rId373"/>
    <p:sldId id="2154" r:id="rId374"/>
    <p:sldId id="1849" r:id="rId375"/>
    <p:sldId id="2333" r:id="rId376"/>
    <p:sldId id="1850" r:id="rId377"/>
    <p:sldId id="2124" r:id="rId378"/>
    <p:sldId id="1851" r:id="rId379"/>
    <p:sldId id="2143" r:id="rId380"/>
    <p:sldId id="1852" r:id="rId381"/>
    <p:sldId id="2115" r:id="rId382"/>
    <p:sldId id="1853" r:id="rId383"/>
    <p:sldId id="2228" r:id="rId384"/>
    <p:sldId id="1854" r:id="rId385"/>
    <p:sldId id="2296" r:id="rId386"/>
    <p:sldId id="6859" r:id="rId387"/>
    <p:sldId id="6860" r:id="rId388"/>
    <p:sldId id="6863" r:id="rId389"/>
    <p:sldId id="1855" r:id="rId390"/>
    <p:sldId id="2125" r:id="rId391"/>
    <p:sldId id="1856" r:id="rId392"/>
    <p:sldId id="1864" r:id="rId393"/>
    <p:sldId id="1857" r:id="rId394"/>
    <p:sldId id="2193" r:id="rId395"/>
    <p:sldId id="1858" r:id="rId396"/>
    <p:sldId id="610" r:id="rId397"/>
    <p:sldId id="6874" r:id="rId398"/>
    <p:sldId id="6875" r:id="rId399"/>
    <p:sldId id="1859" r:id="rId400"/>
    <p:sldId id="2155" r:id="rId401"/>
    <p:sldId id="1860" r:id="rId402"/>
    <p:sldId id="2233" r:id="rId403"/>
    <p:sldId id="1861" r:id="rId404"/>
    <p:sldId id="1865" r:id="rId405"/>
    <p:sldId id="1862" r:id="rId406"/>
    <p:sldId id="469" r:id="rId407"/>
    <p:sldId id="6887" r:id="rId408"/>
    <p:sldId id="6889" r:id="rId409"/>
    <p:sldId id="1863" r:id="rId410"/>
    <p:sldId id="2022" r:id="rId411"/>
    <p:sldId id="1742" r:id="rId412"/>
    <p:sldId id="2210" r:id="rId413"/>
    <p:sldId id="6901" r:id="rId414"/>
    <p:sldId id="6902" r:id="rId415"/>
    <p:sldId id="1743" r:id="rId416"/>
    <p:sldId id="2192" r:id="rId417"/>
    <p:sldId id="1744" r:id="rId418"/>
    <p:sldId id="2324" r:id="rId419"/>
    <p:sldId id="1745" r:id="rId420"/>
    <p:sldId id="2312" r:id="rId421"/>
    <p:sldId id="1746" r:id="rId422"/>
    <p:sldId id="2234" r:id="rId423"/>
    <p:sldId id="1747" r:id="rId424"/>
    <p:sldId id="2084" r:id="rId425"/>
    <p:sldId id="1748" r:id="rId426"/>
    <p:sldId id="2340" r:id="rId427"/>
    <p:sldId id="1749" r:id="rId428"/>
    <p:sldId id="2093" r:id="rId429"/>
    <p:sldId id="1750" r:id="rId430"/>
    <p:sldId id="2290" r:id="rId431"/>
    <p:sldId id="1751" r:id="rId432"/>
    <p:sldId id="2168" r:id="rId433"/>
    <p:sldId id="1752" r:id="rId434"/>
    <p:sldId id="2191" r:id="rId435"/>
    <p:sldId id="1753" r:id="rId436"/>
    <p:sldId id="2156" r:id="rId437"/>
    <p:sldId id="1754" r:id="rId438"/>
    <p:sldId id="2069" r:id="rId439"/>
    <p:sldId id="1755" r:id="rId440"/>
    <p:sldId id="2334" r:id="rId441"/>
    <p:sldId id="1756" r:id="rId442"/>
    <p:sldId id="2063" r:id="rId443"/>
    <p:sldId id="1757" r:id="rId444"/>
    <p:sldId id="2157" r:id="rId445"/>
    <p:sldId id="1758" r:id="rId446"/>
    <p:sldId id="2070" r:id="rId447"/>
    <p:sldId id="1759" r:id="rId448"/>
    <p:sldId id="2190" r:id="rId449"/>
    <p:sldId id="1760" r:id="rId450"/>
    <p:sldId id="2169" r:id="rId451"/>
    <p:sldId id="1761" r:id="rId452"/>
    <p:sldId id="2291" r:id="rId453"/>
    <p:sldId id="1762" r:id="rId454"/>
    <p:sldId id="2127" r:id="rId455"/>
    <p:sldId id="1763" r:id="rId456"/>
    <p:sldId id="2158" r:id="rId457"/>
    <p:sldId id="1764" r:id="rId458"/>
    <p:sldId id="2126" r:id="rId459"/>
    <p:sldId id="1765" r:id="rId460"/>
    <p:sldId id="2202" r:id="rId461"/>
    <p:sldId id="1766" r:id="rId462"/>
    <p:sldId id="1767" r:id="rId463"/>
    <p:sldId id="1768" r:id="rId464"/>
    <p:sldId id="2071" r:id="rId465"/>
    <p:sldId id="1769" r:id="rId466"/>
    <p:sldId id="2203" r:id="rId467"/>
    <p:sldId id="1770" r:id="rId468"/>
    <p:sldId id="2336" r:id="rId469"/>
    <p:sldId id="1771" r:id="rId470"/>
    <p:sldId id="2344" r:id="rId471"/>
    <p:sldId id="1772" r:id="rId472"/>
    <p:sldId id="2144" r:id="rId473"/>
    <p:sldId id="1866" r:id="rId474"/>
    <p:sldId id="2128" r:id="rId475"/>
    <p:sldId id="1867" r:id="rId476"/>
    <p:sldId id="2170" r:id="rId477"/>
    <p:sldId id="1868" r:id="rId478"/>
    <p:sldId id="2023" r:id="rId479"/>
    <p:sldId id="1869" r:id="rId480"/>
    <p:sldId id="2129" r:id="rId481"/>
    <p:sldId id="1870" r:id="rId482"/>
    <p:sldId id="2255" r:id="rId483"/>
    <p:sldId id="1871" r:id="rId484"/>
    <p:sldId id="2145" r:id="rId485"/>
    <p:sldId id="1872" r:id="rId486"/>
    <p:sldId id="2292" r:id="rId487"/>
    <p:sldId id="1873" r:id="rId488"/>
    <p:sldId id="2189" r:id="rId489"/>
    <p:sldId id="1874" r:id="rId490"/>
    <p:sldId id="2060" r:id="rId491"/>
    <p:sldId id="1875" r:id="rId492"/>
    <p:sldId id="2024" r:id="rId493"/>
    <p:sldId id="1876" r:id="rId494"/>
    <p:sldId id="2171" r:id="rId495"/>
    <p:sldId id="1877" r:id="rId496"/>
    <p:sldId id="760" r:id="rId497"/>
    <p:sldId id="6920" r:id="rId498"/>
    <p:sldId id="1878" r:id="rId499"/>
    <p:sldId id="2025" r:id="rId500"/>
    <p:sldId id="1879" r:id="rId501"/>
    <p:sldId id="2100" r:id="rId502"/>
    <p:sldId id="1880" r:id="rId503"/>
    <p:sldId id="2172" r:id="rId504"/>
    <p:sldId id="1881" r:id="rId505"/>
    <p:sldId id="2130" r:id="rId506"/>
    <p:sldId id="1882" r:id="rId507"/>
    <p:sldId id="2204" r:id="rId508"/>
    <p:sldId id="1883" r:id="rId509"/>
    <p:sldId id="2116" r:id="rId510"/>
    <p:sldId id="1884" r:id="rId511"/>
    <p:sldId id="2173" r:id="rId512"/>
    <p:sldId id="1885" r:id="rId513"/>
    <p:sldId id="2345" r:id="rId514"/>
    <p:sldId id="1886" r:id="rId515"/>
    <p:sldId id="2085" r:id="rId516"/>
    <p:sldId id="1887" r:id="rId517"/>
    <p:sldId id="2057" r:id="rId518"/>
    <p:sldId id="1888" r:id="rId519"/>
    <p:sldId id="2174" r:id="rId520"/>
    <p:sldId id="1889" r:id="rId521"/>
    <p:sldId id="2320" r:id="rId522"/>
    <p:sldId id="1890" r:id="rId523"/>
    <p:sldId id="2101" r:id="rId524"/>
    <p:sldId id="1892" r:id="rId525"/>
    <p:sldId id="2313" r:id="rId526"/>
    <p:sldId id="1893" r:id="rId527"/>
    <p:sldId id="2058" r:id="rId528"/>
    <p:sldId id="1894" r:id="rId529"/>
    <p:sldId id="2399" r:id="rId530"/>
    <p:sldId id="6938" r:id="rId531"/>
    <p:sldId id="6939" r:id="rId532"/>
    <p:sldId id="6940" r:id="rId533"/>
    <p:sldId id="6941" r:id="rId534"/>
    <p:sldId id="1895" r:id="rId535"/>
    <p:sldId id="2343" r:id="rId536"/>
    <p:sldId id="1896" r:id="rId537"/>
    <p:sldId id="2188" r:id="rId538"/>
    <p:sldId id="2026" r:id="rId539"/>
    <p:sldId id="2205" r:id="rId540"/>
    <p:sldId id="2027" r:id="rId541"/>
    <p:sldId id="2086" r:id="rId542"/>
    <p:sldId id="2028" r:id="rId543"/>
    <p:sldId id="2146" r:id="rId544"/>
    <p:sldId id="2029" r:id="rId545"/>
    <p:sldId id="2075" r:id="rId546"/>
    <p:sldId id="2030" r:id="rId547"/>
    <p:sldId id="2102" r:id="rId548"/>
    <p:sldId id="2031" r:id="rId549"/>
    <p:sldId id="2076" r:id="rId550"/>
    <p:sldId id="2032" r:id="rId551"/>
    <p:sldId id="2103" r:id="rId552"/>
    <p:sldId id="2033" r:id="rId553"/>
    <p:sldId id="2303" r:id="rId554"/>
    <p:sldId id="2034" r:id="rId555"/>
    <p:sldId id="2187" r:id="rId556"/>
    <p:sldId id="2035" r:id="rId557"/>
    <p:sldId id="2104" r:id="rId558"/>
    <p:sldId id="2036" r:id="rId559"/>
    <p:sldId id="2087" r:id="rId560"/>
    <p:sldId id="2037" r:id="rId561"/>
    <p:sldId id="2147" r:id="rId562"/>
    <p:sldId id="2038" r:id="rId563"/>
    <p:sldId id="2175" r:id="rId564"/>
    <p:sldId id="2039" r:id="rId565"/>
    <p:sldId id="2117" r:id="rId566"/>
    <p:sldId id="2040" r:id="rId567"/>
    <p:sldId id="2337" r:id="rId568"/>
    <p:sldId id="2041" r:id="rId569"/>
    <p:sldId id="2293" r:id="rId570"/>
    <p:sldId id="2042" r:id="rId571"/>
    <p:sldId id="2159" r:id="rId572"/>
    <p:sldId id="2043" r:id="rId573"/>
    <p:sldId id="2131" r:id="rId574"/>
    <p:sldId id="2044" r:id="rId575"/>
    <p:sldId id="2206" r:id="rId576"/>
    <p:sldId id="2045" r:id="rId577"/>
    <p:sldId id="2056" r:id="rId578"/>
    <p:sldId id="2046" r:id="rId579"/>
    <p:sldId id="2176" r:id="rId580"/>
    <p:sldId id="2047" r:id="rId581"/>
    <p:sldId id="690" r:id="rId582"/>
    <p:sldId id="6961" r:id="rId583"/>
    <p:sldId id="6963" r:id="rId584"/>
    <p:sldId id="2048" r:id="rId585"/>
    <p:sldId id="7522" r:id="rId586"/>
    <p:sldId id="2207" r:id="rId587"/>
    <p:sldId id="2049" r:id="rId588"/>
    <p:sldId id="2105" r:id="rId589"/>
    <p:sldId id="2050" r:id="rId590"/>
    <p:sldId id="2208" r:id="rId591"/>
    <p:sldId id="2051" r:id="rId592"/>
    <p:sldId id="480" r:id="rId593"/>
    <p:sldId id="6981" r:id="rId594"/>
    <p:sldId id="6982" r:id="rId595"/>
    <p:sldId id="2052" r:id="rId596"/>
    <p:sldId id="2246" r:id="rId597"/>
    <p:sldId id="2053" r:id="rId598"/>
    <p:sldId id="2118" r:id="rId599"/>
    <p:sldId id="2054" r:id="rId600"/>
    <p:sldId id="675" r:id="rId601"/>
    <p:sldId id="6998" r:id="rId602"/>
    <p:sldId id="6999" r:id="rId603"/>
    <p:sldId id="2055" r:id="rId604"/>
    <p:sldId id="2217" r:id="rId605"/>
    <p:sldId id="7020" r:id="rId606"/>
    <p:sldId id="7022" r:id="rId607"/>
    <p:sldId id="1897" r:id="rId608"/>
    <p:sldId id="2094" r:id="rId609"/>
    <p:sldId id="1898" r:id="rId610"/>
    <p:sldId id="2119" r:id="rId611"/>
    <p:sldId id="1899" r:id="rId612"/>
    <p:sldId id="2177" r:id="rId613"/>
    <p:sldId id="1900" r:id="rId614"/>
    <p:sldId id="2077" r:id="rId615"/>
    <p:sldId id="1901" r:id="rId616"/>
    <p:sldId id="2278" r:id="rId617"/>
    <p:sldId id="1902" r:id="rId618"/>
    <p:sldId id="2088" r:id="rId619"/>
    <p:sldId id="1903" r:id="rId620"/>
    <p:sldId id="2279" r:id="rId621"/>
    <p:sldId id="1904" r:id="rId622"/>
    <p:sldId id="2059" r:id="rId623"/>
    <p:sldId id="1905" r:id="rId624"/>
    <p:sldId id="1238" r:id="rId625"/>
    <p:sldId id="7038" r:id="rId626"/>
    <p:sldId id="7039" r:id="rId627"/>
    <p:sldId id="1906" r:id="rId628"/>
    <p:sldId id="2132" r:id="rId629"/>
    <p:sldId id="1907" r:id="rId630"/>
    <p:sldId id="2072" r:id="rId631"/>
    <p:sldId id="1908" r:id="rId632"/>
    <p:sldId id="2304" r:id="rId633"/>
    <p:sldId id="1909" r:id="rId634"/>
    <p:sldId id="2095" r:id="rId635"/>
    <p:sldId id="1910" r:id="rId636"/>
    <p:sldId id="2318" r:id="rId637"/>
    <p:sldId id="1911" r:id="rId638"/>
    <p:sldId id="2338" r:id="rId639"/>
    <p:sldId id="1912" r:id="rId640"/>
    <p:sldId id="2133" r:id="rId641"/>
    <p:sldId id="1913" r:id="rId642"/>
    <p:sldId id="2314" r:id="rId643"/>
    <p:sldId id="1914" r:id="rId644"/>
    <p:sldId id="2305" r:id="rId645"/>
    <p:sldId id="1915" r:id="rId646"/>
    <p:sldId id="2179" r:id="rId647"/>
    <p:sldId id="7060" r:id="rId648"/>
    <p:sldId id="7061" r:id="rId649"/>
    <p:sldId id="1916" r:id="rId650"/>
    <p:sldId id="2097" r:id="rId651"/>
    <p:sldId id="1917" r:id="rId652"/>
    <p:sldId id="2120" r:id="rId653"/>
    <p:sldId id="1918" r:id="rId654"/>
    <p:sldId id="2269" r:id="rId655"/>
    <p:sldId id="1919" r:id="rId656"/>
    <p:sldId id="1096" r:id="rId657"/>
    <p:sldId id="7081" r:id="rId658"/>
    <p:sldId id="7082" r:id="rId659"/>
    <p:sldId id="1920" r:id="rId660"/>
    <p:sldId id="2247" r:id="rId661"/>
    <p:sldId id="1921" r:id="rId662"/>
    <p:sldId id="1081" r:id="rId663"/>
    <p:sldId id="7102" r:id="rId664"/>
    <p:sldId id="7103" r:id="rId665"/>
    <p:sldId id="7104" r:id="rId666"/>
    <p:sldId id="1922" r:id="rId667"/>
    <p:sldId id="2134" r:id="rId668"/>
    <p:sldId id="1923" r:id="rId669"/>
    <p:sldId id="2073" r:id="rId670"/>
    <p:sldId id="1924" r:id="rId671"/>
    <p:sldId id="2096" r:id="rId672"/>
    <p:sldId id="1925" r:id="rId673"/>
    <p:sldId id="2089" r:id="rId674"/>
    <p:sldId id="1926" r:id="rId675"/>
    <p:sldId id="2121" r:id="rId676"/>
    <p:sldId id="1927" r:id="rId677"/>
    <p:sldId id="1182" r:id="rId678"/>
    <p:sldId id="7122" r:id="rId679"/>
    <p:sldId id="7123" r:id="rId680"/>
    <p:sldId id="7124" r:id="rId681"/>
    <p:sldId id="1928" r:id="rId682"/>
    <p:sldId id="2135" r:id="rId683"/>
    <p:sldId id="1929" r:id="rId684"/>
    <p:sldId id="2235" r:id="rId685"/>
    <p:sldId id="1930" r:id="rId686"/>
    <p:sldId id="2306" r:id="rId687"/>
    <p:sldId id="1931" r:id="rId688"/>
    <p:sldId id="2209" r:id="rId689"/>
    <p:sldId id="1932" r:id="rId690"/>
    <p:sldId id="2280" r:id="rId691"/>
    <p:sldId id="1933" r:id="rId692"/>
    <p:sldId id="2372" r:id="rId693"/>
    <p:sldId id="1934" r:id="rId694"/>
    <p:sldId id="2078" r:id="rId695"/>
    <p:sldId id="1935" r:id="rId696"/>
    <p:sldId id="2148" r:id="rId697"/>
    <p:sldId id="1936" r:id="rId698"/>
    <p:sldId id="2160" r:id="rId699"/>
    <p:sldId id="1937" r:id="rId700"/>
    <p:sldId id="2261" r:id="rId701"/>
    <p:sldId id="1938" r:id="rId702"/>
    <p:sldId id="2374" r:id="rId703"/>
    <p:sldId id="1939" r:id="rId704"/>
    <p:sldId id="2136" r:id="rId705"/>
    <p:sldId id="1940" r:id="rId706"/>
    <p:sldId id="2236" r:id="rId707"/>
    <p:sldId id="1941" r:id="rId708"/>
    <p:sldId id="733" r:id="rId709"/>
    <p:sldId id="7139" r:id="rId710"/>
    <p:sldId id="7140" r:id="rId711"/>
    <p:sldId id="1942" r:id="rId712"/>
    <p:sldId id="2307" r:id="rId713"/>
    <p:sldId id="1943" r:id="rId714"/>
    <p:sldId id="2178" r:id="rId715"/>
    <p:sldId id="1944" r:id="rId716"/>
    <p:sldId id="2281" r:id="rId717"/>
    <p:sldId id="1945" r:id="rId718"/>
    <p:sldId id="2079" r:id="rId719"/>
    <p:sldId id="1946" r:id="rId720"/>
    <p:sldId id="2229" r:id="rId721"/>
    <p:sldId id="1947" r:id="rId722"/>
    <p:sldId id="2149" r:id="rId723"/>
    <p:sldId id="1948" r:id="rId724"/>
    <p:sldId id="2308" r:id="rId725"/>
    <p:sldId id="1949" r:id="rId726"/>
    <p:sldId id="2098" r:id="rId727"/>
    <p:sldId id="1950" r:id="rId728"/>
    <p:sldId id="2122" r:id="rId729"/>
    <p:sldId id="1951" r:id="rId730"/>
    <p:sldId id="2080" r:id="rId731"/>
    <p:sldId id="1952" r:id="rId732"/>
    <p:sldId id="2270" r:id="rId733"/>
    <p:sldId id="1953" r:id="rId734"/>
    <p:sldId id="2090" r:id="rId735"/>
    <p:sldId id="1954" r:id="rId736"/>
    <p:sldId id="2186" r:id="rId737"/>
    <p:sldId id="1955" r:id="rId738"/>
    <p:sldId id="1168" r:id="rId739"/>
    <p:sldId id="7159" r:id="rId740"/>
    <p:sldId id="7161" r:id="rId741"/>
    <p:sldId id="1956" r:id="rId742"/>
    <p:sldId id="2106" r:id="rId743"/>
    <p:sldId id="1992" r:id="rId744"/>
    <p:sldId id="2271" r:id="rId745"/>
    <p:sldId id="1993" r:id="rId746"/>
    <p:sldId id="674" r:id="rId747"/>
    <p:sldId id="7174" r:id="rId748"/>
    <p:sldId id="7175" r:id="rId749"/>
    <p:sldId id="1994" r:id="rId750"/>
    <p:sldId id="2237" r:id="rId751"/>
    <p:sldId id="1995" r:id="rId752"/>
    <p:sldId id="1530" r:id="rId753"/>
    <p:sldId id="1533" r:id="rId754"/>
    <p:sldId id="1272" r:id="rId755"/>
    <p:sldId id="2286" r:id="rId756"/>
    <p:sldId id="1996" r:id="rId757"/>
    <p:sldId id="2123" r:id="rId758"/>
    <p:sldId id="1997" r:id="rId759"/>
    <p:sldId id="2216" r:id="rId760"/>
    <p:sldId id="1998" r:id="rId761"/>
    <p:sldId id="2315" r:id="rId762"/>
    <p:sldId id="1999" r:id="rId763"/>
    <p:sldId id="2272" r:id="rId764"/>
    <p:sldId id="2000" r:id="rId765"/>
    <p:sldId id="2138" r:id="rId766"/>
    <p:sldId id="2001" r:id="rId767"/>
    <p:sldId id="2161" r:id="rId768"/>
    <p:sldId id="2002" r:id="rId769"/>
    <p:sldId id="2238" r:id="rId770"/>
    <p:sldId id="2003" r:id="rId771"/>
    <p:sldId id="2137" r:id="rId772"/>
    <p:sldId id="2004" r:id="rId773"/>
    <p:sldId id="2316" r:id="rId774"/>
    <p:sldId id="2005" r:id="rId775"/>
    <p:sldId id="2099" r:id="rId776"/>
    <p:sldId id="2006" r:id="rId777"/>
    <p:sldId id="2339" r:id="rId778"/>
    <p:sldId id="2007" r:id="rId779"/>
    <p:sldId id="2107" r:id="rId780"/>
    <p:sldId id="2008" r:id="rId781"/>
    <p:sldId id="2294" r:id="rId782"/>
    <p:sldId id="2009" r:id="rId783"/>
    <p:sldId id="2150" r:id="rId784"/>
    <p:sldId id="2010" r:id="rId785"/>
    <p:sldId id="831" r:id="rId786"/>
    <p:sldId id="7215" r:id="rId787"/>
    <p:sldId id="7216" r:id="rId788"/>
    <p:sldId id="2011" r:id="rId789"/>
    <p:sldId id="2329" r:id="rId790"/>
    <p:sldId id="2012" r:id="rId791"/>
    <p:sldId id="2162" r:id="rId792"/>
    <p:sldId id="2256" r:id="rId793"/>
    <p:sldId id="2257" r:id="rId794"/>
    <p:sldId id="2013" r:id="rId795"/>
    <p:sldId id="2239" r:id="rId796"/>
    <p:sldId id="2014" r:id="rId797"/>
    <p:sldId id="2248" r:id="rId798"/>
    <p:sldId id="2015" r:id="rId799"/>
    <p:sldId id="2081" r:id="rId800"/>
    <p:sldId id="2016" r:id="rId801"/>
    <p:sldId id="2282" r:id="rId802"/>
    <p:sldId id="2017" r:id="rId803"/>
    <p:sldId id="2108" r:id="rId804"/>
    <p:sldId id="2018" r:id="rId805"/>
    <p:sldId id="2295" r:id="rId806"/>
    <p:sldId id="2019" r:id="rId807"/>
    <p:sldId id="2151" r:id="rId808"/>
    <p:sldId id="2020" r:id="rId809"/>
    <p:sldId id="2240" r:id="rId810"/>
    <p:sldId id="1963" r:id="rId811"/>
    <p:sldId id="2109" r:id="rId812"/>
    <p:sldId id="1964" r:id="rId813"/>
    <p:sldId id="511" r:id="rId814"/>
    <p:sldId id="7230" r:id="rId815"/>
    <p:sldId id="1965" r:id="rId816"/>
    <p:sldId id="2082" r:id="rId817"/>
    <p:sldId id="1966" r:id="rId818"/>
    <p:sldId id="2341" r:id="rId819"/>
    <p:sldId id="1967" r:id="rId820"/>
    <p:sldId id="2110" r:id="rId821"/>
    <p:sldId id="1968" r:id="rId822"/>
    <p:sldId id="2062" r:id="rId823"/>
    <p:sldId id="1969" r:id="rId824"/>
    <p:sldId id="2369" r:id="rId825"/>
    <p:sldId id="1970" r:id="rId826"/>
    <p:sldId id="2241" r:id="rId827"/>
    <p:sldId id="1971" r:id="rId828"/>
    <p:sldId id="2258" r:id="rId829"/>
    <p:sldId id="1972" r:id="rId830"/>
    <p:sldId id="2139" r:id="rId831"/>
    <p:sldId id="1973" r:id="rId832"/>
    <p:sldId id="2061" r:id="rId833"/>
    <p:sldId id="1974" r:id="rId834"/>
    <p:sldId id="1529" r:id="rId835"/>
    <p:sldId id="7249" r:id="rId836"/>
    <p:sldId id="7251" r:id="rId837"/>
    <p:sldId id="7253" r:id="rId838"/>
    <p:sldId id="1975" r:id="rId839"/>
    <p:sldId id="2074" r:id="rId840"/>
    <p:sldId id="1976" r:id="rId841"/>
    <p:sldId id="2111" r:id="rId842"/>
    <p:sldId id="1977" r:id="rId843"/>
    <p:sldId id="2230" r:id="rId844"/>
    <p:sldId id="1978" r:id="rId845"/>
    <p:sldId id="872" r:id="rId846"/>
    <p:sldId id="7272" r:id="rId847"/>
    <p:sldId id="7274" r:id="rId848"/>
    <p:sldId id="1979" r:id="rId849"/>
    <p:sldId id="2091" r:id="rId850"/>
    <p:sldId id="1980" r:id="rId851"/>
    <p:sldId id="2317" r:id="rId852"/>
    <p:sldId id="1981" r:id="rId853"/>
    <p:sldId id="2152" r:id="rId854"/>
    <p:sldId id="1982" r:id="rId855"/>
    <p:sldId id="2112" r:id="rId856"/>
    <p:sldId id="1983" r:id="rId857"/>
    <p:sldId id="2083" r:id="rId858"/>
    <p:sldId id="1984" r:id="rId859"/>
    <p:sldId id="2283" r:id="rId860"/>
    <p:sldId id="1985" r:id="rId861"/>
    <p:sldId id="2140" r:id="rId862"/>
    <p:sldId id="1986" r:id="rId863"/>
    <p:sldId id="1299" r:id="rId864"/>
    <p:sldId id="7291" r:id="rId865"/>
    <p:sldId id="7293" r:id="rId866"/>
    <p:sldId id="7295" r:id="rId867"/>
    <p:sldId id="2285" r:id="rId868"/>
    <p:sldId id="2379" r:id="rId869"/>
    <p:sldId id="7306" r:id="rId870"/>
    <p:sldId id="7308" r:id="rId871"/>
    <p:sldId id="7310" r:id="rId872"/>
    <p:sldId id="1987" r:id="rId873"/>
    <p:sldId id="2284" r:id="rId874"/>
    <p:sldId id="1988" r:id="rId875"/>
    <p:sldId id="887" r:id="rId876"/>
    <p:sldId id="7323" r:id="rId877"/>
    <p:sldId id="7324" r:id="rId878"/>
    <p:sldId id="1989" r:id="rId879"/>
    <p:sldId id="900" r:id="rId880"/>
    <p:sldId id="7341" r:id="rId881"/>
    <p:sldId id="7343" r:id="rId882"/>
    <p:sldId id="1990" r:id="rId883"/>
    <p:sldId id="912" r:id="rId884"/>
    <p:sldId id="7354" r:id="rId885"/>
    <p:sldId id="7356" r:id="rId886"/>
    <p:sldId id="1991" r:id="rId887"/>
    <p:sldId id="923" r:id="rId888"/>
    <p:sldId id="7370" r:id="rId889"/>
    <p:sldId id="7372" r:id="rId890"/>
    <p:sldId id="2377" r:id="rId891"/>
    <p:sldId id="937" r:id="rId892"/>
    <p:sldId id="7399" r:id="rId893"/>
    <p:sldId id="7401" r:id="rId894"/>
    <p:sldId id="1958" r:id="rId895"/>
    <p:sldId id="858" r:id="rId896"/>
    <p:sldId id="7412" r:id="rId897"/>
    <p:sldId id="7414" r:id="rId898"/>
    <p:sldId id="1959" r:id="rId899"/>
    <p:sldId id="951" r:id="rId900"/>
    <p:sldId id="7438" r:id="rId901"/>
    <p:sldId id="7440" r:id="rId902"/>
    <p:sldId id="1960" r:id="rId903"/>
    <p:sldId id="2141" r:id="rId904"/>
    <p:sldId id="1961" r:id="rId905"/>
    <p:sldId id="1311" r:id="rId906"/>
    <p:sldId id="7458" r:id="rId907"/>
    <p:sldId id="7460" r:id="rId908"/>
    <p:sldId id="1962" r:id="rId90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التاريخ" id="{A8985B81-2829-46FE-8957-4ACA4016D028}">
          <p14:sldIdLst>
            <p14:sldId id="257"/>
            <p14:sldId id="256"/>
          </p14:sldIdLst>
        </p14:section>
        <p14:section name="توت" id="{6112666D-2D65-4A3C-BFA1-0B082AAB8FF2}">
          <p14:sldIdLst>
            <p14:sldId id="335"/>
            <p14:sldId id="336"/>
            <p14:sldId id="339"/>
            <p14:sldId id="576"/>
            <p14:sldId id="7520"/>
            <p14:sldId id="7521"/>
            <p14:sldId id="348"/>
            <p14:sldId id="664"/>
            <p14:sldId id="2066"/>
            <p14:sldId id="665"/>
            <p14:sldId id="666"/>
            <p14:sldId id="667"/>
            <p14:sldId id="668"/>
            <p14:sldId id="669"/>
            <p14:sldId id="670"/>
            <p14:sldId id="671"/>
            <p14:sldId id="672"/>
            <p14:sldId id="673"/>
            <p14:sldId id="346"/>
            <p14:sldId id="6183"/>
            <p14:sldId id="6184"/>
            <p14:sldId id="349"/>
            <p14:sldId id="6187"/>
            <p14:sldId id="693"/>
            <p14:sldId id="701"/>
            <p14:sldId id="694"/>
            <p14:sldId id="702"/>
            <p14:sldId id="695"/>
            <p14:sldId id="703"/>
            <p14:sldId id="696"/>
            <p14:sldId id="704"/>
            <p14:sldId id="697"/>
            <p14:sldId id="705"/>
            <p14:sldId id="698"/>
            <p14:sldId id="706"/>
            <p14:sldId id="699"/>
            <p14:sldId id="707"/>
            <p14:sldId id="700"/>
            <p14:sldId id="392"/>
            <p14:sldId id="6197"/>
            <p14:sldId id="6199"/>
            <p14:sldId id="394"/>
            <p14:sldId id="711"/>
            <p14:sldId id="1552"/>
            <p14:sldId id="1639"/>
            <p14:sldId id="7512"/>
            <p14:sldId id="7513"/>
            <p14:sldId id="7514"/>
            <p14:sldId id="1642"/>
            <p14:sldId id="1570"/>
            <p14:sldId id="1652"/>
            <p14:sldId id="7516"/>
            <p14:sldId id="1643"/>
            <p14:sldId id="1583"/>
            <p14:sldId id="1656"/>
            <p14:sldId id="7517"/>
            <p14:sldId id="1644"/>
            <p14:sldId id="1704"/>
            <p14:sldId id="1645"/>
            <p14:sldId id="371"/>
            <p14:sldId id="277"/>
            <p14:sldId id="1646"/>
            <p14:sldId id="1660"/>
            <p14:sldId id="1647"/>
            <p14:sldId id="1661"/>
            <p14:sldId id="1648"/>
            <p14:sldId id="2113"/>
            <p14:sldId id="1649"/>
            <p14:sldId id="1664"/>
            <p14:sldId id="1650"/>
            <p14:sldId id="381"/>
            <p14:sldId id="384"/>
            <p14:sldId id="6269"/>
            <p14:sldId id="1665"/>
            <p14:sldId id="1674"/>
            <p14:sldId id="1666"/>
            <p14:sldId id="1675"/>
            <p14:sldId id="1667"/>
            <p14:sldId id="1705"/>
            <p14:sldId id="1668"/>
            <p14:sldId id="1677"/>
            <p14:sldId id="1669"/>
          </p14:sldIdLst>
        </p14:section>
        <p14:section name="بابه" id="{CDC0542B-A9CD-41D1-8E82-3CB2F7F13657}">
          <p14:sldIdLst>
            <p14:sldId id="1706"/>
            <p14:sldId id="1682"/>
            <p14:sldId id="1788"/>
            <p14:sldId id="1683"/>
            <p14:sldId id="1779"/>
            <p14:sldId id="1684"/>
            <p14:sldId id="2325"/>
            <p14:sldId id="1685"/>
            <p14:sldId id="1780"/>
            <p14:sldId id="1686"/>
            <p14:sldId id="1707"/>
            <p14:sldId id="1687"/>
            <p14:sldId id="2196"/>
            <p14:sldId id="1688"/>
            <p14:sldId id="2243"/>
            <p14:sldId id="1689"/>
            <p14:sldId id="1781"/>
            <p14:sldId id="1690"/>
            <p14:sldId id="2326"/>
            <p14:sldId id="1691"/>
            <p14:sldId id="1789"/>
            <p14:sldId id="1692"/>
            <p14:sldId id="393"/>
            <p14:sldId id="396"/>
            <p14:sldId id="6292"/>
            <p14:sldId id="1693"/>
            <p14:sldId id="2197"/>
            <p14:sldId id="1694"/>
            <p14:sldId id="2319"/>
            <p14:sldId id="6302"/>
            <p14:sldId id="6304"/>
            <p14:sldId id="409"/>
            <p14:sldId id="6306"/>
            <p14:sldId id="413"/>
            <p14:sldId id="1695"/>
            <p14:sldId id="2200"/>
            <p14:sldId id="1696"/>
            <p14:sldId id="2165"/>
            <p14:sldId id="1697"/>
            <p14:sldId id="1790"/>
            <p14:sldId id="1698"/>
            <p14:sldId id="2166"/>
            <p14:sldId id="1699"/>
            <p14:sldId id="2201"/>
            <p14:sldId id="1700"/>
            <p14:sldId id="2213"/>
            <p14:sldId id="1701"/>
            <p14:sldId id="1773"/>
            <p14:sldId id="1702"/>
            <p14:sldId id="418"/>
            <p14:sldId id="6323"/>
            <p14:sldId id="6325"/>
            <p14:sldId id="1703"/>
            <p14:sldId id="1797"/>
            <p14:sldId id="1798"/>
            <p14:sldId id="2301"/>
            <p14:sldId id="1799"/>
            <p14:sldId id="2198"/>
            <p14:sldId id="1800"/>
            <p14:sldId id="2114"/>
            <p14:sldId id="1801"/>
            <p14:sldId id="432"/>
            <p14:sldId id="6350"/>
            <p14:sldId id="6351"/>
            <p14:sldId id="6353"/>
            <p14:sldId id="1802"/>
            <p14:sldId id="2244"/>
            <p14:sldId id="1803"/>
            <p14:sldId id="2253"/>
            <p14:sldId id="1804"/>
            <p14:sldId id="2267"/>
            <p14:sldId id="1805"/>
          </p14:sldIdLst>
        </p14:section>
        <p14:section name="هاتور" id="{FAC4F298-ABCB-4A3D-8E2E-877F82080E1F}">
          <p14:sldIdLst>
            <p14:sldId id="1791"/>
            <p14:sldId id="1792"/>
            <p14:sldId id="2167"/>
            <p14:sldId id="1793"/>
            <p14:sldId id="2021"/>
            <p14:sldId id="1794"/>
            <p14:sldId id="1806"/>
            <p14:sldId id="1795"/>
            <p14:sldId id="2252"/>
            <p14:sldId id="1796"/>
            <p14:sldId id="1782"/>
            <p14:sldId id="1783"/>
            <p14:sldId id="2277"/>
            <p14:sldId id="1807"/>
            <p14:sldId id="2262"/>
            <p14:sldId id="6370"/>
            <p14:sldId id="6372"/>
            <p14:sldId id="1808"/>
            <p14:sldId id="422"/>
            <p14:sldId id="6384"/>
            <p14:sldId id="6385"/>
            <p14:sldId id="6386"/>
            <p14:sldId id="708"/>
            <p14:sldId id="1708"/>
            <p14:sldId id="1709"/>
            <p14:sldId id="2065"/>
            <p14:sldId id="1809"/>
            <p14:sldId id="473"/>
            <p14:sldId id="6405"/>
            <p14:sldId id="6406"/>
            <p14:sldId id="6407"/>
            <p14:sldId id="1810"/>
            <p14:sldId id="1831"/>
            <p14:sldId id="1811"/>
            <p14:sldId id="1815"/>
            <p14:sldId id="1812"/>
            <p14:sldId id="489"/>
            <p14:sldId id="6435"/>
            <p14:sldId id="6437"/>
            <p14:sldId id="1813"/>
            <p14:sldId id="2330"/>
            <p14:sldId id="1814"/>
            <p14:sldId id="436"/>
            <p14:sldId id="6457"/>
            <p14:sldId id="6458"/>
            <p14:sldId id="6459"/>
            <p14:sldId id="6460"/>
            <p14:sldId id="709"/>
            <p14:sldId id="2287"/>
            <p14:sldId id="1816"/>
            <p14:sldId id="2327"/>
            <p14:sldId id="1817"/>
            <p14:sldId id="2268"/>
            <p14:sldId id="1818"/>
            <p14:sldId id="1784"/>
            <p14:sldId id="1785"/>
            <p14:sldId id="1678"/>
            <p14:sldId id="6489"/>
            <p14:sldId id="6490"/>
            <p14:sldId id="6491"/>
            <p14:sldId id="710"/>
            <p14:sldId id="1827"/>
            <p14:sldId id="1819"/>
            <p14:sldId id="534"/>
            <p14:sldId id="6505"/>
            <p14:sldId id="6506"/>
            <p14:sldId id="1820"/>
            <p14:sldId id="547"/>
            <p14:sldId id="6520"/>
            <p14:sldId id="6521"/>
            <p14:sldId id="1821"/>
            <p14:sldId id="2142"/>
            <p14:sldId id="1822"/>
            <p14:sldId id="561"/>
            <p14:sldId id="6539"/>
            <p14:sldId id="6540"/>
            <p14:sldId id="1823"/>
            <p14:sldId id="406"/>
            <p14:sldId id="6557"/>
            <p14:sldId id="6558"/>
            <p14:sldId id="1824"/>
            <p14:sldId id="589"/>
            <p14:sldId id="6589"/>
            <p14:sldId id="6590"/>
            <p14:sldId id="6591"/>
            <p14:sldId id="1825"/>
            <p14:sldId id="1832"/>
            <p14:sldId id="1826"/>
          </p14:sldIdLst>
        </p14:section>
        <p14:section name="كيهك" id="{11479545-3038-492D-B70D-3B2C7FCC6256}">
          <p14:sldIdLst>
            <p14:sldId id="1786"/>
            <p14:sldId id="1710"/>
            <p14:sldId id="2331"/>
            <p14:sldId id="1711"/>
            <p14:sldId id="2227"/>
            <p14:sldId id="1712"/>
            <p14:sldId id="2288"/>
            <p14:sldId id="1713"/>
            <p14:sldId id="1774"/>
            <p14:sldId id="1714"/>
            <p14:sldId id="1833"/>
            <p14:sldId id="1715"/>
            <p14:sldId id="2214"/>
            <p14:sldId id="1716"/>
            <p14:sldId id="2328"/>
            <p14:sldId id="1717"/>
            <p14:sldId id="2302"/>
            <p14:sldId id="1718"/>
            <p14:sldId id="1828"/>
            <p14:sldId id="1719"/>
            <p14:sldId id="2332"/>
            <p14:sldId id="1720"/>
            <p14:sldId id="2195"/>
            <p14:sldId id="1721"/>
            <p14:sldId id="2064"/>
            <p14:sldId id="1722"/>
            <p14:sldId id="2153"/>
            <p14:sldId id="1723"/>
            <p14:sldId id="1787"/>
            <p14:sldId id="1724"/>
            <p14:sldId id="2254"/>
            <p14:sldId id="1725"/>
            <p14:sldId id="2092"/>
            <p14:sldId id="1726"/>
            <p14:sldId id="2323"/>
            <p14:sldId id="1727"/>
            <p14:sldId id="1829"/>
            <p14:sldId id="1728"/>
            <p14:sldId id="1776"/>
            <p14:sldId id="1729"/>
            <p14:sldId id="2289"/>
            <p14:sldId id="1730"/>
            <p14:sldId id="794"/>
            <p14:sldId id="6616"/>
            <p14:sldId id="6617"/>
            <p14:sldId id="1731"/>
            <p14:sldId id="1775"/>
            <p14:sldId id="7523"/>
            <p14:sldId id="7524"/>
            <p14:sldId id="7525"/>
            <p14:sldId id="7526"/>
            <p14:sldId id="7527"/>
            <p14:sldId id="1732"/>
            <p14:sldId id="2335"/>
            <p14:sldId id="1733"/>
            <p14:sldId id="2215"/>
            <p14:sldId id="1734"/>
            <p14:sldId id="1741"/>
            <p14:sldId id="1735"/>
            <p14:sldId id="1830"/>
            <p14:sldId id="1736"/>
            <p14:sldId id="2407"/>
            <p14:sldId id="6639"/>
            <p14:sldId id="6640"/>
            <p14:sldId id="6641"/>
            <p14:sldId id="6642"/>
            <p14:sldId id="1737"/>
            <p14:sldId id="2416"/>
            <p14:sldId id="6674"/>
            <p14:sldId id="6675"/>
            <p14:sldId id="6676"/>
            <p14:sldId id="1738"/>
            <p14:sldId id="2351"/>
            <p14:sldId id="6694"/>
            <p14:sldId id="6695"/>
            <p14:sldId id="1739"/>
          </p14:sldIdLst>
        </p14:section>
        <p14:section name="طوبة" id="{ABE81AEF-C654-4846-9C21-90126BD3A75C}">
          <p14:sldIdLst>
            <p14:sldId id="451"/>
            <p14:sldId id="6707"/>
            <p14:sldId id="6708"/>
            <p14:sldId id="6709"/>
            <p14:sldId id="1778"/>
            <p14:sldId id="1834"/>
            <p14:sldId id="1835"/>
            <p14:sldId id="2346"/>
            <p14:sldId id="6735"/>
            <p14:sldId id="6736"/>
            <p14:sldId id="1836"/>
            <p14:sldId id="417"/>
            <p14:sldId id="6746"/>
            <p14:sldId id="6747"/>
            <p14:sldId id="1837"/>
            <p14:sldId id="2245"/>
            <p14:sldId id="1838"/>
            <p14:sldId id="1592"/>
            <p14:sldId id="6769"/>
            <p14:sldId id="6770"/>
            <p14:sldId id="1839"/>
            <p14:sldId id="2068"/>
            <p14:sldId id="1840"/>
            <p14:sldId id="1848"/>
            <p14:sldId id="1841"/>
            <p14:sldId id="2311"/>
            <p14:sldId id="1842"/>
            <p14:sldId id="2364"/>
            <p14:sldId id="6780"/>
            <p14:sldId id="6781"/>
            <p14:sldId id="6782"/>
            <p14:sldId id="1843"/>
            <p14:sldId id="1256"/>
            <p14:sldId id="6800"/>
            <p14:sldId id="6801"/>
            <p14:sldId id="6802"/>
            <p14:sldId id="1844"/>
            <p14:sldId id="1563"/>
            <p14:sldId id="6825"/>
            <p14:sldId id="1845"/>
            <p14:sldId id="2390"/>
            <p14:sldId id="6845"/>
            <p14:sldId id="6846"/>
            <p14:sldId id="6847"/>
            <p14:sldId id="1846"/>
            <p14:sldId id="2194"/>
            <p14:sldId id="1847"/>
            <p14:sldId id="1777"/>
            <p14:sldId id="1662"/>
            <p14:sldId id="2154"/>
            <p14:sldId id="1849"/>
            <p14:sldId id="2333"/>
            <p14:sldId id="1850"/>
            <p14:sldId id="2124"/>
            <p14:sldId id="1851"/>
            <p14:sldId id="2143"/>
            <p14:sldId id="1852"/>
            <p14:sldId id="2115"/>
            <p14:sldId id="1853"/>
            <p14:sldId id="2228"/>
            <p14:sldId id="1854"/>
            <p14:sldId id="2296"/>
            <p14:sldId id="6859"/>
            <p14:sldId id="6860"/>
            <p14:sldId id="6863"/>
            <p14:sldId id="1855"/>
            <p14:sldId id="2125"/>
            <p14:sldId id="1856"/>
            <p14:sldId id="1864"/>
            <p14:sldId id="1857"/>
            <p14:sldId id="2193"/>
            <p14:sldId id="1858"/>
            <p14:sldId id="610"/>
            <p14:sldId id="6874"/>
            <p14:sldId id="6875"/>
            <p14:sldId id="1859"/>
            <p14:sldId id="2155"/>
            <p14:sldId id="1860"/>
            <p14:sldId id="2233"/>
            <p14:sldId id="1861"/>
            <p14:sldId id="1865"/>
            <p14:sldId id="1862"/>
            <p14:sldId id="469"/>
            <p14:sldId id="6887"/>
            <p14:sldId id="6889"/>
            <p14:sldId id="1863"/>
          </p14:sldIdLst>
        </p14:section>
        <p14:section name="أمشير" id="{94499D9E-542F-4CC7-9FF2-F5EAD7399231}">
          <p14:sldIdLst>
            <p14:sldId id="2022"/>
            <p14:sldId id="1742"/>
            <p14:sldId id="2210"/>
            <p14:sldId id="6901"/>
            <p14:sldId id="6902"/>
            <p14:sldId id="1743"/>
            <p14:sldId id="2192"/>
            <p14:sldId id="1744"/>
            <p14:sldId id="2324"/>
            <p14:sldId id="1745"/>
            <p14:sldId id="2312"/>
            <p14:sldId id="1746"/>
            <p14:sldId id="2234"/>
            <p14:sldId id="1747"/>
            <p14:sldId id="2084"/>
            <p14:sldId id="1748"/>
            <p14:sldId id="2340"/>
            <p14:sldId id="1749"/>
            <p14:sldId id="2093"/>
            <p14:sldId id="1750"/>
            <p14:sldId id="2290"/>
            <p14:sldId id="1751"/>
            <p14:sldId id="2168"/>
            <p14:sldId id="1752"/>
            <p14:sldId id="2191"/>
            <p14:sldId id="1753"/>
            <p14:sldId id="2156"/>
            <p14:sldId id="1754"/>
            <p14:sldId id="2069"/>
            <p14:sldId id="1755"/>
            <p14:sldId id="2334"/>
            <p14:sldId id="1756"/>
            <p14:sldId id="2063"/>
            <p14:sldId id="1757"/>
            <p14:sldId id="2157"/>
            <p14:sldId id="1758"/>
            <p14:sldId id="2070"/>
            <p14:sldId id="1759"/>
            <p14:sldId id="2190"/>
            <p14:sldId id="1760"/>
            <p14:sldId id="2169"/>
            <p14:sldId id="1761"/>
            <p14:sldId id="2291"/>
            <p14:sldId id="1762"/>
            <p14:sldId id="2127"/>
            <p14:sldId id="1763"/>
            <p14:sldId id="2158"/>
            <p14:sldId id="1764"/>
            <p14:sldId id="2126"/>
            <p14:sldId id="1765"/>
            <p14:sldId id="2202"/>
            <p14:sldId id="1766"/>
            <p14:sldId id="1767"/>
            <p14:sldId id="1768"/>
            <p14:sldId id="2071"/>
            <p14:sldId id="1769"/>
            <p14:sldId id="2203"/>
            <p14:sldId id="1770"/>
            <p14:sldId id="2336"/>
            <p14:sldId id="1771"/>
            <p14:sldId id="2344"/>
            <p14:sldId id="1772"/>
          </p14:sldIdLst>
        </p14:section>
        <p14:section name="برمهات" id="{07E21650-1B38-49B1-88E2-125A9C8D7F8C}">
          <p14:sldIdLst>
            <p14:sldId id="2144"/>
            <p14:sldId id="1866"/>
            <p14:sldId id="2128"/>
            <p14:sldId id="1867"/>
            <p14:sldId id="2170"/>
            <p14:sldId id="1868"/>
            <p14:sldId id="2023"/>
            <p14:sldId id="1869"/>
            <p14:sldId id="2129"/>
            <p14:sldId id="1870"/>
            <p14:sldId id="2255"/>
            <p14:sldId id="1871"/>
            <p14:sldId id="2145"/>
            <p14:sldId id="1872"/>
            <p14:sldId id="2292"/>
            <p14:sldId id="1873"/>
            <p14:sldId id="2189"/>
            <p14:sldId id="1874"/>
            <p14:sldId id="2060"/>
            <p14:sldId id="1875"/>
            <p14:sldId id="2024"/>
            <p14:sldId id="1876"/>
            <p14:sldId id="2171"/>
            <p14:sldId id="1877"/>
            <p14:sldId id="760"/>
            <p14:sldId id="6920"/>
            <p14:sldId id="1878"/>
            <p14:sldId id="2025"/>
            <p14:sldId id="1879"/>
            <p14:sldId id="2100"/>
            <p14:sldId id="1880"/>
            <p14:sldId id="2172"/>
            <p14:sldId id="1881"/>
            <p14:sldId id="2130"/>
            <p14:sldId id="1882"/>
            <p14:sldId id="2204"/>
            <p14:sldId id="1883"/>
            <p14:sldId id="2116"/>
            <p14:sldId id="1884"/>
            <p14:sldId id="2173"/>
            <p14:sldId id="1885"/>
            <p14:sldId id="2345"/>
            <p14:sldId id="1886"/>
            <p14:sldId id="2085"/>
            <p14:sldId id="1887"/>
            <p14:sldId id="2057"/>
            <p14:sldId id="1888"/>
            <p14:sldId id="2174"/>
            <p14:sldId id="1889"/>
            <p14:sldId id="2320"/>
            <p14:sldId id="1890"/>
            <p14:sldId id="2101"/>
            <p14:sldId id="1892"/>
            <p14:sldId id="2313"/>
            <p14:sldId id="1893"/>
            <p14:sldId id="2058"/>
            <p14:sldId id="1894"/>
            <p14:sldId id="2399"/>
            <p14:sldId id="6938"/>
            <p14:sldId id="6939"/>
            <p14:sldId id="6940"/>
            <p14:sldId id="6941"/>
            <p14:sldId id="1895"/>
            <p14:sldId id="2343"/>
            <p14:sldId id="1896"/>
          </p14:sldIdLst>
        </p14:section>
        <p14:section name="برمودة" id="{F1409320-8142-4FAE-B10A-CEC5CF65DA54}">
          <p14:sldIdLst>
            <p14:sldId id="2188"/>
            <p14:sldId id="2026"/>
            <p14:sldId id="2205"/>
            <p14:sldId id="2027"/>
            <p14:sldId id="2086"/>
            <p14:sldId id="2028"/>
            <p14:sldId id="2146"/>
            <p14:sldId id="2029"/>
            <p14:sldId id="2075"/>
            <p14:sldId id="2030"/>
            <p14:sldId id="2102"/>
            <p14:sldId id="2031"/>
            <p14:sldId id="2076"/>
            <p14:sldId id="2032"/>
            <p14:sldId id="2103"/>
            <p14:sldId id="2033"/>
            <p14:sldId id="2303"/>
            <p14:sldId id="2034"/>
            <p14:sldId id="2187"/>
            <p14:sldId id="2035"/>
            <p14:sldId id="2104"/>
            <p14:sldId id="2036"/>
            <p14:sldId id="2087"/>
            <p14:sldId id="2037"/>
            <p14:sldId id="2147"/>
            <p14:sldId id="2038"/>
            <p14:sldId id="2175"/>
            <p14:sldId id="2039"/>
            <p14:sldId id="2117"/>
            <p14:sldId id="2040"/>
            <p14:sldId id="2337"/>
            <p14:sldId id="2041"/>
            <p14:sldId id="2293"/>
            <p14:sldId id="2042"/>
            <p14:sldId id="2159"/>
            <p14:sldId id="2043"/>
            <p14:sldId id="2131"/>
            <p14:sldId id="2044"/>
            <p14:sldId id="2206"/>
            <p14:sldId id="2045"/>
            <p14:sldId id="2056"/>
            <p14:sldId id="2046"/>
            <p14:sldId id="2176"/>
            <p14:sldId id="2047"/>
            <p14:sldId id="690"/>
            <p14:sldId id="6961"/>
            <p14:sldId id="6963"/>
            <p14:sldId id="2048"/>
            <p14:sldId id="7522"/>
            <p14:sldId id="2207"/>
            <p14:sldId id="2049"/>
            <p14:sldId id="2105"/>
            <p14:sldId id="2050"/>
            <p14:sldId id="2208"/>
            <p14:sldId id="2051"/>
            <p14:sldId id="480"/>
            <p14:sldId id="6981"/>
            <p14:sldId id="6982"/>
            <p14:sldId id="2052"/>
            <p14:sldId id="2246"/>
            <p14:sldId id="2053"/>
            <p14:sldId id="2118"/>
            <p14:sldId id="2054"/>
            <p14:sldId id="675"/>
            <p14:sldId id="6998"/>
            <p14:sldId id="6999"/>
            <p14:sldId id="2055"/>
          </p14:sldIdLst>
        </p14:section>
        <p14:section name="بشنس" id="{FE05C5C7-3301-4807-B2DA-5A09AFDB0573}">
          <p14:sldIdLst>
            <p14:sldId id="2217"/>
            <p14:sldId id="7020"/>
            <p14:sldId id="7022"/>
            <p14:sldId id="1897"/>
            <p14:sldId id="2094"/>
            <p14:sldId id="1898"/>
            <p14:sldId id="2119"/>
            <p14:sldId id="1899"/>
            <p14:sldId id="2177"/>
            <p14:sldId id="1900"/>
            <p14:sldId id="2077"/>
            <p14:sldId id="1901"/>
            <p14:sldId id="2278"/>
            <p14:sldId id="1902"/>
            <p14:sldId id="2088"/>
            <p14:sldId id="1903"/>
            <p14:sldId id="2279"/>
            <p14:sldId id="1904"/>
            <p14:sldId id="2059"/>
            <p14:sldId id="1905"/>
            <p14:sldId id="1238"/>
            <p14:sldId id="7038"/>
            <p14:sldId id="7039"/>
            <p14:sldId id="1906"/>
            <p14:sldId id="2132"/>
            <p14:sldId id="1907"/>
            <p14:sldId id="2072"/>
            <p14:sldId id="1908"/>
            <p14:sldId id="2304"/>
            <p14:sldId id="1909"/>
            <p14:sldId id="2095"/>
            <p14:sldId id="1910"/>
            <p14:sldId id="2318"/>
            <p14:sldId id="1911"/>
            <p14:sldId id="2338"/>
            <p14:sldId id="1912"/>
            <p14:sldId id="2133"/>
            <p14:sldId id="1913"/>
            <p14:sldId id="2314"/>
            <p14:sldId id="1914"/>
            <p14:sldId id="2305"/>
            <p14:sldId id="1915"/>
            <p14:sldId id="2179"/>
            <p14:sldId id="7060"/>
            <p14:sldId id="7061"/>
            <p14:sldId id="1916"/>
            <p14:sldId id="2097"/>
            <p14:sldId id="1917"/>
            <p14:sldId id="2120"/>
            <p14:sldId id="1918"/>
            <p14:sldId id="2269"/>
            <p14:sldId id="1919"/>
            <p14:sldId id="1096"/>
            <p14:sldId id="7081"/>
            <p14:sldId id="7082"/>
            <p14:sldId id="1920"/>
            <p14:sldId id="2247"/>
            <p14:sldId id="1921"/>
            <p14:sldId id="1081"/>
            <p14:sldId id="7102"/>
            <p14:sldId id="7103"/>
            <p14:sldId id="7104"/>
            <p14:sldId id="1922"/>
            <p14:sldId id="2134"/>
            <p14:sldId id="1923"/>
            <p14:sldId id="2073"/>
            <p14:sldId id="1924"/>
            <p14:sldId id="2096"/>
            <p14:sldId id="1925"/>
            <p14:sldId id="2089"/>
            <p14:sldId id="1926"/>
          </p14:sldIdLst>
        </p14:section>
        <p14:section name="بؤونه" id="{9CBCFA23-EECA-4B15-9E58-B1754718723C}">
          <p14:sldIdLst>
            <p14:sldId id="2121"/>
            <p14:sldId id="1927"/>
            <p14:sldId id="1182"/>
            <p14:sldId id="7122"/>
            <p14:sldId id="7123"/>
            <p14:sldId id="7124"/>
            <p14:sldId id="1928"/>
            <p14:sldId id="2135"/>
            <p14:sldId id="1929"/>
            <p14:sldId id="2235"/>
            <p14:sldId id="1930"/>
            <p14:sldId id="2306"/>
            <p14:sldId id="1931"/>
            <p14:sldId id="2209"/>
            <p14:sldId id="1932"/>
            <p14:sldId id="2280"/>
            <p14:sldId id="1933"/>
            <p14:sldId id="2372"/>
            <p14:sldId id="1934"/>
            <p14:sldId id="2078"/>
            <p14:sldId id="1935"/>
            <p14:sldId id="2148"/>
            <p14:sldId id="1936"/>
            <p14:sldId id="2160"/>
            <p14:sldId id="1937"/>
            <p14:sldId id="2261"/>
            <p14:sldId id="1938"/>
            <p14:sldId id="2374"/>
            <p14:sldId id="1939"/>
            <p14:sldId id="2136"/>
            <p14:sldId id="1940"/>
            <p14:sldId id="2236"/>
            <p14:sldId id="1941"/>
            <p14:sldId id="733"/>
            <p14:sldId id="7139"/>
            <p14:sldId id="7140"/>
            <p14:sldId id="1942"/>
            <p14:sldId id="2307"/>
            <p14:sldId id="1943"/>
            <p14:sldId id="2178"/>
            <p14:sldId id="1944"/>
            <p14:sldId id="2281"/>
            <p14:sldId id="1945"/>
            <p14:sldId id="2079"/>
            <p14:sldId id="1946"/>
            <p14:sldId id="2229"/>
            <p14:sldId id="1947"/>
            <p14:sldId id="2149"/>
            <p14:sldId id="1948"/>
            <p14:sldId id="2308"/>
            <p14:sldId id="1949"/>
            <p14:sldId id="2098"/>
            <p14:sldId id="1950"/>
            <p14:sldId id="2122"/>
            <p14:sldId id="1951"/>
            <p14:sldId id="2080"/>
            <p14:sldId id="1952"/>
            <p14:sldId id="2270"/>
            <p14:sldId id="1953"/>
            <p14:sldId id="2090"/>
            <p14:sldId id="1954"/>
            <p14:sldId id="2186"/>
            <p14:sldId id="1955"/>
            <p14:sldId id="1168"/>
            <p14:sldId id="7159"/>
            <p14:sldId id="7161"/>
            <p14:sldId id="1956"/>
          </p14:sldIdLst>
        </p14:section>
        <p14:section name="أبيب" id="{0A23BA2A-86B2-4230-B4F4-5A8247AE8CDF}">
          <p14:sldIdLst>
            <p14:sldId id="2106"/>
            <p14:sldId id="1992"/>
            <p14:sldId id="2271"/>
            <p14:sldId id="1993"/>
            <p14:sldId id="674"/>
            <p14:sldId id="7174"/>
            <p14:sldId id="7175"/>
            <p14:sldId id="1994"/>
            <p14:sldId id="2237"/>
            <p14:sldId id="1995"/>
            <p14:sldId id="1530"/>
            <p14:sldId id="1533"/>
            <p14:sldId id="1272"/>
            <p14:sldId id="2286"/>
            <p14:sldId id="1996"/>
            <p14:sldId id="2123"/>
            <p14:sldId id="1997"/>
            <p14:sldId id="2216"/>
            <p14:sldId id="1998"/>
            <p14:sldId id="2315"/>
            <p14:sldId id="1999"/>
            <p14:sldId id="2272"/>
            <p14:sldId id="2000"/>
            <p14:sldId id="2138"/>
            <p14:sldId id="2001"/>
            <p14:sldId id="2161"/>
            <p14:sldId id="2002"/>
            <p14:sldId id="2238"/>
            <p14:sldId id="2003"/>
            <p14:sldId id="2137"/>
            <p14:sldId id="2004"/>
            <p14:sldId id="2316"/>
            <p14:sldId id="2005"/>
            <p14:sldId id="2099"/>
            <p14:sldId id="2006"/>
            <p14:sldId id="2339"/>
            <p14:sldId id="2007"/>
            <p14:sldId id="2107"/>
            <p14:sldId id="2008"/>
            <p14:sldId id="2294"/>
            <p14:sldId id="2009"/>
            <p14:sldId id="2150"/>
            <p14:sldId id="2010"/>
            <p14:sldId id="831"/>
            <p14:sldId id="7215"/>
            <p14:sldId id="7216"/>
            <p14:sldId id="2011"/>
            <p14:sldId id="2329"/>
            <p14:sldId id="2012"/>
            <p14:sldId id="2162"/>
            <p14:sldId id="2256"/>
            <p14:sldId id="2257"/>
            <p14:sldId id="2013"/>
            <p14:sldId id="2239"/>
            <p14:sldId id="2014"/>
            <p14:sldId id="2248"/>
            <p14:sldId id="2015"/>
            <p14:sldId id="2081"/>
            <p14:sldId id="2016"/>
            <p14:sldId id="2282"/>
            <p14:sldId id="2017"/>
            <p14:sldId id="2108"/>
            <p14:sldId id="2018"/>
            <p14:sldId id="2295"/>
            <p14:sldId id="2019"/>
            <p14:sldId id="2151"/>
            <p14:sldId id="2020"/>
          </p14:sldIdLst>
        </p14:section>
        <p14:section name="مسرى" id="{D4A48969-9AF8-432C-84CB-F5F25036C5E6}">
          <p14:sldIdLst>
            <p14:sldId id="2240"/>
            <p14:sldId id="1963"/>
            <p14:sldId id="2109"/>
            <p14:sldId id="1964"/>
            <p14:sldId id="511"/>
            <p14:sldId id="7230"/>
            <p14:sldId id="1965"/>
            <p14:sldId id="2082"/>
            <p14:sldId id="1966"/>
            <p14:sldId id="2341"/>
            <p14:sldId id="1967"/>
            <p14:sldId id="2110"/>
            <p14:sldId id="1968"/>
            <p14:sldId id="2062"/>
            <p14:sldId id="1969"/>
            <p14:sldId id="2369"/>
            <p14:sldId id="1970"/>
            <p14:sldId id="2241"/>
            <p14:sldId id="1971"/>
            <p14:sldId id="2258"/>
            <p14:sldId id="1972"/>
            <p14:sldId id="2139"/>
            <p14:sldId id="1973"/>
            <p14:sldId id="2061"/>
            <p14:sldId id="1974"/>
            <p14:sldId id="1529"/>
            <p14:sldId id="7249"/>
            <p14:sldId id="7251"/>
            <p14:sldId id="7253"/>
            <p14:sldId id="1975"/>
            <p14:sldId id="2074"/>
            <p14:sldId id="1976"/>
            <p14:sldId id="2111"/>
            <p14:sldId id="1977"/>
            <p14:sldId id="2230"/>
            <p14:sldId id="1978"/>
            <p14:sldId id="872"/>
            <p14:sldId id="7272"/>
            <p14:sldId id="7274"/>
            <p14:sldId id="1979"/>
            <p14:sldId id="2091"/>
            <p14:sldId id="1980"/>
            <p14:sldId id="2317"/>
            <p14:sldId id="1981"/>
            <p14:sldId id="2152"/>
            <p14:sldId id="1982"/>
            <p14:sldId id="2112"/>
            <p14:sldId id="1983"/>
            <p14:sldId id="2083"/>
            <p14:sldId id="1984"/>
            <p14:sldId id="2283"/>
            <p14:sldId id="1985"/>
            <p14:sldId id="2140"/>
            <p14:sldId id="1986"/>
            <p14:sldId id="1299"/>
            <p14:sldId id="7291"/>
            <p14:sldId id="7293"/>
            <p14:sldId id="7295"/>
            <p14:sldId id="2285"/>
            <p14:sldId id="2379"/>
            <p14:sldId id="7306"/>
            <p14:sldId id="7308"/>
            <p14:sldId id="7310"/>
            <p14:sldId id="1987"/>
            <p14:sldId id="2284"/>
            <p14:sldId id="1988"/>
            <p14:sldId id="887"/>
            <p14:sldId id="7323"/>
            <p14:sldId id="7324"/>
            <p14:sldId id="1989"/>
            <p14:sldId id="900"/>
            <p14:sldId id="7341"/>
            <p14:sldId id="7343"/>
            <p14:sldId id="1990"/>
            <p14:sldId id="912"/>
            <p14:sldId id="7354"/>
            <p14:sldId id="7356"/>
            <p14:sldId id="1991"/>
          </p14:sldIdLst>
        </p14:section>
        <p14:section name="النسئ" id="{76B4F1C9-243F-45C2-AB82-DB7DBE83F2C6}">
          <p14:sldIdLst>
            <p14:sldId id="923"/>
            <p14:sldId id="7370"/>
            <p14:sldId id="7372"/>
            <p14:sldId id="2377"/>
            <p14:sldId id="937"/>
            <p14:sldId id="7399"/>
            <p14:sldId id="7401"/>
            <p14:sldId id="1958"/>
            <p14:sldId id="858"/>
            <p14:sldId id="7412"/>
            <p14:sldId id="7414"/>
            <p14:sldId id="1959"/>
            <p14:sldId id="951"/>
            <p14:sldId id="7438"/>
            <p14:sldId id="7440"/>
            <p14:sldId id="1960"/>
            <p14:sldId id="2141"/>
            <p14:sldId id="1961"/>
            <p14:sldId id="1311"/>
            <p14:sldId id="7458"/>
            <p14:sldId id="7460"/>
            <p14:sldId id="1962"/>
          </p14:sldIdLst>
        </p14:section>
        <p14:section name="Default Section" id="{DC3B26AB-2889-4E08-8679-4CFD05BE7EB5}">
          <p14:sldIdLst/>
        </p14:section>
      </p14:sectionLst>
    </p:ex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60"/>
  </p:normalViewPr>
  <p:slideViewPr>
    <p:cSldViewPr snapToGrid="0" showGuides="1">
      <p:cViewPr varScale="1">
        <p:scale>
          <a:sx n="71" d="100"/>
          <a:sy n="71" d="100"/>
        </p:scale>
        <p:origin x="1272"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3.xml"/><Relationship Id="rId671" Type="http://schemas.openxmlformats.org/officeDocument/2006/relationships/slide" Target="slides/slide667.xml"/><Relationship Id="rId769" Type="http://schemas.openxmlformats.org/officeDocument/2006/relationships/slide" Target="slides/slide765.xml"/><Relationship Id="rId21" Type="http://schemas.openxmlformats.org/officeDocument/2006/relationships/slide" Target="slides/slide17.xml"/><Relationship Id="rId324" Type="http://schemas.openxmlformats.org/officeDocument/2006/relationships/slide" Target="slides/slide320.xml"/><Relationship Id="rId531" Type="http://schemas.openxmlformats.org/officeDocument/2006/relationships/slide" Target="slides/slide527.xml"/><Relationship Id="rId629" Type="http://schemas.openxmlformats.org/officeDocument/2006/relationships/slide" Target="slides/slide625.xml"/><Relationship Id="rId170" Type="http://schemas.openxmlformats.org/officeDocument/2006/relationships/slide" Target="slides/slide166.xml"/><Relationship Id="rId836" Type="http://schemas.openxmlformats.org/officeDocument/2006/relationships/slide" Target="slides/slide832.xml"/><Relationship Id="rId268" Type="http://schemas.openxmlformats.org/officeDocument/2006/relationships/slide" Target="slides/slide264.xml"/><Relationship Id="rId475" Type="http://schemas.openxmlformats.org/officeDocument/2006/relationships/slide" Target="slides/slide471.xml"/><Relationship Id="rId682" Type="http://schemas.openxmlformats.org/officeDocument/2006/relationships/slide" Target="slides/slide678.xml"/><Relationship Id="rId903" Type="http://schemas.openxmlformats.org/officeDocument/2006/relationships/slide" Target="slides/slide899.xml"/><Relationship Id="rId32" Type="http://schemas.openxmlformats.org/officeDocument/2006/relationships/slide" Target="slides/slide28.xml"/><Relationship Id="rId128" Type="http://schemas.openxmlformats.org/officeDocument/2006/relationships/slide" Target="slides/slide124.xml"/><Relationship Id="rId335" Type="http://schemas.openxmlformats.org/officeDocument/2006/relationships/slide" Target="slides/slide331.xml"/><Relationship Id="rId542" Type="http://schemas.openxmlformats.org/officeDocument/2006/relationships/slide" Target="slides/slide538.xml"/><Relationship Id="rId181" Type="http://schemas.openxmlformats.org/officeDocument/2006/relationships/slide" Target="slides/slide177.xml"/><Relationship Id="rId402" Type="http://schemas.openxmlformats.org/officeDocument/2006/relationships/slide" Target="slides/slide398.xml"/><Relationship Id="rId847" Type="http://schemas.openxmlformats.org/officeDocument/2006/relationships/slide" Target="slides/slide843.xml"/><Relationship Id="rId279" Type="http://schemas.openxmlformats.org/officeDocument/2006/relationships/slide" Target="slides/slide275.xml"/><Relationship Id="rId486" Type="http://schemas.openxmlformats.org/officeDocument/2006/relationships/slide" Target="slides/slide482.xml"/><Relationship Id="rId693" Type="http://schemas.openxmlformats.org/officeDocument/2006/relationships/slide" Target="slides/slide689.xml"/><Relationship Id="rId707" Type="http://schemas.openxmlformats.org/officeDocument/2006/relationships/slide" Target="slides/slide703.xml"/><Relationship Id="rId914" Type="http://schemas.openxmlformats.org/officeDocument/2006/relationships/tableStyles" Target="tableStyles.xml"/><Relationship Id="rId43" Type="http://schemas.openxmlformats.org/officeDocument/2006/relationships/slide" Target="slides/slide39.xml"/><Relationship Id="rId139" Type="http://schemas.openxmlformats.org/officeDocument/2006/relationships/slide" Target="slides/slide135.xml"/><Relationship Id="rId346" Type="http://schemas.openxmlformats.org/officeDocument/2006/relationships/slide" Target="slides/slide342.xml"/><Relationship Id="rId553" Type="http://schemas.openxmlformats.org/officeDocument/2006/relationships/slide" Target="slides/slide549.xml"/><Relationship Id="rId760" Type="http://schemas.openxmlformats.org/officeDocument/2006/relationships/slide" Target="slides/slide756.xml"/><Relationship Id="rId192" Type="http://schemas.openxmlformats.org/officeDocument/2006/relationships/slide" Target="slides/slide188.xml"/><Relationship Id="rId206" Type="http://schemas.openxmlformats.org/officeDocument/2006/relationships/slide" Target="slides/slide202.xml"/><Relationship Id="rId413" Type="http://schemas.openxmlformats.org/officeDocument/2006/relationships/slide" Target="slides/slide409.xml"/><Relationship Id="rId858" Type="http://schemas.openxmlformats.org/officeDocument/2006/relationships/slide" Target="slides/slide854.xml"/><Relationship Id="rId497" Type="http://schemas.openxmlformats.org/officeDocument/2006/relationships/slide" Target="slides/slide493.xml"/><Relationship Id="rId620" Type="http://schemas.openxmlformats.org/officeDocument/2006/relationships/slide" Target="slides/slide616.xml"/><Relationship Id="rId718" Type="http://schemas.openxmlformats.org/officeDocument/2006/relationships/slide" Target="slides/slide714.xml"/><Relationship Id="rId357" Type="http://schemas.openxmlformats.org/officeDocument/2006/relationships/slide" Target="slides/slide353.xml"/><Relationship Id="rId54" Type="http://schemas.openxmlformats.org/officeDocument/2006/relationships/slide" Target="slides/slide50.xml"/><Relationship Id="rId217" Type="http://schemas.openxmlformats.org/officeDocument/2006/relationships/slide" Target="slides/slide213.xml"/><Relationship Id="rId564" Type="http://schemas.openxmlformats.org/officeDocument/2006/relationships/slide" Target="slides/slide560.xml"/><Relationship Id="rId771" Type="http://schemas.openxmlformats.org/officeDocument/2006/relationships/slide" Target="slides/slide767.xml"/><Relationship Id="rId869" Type="http://schemas.openxmlformats.org/officeDocument/2006/relationships/slide" Target="slides/slide865.xml"/><Relationship Id="rId424" Type="http://schemas.openxmlformats.org/officeDocument/2006/relationships/slide" Target="slides/slide420.xml"/><Relationship Id="rId631" Type="http://schemas.openxmlformats.org/officeDocument/2006/relationships/slide" Target="slides/slide627.xml"/><Relationship Id="rId729" Type="http://schemas.openxmlformats.org/officeDocument/2006/relationships/slide" Target="slides/slide725.xml"/><Relationship Id="rId270" Type="http://schemas.openxmlformats.org/officeDocument/2006/relationships/slide" Target="slides/slide266.xml"/><Relationship Id="rId65" Type="http://schemas.openxmlformats.org/officeDocument/2006/relationships/slide" Target="slides/slide61.xml"/><Relationship Id="rId130" Type="http://schemas.openxmlformats.org/officeDocument/2006/relationships/slide" Target="slides/slide126.xml"/><Relationship Id="rId368" Type="http://schemas.openxmlformats.org/officeDocument/2006/relationships/slide" Target="slides/slide364.xml"/><Relationship Id="rId575" Type="http://schemas.openxmlformats.org/officeDocument/2006/relationships/slide" Target="slides/slide571.xml"/><Relationship Id="rId782" Type="http://schemas.openxmlformats.org/officeDocument/2006/relationships/slide" Target="slides/slide778.xml"/><Relationship Id="rId228" Type="http://schemas.openxmlformats.org/officeDocument/2006/relationships/slide" Target="slides/slide224.xml"/><Relationship Id="rId435" Type="http://schemas.openxmlformats.org/officeDocument/2006/relationships/slide" Target="slides/slide431.xml"/><Relationship Id="rId642" Type="http://schemas.openxmlformats.org/officeDocument/2006/relationships/slide" Target="slides/slide638.xml"/><Relationship Id="rId281" Type="http://schemas.openxmlformats.org/officeDocument/2006/relationships/slide" Target="slides/slide277.xml"/><Relationship Id="rId502" Type="http://schemas.openxmlformats.org/officeDocument/2006/relationships/slide" Target="slides/slide498.xml"/><Relationship Id="rId76" Type="http://schemas.openxmlformats.org/officeDocument/2006/relationships/slide" Target="slides/slide72.xml"/><Relationship Id="rId141" Type="http://schemas.openxmlformats.org/officeDocument/2006/relationships/slide" Target="slides/slide137.xml"/><Relationship Id="rId379" Type="http://schemas.openxmlformats.org/officeDocument/2006/relationships/slide" Target="slides/slide375.xml"/><Relationship Id="rId586" Type="http://schemas.openxmlformats.org/officeDocument/2006/relationships/slide" Target="slides/slide582.xml"/><Relationship Id="rId793" Type="http://schemas.openxmlformats.org/officeDocument/2006/relationships/slide" Target="slides/slide789.xml"/><Relationship Id="rId807" Type="http://schemas.openxmlformats.org/officeDocument/2006/relationships/slide" Target="slides/slide803.xml"/><Relationship Id="rId7" Type="http://schemas.openxmlformats.org/officeDocument/2006/relationships/slide" Target="slides/slide3.xml"/><Relationship Id="rId239" Type="http://schemas.openxmlformats.org/officeDocument/2006/relationships/slide" Target="slides/slide235.xml"/><Relationship Id="rId446" Type="http://schemas.openxmlformats.org/officeDocument/2006/relationships/slide" Target="slides/slide442.xml"/><Relationship Id="rId653" Type="http://schemas.openxmlformats.org/officeDocument/2006/relationships/slide" Target="slides/slide649.xml"/><Relationship Id="rId292" Type="http://schemas.openxmlformats.org/officeDocument/2006/relationships/slide" Target="slides/slide288.xml"/><Relationship Id="rId306" Type="http://schemas.openxmlformats.org/officeDocument/2006/relationships/slide" Target="slides/slide302.xml"/><Relationship Id="rId860" Type="http://schemas.openxmlformats.org/officeDocument/2006/relationships/slide" Target="slides/slide856.xml"/><Relationship Id="rId87" Type="http://schemas.openxmlformats.org/officeDocument/2006/relationships/slide" Target="slides/slide83.xml"/><Relationship Id="rId513" Type="http://schemas.openxmlformats.org/officeDocument/2006/relationships/slide" Target="slides/slide509.xml"/><Relationship Id="rId597" Type="http://schemas.openxmlformats.org/officeDocument/2006/relationships/slide" Target="slides/slide593.xml"/><Relationship Id="rId720" Type="http://schemas.openxmlformats.org/officeDocument/2006/relationships/slide" Target="slides/slide716.xml"/><Relationship Id="rId818" Type="http://schemas.openxmlformats.org/officeDocument/2006/relationships/slide" Target="slides/slide814.xml"/><Relationship Id="rId152" Type="http://schemas.openxmlformats.org/officeDocument/2006/relationships/slide" Target="slides/slide148.xml"/><Relationship Id="rId457" Type="http://schemas.openxmlformats.org/officeDocument/2006/relationships/slide" Target="slides/slide453.xml"/><Relationship Id="rId664" Type="http://schemas.openxmlformats.org/officeDocument/2006/relationships/slide" Target="slides/slide660.xml"/><Relationship Id="rId871" Type="http://schemas.openxmlformats.org/officeDocument/2006/relationships/slide" Target="slides/slide867.xml"/><Relationship Id="rId14" Type="http://schemas.openxmlformats.org/officeDocument/2006/relationships/slide" Target="slides/slide10.xml"/><Relationship Id="rId317" Type="http://schemas.openxmlformats.org/officeDocument/2006/relationships/slide" Target="slides/slide313.xml"/><Relationship Id="rId524" Type="http://schemas.openxmlformats.org/officeDocument/2006/relationships/slide" Target="slides/slide520.xml"/><Relationship Id="rId731" Type="http://schemas.openxmlformats.org/officeDocument/2006/relationships/slide" Target="slides/slide727.xml"/><Relationship Id="rId98" Type="http://schemas.openxmlformats.org/officeDocument/2006/relationships/slide" Target="slides/slide94.xml"/><Relationship Id="rId163" Type="http://schemas.openxmlformats.org/officeDocument/2006/relationships/slide" Target="slides/slide159.xml"/><Relationship Id="rId370" Type="http://schemas.openxmlformats.org/officeDocument/2006/relationships/slide" Target="slides/slide366.xml"/><Relationship Id="rId829" Type="http://schemas.openxmlformats.org/officeDocument/2006/relationships/slide" Target="slides/slide825.xml"/><Relationship Id="rId230" Type="http://schemas.openxmlformats.org/officeDocument/2006/relationships/slide" Target="slides/slide226.xml"/><Relationship Id="rId468" Type="http://schemas.openxmlformats.org/officeDocument/2006/relationships/slide" Target="slides/slide464.xml"/><Relationship Id="rId675" Type="http://schemas.openxmlformats.org/officeDocument/2006/relationships/slide" Target="slides/slide671.xml"/><Relationship Id="rId882" Type="http://schemas.openxmlformats.org/officeDocument/2006/relationships/slide" Target="slides/slide878.xml"/><Relationship Id="rId25" Type="http://schemas.openxmlformats.org/officeDocument/2006/relationships/slide" Target="slides/slide21.xml"/><Relationship Id="rId328" Type="http://schemas.openxmlformats.org/officeDocument/2006/relationships/slide" Target="slides/slide324.xml"/><Relationship Id="rId535" Type="http://schemas.openxmlformats.org/officeDocument/2006/relationships/slide" Target="slides/slide531.xml"/><Relationship Id="rId742" Type="http://schemas.openxmlformats.org/officeDocument/2006/relationships/slide" Target="slides/slide738.xml"/><Relationship Id="rId174" Type="http://schemas.openxmlformats.org/officeDocument/2006/relationships/slide" Target="slides/slide170.xml"/><Relationship Id="rId381" Type="http://schemas.openxmlformats.org/officeDocument/2006/relationships/slide" Target="slides/slide377.xml"/><Relationship Id="rId602" Type="http://schemas.openxmlformats.org/officeDocument/2006/relationships/slide" Target="slides/slide598.xml"/><Relationship Id="rId241" Type="http://schemas.openxmlformats.org/officeDocument/2006/relationships/slide" Target="slides/slide237.xml"/><Relationship Id="rId479" Type="http://schemas.openxmlformats.org/officeDocument/2006/relationships/slide" Target="slides/slide475.xml"/><Relationship Id="rId686" Type="http://schemas.openxmlformats.org/officeDocument/2006/relationships/slide" Target="slides/slide682.xml"/><Relationship Id="rId893" Type="http://schemas.openxmlformats.org/officeDocument/2006/relationships/slide" Target="slides/slide889.xml"/><Relationship Id="rId907" Type="http://schemas.openxmlformats.org/officeDocument/2006/relationships/slide" Target="slides/slide903.xml"/><Relationship Id="rId36" Type="http://schemas.openxmlformats.org/officeDocument/2006/relationships/slide" Target="slides/slide32.xml"/><Relationship Id="rId339" Type="http://schemas.openxmlformats.org/officeDocument/2006/relationships/slide" Target="slides/slide335.xml"/><Relationship Id="rId546" Type="http://schemas.openxmlformats.org/officeDocument/2006/relationships/slide" Target="slides/slide542.xml"/><Relationship Id="rId753" Type="http://schemas.openxmlformats.org/officeDocument/2006/relationships/slide" Target="slides/slide749.xml"/><Relationship Id="rId101" Type="http://schemas.openxmlformats.org/officeDocument/2006/relationships/slide" Target="slides/slide97.xml"/><Relationship Id="rId185" Type="http://schemas.openxmlformats.org/officeDocument/2006/relationships/slide" Target="slides/slide181.xml"/><Relationship Id="rId406" Type="http://schemas.openxmlformats.org/officeDocument/2006/relationships/slide" Target="slides/slide402.xml"/><Relationship Id="rId392" Type="http://schemas.openxmlformats.org/officeDocument/2006/relationships/slide" Target="slides/slide388.xml"/><Relationship Id="rId613" Type="http://schemas.openxmlformats.org/officeDocument/2006/relationships/slide" Target="slides/slide609.xml"/><Relationship Id="rId697" Type="http://schemas.openxmlformats.org/officeDocument/2006/relationships/slide" Target="slides/slide693.xml"/><Relationship Id="rId820" Type="http://schemas.openxmlformats.org/officeDocument/2006/relationships/slide" Target="slides/slide816.xml"/><Relationship Id="rId252" Type="http://schemas.openxmlformats.org/officeDocument/2006/relationships/slide" Target="slides/slide248.xml"/><Relationship Id="rId47" Type="http://schemas.openxmlformats.org/officeDocument/2006/relationships/slide" Target="slides/slide43.xml"/><Relationship Id="rId112" Type="http://schemas.openxmlformats.org/officeDocument/2006/relationships/slide" Target="slides/slide108.xml"/><Relationship Id="rId557" Type="http://schemas.openxmlformats.org/officeDocument/2006/relationships/slide" Target="slides/slide553.xml"/><Relationship Id="rId764" Type="http://schemas.openxmlformats.org/officeDocument/2006/relationships/slide" Target="slides/slide760.xml"/><Relationship Id="rId196" Type="http://schemas.openxmlformats.org/officeDocument/2006/relationships/slide" Target="slides/slide192.xml"/><Relationship Id="rId417" Type="http://schemas.openxmlformats.org/officeDocument/2006/relationships/slide" Target="slides/slide413.xml"/><Relationship Id="rId624" Type="http://schemas.openxmlformats.org/officeDocument/2006/relationships/slide" Target="slides/slide620.xml"/><Relationship Id="rId831" Type="http://schemas.openxmlformats.org/officeDocument/2006/relationships/slide" Target="slides/slide827.xml"/><Relationship Id="rId263" Type="http://schemas.openxmlformats.org/officeDocument/2006/relationships/slide" Target="slides/slide259.xml"/><Relationship Id="rId470" Type="http://schemas.openxmlformats.org/officeDocument/2006/relationships/slide" Target="slides/slide466.xml"/><Relationship Id="rId58" Type="http://schemas.openxmlformats.org/officeDocument/2006/relationships/slide" Target="slides/slide54.xml"/><Relationship Id="rId123" Type="http://schemas.openxmlformats.org/officeDocument/2006/relationships/slide" Target="slides/slide119.xml"/><Relationship Id="rId330" Type="http://schemas.openxmlformats.org/officeDocument/2006/relationships/slide" Target="slides/slide326.xml"/><Relationship Id="rId568" Type="http://schemas.openxmlformats.org/officeDocument/2006/relationships/slide" Target="slides/slide564.xml"/><Relationship Id="rId775" Type="http://schemas.openxmlformats.org/officeDocument/2006/relationships/slide" Target="slides/slide771.xml"/><Relationship Id="rId428" Type="http://schemas.openxmlformats.org/officeDocument/2006/relationships/slide" Target="slides/slide424.xml"/><Relationship Id="rId635" Type="http://schemas.openxmlformats.org/officeDocument/2006/relationships/slide" Target="slides/slide631.xml"/><Relationship Id="rId842" Type="http://schemas.openxmlformats.org/officeDocument/2006/relationships/slide" Target="slides/slide838.xml"/><Relationship Id="rId274" Type="http://schemas.openxmlformats.org/officeDocument/2006/relationships/slide" Target="slides/slide270.xml"/><Relationship Id="rId481" Type="http://schemas.openxmlformats.org/officeDocument/2006/relationships/slide" Target="slides/slide477.xml"/><Relationship Id="rId702" Type="http://schemas.openxmlformats.org/officeDocument/2006/relationships/slide" Target="slides/slide698.xml"/><Relationship Id="rId69" Type="http://schemas.openxmlformats.org/officeDocument/2006/relationships/slide" Target="slides/slide65.xml"/><Relationship Id="rId134" Type="http://schemas.openxmlformats.org/officeDocument/2006/relationships/slide" Target="slides/slide130.xml"/><Relationship Id="rId579" Type="http://schemas.openxmlformats.org/officeDocument/2006/relationships/slide" Target="slides/slide575.xml"/><Relationship Id="rId786" Type="http://schemas.openxmlformats.org/officeDocument/2006/relationships/slide" Target="slides/slide782.xml"/><Relationship Id="rId341" Type="http://schemas.openxmlformats.org/officeDocument/2006/relationships/slide" Target="slides/slide337.xml"/><Relationship Id="rId439" Type="http://schemas.openxmlformats.org/officeDocument/2006/relationships/slide" Target="slides/slide435.xml"/><Relationship Id="rId646" Type="http://schemas.openxmlformats.org/officeDocument/2006/relationships/slide" Target="slides/slide642.xml"/><Relationship Id="rId201" Type="http://schemas.openxmlformats.org/officeDocument/2006/relationships/slide" Target="slides/slide197.xml"/><Relationship Id="rId285" Type="http://schemas.openxmlformats.org/officeDocument/2006/relationships/slide" Target="slides/slide281.xml"/><Relationship Id="rId506" Type="http://schemas.openxmlformats.org/officeDocument/2006/relationships/slide" Target="slides/slide502.xml"/><Relationship Id="rId853" Type="http://schemas.openxmlformats.org/officeDocument/2006/relationships/slide" Target="slides/slide849.xml"/><Relationship Id="rId492" Type="http://schemas.openxmlformats.org/officeDocument/2006/relationships/slide" Target="slides/slide488.xml"/><Relationship Id="rId713" Type="http://schemas.openxmlformats.org/officeDocument/2006/relationships/slide" Target="slides/slide709.xml"/><Relationship Id="rId797" Type="http://schemas.openxmlformats.org/officeDocument/2006/relationships/slide" Target="slides/slide793.xml"/><Relationship Id="rId145" Type="http://schemas.openxmlformats.org/officeDocument/2006/relationships/slide" Target="slides/slide141.xml"/><Relationship Id="rId352" Type="http://schemas.openxmlformats.org/officeDocument/2006/relationships/slide" Target="slides/slide348.xml"/><Relationship Id="rId212" Type="http://schemas.openxmlformats.org/officeDocument/2006/relationships/slide" Target="slides/slide208.xml"/><Relationship Id="rId657" Type="http://schemas.openxmlformats.org/officeDocument/2006/relationships/slide" Target="slides/slide653.xml"/><Relationship Id="rId864" Type="http://schemas.openxmlformats.org/officeDocument/2006/relationships/slide" Target="slides/slide860.xml"/><Relationship Id="rId296" Type="http://schemas.openxmlformats.org/officeDocument/2006/relationships/slide" Target="slides/slide292.xml"/><Relationship Id="rId517" Type="http://schemas.openxmlformats.org/officeDocument/2006/relationships/slide" Target="slides/slide513.xml"/><Relationship Id="rId724" Type="http://schemas.openxmlformats.org/officeDocument/2006/relationships/slide" Target="slides/slide720.xml"/><Relationship Id="rId60" Type="http://schemas.openxmlformats.org/officeDocument/2006/relationships/slide" Target="slides/slide56.xml"/><Relationship Id="rId156" Type="http://schemas.openxmlformats.org/officeDocument/2006/relationships/slide" Target="slides/slide152.xml"/><Relationship Id="rId363" Type="http://schemas.openxmlformats.org/officeDocument/2006/relationships/slide" Target="slides/slide359.xml"/><Relationship Id="rId570" Type="http://schemas.openxmlformats.org/officeDocument/2006/relationships/slide" Target="slides/slide566.xml"/><Relationship Id="rId223" Type="http://schemas.openxmlformats.org/officeDocument/2006/relationships/slide" Target="slides/slide219.xml"/><Relationship Id="rId430" Type="http://schemas.openxmlformats.org/officeDocument/2006/relationships/slide" Target="slides/slide426.xml"/><Relationship Id="rId668" Type="http://schemas.openxmlformats.org/officeDocument/2006/relationships/slide" Target="slides/slide664.xml"/><Relationship Id="rId875" Type="http://schemas.openxmlformats.org/officeDocument/2006/relationships/slide" Target="slides/slide871.xml"/><Relationship Id="rId18" Type="http://schemas.openxmlformats.org/officeDocument/2006/relationships/slide" Target="slides/slide14.xml"/><Relationship Id="rId528" Type="http://schemas.openxmlformats.org/officeDocument/2006/relationships/slide" Target="slides/slide524.xml"/><Relationship Id="rId735" Type="http://schemas.openxmlformats.org/officeDocument/2006/relationships/slide" Target="slides/slide731.xml"/><Relationship Id="rId167" Type="http://schemas.openxmlformats.org/officeDocument/2006/relationships/slide" Target="slides/slide163.xml"/><Relationship Id="rId374" Type="http://schemas.openxmlformats.org/officeDocument/2006/relationships/slide" Target="slides/slide370.xml"/><Relationship Id="rId581" Type="http://schemas.openxmlformats.org/officeDocument/2006/relationships/slide" Target="slides/slide577.xml"/><Relationship Id="rId71" Type="http://schemas.openxmlformats.org/officeDocument/2006/relationships/slide" Target="slides/slide67.xml"/><Relationship Id="rId234" Type="http://schemas.openxmlformats.org/officeDocument/2006/relationships/slide" Target="slides/slide230.xml"/><Relationship Id="rId679" Type="http://schemas.openxmlformats.org/officeDocument/2006/relationships/slide" Target="slides/slide675.xml"/><Relationship Id="rId802" Type="http://schemas.openxmlformats.org/officeDocument/2006/relationships/slide" Target="slides/slide798.xml"/><Relationship Id="rId886" Type="http://schemas.openxmlformats.org/officeDocument/2006/relationships/slide" Target="slides/slide882.xml"/><Relationship Id="rId2" Type="http://schemas.openxmlformats.org/officeDocument/2006/relationships/slideMaster" Target="slideMasters/slideMaster2.xml"/><Relationship Id="rId29" Type="http://schemas.openxmlformats.org/officeDocument/2006/relationships/slide" Target="slides/slide25.xml"/><Relationship Id="rId441" Type="http://schemas.openxmlformats.org/officeDocument/2006/relationships/slide" Target="slides/slide437.xml"/><Relationship Id="rId539" Type="http://schemas.openxmlformats.org/officeDocument/2006/relationships/slide" Target="slides/slide535.xml"/><Relationship Id="rId746" Type="http://schemas.openxmlformats.org/officeDocument/2006/relationships/slide" Target="slides/slide742.xml"/><Relationship Id="rId178" Type="http://schemas.openxmlformats.org/officeDocument/2006/relationships/slide" Target="slides/slide174.xml"/><Relationship Id="rId301" Type="http://schemas.openxmlformats.org/officeDocument/2006/relationships/slide" Target="slides/slide297.xml"/><Relationship Id="rId82" Type="http://schemas.openxmlformats.org/officeDocument/2006/relationships/slide" Target="slides/slide78.xml"/><Relationship Id="rId385" Type="http://schemas.openxmlformats.org/officeDocument/2006/relationships/slide" Target="slides/slide381.xml"/><Relationship Id="rId592" Type="http://schemas.openxmlformats.org/officeDocument/2006/relationships/slide" Target="slides/slide588.xml"/><Relationship Id="rId606" Type="http://schemas.openxmlformats.org/officeDocument/2006/relationships/slide" Target="slides/slide602.xml"/><Relationship Id="rId813" Type="http://schemas.openxmlformats.org/officeDocument/2006/relationships/slide" Target="slides/slide809.xml"/><Relationship Id="rId245" Type="http://schemas.openxmlformats.org/officeDocument/2006/relationships/slide" Target="slides/slide241.xml"/><Relationship Id="rId452" Type="http://schemas.openxmlformats.org/officeDocument/2006/relationships/slide" Target="slides/slide448.xml"/><Relationship Id="rId897" Type="http://schemas.openxmlformats.org/officeDocument/2006/relationships/slide" Target="slides/slide893.xml"/><Relationship Id="rId105" Type="http://schemas.openxmlformats.org/officeDocument/2006/relationships/slide" Target="slides/slide101.xml"/><Relationship Id="rId312" Type="http://schemas.openxmlformats.org/officeDocument/2006/relationships/slide" Target="slides/slide308.xml"/><Relationship Id="rId757" Type="http://schemas.openxmlformats.org/officeDocument/2006/relationships/slide" Target="slides/slide753.xml"/><Relationship Id="rId93" Type="http://schemas.openxmlformats.org/officeDocument/2006/relationships/slide" Target="slides/slide89.xml"/><Relationship Id="rId189" Type="http://schemas.openxmlformats.org/officeDocument/2006/relationships/slide" Target="slides/slide185.xml"/><Relationship Id="rId396" Type="http://schemas.openxmlformats.org/officeDocument/2006/relationships/slide" Target="slides/slide392.xml"/><Relationship Id="rId617" Type="http://schemas.openxmlformats.org/officeDocument/2006/relationships/slide" Target="slides/slide613.xml"/><Relationship Id="rId824" Type="http://schemas.openxmlformats.org/officeDocument/2006/relationships/slide" Target="slides/slide820.xml"/><Relationship Id="rId256" Type="http://schemas.openxmlformats.org/officeDocument/2006/relationships/slide" Target="slides/slide252.xml"/><Relationship Id="rId463" Type="http://schemas.openxmlformats.org/officeDocument/2006/relationships/slide" Target="slides/slide459.xml"/><Relationship Id="rId670" Type="http://schemas.openxmlformats.org/officeDocument/2006/relationships/slide" Target="slides/slide666.xml"/><Relationship Id="rId116" Type="http://schemas.openxmlformats.org/officeDocument/2006/relationships/slide" Target="slides/slide112.xml"/><Relationship Id="rId323" Type="http://schemas.openxmlformats.org/officeDocument/2006/relationships/slide" Target="slides/slide319.xml"/><Relationship Id="rId530" Type="http://schemas.openxmlformats.org/officeDocument/2006/relationships/slide" Target="slides/slide526.xml"/><Relationship Id="rId768" Type="http://schemas.openxmlformats.org/officeDocument/2006/relationships/slide" Target="slides/slide764.xml"/><Relationship Id="rId20" Type="http://schemas.openxmlformats.org/officeDocument/2006/relationships/slide" Target="slides/slide16.xml"/><Relationship Id="rId628" Type="http://schemas.openxmlformats.org/officeDocument/2006/relationships/slide" Target="slides/slide624.xml"/><Relationship Id="rId835" Type="http://schemas.openxmlformats.org/officeDocument/2006/relationships/slide" Target="slides/slide831.xml"/><Relationship Id="rId267" Type="http://schemas.openxmlformats.org/officeDocument/2006/relationships/slide" Target="slides/slide263.xml"/><Relationship Id="rId474" Type="http://schemas.openxmlformats.org/officeDocument/2006/relationships/slide" Target="slides/slide470.xml"/><Relationship Id="rId127" Type="http://schemas.openxmlformats.org/officeDocument/2006/relationships/slide" Target="slides/slide123.xml"/><Relationship Id="rId681" Type="http://schemas.openxmlformats.org/officeDocument/2006/relationships/slide" Target="slides/slide677.xml"/><Relationship Id="rId779" Type="http://schemas.openxmlformats.org/officeDocument/2006/relationships/slide" Target="slides/slide775.xml"/><Relationship Id="rId902" Type="http://schemas.openxmlformats.org/officeDocument/2006/relationships/slide" Target="slides/slide898.xml"/><Relationship Id="rId31" Type="http://schemas.openxmlformats.org/officeDocument/2006/relationships/slide" Target="slides/slide27.xml"/><Relationship Id="rId334" Type="http://schemas.openxmlformats.org/officeDocument/2006/relationships/slide" Target="slides/slide330.xml"/><Relationship Id="rId541" Type="http://schemas.openxmlformats.org/officeDocument/2006/relationships/slide" Target="slides/slide537.xml"/><Relationship Id="rId639" Type="http://schemas.openxmlformats.org/officeDocument/2006/relationships/slide" Target="slides/slide635.xml"/><Relationship Id="rId180" Type="http://schemas.openxmlformats.org/officeDocument/2006/relationships/slide" Target="slides/slide176.xml"/><Relationship Id="rId278" Type="http://schemas.openxmlformats.org/officeDocument/2006/relationships/slide" Target="slides/slide274.xml"/><Relationship Id="rId401" Type="http://schemas.openxmlformats.org/officeDocument/2006/relationships/slide" Target="slides/slide397.xml"/><Relationship Id="rId846" Type="http://schemas.openxmlformats.org/officeDocument/2006/relationships/slide" Target="slides/slide842.xml"/><Relationship Id="rId485" Type="http://schemas.openxmlformats.org/officeDocument/2006/relationships/slide" Target="slides/slide481.xml"/><Relationship Id="rId692" Type="http://schemas.openxmlformats.org/officeDocument/2006/relationships/slide" Target="slides/slide688.xml"/><Relationship Id="rId706" Type="http://schemas.openxmlformats.org/officeDocument/2006/relationships/slide" Target="slides/slide702.xml"/><Relationship Id="rId913" Type="http://schemas.openxmlformats.org/officeDocument/2006/relationships/theme" Target="theme/theme1.xml"/><Relationship Id="rId42" Type="http://schemas.openxmlformats.org/officeDocument/2006/relationships/slide" Target="slides/slide38.xml"/><Relationship Id="rId138" Type="http://schemas.openxmlformats.org/officeDocument/2006/relationships/slide" Target="slides/slide134.xml"/><Relationship Id="rId345" Type="http://schemas.openxmlformats.org/officeDocument/2006/relationships/slide" Target="slides/slide341.xml"/><Relationship Id="rId552" Type="http://schemas.openxmlformats.org/officeDocument/2006/relationships/slide" Target="slides/slide548.xml"/><Relationship Id="rId191" Type="http://schemas.openxmlformats.org/officeDocument/2006/relationships/slide" Target="slides/slide187.xml"/><Relationship Id="rId205" Type="http://schemas.openxmlformats.org/officeDocument/2006/relationships/slide" Target="slides/slide201.xml"/><Relationship Id="rId412" Type="http://schemas.openxmlformats.org/officeDocument/2006/relationships/slide" Target="slides/slide408.xml"/><Relationship Id="rId857" Type="http://schemas.openxmlformats.org/officeDocument/2006/relationships/slide" Target="slides/slide853.xml"/><Relationship Id="rId289" Type="http://schemas.openxmlformats.org/officeDocument/2006/relationships/slide" Target="slides/slide285.xml"/><Relationship Id="rId496" Type="http://schemas.openxmlformats.org/officeDocument/2006/relationships/slide" Target="slides/slide492.xml"/><Relationship Id="rId717" Type="http://schemas.openxmlformats.org/officeDocument/2006/relationships/slide" Target="slides/slide713.xml"/><Relationship Id="rId53" Type="http://schemas.openxmlformats.org/officeDocument/2006/relationships/slide" Target="slides/slide49.xml"/><Relationship Id="rId149" Type="http://schemas.openxmlformats.org/officeDocument/2006/relationships/slide" Target="slides/slide145.xml"/><Relationship Id="rId356" Type="http://schemas.openxmlformats.org/officeDocument/2006/relationships/slide" Target="slides/slide352.xml"/><Relationship Id="rId563" Type="http://schemas.openxmlformats.org/officeDocument/2006/relationships/slide" Target="slides/slide559.xml"/><Relationship Id="rId770" Type="http://schemas.openxmlformats.org/officeDocument/2006/relationships/slide" Target="slides/slide766.xml"/><Relationship Id="rId216" Type="http://schemas.openxmlformats.org/officeDocument/2006/relationships/slide" Target="slides/slide212.xml"/><Relationship Id="rId423" Type="http://schemas.openxmlformats.org/officeDocument/2006/relationships/slide" Target="slides/slide419.xml"/><Relationship Id="rId868" Type="http://schemas.openxmlformats.org/officeDocument/2006/relationships/slide" Target="slides/slide864.xml"/><Relationship Id="rId630" Type="http://schemas.openxmlformats.org/officeDocument/2006/relationships/slide" Target="slides/slide626.xml"/><Relationship Id="rId728" Type="http://schemas.openxmlformats.org/officeDocument/2006/relationships/slide" Target="slides/slide724.xml"/><Relationship Id="rId64" Type="http://schemas.openxmlformats.org/officeDocument/2006/relationships/slide" Target="slides/slide60.xml"/><Relationship Id="rId367" Type="http://schemas.openxmlformats.org/officeDocument/2006/relationships/slide" Target="slides/slide363.xml"/><Relationship Id="rId574" Type="http://schemas.openxmlformats.org/officeDocument/2006/relationships/slide" Target="slides/slide570.xml"/><Relationship Id="rId227" Type="http://schemas.openxmlformats.org/officeDocument/2006/relationships/slide" Target="slides/slide223.xml"/><Relationship Id="rId781" Type="http://schemas.openxmlformats.org/officeDocument/2006/relationships/slide" Target="slides/slide777.xml"/><Relationship Id="rId879" Type="http://schemas.openxmlformats.org/officeDocument/2006/relationships/slide" Target="slides/slide875.xml"/><Relationship Id="rId434" Type="http://schemas.openxmlformats.org/officeDocument/2006/relationships/slide" Target="slides/slide430.xml"/><Relationship Id="rId641" Type="http://schemas.openxmlformats.org/officeDocument/2006/relationships/slide" Target="slides/slide637.xml"/><Relationship Id="rId739" Type="http://schemas.openxmlformats.org/officeDocument/2006/relationships/slide" Target="slides/slide735.xml"/><Relationship Id="rId280" Type="http://schemas.openxmlformats.org/officeDocument/2006/relationships/slide" Target="slides/slide276.xml"/><Relationship Id="rId501" Type="http://schemas.openxmlformats.org/officeDocument/2006/relationships/slide" Target="slides/slide497.xml"/><Relationship Id="rId75" Type="http://schemas.openxmlformats.org/officeDocument/2006/relationships/slide" Target="slides/slide71.xml"/><Relationship Id="rId140" Type="http://schemas.openxmlformats.org/officeDocument/2006/relationships/slide" Target="slides/slide136.xml"/><Relationship Id="rId378" Type="http://schemas.openxmlformats.org/officeDocument/2006/relationships/slide" Target="slides/slide374.xml"/><Relationship Id="rId585" Type="http://schemas.openxmlformats.org/officeDocument/2006/relationships/slide" Target="slides/slide581.xml"/><Relationship Id="rId792" Type="http://schemas.openxmlformats.org/officeDocument/2006/relationships/slide" Target="slides/slide788.xml"/><Relationship Id="rId806" Type="http://schemas.openxmlformats.org/officeDocument/2006/relationships/slide" Target="slides/slide802.xml"/><Relationship Id="rId6" Type="http://schemas.openxmlformats.org/officeDocument/2006/relationships/slide" Target="slides/slide2.xml"/><Relationship Id="rId238" Type="http://schemas.openxmlformats.org/officeDocument/2006/relationships/slide" Target="slides/slide234.xml"/><Relationship Id="rId445" Type="http://schemas.openxmlformats.org/officeDocument/2006/relationships/slide" Target="slides/slide441.xml"/><Relationship Id="rId652" Type="http://schemas.openxmlformats.org/officeDocument/2006/relationships/slide" Target="slides/slide648.xml"/><Relationship Id="rId291" Type="http://schemas.openxmlformats.org/officeDocument/2006/relationships/slide" Target="slides/slide287.xml"/><Relationship Id="rId305" Type="http://schemas.openxmlformats.org/officeDocument/2006/relationships/slide" Target="slides/slide301.xml"/><Relationship Id="rId512" Type="http://schemas.openxmlformats.org/officeDocument/2006/relationships/slide" Target="slides/slide508.xml"/><Relationship Id="rId86" Type="http://schemas.openxmlformats.org/officeDocument/2006/relationships/slide" Target="slides/slide82.xml"/><Relationship Id="rId151" Type="http://schemas.openxmlformats.org/officeDocument/2006/relationships/slide" Target="slides/slide147.xml"/><Relationship Id="rId389" Type="http://schemas.openxmlformats.org/officeDocument/2006/relationships/slide" Target="slides/slide385.xml"/><Relationship Id="rId596" Type="http://schemas.openxmlformats.org/officeDocument/2006/relationships/slide" Target="slides/slide592.xml"/><Relationship Id="rId817" Type="http://schemas.openxmlformats.org/officeDocument/2006/relationships/slide" Target="slides/slide813.xml"/><Relationship Id="rId249" Type="http://schemas.openxmlformats.org/officeDocument/2006/relationships/slide" Target="slides/slide245.xml"/><Relationship Id="rId456" Type="http://schemas.openxmlformats.org/officeDocument/2006/relationships/slide" Target="slides/slide452.xml"/><Relationship Id="rId663" Type="http://schemas.openxmlformats.org/officeDocument/2006/relationships/slide" Target="slides/slide659.xml"/><Relationship Id="rId870" Type="http://schemas.openxmlformats.org/officeDocument/2006/relationships/slide" Target="slides/slide866.xml"/><Relationship Id="rId13" Type="http://schemas.openxmlformats.org/officeDocument/2006/relationships/slide" Target="slides/slide9.xml"/><Relationship Id="rId109" Type="http://schemas.openxmlformats.org/officeDocument/2006/relationships/slide" Target="slides/slide105.xml"/><Relationship Id="rId316" Type="http://schemas.openxmlformats.org/officeDocument/2006/relationships/slide" Target="slides/slide312.xml"/><Relationship Id="rId523" Type="http://schemas.openxmlformats.org/officeDocument/2006/relationships/slide" Target="slides/slide519.xml"/><Relationship Id="rId97" Type="http://schemas.openxmlformats.org/officeDocument/2006/relationships/slide" Target="slides/slide93.xml"/><Relationship Id="rId730" Type="http://schemas.openxmlformats.org/officeDocument/2006/relationships/slide" Target="slides/slide726.xml"/><Relationship Id="rId828" Type="http://schemas.openxmlformats.org/officeDocument/2006/relationships/slide" Target="slides/slide824.xml"/><Relationship Id="rId162" Type="http://schemas.openxmlformats.org/officeDocument/2006/relationships/slide" Target="slides/slide158.xml"/><Relationship Id="rId467" Type="http://schemas.openxmlformats.org/officeDocument/2006/relationships/slide" Target="slides/slide463.xml"/><Relationship Id="rId674" Type="http://schemas.openxmlformats.org/officeDocument/2006/relationships/slide" Target="slides/slide670.xml"/><Relationship Id="rId881" Type="http://schemas.openxmlformats.org/officeDocument/2006/relationships/slide" Target="slides/slide877.xml"/><Relationship Id="rId24" Type="http://schemas.openxmlformats.org/officeDocument/2006/relationships/slide" Target="slides/slide20.xml"/><Relationship Id="rId327" Type="http://schemas.openxmlformats.org/officeDocument/2006/relationships/slide" Target="slides/slide323.xml"/><Relationship Id="rId534" Type="http://schemas.openxmlformats.org/officeDocument/2006/relationships/slide" Target="slides/slide530.xml"/><Relationship Id="rId741" Type="http://schemas.openxmlformats.org/officeDocument/2006/relationships/slide" Target="slides/slide737.xml"/><Relationship Id="rId839" Type="http://schemas.openxmlformats.org/officeDocument/2006/relationships/slide" Target="slides/slide835.xml"/><Relationship Id="rId173" Type="http://schemas.openxmlformats.org/officeDocument/2006/relationships/slide" Target="slides/slide169.xml"/><Relationship Id="rId380" Type="http://schemas.openxmlformats.org/officeDocument/2006/relationships/slide" Target="slides/slide376.xml"/><Relationship Id="rId601" Type="http://schemas.openxmlformats.org/officeDocument/2006/relationships/slide" Target="slides/slide597.xml"/><Relationship Id="rId240" Type="http://schemas.openxmlformats.org/officeDocument/2006/relationships/slide" Target="slides/slide236.xml"/><Relationship Id="rId478" Type="http://schemas.openxmlformats.org/officeDocument/2006/relationships/slide" Target="slides/slide474.xml"/><Relationship Id="rId685" Type="http://schemas.openxmlformats.org/officeDocument/2006/relationships/slide" Target="slides/slide681.xml"/><Relationship Id="rId892" Type="http://schemas.openxmlformats.org/officeDocument/2006/relationships/slide" Target="slides/slide888.xml"/><Relationship Id="rId906" Type="http://schemas.openxmlformats.org/officeDocument/2006/relationships/slide" Target="slides/slide902.xml"/><Relationship Id="rId35" Type="http://schemas.openxmlformats.org/officeDocument/2006/relationships/slide" Target="slides/slide31.xml"/><Relationship Id="rId100" Type="http://schemas.openxmlformats.org/officeDocument/2006/relationships/slide" Target="slides/slide96.xml"/><Relationship Id="rId338" Type="http://schemas.openxmlformats.org/officeDocument/2006/relationships/slide" Target="slides/slide334.xml"/><Relationship Id="rId545" Type="http://schemas.openxmlformats.org/officeDocument/2006/relationships/slide" Target="slides/slide541.xml"/><Relationship Id="rId752" Type="http://schemas.openxmlformats.org/officeDocument/2006/relationships/slide" Target="slides/slide748.xml"/><Relationship Id="rId184" Type="http://schemas.openxmlformats.org/officeDocument/2006/relationships/slide" Target="slides/slide180.xml"/><Relationship Id="rId391" Type="http://schemas.openxmlformats.org/officeDocument/2006/relationships/slide" Target="slides/slide387.xml"/><Relationship Id="rId405" Type="http://schemas.openxmlformats.org/officeDocument/2006/relationships/slide" Target="slides/slide401.xml"/><Relationship Id="rId612" Type="http://schemas.openxmlformats.org/officeDocument/2006/relationships/slide" Target="slides/slide608.xml"/><Relationship Id="rId251" Type="http://schemas.openxmlformats.org/officeDocument/2006/relationships/slide" Target="slides/slide247.xml"/><Relationship Id="rId489" Type="http://schemas.openxmlformats.org/officeDocument/2006/relationships/slide" Target="slides/slide485.xml"/><Relationship Id="rId696" Type="http://schemas.openxmlformats.org/officeDocument/2006/relationships/slide" Target="slides/slide692.xml"/><Relationship Id="rId46" Type="http://schemas.openxmlformats.org/officeDocument/2006/relationships/slide" Target="slides/slide42.xml"/><Relationship Id="rId349" Type="http://schemas.openxmlformats.org/officeDocument/2006/relationships/slide" Target="slides/slide345.xml"/><Relationship Id="rId556" Type="http://schemas.openxmlformats.org/officeDocument/2006/relationships/slide" Target="slides/slide552.xml"/><Relationship Id="rId763" Type="http://schemas.openxmlformats.org/officeDocument/2006/relationships/slide" Target="slides/slide759.xml"/><Relationship Id="rId111" Type="http://schemas.openxmlformats.org/officeDocument/2006/relationships/slide" Target="slides/slide107.xml"/><Relationship Id="rId195" Type="http://schemas.openxmlformats.org/officeDocument/2006/relationships/slide" Target="slides/slide191.xml"/><Relationship Id="rId209" Type="http://schemas.openxmlformats.org/officeDocument/2006/relationships/slide" Target="slides/slide205.xml"/><Relationship Id="rId416" Type="http://schemas.openxmlformats.org/officeDocument/2006/relationships/slide" Target="slides/slide412.xml"/><Relationship Id="rId623" Type="http://schemas.openxmlformats.org/officeDocument/2006/relationships/slide" Target="slides/slide619.xml"/><Relationship Id="rId830" Type="http://schemas.openxmlformats.org/officeDocument/2006/relationships/slide" Target="slides/slide826.xml"/><Relationship Id="rId57" Type="http://schemas.openxmlformats.org/officeDocument/2006/relationships/slide" Target="slides/slide53.xml"/><Relationship Id="rId262" Type="http://schemas.openxmlformats.org/officeDocument/2006/relationships/slide" Target="slides/slide258.xml"/><Relationship Id="rId567" Type="http://schemas.openxmlformats.org/officeDocument/2006/relationships/slide" Target="slides/slide563.xml"/><Relationship Id="rId122" Type="http://schemas.openxmlformats.org/officeDocument/2006/relationships/slide" Target="slides/slide118.xml"/><Relationship Id="rId774" Type="http://schemas.openxmlformats.org/officeDocument/2006/relationships/slide" Target="slides/slide770.xml"/><Relationship Id="rId427" Type="http://schemas.openxmlformats.org/officeDocument/2006/relationships/slide" Target="slides/slide423.xml"/><Relationship Id="rId634" Type="http://schemas.openxmlformats.org/officeDocument/2006/relationships/slide" Target="slides/slide630.xml"/><Relationship Id="rId841" Type="http://schemas.openxmlformats.org/officeDocument/2006/relationships/slide" Target="slides/slide837.xml"/><Relationship Id="rId273" Type="http://schemas.openxmlformats.org/officeDocument/2006/relationships/slide" Target="slides/slide269.xml"/><Relationship Id="rId480" Type="http://schemas.openxmlformats.org/officeDocument/2006/relationships/slide" Target="slides/slide476.xml"/><Relationship Id="rId701" Type="http://schemas.openxmlformats.org/officeDocument/2006/relationships/slide" Target="slides/slide697.xml"/><Relationship Id="rId68" Type="http://schemas.openxmlformats.org/officeDocument/2006/relationships/slide" Target="slides/slide64.xml"/><Relationship Id="rId133" Type="http://schemas.openxmlformats.org/officeDocument/2006/relationships/slide" Target="slides/slide129.xml"/><Relationship Id="rId340" Type="http://schemas.openxmlformats.org/officeDocument/2006/relationships/slide" Target="slides/slide336.xml"/><Relationship Id="rId578" Type="http://schemas.openxmlformats.org/officeDocument/2006/relationships/slide" Target="slides/slide574.xml"/><Relationship Id="rId785" Type="http://schemas.openxmlformats.org/officeDocument/2006/relationships/slide" Target="slides/slide781.xml"/><Relationship Id="rId200" Type="http://schemas.openxmlformats.org/officeDocument/2006/relationships/slide" Target="slides/slide196.xml"/><Relationship Id="rId438" Type="http://schemas.openxmlformats.org/officeDocument/2006/relationships/slide" Target="slides/slide434.xml"/><Relationship Id="rId645" Type="http://schemas.openxmlformats.org/officeDocument/2006/relationships/slide" Target="slides/slide641.xml"/><Relationship Id="rId852" Type="http://schemas.openxmlformats.org/officeDocument/2006/relationships/slide" Target="slides/slide848.xml"/><Relationship Id="rId284" Type="http://schemas.openxmlformats.org/officeDocument/2006/relationships/slide" Target="slides/slide280.xml"/><Relationship Id="rId491" Type="http://schemas.openxmlformats.org/officeDocument/2006/relationships/slide" Target="slides/slide487.xml"/><Relationship Id="rId505" Type="http://schemas.openxmlformats.org/officeDocument/2006/relationships/slide" Target="slides/slide501.xml"/><Relationship Id="rId712" Type="http://schemas.openxmlformats.org/officeDocument/2006/relationships/slide" Target="slides/slide708.xml"/><Relationship Id="rId79" Type="http://schemas.openxmlformats.org/officeDocument/2006/relationships/slide" Target="slides/slide75.xml"/><Relationship Id="rId144" Type="http://schemas.openxmlformats.org/officeDocument/2006/relationships/slide" Target="slides/slide140.xml"/><Relationship Id="rId589" Type="http://schemas.openxmlformats.org/officeDocument/2006/relationships/slide" Target="slides/slide585.xml"/><Relationship Id="rId796" Type="http://schemas.openxmlformats.org/officeDocument/2006/relationships/slide" Target="slides/slide792.xml"/><Relationship Id="rId90" Type="http://schemas.openxmlformats.org/officeDocument/2006/relationships/slide" Target="slides/slide86.xml"/><Relationship Id="rId186" Type="http://schemas.openxmlformats.org/officeDocument/2006/relationships/slide" Target="slides/slide182.xml"/><Relationship Id="rId351" Type="http://schemas.openxmlformats.org/officeDocument/2006/relationships/slide" Target="slides/slide347.xml"/><Relationship Id="rId393" Type="http://schemas.openxmlformats.org/officeDocument/2006/relationships/slide" Target="slides/slide389.xml"/><Relationship Id="rId407" Type="http://schemas.openxmlformats.org/officeDocument/2006/relationships/slide" Target="slides/slide403.xml"/><Relationship Id="rId449" Type="http://schemas.openxmlformats.org/officeDocument/2006/relationships/slide" Target="slides/slide445.xml"/><Relationship Id="rId614" Type="http://schemas.openxmlformats.org/officeDocument/2006/relationships/slide" Target="slides/slide610.xml"/><Relationship Id="rId656" Type="http://schemas.openxmlformats.org/officeDocument/2006/relationships/slide" Target="slides/slide652.xml"/><Relationship Id="rId821" Type="http://schemas.openxmlformats.org/officeDocument/2006/relationships/slide" Target="slides/slide817.xml"/><Relationship Id="rId863" Type="http://schemas.openxmlformats.org/officeDocument/2006/relationships/slide" Target="slides/slide859.xml"/><Relationship Id="rId211" Type="http://schemas.openxmlformats.org/officeDocument/2006/relationships/slide" Target="slides/slide207.xml"/><Relationship Id="rId253" Type="http://schemas.openxmlformats.org/officeDocument/2006/relationships/slide" Target="slides/slide249.xml"/><Relationship Id="rId295" Type="http://schemas.openxmlformats.org/officeDocument/2006/relationships/slide" Target="slides/slide291.xml"/><Relationship Id="rId309" Type="http://schemas.openxmlformats.org/officeDocument/2006/relationships/slide" Target="slides/slide305.xml"/><Relationship Id="rId460" Type="http://schemas.openxmlformats.org/officeDocument/2006/relationships/slide" Target="slides/slide456.xml"/><Relationship Id="rId516" Type="http://schemas.openxmlformats.org/officeDocument/2006/relationships/slide" Target="slides/slide512.xml"/><Relationship Id="rId698" Type="http://schemas.openxmlformats.org/officeDocument/2006/relationships/slide" Target="slides/slide694.xml"/><Relationship Id="rId48" Type="http://schemas.openxmlformats.org/officeDocument/2006/relationships/slide" Target="slides/slide44.xml"/><Relationship Id="rId113" Type="http://schemas.openxmlformats.org/officeDocument/2006/relationships/slide" Target="slides/slide109.xml"/><Relationship Id="rId320" Type="http://schemas.openxmlformats.org/officeDocument/2006/relationships/slide" Target="slides/slide316.xml"/><Relationship Id="rId558" Type="http://schemas.openxmlformats.org/officeDocument/2006/relationships/slide" Target="slides/slide554.xml"/><Relationship Id="rId723" Type="http://schemas.openxmlformats.org/officeDocument/2006/relationships/slide" Target="slides/slide719.xml"/><Relationship Id="rId765" Type="http://schemas.openxmlformats.org/officeDocument/2006/relationships/slide" Target="slides/slide761.xml"/><Relationship Id="rId155" Type="http://schemas.openxmlformats.org/officeDocument/2006/relationships/slide" Target="slides/slide151.xml"/><Relationship Id="rId197" Type="http://schemas.openxmlformats.org/officeDocument/2006/relationships/slide" Target="slides/slide193.xml"/><Relationship Id="rId362" Type="http://schemas.openxmlformats.org/officeDocument/2006/relationships/slide" Target="slides/slide358.xml"/><Relationship Id="rId418" Type="http://schemas.openxmlformats.org/officeDocument/2006/relationships/slide" Target="slides/slide414.xml"/><Relationship Id="rId625" Type="http://schemas.openxmlformats.org/officeDocument/2006/relationships/slide" Target="slides/slide621.xml"/><Relationship Id="rId832" Type="http://schemas.openxmlformats.org/officeDocument/2006/relationships/slide" Target="slides/slide828.xml"/><Relationship Id="rId222" Type="http://schemas.openxmlformats.org/officeDocument/2006/relationships/slide" Target="slides/slide218.xml"/><Relationship Id="rId264" Type="http://schemas.openxmlformats.org/officeDocument/2006/relationships/slide" Target="slides/slide260.xml"/><Relationship Id="rId471" Type="http://schemas.openxmlformats.org/officeDocument/2006/relationships/slide" Target="slides/slide467.xml"/><Relationship Id="rId667" Type="http://schemas.openxmlformats.org/officeDocument/2006/relationships/slide" Target="slides/slide663.xml"/><Relationship Id="rId874" Type="http://schemas.openxmlformats.org/officeDocument/2006/relationships/slide" Target="slides/slide870.xml"/><Relationship Id="rId17" Type="http://schemas.openxmlformats.org/officeDocument/2006/relationships/slide" Target="slides/slide13.xml"/><Relationship Id="rId59" Type="http://schemas.openxmlformats.org/officeDocument/2006/relationships/slide" Target="slides/slide55.xml"/><Relationship Id="rId124" Type="http://schemas.openxmlformats.org/officeDocument/2006/relationships/slide" Target="slides/slide120.xml"/><Relationship Id="rId527" Type="http://schemas.openxmlformats.org/officeDocument/2006/relationships/slide" Target="slides/slide523.xml"/><Relationship Id="rId569" Type="http://schemas.openxmlformats.org/officeDocument/2006/relationships/slide" Target="slides/slide565.xml"/><Relationship Id="rId734" Type="http://schemas.openxmlformats.org/officeDocument/2006/relationships/slide" Target="slides/slide730.xml"/><Relationship Id="rId776" Type="http://schemas.openxmlformats.org/officeDocument/2006/relationships/slide" Target="slides/slide772.xml"/><Relationship Id="rId70" Type="http://schemas.openxmlformats.org/officeDocument/2006/relationships/slide" Target="slides/slide66.xml"/><Relationship Id="rId166" Type="http://schemas.openxmlformats.org/officeDocument/2006/relationships/slide" Target="slides/slide162.xml"/><Relationship Id="rId331" Type="http://schemas.openxmlformats.org/officeDocument/2006/relationships/slide" Target="slides/slide327.xml"/><Relationship Id="rId373" Type="http://schemas.openxmlformats.org/officeDocument/2006/relationships/slide" Target="slides/slide369.xml"/><Relationship Id="rId429" Type="http://schemas.openxmlformats.org/officeDocument/2006/relationships/slide" Target="slides/slide425.xml"/><Relationship Id="rId580" Type="http://schemas.openxmlformats.org/officeDocument/2006/relationships/slide" Target="slides/slide576.xml"/><Relationship Id="rId636" Type="http://schemas.openxmlformats.org/officeDocument/2006/relationships/slide" Target="slides/slide632.xml"/><Relationship Id="rId801" Type="http://schemas.openxmlformats.org/officeDocument/2006/relationships/slide" Target="slides/slide797.xml"/><Relationship Id="rId1" Type="http://schemas.openxmlformats.org/officeDocument/2006/relationships/slideMaster" Target="slideMasters/slideMaster1.xml"/><Relationship Id="rId233" Type="http://schemas.openxmlformats.org/officeDocument/2006/relationships/slide" Target="slides/slide229.xml"/><Relationship Id="rId440" Type="http://schemas.openxmlformats.org/officeDocument/2006/relationships/slide" Target="slides/slide436.xml"/><Relationship Id="rId678" Type="http://schemas.openxmlformats.org/officeDocument/2006/relationships/slide" Target="slides/slide674.xml"/><Relationship Id="rId843" Type="http://schemas.openxmlformats.org/officeDocument/2006/relationships/slide" Target="slides/slide839.xml"/><Relationship Id="rId885" Type="http://schemas.openxmlformats.org/officeDocument/2006/relationships/slide" Target="slides/slide881.xml"/><Relationship Id="rId28" Type="http://schemas.openxmlformats.org/officeDocument/2006/relationships/slide" Target="slides/slide24.xml"/><Relationship Id="rId275" Type="http://schemas.openxmlformats.org/officeDocument/2006/relationships/slide" Target="slides/slide271.xml"/><Relationship Id="rId300" Type="http://schemas.openxmlformats.org/officeDocument/2006/relationships/slide" Target="slides/slide296.xml"/><Relationship Id="rId482" Type="http://schemas.openxmlformats.org/officeDocument/2006/relationships/slide" Target="slides/slide478.xml"/><Relationship Id="rId538" Type="http://schemas.openxmlformats.org/officeDocument/2006/relationships/slide" Target="slides/slide534.xml"/><Relationship Id="rId703" Type="http://schemas.openxmlformats.org/officeDocument/2006/relationships/slide" Target="slides/slide699.xml"/><Relationship Id="rId745" Type="http://schemas.openxmlformats.org/officeDocument/2006/relationships/slide" Target="slides/slide741.xml"/><Relationship Id="rId910" Type="http://schemas.openxmlformats.org/officeDocument/2006/relationships/notesMaster" Target="notesMasters/notesMaster1.xml"/><Relationship Id="rId81" Type="http://schemas.openxmlformats.org/officeDocument/2006/relationships/slide" Target="slides/slide77.xml"/><Relationship Id="rId135" Type="http://schemas.openxmlformats.org/officeDocument/2006/relationships/slide" Target="slides/slide131.xml"/><Relationship Id="rId177" Type="http://schemas.openxmlformats.org/officeDocument/2006/relationships/slide" Target="slides/slide173.xml"/><Relationship Id="rId342" Type="http://schemas.openxmlformats.org/officeDocument/2006/relationships/slide" Target="slides/slide338.xml"/><Relationship Id="rId384" Type="http://schemas.openxmlformats.org/officeDocument/2006/relationships/slide" Target="slides/slide380.xml"/><Relationship Id="rId591" Type="http://schemas.openxmlformats.org/officeDocument/2006/relationships/slide" Target="slides/slide587.xml"/><Relationship Id="rId605" Type="http://schemas.openxmlformats.org/officeDocument/2006/relationships/slide" Target="slides/slide601.xml"/><Relationship Id="rId787" Type="http://schemas.openxmlformats.org/officeDocument/2006/relationships/slide" Target="slides/slide783.xml"/><Relationship Id="rId812" Type="http://schemas.openxmlformats.org/officeDocument/2006/relationships/slide" Target="slides/slide808.xml"/><Relationship Id="rId202" Type="http://schemas.openxmlformats.org/officeDocument/2006/relationships/slide" Target="slides/slide198.xml"/><Relationship Id="rId244" Type="http://schemas.openxmlformats.org/officeDocument/2006/relationships/slide" Target="slides/slide240.xml"/><Relationship Id="rId647" Type="http://schemas.openxmlformats.org/officeDocument/2006/relationships/slide" Target="slides/slide643.xml"/><Relationship Id="rId689" Type="http://schemas.openxmlformats.org/officeDocument/2006/relationships/slide" Target="slides/slide685.xml"/><Relationship Id="rId854" Type="http://schemas.openxmlformats.org/officeDocument/2006/relationships/slide" Target="slides/slide850.xml"/><Relationship Id="rId896" Type="http://schemas.openxmlformats.org/officeDocument/2006/relationships/slide" Target="slides/slide892.xml"/><Relationship Id="rId39" Type="http://schemas.openxmlformats.org/officeDocument/2006/relationships/slide" Target="slides/slide35.xml"/><Relationship Id="rId286" Type="http://schemas.openxmlformats.org/officeDocument/2006/relationships/slide" Target="slides/slide282.xml"/><Relationship Id="rId451" Type="http://schemas.openxmlformats.org/officeDocument/2006/relationships/slide" Target="slides/slide447.xml"/><Relationship Id="rId493" Type="http://schemas.openxmlformats.org/officeDocument/2006/relationships/slide" Target="slides/slide489.xml"/><Relationship Id="rId507" Type="http://schemas.openxmlformats.org/officeDocument/2006/relationships/slide" Target="slides/slide503.xml"/><Relationship Id="rId549" Type="http://schemas.openxmlformats.org/officeDocument/2006/relationships/slide" Target="slides/slide545.xml"/><Relationship Id="rId714" Type="http://schemas.openxmlformats.org/officeDocument/2006/relationships/slide" Target="slides/slide710.xml"/><Relationship Id="rId756" Type="http://schemas.openxmlformats.org/officeDocument/2006/relationships/slide" Target="slides/slide752.xml"/><Relationship Id="rId50" Type="http://schemas.openxmlformats.org/officeDocument/2006/relationships/slide" Target="slides/slide46.xml"/><Relationship Id="rId104" Type="http://schemas.openxmlformats.org/officeDocument/2006/relationships/slide" Target="slides/slide100.xml"/><Relationship Id="rId146" Type="http://schemas.openxmlformats.org/officeDocument/2006/relationships/slide" Target="slides/slide142.xml"/><Relationship Id="rId188" Type="http://schemas.openxmlformats.org/officeDocument/2006/relationships/slide" Target="slides/slide184.xml"/><Relationship Id="rId311" Type="http://schemas.openxmlformats.org/officeDocument/2006/relationships/slide" Target="slides/slide307.xml"/><Relationship Id="rId353" Type="http://schemas.openxmlformats.org/officeDocument/2006/relationships/slide" Target="slides/slide349.xml"/><Relationship Id="rId395" Type="http://schemas.openxmlformats.org/officeDocument/2006/relationships/slide" Target="slides/slide391.xml"/><Relationship Id="rId409" Type="http://schemas.openxmlformats.org/officeDocument/2006/relationships/slide" Target="slides/slide405.xml"/><Relationship Id="rId560" Type="http://schemas.openxmlformats.org/officeDocument/2006/relationships/slide" Target="slides/slide556.xml"/><Relationship Id="rId798" Type="http://schemas.openxmlformats.org/officeDocument/2006/relationships/slide" Target="slides/slide794.xml"/><Relationship Id="rId92" Type="http://schemas.openxmlformats.org/officeDocument/2006/relationships/slide" Target="slides/slide88.xml"/><Relationship Id="rId213" Type="http://schemas.openxmlformats.org/officeDocument/2006/relationships/slide" Target="slides/slide209.xml"/><Relationship Id="rId420" Type="http://schemas.openxmlformats.org/officeDocument/2006/relationships/slide" Target="slides/slide416.xml"/><Relationship Id="rId616" Type="http://schemas.openxmlformats.org/officeDocument/2006/relationships/slide" Target="slides/slide612.xml"/><Relationship Id="rId658" Type="http://schemas.openxmlformats.org/officeDocument/2006/relationships/slide" Target="slides/slide654.xml"/><Relationship Id="rId823" Type="http://schemas.openxmlformats.org/officeDocument/2006/relationships/slide" Target="slides/slide819.xml"/><Relationship Id="rId865" Type="http://schemas.openxmlformats.org/officeDocument/2006/relationships/slide" Target="slides/slide861.xml"/><Relationship Id="rId255" Type="http://schemas.openxmlformats.org/officeDocument/2006/relationships/slide" Target="slides/slide251.xml"/><Relationship Id="rId297" Type="http://schemas.openxmlformats.org/officeDocument/2006/relationships/slide" Target="slides/slide293.xml"/><Relationship Id="rId462" Type="http://schemas.openxmlformats.org/officeDocument/2006/relationships/slide" Target="slides/slide458.xml"/><Relationship Id="rId518" Type="http://schemas.openxmlformats.org/officeDocument/2006/relationships/slide" Target="slides/slide514.xml"/><Relationship Id="rId725" Type="http://schemas.openxmlformats.org/officeDocument/2006/relationships/slide" Target="slides/slide721.xml"/><Relationship Id="rId115" Type="http://schemas.openxmlformats.org/officeDocument/2006/relationships/slide" Target="slides/slide111.xml"/><Relationship Id="rId157" Type="http://schemas.openxmlformats.org/officeDocument/2006/relationships/slide" Target="slides/slide153.xml"/><Relationship Id="rId322" Type="http://schemas.openxmlformats.org/officeDocument/2006/relationships/slide" Target="slides/slide318.xml"/><Relationship Id="rId364" Type="http://schemas.openxmlformats.org/officeDocument/2006/relationships/slide" Target="slides/slide360.xml"/><Relationship Id="rId767" Type="http://schemas.openxmlformats.org/officeDocument/2006/relationships/slide" Target="slides/slide763.xml"/><Relationship Id="rId61" Type="http://schemas.openxmlformats.org/officeDocument/2006/relationships/slide" Target="slides/slide57.xml"/><Relationship Id="rId199" Type="http://schemas.openxmlformats.org/officeDocument/2006/relationships/slide" Target="slides/slide195.xml"/><Relationship Id="rId571" Type="http://schemas.openxmlformats.org/officeDocument/2006/relationships/slide" Target="slides/slide567.xml"/><Relationship Id="rId627" Type="http://schemas.openxmlformats.org/officeDocument/2006/relationships/slide" Target="slides/slide623.xml"/><Relationship Id="rId669" Type="http://schemas.openxmlformats.org/officeDocument/2006/relationships/slide" Target="slides/slide665.xml"/><Relationship Id="rId834" Type="http://schemas.openxmlformats.org/officeDocument/2006/relationships/slide" Target="slides/slide830.xml"/><Relationship Id="rId876" Type="http://schemas.openxmlformats.org/officeDocument/2006/relationships/slide" Target="slides/slide872.xml"/><Relationship Id="rId19" Type="http://schemas.openxmlformats.org/officeDocument/2006/relationships/slide" Target="slides/slide15.xml"/><Relationship Id="rId224" Type="http://schemas.openxmlformats.org/officeDocument/2006/relationships/slide" Target="slides/slide220.xml"/><Relationship Id="rId266" Type="http://schemas.openxmlformats.org/officeDocument/2006/relationships/slide" Target="slides/slide262.xml"/><Relationship Id="rId431" Type="http://schemas.openxmlformats.org/officeDocument/2006/relationships/slide" Target="slides/slide427.xml"/><Relationship Id="rId473" Type="http://schemas.openxmlformats.org/officeDocument/2006/relationships/slide" Target="slides/slide469.xml"/><Relationship Id="rId529" Type="http://schemas.openxmlformats.org/officeDocument/2006/relationships/slide" Target="slides/slide525.xml"/><Relationship Id="rId680" Type="http://schemas.openxmlformats.org/officeDocument/2006/relationships/slide" Target="slides/slide676.xml"/><Relationship Id="rId736" Type="http://schemas.openxmlformats.org/officeDocument/2006/relationships/slide" Target="slides/slide732.xml"/><Relationship Id="rId901" Type="http://schemas.openxmlformats.org/officeDocument/2006/relationships/slide" Target="slides/slide897.xml"/><Relationship Id="rId30" Type="http://schemas.openxmlformats.org/officeDocument/2006/relationships/slide" Target="slides/slide26.xml"/><Relationship Id="rId126" Type="http://schemas.openxmlformats.org/officeDocument/2006/relationships/slide" Target="slides/slide122.xml"/><Relationship Id="rId168" Type="http://schemas.openxmlformats.org/officeDocument/2006/relationships/slide" Target="slides/slide164.xml"/><Relationship Id="rId333" Type="http://schemas.openxmlformats.org/officeDocument/2006/relationships/slide" Target="slides/slide329.xml"/><Relationship Id="rId540" Type="http://schemas.openxmlformats.org/officeDocument/2006/relationships/slide" Target="slides/slide536.xml"/><Relationship Id="rId778" Type="http://schemas.openxmlformats.org/officeDocument/2006/relationships/slide" Target="slides/slide774.xml"/><Relationship Id="rId72" Type="http://schemas.openxmlformats.org/officeDocument/2006/relationships/slide" Target="slides/slide68.xml"/><Relationship Id="rId375" Type="http://schemas.openxmlformats.org/officeDocument/2006/relationships/slide" Target="slides/slide371.xml"/><Relationship Id="rId582" Type="http://schemas.openxmlformats.org/officeDocument/2006/relationships/slide" Target="slides/slide578.xml"/><Relationship Id="rId638" Type="http://schemas.openxmlformats.org/officeDocument/2006/relationships/slide" Target="slides/slide634.xml"/><Relationship Id="rId803" Type="http://schemas.openxmlformats.org/officeDocument/2006/relationships/slide" Target="slides/slide799.xml"/><Relationship Id="rId845" Type="http://schemas.openxmlformats.org/officeDocument/2006/relationships/slide" Target="slides/slide841.xml"/><Relationship Id="rId3" Type="http://schemas.openxmlformats.org/officeDocument/2006/relationships/slideMaster" Target="slideMasters/slideMaster3.xml"/><Relationship Id="rId235" Type="http://schemas.openxmlformats.org/officeDocument/2006/relationships/slide" Target="slides/slide231.xml"/><Relationship Id="rId277" Type="http://schemas.openxmlformats.org/officeDocument/2006/relationships/slide" Target="slides/slide273.xml"/><Relationship Id="rId400" Type="http://schemas.openxmlformats.org/officeDocument/2006/relationships/slide" Target="slides/slide396.xml"/><Relationship Id="rId442" Type="http://schemas.openxmlformats.org/officeDocument/2006/relationships/slide" Target="slides/slide438.xml"/><Relationship Id="rId484" Type="http://schemas.openxmlformats.org/officeDocument/2006/relationships/slide" Target="slides/slide480.xml"/><Relationship Id="rId705" Type="http://schemas.openxmlformats.org/officeDocument/2006/relationships/slide" Target="slides/slide701.xml"/><Relationship Id="rId887" Type="http://schemas.openxmlformats.org/officeDocument/2006/relationships/slide" Target="slides/slide883.xml"/><Relationship Id="rId137" Type="http://schemas.openxmlformats.org/officeDocument/2006/relationships/slide" Target="slides/slide133.xml"/><Relationship Id="rId302" Type="http://schemas.openxmlformats.org/officeDocument/2006/relationships/slide" Target="slides/slide298.xml"/><Relationship Id="rId344" Type="http://schemas.openxmlformats.org/officeDocument/2006/relationships/slide" Target="slides/slide340.xml"/><Relationship Id="rId691" Type="http://schemas.openxmlformats.org/officeDocument/2006/relationships/slide" Target="slides/slide687.xml"/><Relationship Id="rId747" Type="http://schemas.openxmlformats.org/officeDocument/2006/relationships/slide" Target="slides/slide743.xml"/><Relationship Id="rId789" Type="http://schemas.openxmlformats.org/officeDocument/2006/relationships/slide" Target="slides/slide785.xml"/><Relationship Id="rId912" Type="http://schemas.openxmlformats.org/officeDocument/2006/relationships/viewProps" Target="viewProps.xml"/><Relationship Id="rId41" Type="http://schemas.openxmlformats.org/officeDocument/2006/relationships/slide" Target="slides/slide37.xml"/><Relationship Id="rId83" Type="http://schemas.openxmlformats.org/officeDocument/2006/relationships/slide" Target="slides/slide79.xml"/><Relationship Id="rId179" Type="http://schemas.openxmlformats.org/officeDocument/2006/relationships/slide" Target="slides/slide175.xml"/><Relationship Id="rId386" Type="http://schemas.openxmlformats.org/officeDocument/2006/relationships/slide" Target="slides/slide382.xml"/><Relationship Id="rId551" Type="http://schemas.openxmlformats.org/officeDocument/2006/relationships/slide" Target="slides/slide547.xml"/><Relationship Id="rId593" Type="http://schemas.openxmlformats.org/officeDocument/2006/relationships/slide" Target="slides/slide589.xml"/><Relationship Id="rId607" Type="http://schemas.openxmlformats.org/officeDocument/2006/relationships/slide" Target="slides/slide603.xml"/><Relationship Id="rId649" Type="http://schemas.openxmlformats.org/officeDocument/2006/relationships/slide" Target="slides/slide645.xml"/><Relationship Id="rId814" Type="http://schemas.openxmlformats.org/officeDocument/2006/relationships/slide" Target="slides/slide810.xml"/><Relationship Id="rId856" Type="http://schemas.openxmlformats.org/officeDocument/2006/relationships/slide" Target="slides/slide852.xml"/><Relationship Id="rId190" Type="http://schemas.openxmlformats.org/officeDocument/2006/relationships/slide" Target="slides/slide186.xml"/><Relationship Id="rId204" Type="http://schemas.openxmlformats.org/officeDocument/2006/relationships/slide" Target="slides/slide200.xml"/><Relationship Id="rId246" Type="http://schemas.openxmlformats.org/officeDocument/2006/relationships/slide" Target="slides/slide242.xml"/><Relationship Id="rId288" Type="http://schemas.openxmlformats.org/officeDocument/2006/relationships/slide" Target="slides/slide284.xml"/><Relationship Id="rId411" Type="http://schemas.openxmlformats.org/officeDocument/2006/relationships/slide" Target="slides/slide407.xml"/><Relationship Id="rId453" Type="http://schemas.openxmlformats.org/officeDocument/2006/relationships/slide" Target="slides/slide449.xml"/><Relationship Id="rId509" Type="http://schemas.openxmlformats.org/officeDocument/2006/relationships/slide" Target="slides/slide505.xml"/><Relationship Id="rId660" Type="http://schemas.openxmlformats.org/officeDocument/2006/relationships/slide" Target="slides/slide656.xml"/><Relationship Id="rId898" Type="http://schemas.openxmlformats.org/officeDocument/2006/relationships/slide" Target="slides/slide894.xml"/><Relationship Id="rId106" Type="http://schemas.openxmlformats.org/officeDocument/2006/relationships/slide" Target="slides/slide102.xml"/><Relationship Id="rId313" Type="http://schemas.openxmlformats.org/officeDocument/2006/relationships/slide" Target="slides/slide309.xml"/><Relationship Id="rId495" Type="http://schemas.openxmlformats.org/officeDocument/2006/relationships/slide" Target="slides/slide491.xml"/><Relationship Id="rId716" Type="http://schemas.openxmlformats.org/officeDocument/2006/relationships/slide" Target="slides/slide712.xml"/><Relationship Id="rId758" Type="http://schemas.openxmlformats.org/officeDocument/2006/relationships/slide" Target="slides/slide754.xml"/><Relationship Id="rId10" Type="http://schemas.openxmlformats.org/officeDocument/2006/relationships/slide" Target="slides/slide6.xml"/><Relationship Id="rId52" Type="http://schemas.openxmlformats.org/officeDocument/2006/relationships/slide" Target="slides/slide48.xml"/><Relationship Id="rId94" Type="http://schemas.openxmlformats.org/officeDocument/2006/relationships/slide" Target="slides/slide90.xml"/><Relationship Id="rId148" Type="http://schemas.openxmlformats.org/officeDocument/2006/relationships/slide" Target="slides/slide144.xml"/><Relationship Id="rId355" Type="http://schemas.openxmlformats.org/officeDocument/2006/relationships/slide" Target="slides/slide351.xml"/><Relationship Id="rId397" Type="http://schemas.openxmlformats.org/officeDocument/2006/relationships/slide" Target="slides/slide393.xml"/><Relationship Id="rId520" Type="http://schemas.openxmlformats.org/officeDocument/2006/relationships/slide" Target="slides/slide516.xml"/><Relationship Id="rId562" Type="http://schemas.openxmlformats.org/officeDocument/2006/relationships/slide" Target="slides/slide558.xml"/><Relationship Id="rId618" Type="http://schemas.openxmlformats.org/officeDocument/2006/relationships/slide" Target="slides/slide614.xml"/><Relationship Id="rId825" Type="http://schemas.openxmlformats.org/officeDocument/2006/relationships/slide" Target="slides/slide821.xml"/><Relationship Id="rId215" Type="http://schemas.openxmlformats.org/officeDocument/2006/relationships/slide" Target="slides/slide211.xml"/><Relationship Id="rId257" Type="http://schemas.openxmlformats.org/officeDocument/2006/relationships/slide" Target="slides/slide253.xml"/><Relationship Id="rId422" Type="http://schemas.openxmlformats.org/officeDocument/2006/relationships/slide" Target="slides/slide418.xml"/><Relationship Id="rId464" Type="http://schemas.openxmlformats.org/officeDocument/2006/relationships/slide" Target="slides/slide460.xml"/><Relationship Id="rId867" Type="http://schemas.openxmlformats.org/officeDocument/2006/relationships/slide" Target="slides/slide863.xml"/><Relationship Id="rId299" Type="http://schemas.openxmlformats.org/officeDocument/2006/relationships/slide" Target="slides/slide295.xml"/><Relationship Id="rId727" Type="http://schemas.openxmlformats.org/officeDocument/2006/relationships/slide" Target="slides/slide723.xml"/><Relationship Id="rId63" Type="http://schemas.openxmlformats.org/officeDocument/2006/relationships/slide" Target="slides/slide59.xml"/><Relationship Id="rId159" Type="http://schemas.openxmlformats.org/officeDocument/2006/relationships/slide" Target="slides/slide155.xml"/><Relationship Id="rId366" Type="http://schemas.openxmlformats.org/officeDocument/2006/relationships/slide" Target="slides/slide362.xml"/><Relationship Id="rId573" Type="http://schemas.openxmlformats.org/officeDocument/2006/relationships/slide" Target="slides/slide569.xml"/><Relationship Id="rId780" Type="http://schemas.openxmlformats.org/officeDocument/2006/relationships/slide" Target="slides/slide776.xml"/><Relationship Id="rId226" Type="http://schemas.openxmlformats.org/officeDocument/2006/relationships/slide" Target="slides/slide222.xml"/><Relationship Id="rId433" Type="http://schemas.openxmlformats.org/officeDocument/2006/relationships/slide" Target="slides/slide429.xml"/><Relationship Id="rId878" Type="http://schemas.openxmlformats.org/officeDocument/2006/relationships/slide" Target="slides/slide874.xml"/><Relationship Id="rId640" Type="http://schemas.openxmlformats.org/officeDocument/2006/relationships/slide" Target="slides/slide636.xml"/><Relationship Id="rId738" Type="http://schemas.openxmlformats.org/officeDocument/2006/relationships/slide" Target="slides/slide734.xml"/><Relationship Id="rId74" Type="http://schemas.openxmlformats.org/officeDocument/2006/relationships/slide" Target="slides/slide70.xml"/><Relationship Id="rId377" Type="http://schemas.openxmlformats.org/officeDocument/2006/relationships/slide" Target="slides/slide373.xml"/><Relationship Id="rId500" Type="http://schemas.openxmlformats.org/officeDocument/2006/relationships/slide" Target="slides/slide496.xml"/><Relationship Id="rId584" Type="http://schemas.openxmlformats.org/officeDocument/2006/relationships/slide" Target="slides/slide580.xml"/><Relationship Id="rId805" Type="http://schemas.openxmlformats.org/officeDocument/2006/relationships/slide" Target="slides/slide801.xml"/><Relationship Id="rId5" Type="http://schemas.openxmlformats.org/officeDocument/2006/relationships/slide" Target="slides/slide1.xml"/><Relationship Id="rId237" Type="http://schemas.openxmlformats.org/officeDocument/2006/relationships/slide" Target="slides/slide233.xml"/><Relationship Id="rId791" Type="http://schemas.openxmlformats.org/officeDocument/2006/relationships/slide" Target="slides/slide787.xml"/><Relationship Id="rId889" Type="http://schemas.openxmlformats.org/officeDocument/2006/relationships/slide" Target="slides/slide885.xml"/><Relationship Id="rId444" Type="http://schemas.openxmlformats.org/officeDocument/2006/relationships/slide" Target="slides/slide440.xml"/><Relationship Id="rId651" Type="http://schemas.openxmlformats.org/officeDocument/2006/relationships/slide" Target="slides/slide647.xml"/><Relationship Id="rId749" Type="http://schemas.openxmlformats.org/officeDocument/2006/relationships/slide" Target="slides/slide745.xml"/><Relationship Id="rId290" Type="http://schemas.openxmlformats.org/officeDocument/2006/relationships/slide" Target="slides/slide286.xml"/><Relationship Id="rId304" Type="http://schemas.openxmlformats.org/officeDocument/2006/relationships/slide" Target="slides/slide300.xml"/><Relationship Id="rId388" Type="http://schemas.openxmlformats.org/officeDocument/2006/relationships/slide" Target="slides/slide384.xml"/><Relationship Id="rId511" Type="http://schemas.openxmlformats.org/officeDocument/2006/relationships/slide" Target="slides/slide507.xml"/><Relationship Id="rId609" Type="http://schemas.openxmlformats.org/officeDocument/2006/relationships/slide" Target="slides/slide605.xml"/><Relationship Id="rId85" Type="http://schemas.openxmlformats.org/officeDocument/2006/relationships/slide" Target="slides/slide81.xml"/><Relationship Id="rId150" Type="http://schemas.openxmlformats.org/officeDocument/2006/relationships/slide" Target="slides/slide146.xml"/><Relationship Id="rId595" Type="http://schemas.openxmlformats.org/officeDocument/2006/relationships/slide" Target="slides/slide591.xml"/><Relationship Id="rId816" Type="http://schemas.openxmlformats.org/officeDocument/2006/relationships/slide" Target="slides/slide812.xml"/><Relationship Id="rId248" Type="http://schemas.openxmlformats.org/officeDocument/2006/relationships/slide" Target="slides/slide244.xml"/><Relationship Id="rId455" Type="http://schemas.openxmlformats.org/officeDocument/2006/relationships/slide" Target="slides/slide451.xml"/><Relationship Id="rId662" Type="http://schemas.openxmlformats.org/officeDocument/2006/relationships/slide" Target="slides/slide658.xml"/><Relationship Id="rId12" Type="http://schemas.openxmlformats.org/officeDocument/2006/relationships/slide" Target="slides/slide8.xml"/><Relationship Id="rId108" Type="http://schemas.openxmlformats.org/officeDocument/2006/relationships/slide" Target="slides/slide104.xml"/><Relationship Id="rId315" Type="http://schemas.openxmlformats.org/officeDocument/2006/relationships/slide" Target="slides/slide311.xml"/><Relationship Id="rId522" Type="http://schemas.openxmlformats.org/officeDocument/2006/relationships/slide" Target="slides/slide518.xml"/><Relationship Id="rId96" Type="http://schemas.openxmlformats.org/officeDocument/2006/relationships/slide" Target="slides/slide92.xml"/><Relationship Id="rId161" Type="http://schemas.openxmlformats.org/officeDocument/2006/relationships/slide" Target="slides/slide157.xml"/><Relationship Id="rId399" Type="http://schemas.openxmlformats.org/officeDocument/2006/relationships/slide" Target="slides/slide395.xml"/><Relationship Id="rId827" Type="http://schemas.openxmlformats.org/officeDocument/2006/relationships/slide" Target="slides/slide823.xml"/><Relationship Id="rId259" Type="http://schemas.openxmlformats.org/officeDocument/2006/relationships/slide" Target="slides/slide255.xml"/><Relationship Id="rId466" Type="http://schemas.openxmlformats.org/officeDocument/2006/relationships/slide" Target="slides/slide462.xml"/><Relationship Id="rId673" Type="http://schemas.openxmlformats.org/officeDocument/2006/relationships/slide" Target="slides/slide669.xml"/><Relationship Id="rId880" Type="http://schemas.openxmlformats.org/officeDocument/2006/relationships/slide" Target="slides/slide876.xml"/><Relationship Id="rId23" Type="http://schemas.openxmlformats.org/officeDocument/2006/relationships/slide" Target="slides/slide19.xml"/><Relationship Id="rId119" Type="http://schemas.openxmlformats.org/officeDocument/2006/relationships/slide" Target="slides/slide115.xml"/><Relationship Id="rId326" Type="http://schemas.openxmlformats.org/officeDocument/2006/relationships/slide" Target="slides/slide322.xml"/><Relationship Id="rId533" Type="http://schemas.openxmlformats.org/officeDocument/2006/relationships/slide" Target="slides/slide529.xml"/><Relationship Id="rId740" Type="http://schemas.openxmlformats.org/officeDocument/2006/relationships/slide" Target="slides/slide736.xml"/><Relationship Id="rId838" Type="http://schemas.openxmlformats.org/officeDocument/2006/relationships/slide" Target="slides/slide834.xml"/><Relationship Id="rId172" Type="http://schemas.openxmlformats.org/officeDocument/2006/relationships/slide" Target="slides/slide168.xml"/><Relationship Id="rId477" Type="http://schemas.openxmlformats.org/officeDocument/2006/relationships/slide" Target="slides/slide473.xml"/><Relationship Id="rId600" Type="http://schemas.openxmlformats.org/officeDocument/2006/relationships/slide" Target="slides/slide596.xml"/><Relationship Id="rId684" Type="http://schemas.openxmlformats.org/officeDocument/2006/relationships/slide" Target="slides/slide680.xml"/><Relationship Id="rId337" Type="http://schemas.openxmlformats.org/officeDocument/2006/relationships/slide" Target="slides/slide333.xml"/><Relationship Id="rId891" Type="http://schemas.openxmlformats.org/officeDocument/2006/relationships/slide" Target="slides/slide887.xml"/><Relationship Id="rId905" Type="http://schemas.openxmlformats.org/officeDocument/2006/relationships/slide" Target="slides/slide901.xml"/><Relationship Id="rId34" Type="http://schemas.openxmlformats.org/officeDocument/2006/relationships/slide" Target="slides/slide30.xml"/><Relationship Id="rId544" Type="http://schemas.openxmlformats.org/officeDocument/2006/relationships/slide" Target="slides/slide540.xml"/><Relationship Id="rId751" Type="http://schemas.openxmlformats.org/officeDocument/2006/relationships/slide" Target="slides/slide747.xml"/><Relationship Id="rId849" Type="http://schemas.openxmlformats.org/officeDocument/2006/relationships/slide" Target="slides/slide845.xml"/><Relationship Id="rId183" Type="http://schemas.openxmlformats.org/officeDocument/2006/relationships/slide" Target="slides/slide179.xml"/><Relationship Id="rId390" Type="http://schemas.openxmlformats.org/officeDocument/2006/relationships/slide" Target="slides/slide386.xml"/><Relationship Id="rId404" Type="http://schemas.openxmlformats.org/officeDocument/2006/relationships/slide" Target="slides/slide400.xml"/><Relationship Id="rId611" Type="http://schemas.openxmlformats.org/officeDocument/2006/relationships/slide" Target="slides/slide607.xml"/><Relationship Id="rId250" Type="http://schemas.openxmlformats.org/officeDocument/2006/relationships/slide" Target="slides/slide246.xml"/><Relationship Id="rId488" Type="http://schemas.openxmlformats.org/officeDocument/2006/relationships/slide" Target="slides/slide484.xml"/><Relationship Id="rId695" Type="http://schemas.openxmlformats.org/officeDocument/2006/relationships/slide" Target="slides/slide691.xml"/><Relationship Id="rId709" Type="http://schemas.openxmlformats.org/officeDocument/2006/relationships/slide" Target="slides/slide705.xml"/><Relationship Id="rId45" Type="http://schemas.openxmlformats.org/officeDocument/2006/relationships/slide" Target="slides/slide41.xml"/><Relationship Id="rId110" Type="http://schemas.openxmlformats.org/officeDocument/2006/relationships/slide" Target="slides/slide106.xml"/><Relationship Id="rId348" Type="http://schemas.openxmlformats.org/officeDocument/2006/relationships/slide" Target="slides/slide344.xml"/><Relationship Id="rId555" Type="http://schemas.openxmlformats.org/officeDocument/2006/relationships/slide" Target="slides/slide551.xml"/><Relationship Id="rId762" Type="http://schemas.openxmlformats.org/officeDocument/2006/relationships/slide" Target="slides/slide758.xml"/><Relationship Id="rId194" Type="http://schemas.openxmlformats.org/officeDocument/2006/relationships/slide" Target="slides/slide190.xml"/><Relationship Id="rId208" Type="http://schemas.openxmlformats.org/officeDocument/2006/relationships/slide" Target="slides/slide204.xml"/><Relationship Id="rId415" Type="http://schemas.openxmlformats.org/officeDocument/2006/relationships/slide" Target="slides/slide411.xml"/><Relationship Id="rId622" Type="http://schemas.openxmlformats.org/officeDocument/2006/relationships/slide" Target="slides/slide618.xml"/><Relationship Id="rId261" Type="http://schemas.openxmlformats.org/officeDocument/2006/relationships/slide" Target="slides/slide257.xml"/><Relationship Id="rId499" Type="http://schemas.openxmlformats.org/officeDocument/2006/relationships/slide" Target="slides/slide495.xml"/><Relationship Id="rId56" Type="http://schemas.openxmlformats.org/officeDocument/2006/relationships/slide" Target="slides/slide52.xml"/><Relationship Id="rId359" Type="http://schemas.openxmlformats.org/officeDocument/2006/relationships/slide" Target="slides/slide355.xml"/><Relationship Id="rId566" Type="http://schemas.openxmlformats.org/officeDocument/2006/relationships/slide" Target="slides/slide562.xml"/><Relationship Id="rId773" Type="http://schemas.openxmlformats.org/officeDocument/2006/relationships/slide" Target="slides/slide769.xml"/><Relationship Id="rId121" Type="http://schemas.openxmlformats.org/officeDocument/2006/relationships/slide" Target="slides/slide117.xml"/><Relationship Id="rId219" Type="http://schemas.openxmlformats.org/officeDocument/2006/relationships/slide" Target="slides/slide215.xml"/><Relationship Id="rId426" Type="http://schemas.openxmlformats.org/officeDocument/2006/relationships/slide" Target="slides/slide422.xml"/><Relationship Id="rId633" Type="http://schemas.openxmlformats.org/officeDocument/2006/relationships/slide" Target="slides/slide629.xml"/><Relationship Id="rId840" Type="http://schemas.openxmlformats.org/officeDocument/2006/relationships/slide" Target="slides/slide836.xml"/><Relationship Id="rId67" Type="http://schemas.openxmlformats.org/officeDocument/2006/relationships/slide" Target="slides/slide63.xml"/><Relationship Id="rId272" Type="http://schemas.openxmlformats.org/officeDocument/2006/relationships/slide" Target="slides/slide268.xml"/><Relationship Id="rId577" Type="http://schemas.openxmlformats.org/officeDocument/2006/relationships/slide" Target="slides/slide573.xml"/><Relationship Id="rId700" Type="http://schemas.openxmlformats.org/officeDocument/2006/relationships/slide" Target="slides/slide696.xml"/><Relationship Id="rId132" Type="http://schemas.openxmlformats.org/officeDocument/2006/relationships/slide" Target="slides/slide128.xml"/><Relationship Id="rId784" Type="http://schemas.openxmlformats.org/officeDocument/2006/relationships/slide" Target="slides/slide780.xml"/><Relationship Id="rId437" Type="http://schemas.openxmlformats.org/officeDocument/2006/relationships/slide" Target="slides/slide433.xml"/><Relationship Id="rId644" Type="http://schemas.openxmlformats.org/officeDocument/2006/relationships/slide" Target="slides/slide640.xml"/><Relationship Id="rId851" Type="http://schemas.openxmlformats.org/officeDocument/2006/relationships/slide" Target="slides/slide847.xml"/><Relationship Id="rId283" Type="http://schemas.openxmlformats.org/officeDocument/2006/relationships/slide" Target="slides/slide279.xml"/><Relationship Id="rId490" Type="http://schemas.openxmlformats.org/officeDocument/2006/relationships/slide" Target="slides/slide486.xml"/><Relationship Id="rId504" Type="http://schemas.openxmlformats.org/officeDocument/2006/relationships/slide" Target="slides/slide500.xml"/><Relationship Id="rId711" Type="http://schemas.openxmlformats.org/officeDocument/2006/relationships/slide" Target="slides/slide707.xml"/><Relationship Id="rId78" Type="http://schemas.openxmlformats.org/officeDocument/2006/relationships/slide" Target="slides/slide74.xml"/><Relationship Id="rId143" Type="http://schemas.openxmlformats.org/officeDocument/2006/relationships/slide" Target="slides/slide139.xml"/><Relationship Id="rId350" Type="http://schemas.openxmlformats.org/officeDocument/2006/relationships/slide" Target="slides/slide346.xml"/><Relationship Id="rId588" Type="http://schemas.openxmlformats.org/officeDocument/2006/relationships/slide" Target="slides/slide584.xml"/><Relationship Id="rId795" Type="http://schemas.openxmlformats.org/officeDocument/2006/relationships/slide" Target="slides/slide791.xml"/><Relationship Id="rId809" Type="http://schemas.openxmlformats.org/officeDocument/2006/relationships/slide" Target="slides/slide805.xml"/><Relationship Id="rId9" Type="http://schemas.openxmlformats.org/officeDocument/2006/relationships/slide" Target="slides/slide5.xml"/><Relationship Id="rId210" Type="http://schemas.openxmlformats.org/officeDocument/2006/relationships/slide" Target="slides/slide206.xml"/><Relationship Id="rId448" Type="http://schemas.openxmlformats.org/officeDocument/2006/relationships/slide" Target="slides/slide444.xml"/><Relationship Id="rId655" Type="http://schemas.openxmlformats.org/officeDocument/2006/relationships/slide" Target="slides/slide651.xml"/><Relationship Id="rId862" Type="http://schemas.openxmlformats.org/officeDocument/2006/relationships/slide" Target="slides/slide858.xml"/><Relationship Id="rId294" Type="http://schemas.openxmlformats.org/officeDocument/2006/relationships/slide" Target="slides/slide290.xml"/><Relationship Id="rId308" Type="http://schemas.openxmlformats.org/officeDocument/2006/relationships/slide" Target="slides/slide304.xml"/><Relationship Id="rId515" Type="http://schemas.openxmlformats.org/officeDocument/2006/relationships/slide" Target="slides/slide511.xml"/><Relationship Id="rId722" Type="http://schemas.openxmlformats.org/officeDocument/2006/relationships/slide" Target="slides/slide718.xml"/><Relationship Id="rId89" Type="http://schemas.openxmlformats.org/officeDocument/2006/relationships/slide" Target="slides/slide85.xml"/><Relationship Id="rId154" Type="http://schemas.openxmlformats.org/officeDocument/2006/relationships/slide" Target="slides/slide150.xml"/><Relationship Id="rId361" Type="http://schemas.openxmlformats.org/officeDocument/2006/relationships/slide" Target="slides/slide357.xml"/><Relationship Id="rId599" Type="http://schemas.openxmlformats.org/officeDocument/2006/relationships/slide" Target="slides/slide595.xml"/><Relationship Id="rId459" Type="http://schemas.openxmlformats.org/officeDocument/2006/relationships/slide" Target="slides/slide455.xml"/><Relationship Id="rId666" Type="http://schemas.openxmlformats.org/officeDocument/2006/relationships/slide" Target="slides/slide662.xml"/><Relationship Id="rId873" Type="http://schemas.openxmlformats.org/officeDocument/2006/relationships/slide" Target="slides/slide869.xml"/><Relationship Id="rId16" Type="http://schemas.openxmlformats.org/officeDocument/2006/relationships/slide" Target="slides/slide12.xml"/><Relationship Id="rId221" Type="http://schemas.openxmlformats.org/officeDocument/2006/relationships/slide" Target="slides/slide217.xml"/><Relationship Id="rId319" Type="http://schemas.openxmlformats.org/officeDocument/2006/relationships/slide" Target="slides/slide315.xml"/><Relationship Id="rId526" Type="http://schemas.openxmlformats.org/officeDocument/2006/relationships/slide" Target="slides/slide522.xml"/><Relationship Id="rId733" Type="http://schemas.openxmlformats.org/officeDocument/2006/relationships/slide" Target="slides/slide729.xml"/><Relationship Id="rId165" Type="http://schemas.openxmlformats.org/officeDocument/2006/relationships/slide" Target="slides/slide161.xml"/><Relationship Id="rId372" Type="http://schemas.openxmlformats.org/officeDocument/2006/relationships/slide" Target="slides/slide368.xml"/><Relationship Id="rId677" Type="http://schemas.openxmlformats.org/officeDocument/2006/relationships/slide" Target="slides/slide673.xml"/><Relationship Id="rId800" Type="http://schemas.openxmlformats.org/officeDocument/2006/relationships/slide" Target="slides/slide796.xml"/><Relationship Id="rId232" Type="http://schemas.openxmlformats.org/officeDocument/2006/relationships/slide" Target="slides/slide228.xml"/><Relationship Id="rId884" Type="http://schemas.openxmlformats.org/officeDocument/2006/relationships/slide" Target="slides/slide880.xml"/><Relationship Id="rId27" Type="http://schemas.openxmlformats.org/officeDocument/2006/relationships/slide" Target="slides/slide23.xml"/><Relationship Id="rId537" Type="http://schemas.openxmlformats.org/officeDocument/2006/relationships/slide" Target="slides/slide533.xml"/><Relationship Id="rId744" Type="http://schemas.openxmlformats.org/officeDocument/2006/relationships/slide" Target="slides/slide740.xml"/><Relationship Id="rId80" Type="http://schemas.openxmlformats.org/officeDocument/2006/relationships/slide" Target="slides/slide76.xml"/><Relationship Id="rId176" Type="http://schemas.openxmlformats.org/officeDocument/2006/relationships/slide" Target="slides/slide172.xml"/><Relationship Id="rId383" Type="http://schemas.openxmlformats.org/officeDocument/2006/relationships/slide" Target="slides/slide379.xml"/><Relationship Id="rId590" Type="http://schemas.openxmlformats.org/officeDocument/2006/relationships/slide" Target="slides/slide586.xml"/><Relationship Id="rId604" Type="http://schemas.openxmlformats.org/officeDocument/2006/relationships/slide" Target="slides/slide600.xml"/><Relationship Id="rId811" Type="http://schemas.openxmlformats.org/officeDocument/2006/relationships/slide" Target="slides/slide807.xml"/><Relationship Id="rId243" Type="http://schemas.openxmlformats.org/officeDocument/2006/relationships/slide" Target="slides/slide239.xml"/><Relationship Id="rId450" Type="http://schemas.openxmlformats.org/officeDocument/2006/relationships/slide" Target="slides/slide446.xml"/><Relationship Id="rId688" Type="http://schemas.openxmlformats.org/officeDocument/2006/relationships/slide" Target="slides/slide684.xml"/><Relationship Id="rId895" Type="http://schemas.openxmlformats.org/officeDocument/2006/relationships/slide" Target="slides/slide891.xml"/><Relationship Id="rId909" Type="http://schemas.openxmlformats.org/officeDocument/2006/relationships/slide" Target="slides/slide905.xml"/><Relationship Id="rId38" Type="http://schemas.openxmlformats.org/officeDocument/2006/relationships/slide" Target="slides/slide34.xml"/><Relationship Id="rId103" Type="http://schemas.openxmlformats.org/officeDocument/2006/relationships/slide" Target="slides/slide99.xml"/><Relationship Id="rId310" Type="http://schemas.openxmlformats.org/officeDocument/2006/relationships/slide" Target="slides/slide306.xml"/><Relationship Id="rId548" Type="http://schemas.openxmlformats.org/officeDocument/2006/relationships/slide" Target="slides/slide544.xml"/><Relationship Id="rId755" Type="http://schemas.openxmlformats.org/officeDocument/2006/relationships/slide" Target="slides/slide751.xml"/><Relationship Id="rId91" Type="http://schemas.openxmlformats.org/officeDocument/2006/relationships/slide" Target="slides/slide87.xml"/><Relationship Id="rId187" Type="http://schemas.openxmlformats.org/officeDocument/2006/relationships/slide" Target="slides/slide183.xml"/><Relationship Id="rId394" Type="http://schemas.openxmlformats.org/officeDocument/2006/relationships/slide" Target="slides/slide390.xml"/><Relationship Id="rId408" Type="http://schemas.openxmlformats.org/officeDocument/2006/relationships/slide" Target="slides/slide404.xml"/><Relationship Id="rId615" Type="http://schemas.openxmlformats.org/officeDocument/2006/relationships/slide" Target="slides/slide611.xml"/><Relationship Id="rId822" Type="http://schemas.openxmlformats.org/officeDocument/2006/relationships/slide" Target="slides/slide818.xml"/><Relationship Id="rId254" Type="http://schemas.openxmlformats.org/officeDocument/2006/relationships/slide" Target="slides/slide250.xml"/><Relationship Id="rId699" Type="http://schemas.openxmlformats.org/officeDocument/2006/relationships/slide" Target="slides/slide695.xml"/><Relationship Id="rId49" Type="http://schemas.openxmlformats.org/officeDocument/2006/relationships/slide" Target="slides/slide45.xml"/><Relationship Id="rId114" Type="http://schemas.openxmlformats.org/officeDocument/2006/relationships/slide" Target="slides/slide110.xml"/><Relationship Id="rId461" Type="http://schemas.openxmlformats.org/officeDocument/2006/relationships/slide" Target="slides/slide457.xml"/><Relationship Id="rId559" Type="http://schemas.openxmlformats.org/officeDocument/2006/relationships/slide" Target="slides/slide555.xml"/><Relationship Id="rId766" Type="http://schemas.openxmlformats.org/officeDocument/2006/relationships/slide" Target="slides/slide762.xml"/><Relationship Id="rId198" Type="http://schemas.openxmlformats.org/officeDocument/2006/relationships/slide" Target="slides/slide194.xml"/><Relationship Id="rId321" Type="http://schemas.openxmlformats.org/officeDocument/2006/relationships/slide" Target="slides/slide317.xml"/><Relationship Id="rId419" Type="http://schemas.openxmlformats.org/officeDocument/2006/relationships/slide" Target="slides/slide415.xml"/><Relationship Id="rId626" Type="http://schemas.openxmlformats.org/officeDocument/2006/relationships/slide" Target="slides/slide622.xml"/><Relationship Id="rId833" Type="http://schemas.openxmlformats.org/officeDocument/2006/relationships/slide" Target="slides/slide829.xml"/><Relationship Id="rId265" Type="http://schemas.openxmlformats.org/officeDocument/2006/relationships/slide" Target="slides/slide261.xml"/><Relationship Id="rId472" Type="http://schemas.openxmlformats.org/officeDocument/2006/relationships/slide" Target="slides/slide468.xml"/><Relationship Id="rId900" Type="http://schemas.openxmlformats.org/officeDocument/2006/relationships/slide" Target="slides/slide896.xml"/><Relationship Id="rId125" Type="http://schemas.openxmlformats.org/officeDocument/2006/relationships/slide" Target="slides/slide121.xml"/><Relationship Id="rId332" Type="http://schemas.openxmlformats.org/officeDocument/2006/relationships/slide" Target="slides/slide328.xml"/><Relationship Id="rId777" Type="http://schemas.openxmlformats.org/officeDocument/2006/relationships/slide" Target="slides/slide773.xml"/><Relationship Id="rId637" Type="http://schemas.openxmlformats.org/officeDocument/2006/relationships/slide" Target="slides/slide633.xml"/><Relationship Id="rId844" Type="http://schemas.openxmlformats.org/officeDocument/2006/relationships/slide" Target="slides/slide840.xml"/><Relationship Id="rId276" Type="http://schemas.openxmlformats.org/officeDocument/2006/relationships/slide" Target="slides/slide272.xml"/><Relationship Id="rId483" Type="http://schemas.openxmlformats.org/officeDocument/2006/relationships/slide" Target="slides/slide479.xml"/><Relationship Id="rId690" Type="http://schemas.openxmlformats.org/officeDocument/2006/relationships/slide" Target="slides/slide686.xml"/><Relationship Id="rId704" Type="http://schemas.openxmlformats.org/officeDocument/2006/relationships/slide" Target="slides/slide700.xml"/><Relationship Id="rId911" Type="http://schemas.openxmlformats.org/officeDocument/2006/relationships/presProps" Target="presProps.xml"/><Relationship Id="rId40" Type="http://schemas.openxmlformats.org/officeDocument/2006/relationships/slide" Target="slides/slide36.xml"/><Relationship Id="rId136" Type="http://schemas.openxmlformats.org/officeDocument/2006/relationships/slide" Target="slides/slide132.xml"/><Relationship Id="rId343" Type="http://schemas.openxmlformats.org/officeDocument/2006/relationships/slide" Target="slides/slide339.xml"/><Relationship Id="rId550" Type="http://schemas.openxmlformats.org/officeDocument/2006/relationships/slide" Target="slides/slide546.xml"/><Relationship Id="rId788" Type="http://schemas.openxmlformats.org/officeDocument/2006/relationships/slide" Target="slides/slide784.xml"/><Relationship Id="rId203" Type="http://schemas.openxmlformats.org/officeDocument/2006/relationships/slide" Target="slides/slide199.xml"/><Relationship Id="rId648" Type="http://schemas.openxmlformats.org/officeDocument/2006/relationships/slide" Target="slides/slide644.xml"/><Relationship Id="rId855" Type="http://schemas.openxmlformats.org/officeDocument/2006/relationships/slide" Target="slides/slide851.xml"/><Relationship Id="rId287" Type="http://schemas.openxmlformats.org/officeDocument/2006/relationships/slide" Target="slides/slide283.xml"/><Relationship Id="rId410" Type="http://schemas.openxmlformats.org/officeDocument/2006/relationships/slide" Target="slides/slide406.xml"/><Relationship Id="rId494" Type="http://schemas.openxmlformats.org/officeDocument/2006/relationships/slide" Target="slides/slide490.xml"/><Relationship Id="rId508" Type="http://schemas.openxmlformats.org/officeDocument/2006/relationships/slide" Target="slides/slide504.xml"/><Relationship Id="rId715" Type="http://schemas.openxmlformats.org/officeDocument/2006/relationships/slide" Target="slides/slide711.xml"/><Relationship Id="rId147" Type="http://schemas.openxmlformats.org/officeDocument/2006/relationships/slide" Target="slides/slide143.xml"/><Relationship Id="rId354" Type="http://schemas.openxmlformats.org/officeDocument/2006/relationships/slide" Target="slides/slide350.xml"/><Relationship Id="rId799" Type="http://schemas.openxmlformats.org/officeDocument/2006/relationships/slide" Target="slides/slide795.xml"/><Relationship Id="rId51" Type="http://schemas.openxmlformats.org/officeDocument/2006/relationships/slide" Target="slides/slide47.xml"/><Relationship Id="rId561" Type="http://schemas.openxmlformats.org/officeDocument/2006/relationships/slide" Target="slides/slide557.xml"/><Relationship Id="rId659" Type="http://schemas.openxmlformats.org/officeDocument/2006/relationships/slide" Target="slides/slide655.xml"/><Relationship Id="rId866" Type="http://schemas.openxmlformats.org/officeDocument/2006/relationships/slide" Target="slides/slide862.xml"/><Relationship Id="rId214" Type="http://schemas.openxmlformats.org/officeDocument/2006/relationships/slide" Target="slides/slide210.xml"/><Relationship Id="rId298" Type="http://schemas.openxmlformats.org/officeDocument/2006/relationships/slide" Target="slides/slide294.xml"/><Relationship Id="rId421" Type="http://schemas.openxmlformats.org/officeDocument/2006/relationships/slide" Target="slides/slide417.xml"/><Relationship Id="rId519" Type="http://schemas.openxmlformats.org/officeDocument/2006/relationships/slide" Target="slides/slide515.xml"/><Relationship Id="rId158" Type="http://schemas.openxmlformats.org/officeDocument/2006/relationships/slide" Target="slides/slide154.xml"/><Relationship Id="rId726" Type="http://schemas.openxmlformats.org/officeDocument/2006/relationships/slide" Target="slides/slide722.xml"/><Relationship Id="rId62" Type="http://schemas.openxmlformats.org/officeDocument/2006/relationships/slide" Target="slides/slide58.xml"/><Relationship Id="rId365" Type="http://schemas.openxmlformats.org/officeDocument/2006/relationships/slide" Target="slides/slide361.xml"/><Relationship Id="rId572" Type="http://schemas.openxmlformats.org/officeDocument/2006/relationships/slide" Target="slides/slide568.xml"/><Relationship Id="rId225" Type="http://schemas.openxmlformats.org/officeDocument/2006/relationships/slide" Target="slides/slide221.xml"/><Relationship Id="rId432" Type="http://schemas.openxmlformats.org/officeDocument/2006/relationships/slide" Target="slides/slide428.xml"/><Relationship Id="rId877" Type="http://schemas.openxmlformats.org/officeDocument/2006/relationships/slide" Target="slides/slide873.xml"/><Relationship Id="rId737" Type="http://schemas.openxmlformats.org/officeDocument/2006/relationships/slide" Target="slides/slide733.xml"/><Relationship Id="rId73" Type="http://schemas.openxmlformats.org/officeDocument/2006/relationships/slide" Target="slides/slide69.xml"/><Relationship Id="rId169" Type="http://schemas.openxmlformats.org/officeDocument/2006/relationships/slide" Target="slides/slide165.xml"/><Relationship Id="rId376" Type="http://schemas.openxmlformats.org/officeDocument/2006/relationships/slide" Target="slides/slide372.xml"/><Relationship Id="rId583" Type="http://schemas.openxmlformats.org/officeDocument/2006/relationships/slide" Target="slides/slide579.xml"/><Relationship Id="rId790" Type="http://schemas.openxmlformats.org/officeDocument/2006/relationships/slide" Target="slides/slide786.xml"/><Relationship Id="rId804" Type="http://schemas.openxmlformats.org/officeDocument/2006/relationships/slide" Target="slides/slide800.xml"/><Relationship Id="rId4" Type="http://schemas.openxmlformats.org/officeDocument/2006/relationships/slideMaster" Target="slideMasters/slideMaster4.xml"/><Relationship Id="rId236" Type="http://schemas.openxmlformats.org/officeDocument/2006/relationships/slide" Target="slides/slide232.xml"/><Relationship Id="rId443" Type="http://schemas.openxmlformats.org/officeDocument/2006/relationships/slide" Target="slides/slide439.xml"/><Relationship Id="rId650" Type="http://schemas.openxmlformats.org/officeDocument/2006/relationships/slide" Target="slides/slide646.xml"/><Relationship Id="rId888" Type="http://schemas.openxmlformats.org/officeDocument/2006/relationships/slide" Target="slides/slide884.xml"/><Relationship Id="rId303" Type="http://schemas.openxmlformats.org/officeDocument/2006/relationships/slide" Target="slides/slide299.xml"/><Relationship Id="rId748" Type="http://schemas.openxmlformats.org/officeDocument/2006/relationships/slide" Target="slides/slide744.xml"/><Relationship Id="rId84" Type="http://schemas.openxmlformats.org/officeDocument/2006/relationships/slide" Target="slides/slide80.xml"/><Relationship Id="rId387" Type="http://schemas.openxmlformats.org/officeDocument/2006/relationships/slide" Target="slides/slide383.xml"/><Relationship Id="rId510" Type="http://schemas.openxmlformats.org/officeDocument/2006/relationships/slide" Target="slides/slide506.xml"/><Relationship Id="rId594" Type="http://schemas.openxmlformats.org/officeDocument/2006/relationships/slide" Target="slides/slide590.xml"/><Relationship Id="rId608" Type="http://schemas.openxmlformats.org/officeDocument/2006/relationships/slide" Target="slides/slide604.xml"/><Relationship Id="rId815" Type="http://schemas.openxmlformats.org/officeDocument/2006/relationships/slide" Target="slides/slide811.xml"/><Relationship Id="rId247" Type="http://schemas.openxmlformats.org/officeDocument/2006/relationships/slide" Target="slides/slide243.xml"/><Relationship Id="rId899" Type="http://schemas.openxmlformats.org/officeDocument/2006/relationships/slide" Target="slides/slide895.xml"/><Relationship Id="rId107" Type="http://schemas.openxmlformats.org/officeDocument/2006/relationships/slide" Target="slides/slide103.xml"/><Relationship Id="rId454" Type="http://schemas.openxmlformats.org/officeDocument/2006/relationships/slide" Target="slides/slide450.xml"/><Relationship Id="rId661" Type="http://schemas.openxmlformats.org/officeDocument/2006/relationships/slide" Target="slides/slide657.xml"/><Relationship Id="rId759" Type="http://schemas.openxmlformats.org/officeDocument/2006/relationships/slide" Target="slides/slide755.xml"/><Relationship Id="rId11" Type="http://schemas.openxmlformats.org/officeDocument/2006/relationships/slide" Target="slides/slide7.xml"/><Relationship Id="rId314" Type="http://schemas.openxmlformats.org/officeDocument/2006/relationships/slide" Target="slides/slide310.xml"/><Relationship Id="rId398" Type="http://schemas.openxmlformats.org/officeDocument/2006/relationships/slide" Target="slides/slide394.xml"/><Relationship Id="rId521" Type="http://schemas.openxmlformats.org/officeDocument/2006/relationships/slide" Target="slides/slide517.xml"/><Relationship Id="rId619" Type="http://schemas.openxmlformats.org/officeDocument/2006/relationships/slide" Target="slides/slide615.xml"/><Relationship Id="rId95" Type="http://schemas.openxmlformats.org/officeDocument/2006/relationships/slide" Target="slides/slide91.xml"/><Relationship Id="rId160" Type="http://schemas.openxmlformats.org/officeDocument/2006/relationships/slide" Target="slides/slide156.xml"/><Relationship Id="rId826" Type="http://schemas.openxmlformats.org/officeDocument/2006/relationships/slide" Target="slides/slide822.xml"/><Relationship Id="rId258" Type="http://schemas.openxmlformats.org/officeDocument/2006/relationships/slide" Target="slides/slide254.xml"/><Relationship Id="rId465" Type="http://schemas.openxmlformats.org/officeDocument/2006/relationships/slide" Target="slides/slide461.xml"/><Relationship Id="rId672" Type="http://schemas.openxmlformats.org/officeDocument/2006/relationships/slide" Target="slides/slide668.xml"/><Relationship Id="rId22" Type="http://schemas.openxmlformats.org/officeDocument/2006/relationships/slide" Target="slides/slide18.xml"/><Relationship Id="rId118" Type="http://schemas.openxmlformats.org/officeDocument/2006/relationships/slide" Target="slides/slide114.xml"/><Relationship Id="rId325" Type="http://schemas.openxmlformats.org/officeDocument/2006/relationships/slide" Target="slides/slide321.xml"/><Relationship Id="rId532" Type="http://schemas.openxmlformats.org/officeDocument/2006/relationships/slide" Target="slides/slide528.xml"/><Relationship Id="rId171" Type="http://schemas.openxmlformats.org/officeDocument/2006/relationships/slide" Target="slides/slide167.xml"/><Relationship Id="rId837" Type="http://schemas.openxmlformats.org/officeDocument/2006/relationships/slide" Target="slides/slide833.xml"/><Relationship Id="rId269" Type="http://schemas.openxmlformats.org/officeDocument/2006/relationships/slide" Target="slides/slide265.xml"/><Relationship Id="rId476" Type="http://schemas.openxmlformats.org/officeDocument/2006/relationships/slide" Target="slides/slide472.xml"/><Relationship Id="rId683" Type="http://schemas.openxmlformats.org/officeDocument/2006/relationships/slide" Target="slides/slide679.xml"/><Relationship Id="rId890" Type="http://schemas.openxmlformats.org/officeDocument/2006/relationships/slide" Target="slides/slide886.xml"/><Relationship Id="rId904" Type="http://schemas.openxmlformats.org/officeDocument/2006/relationships/slide" Target="slides/slide900.xml"/><Relationship Id="rId33" Type="http://schemas.openxmlformats.org/officeDocument/2006/relationships/slide" Target="slides/slide29.xml"/><Relationship Id="rId129" Type="http://schemas.openxmlformats.org/officeDocument/2006/relationships/slide" Target="slides/slide125.xml"/><Relationship Id="rId336" Type="http://schemas.openxmlformats.org/officeDocument/2006/relationships/slide" Target="slides/slide332.xml"/><Relationship Id="rId543" Type="http://schemas.openxmlformats.org/officeDocument/2006/relationships/slide" Target="slides/slide539.xml"/><Relationship Id="rId182" Type="http://schemas.openxmlformats.org/officeDocument/2006/relationships/slide" Target="slides/slide178.xml"/><Relationship Id="rId403" Type="http://schemas.openxmlformats.org/officeDocument/2006/relationships/slide" Target="slides/slide399.xml"/><Relationship Id="rId750" Type="http://schemas.openxmlformats.org/officeDocument/2006/relationships/slide" Target="slides/slide746.xml"/><Relationship Id="rId848" Type="http://schemas.openxmlformats.org/officeDocument/2006/relationships/slide" Target="slides/slide844.xml"/><Relationship Id="rId487" Type="http://schemas.openxmlformats.org/officeDocument/2006/relationships/slide" Target="slides/slide483.xml"/><Relationship Id="rId610" Type="http://schemas.openxmlformats.org/officeDocument/2006/relationships/slide" Target="slides/slide606.xml"/><Relationship Id="rId694" Type="http://schemas.openxmlformats.org/officeDocument/2006/relationships/slide" Target="slides/slide690.xml"/><Relationship Id="rId708" Type="http://schemas.openxmlformats.org/officeDocument/2006/relationships/slide" Target="slides/slide704.xml"/><Relationship Id="rId347" Type="http://schemas.openxmlformats.org/officeDocument/2006/relationships/slide" Target="slides/slide343.xml"/><Relationship Id="rId44" Type="http://schemas.openxmlformats.org/officeDocument/2006/relationships/slide" Target="slides/slide40.xml"/><Relationship Id="rId554" Type="http://schemas.openxmlformats.org/officeDocument/2006/relationships/slide" Target="slides/slide550.xml"/><Relationship Id="rId761" Type="http://schemas.openxmlformats.org/officeDocument/2006/relationships/slide" Target="slides/slide757.xml"/><Relationship Id="rId859" Type="http://schemas.openxmlformats.org/officeDocument/2006/relationships/slide" Target="slides/slide855.xml"/><Relationship Id="rId193" Type="http://schemas.openxmlformats.org/officeDocument/2006/relationships/slide" Target="slides/slide189.xml"/><Relationship Id="rId207" Type="http://schemas.openxmlformats.org/officeDocument/2006/relationships/slide" Target="slides/slide203.xml"/><Relationship Id="rId414" Type="http://schemas.openxmlformats.org/officeDocument/2006/relationships/slide" Target="slides/slide410.xml"/><Relationship Id="rId498" Type="http://schemas.openxmlformats.org/officeDocument/2006/relationships/slide" Target="slides/slide494.xml"/><Relationship Id="rId621" Type="http://schemas.openxmlformats.org/officeDocument/2006/relationships/slide" Target="slides/slide617.xml"/><Relationship Id="rId260" Type="http://schemas.openxmlformats.org/officeDocument/2006/relationships/slide" Target="slides/slide256.xml"/><Relationship Id="rId719" Type="http://schemas.openxmlformats.org/officeDocument/2006/relationships/slide" Target="slides/slide715.xml"/><Relationship Id="rId55" Type="http://schemas.openxmlformats.org/officeDocument/2006/relationships/slide" Target="slides/slide51.xml"/><Relationship Id="rId120" Type="http://schemas.openxmlformats.org/officeDocument/2006/relationships/slide" Target="slides/slide116.xml"/><Relationship Id="rId358" Type="http://schemas.openxmlformats.org/officeDocument/2006/relationships/slide" Target="slides/slide354.xml"/><Relationship Id="rId565" Type="http://schemas.openxmlformats.org/officeDocument/2006/relationships/slide" Target="slides/slide561.xml"/><Relationship Id="rId772" Type="http://schemas.openxmlformats.org/officeDocument/2006/relationships/slide" Target="slides/slide768.xml"/><Relationship Id="rId218" Type="http://schemas.openxmlformats.org/officeDocument/2006/relationships/slide" Target="slides/slide214.xml"/><Relationship Id="rId425" Type="http://schemas.openxmlformats.org/officeDocument/2006/relationships/slide" Target="slides/slide421.xml"/><Relationship Id="rId632" Type="http://schemas.openxmlformats.org/officeDocument/2006/relationships/slide" Target="slides/slide628.xml"/><Relationship Id="rId271" Type="http://schemas.openxmlformats.org/officeDocument/2006/relationships/slide" Target="slides/slide267.xml"/><Relationship Id="rId66" Type="http://schemas.openxmlformats.org/officeDocument/2006/relationships/slide" Target="slides/slide62.xml"/><Relationship Id="rId131" Type="http://schemas.openxmlformats.org/officeDocument/2006/relationships/slide" Target="slides/slide127.xml"/><Relationship Id="rId369" Type="http://schemas.openxmlformats.org/officeDocument/2006/relationships/slide" Target="slides/slide365.xml"/><Relationship Id="rId576" Type="http://schemas.openxmlformats.org/officeDocument/2006/relationships/slide" Target="slides/slide572.xml"/><Relationship Id="rId783" Type="http://schemas.openxmlformats.org/officeDocument/2006/relationships/slide" Target="slides/slide779.xml"/><Relationship Id="rId229" Type="http://schemas.openxmlformats.org/officeDocument/2006/relationships/slide" Target="slides/slide225.xml"/><Relationship Id="rId436" Type="http://schemas.openxmlformats.org/officeDocument/2006/relationships/slide" Target="slides/slide432.xml"/><Relationship Id="rId643" Type="http://schemas.openxmlformats.org/officeDocument/2006/relationships/slide" Target="slides/slide639.xml"/><Relationship Id="rId850" Type="http://schemas.openxmlformats.org/officeDocument/2006/relationships/slide" Target="slides/slide846.xml"/><Relationship Id="rId77" Type="http://schemas.openxmlformats.org/officeDocument/2006/relationships/slide" Target="slides/slide73.xml"/><Relationship Id="rId282" Type="http://schemas.openxmlformats.org/officeDocument/2006/relationships/slide" Target="slides/slide278.xml"/><Relationship Id="rId503" Type="http://schemas.openxmlformats.org/officeDocument/2006/relationships/slide" Target="slides/slide499.xml"/><Relationship Id="rId587" Type="http://schemas.openxmlformats.org/officeDocument/2006/relationships/slide" Target="slides/slide583.xml"/><Relationship Id="rId710" Type="http://schemas.openxmlformats.org/officeDocument/2006/relationships/slide" Target="slides/slide706.xml"/><Relationship Id="rId808" Type="http://schemas.openxmlformats.org/officeDocument/2006/relationships/slide" Target="slides/slide804.xml"/><Relationship Id="rId8" Type="http://schemas.openxmlformats.org/officeDocument/2006/relationships/slide" Target="slides/slide4.xml"/><Relationship Id="rId142" Type="http://schemas.openxmlformats.org/officeDocument/2006/relationships/slide" Target="slides/slide138.xml"/><Relationship Id="rId447" Type="http://schemas.openxmlformats.org/officeDocument/2006/relationships/slide" Target="slides/slide443.xml"/><Relationship Id="rId794" Type="http://schemas.openxmlformats.org/officeDocument/2006/relationships/slide" Target="slides/slide790.xml"/><Relationship Id="rId654" Type="http://schemas.openxmlformats.org/officeDocument/2006/relationships/slide" Target="slides/slide650.xml"/><Relationship Id="rId861" Type="http://schemas.openxmlformats.org/officeDocument/2006/relationships/slide" Target="slides/slide857.xml"/><Relationship Id="rId293" Type="http://schemas.openxmlformats.org/officeDocument/2006/relationships/slide" Target="slides/slide289.xml"/><Relationship Id="rId307" Type="http://schemas.openxmlformats.org/officeDocument/2006/relationships/slide" Target="slides/slide303.xml"/><Relationship Id="rId514" Type="http://schemas.openxmlformats.org/officeDocument/2006/relationships/slide" Target="slides/slide510.xml"/><Relationship Id="rId721" Type="http://schemas.openxmlformats.org/officeDocument/2006/relationships/slide" Target="slides/slide717.xml"/><Relationship Id="rId88" Type="http://schemas.openxmlformats.org/officeDocument/2006/relationships/slide" Target="slides/slide84.xml"/><Relationship Id="rId153" Type="http://schemas.openxmlformats.org/officeDocument/2006/relationships/slide" Target="slides/slide149.xml"/><Relationship Id="rId360" Type="http://schemas.openxmlformats.org/officeDocument/2006/relationships/slide" Target="slides/slide356.xml"/><Relationship Id="rId598" Type="http://schemas.openxmlformats.org/officeDocument/2006/relationships/slide" Target="slides/slide594.xml"/><Relationship Id="rId819" Type="http://schemas.openxmlformats.org/officeDocument/2006/relationships/slide" Target="slides/slide815.xml"/><Relationship Id="rId220" Type="http://schemas.openxmlformats.org/officeDocument/2006/relationships/slide" Target="slides/slide216.xml"/><Relationship Id="rId458" Type="http://schemas.openxmlformats.org/officeDocument/2006/relationships/slide" Target="slides/slide454.xml"/><Relationship Id="rId665" Type="http://schemas.openxmlformats.org/officeDocument/2006/relationships/slide" Target="slides/slide661.xml"/><Relationship Id="rId872" Type="http://schemas.openxmlformats.org/officeDocument/2006/relationships/slide" Target="slides/slide868.xml"/><Relationship Id="rId15" Type="http://schemas.openxmlformats.org/officeDocument/2006/relationships/slide" Target="slides/slide11.xml"/><Relationship Id="rId318" Type="http://schemas.openxmlformats.org/officeDocument/2006/relationships/slide" Target="slides/slide314.xml"/><Relationship Id="rId525" Type="http://schemas.openxmlformats.org/officeDocument/2006/relationships/slide" Target="slides/slide521.xml"/><Relationship Id="rId732" Type="http://schemas.openxmlformats.org/officeDocument/2006/relationships/slide" Target="slides/slide728.xml"/><Relationship Id="rId99" Type="http://schemas.openxmlformats.org/officeDocument/2006/relationships/slide" Target="slides/slide95.xml"/><Relationship Id="rId164" Type="http://schemas.openxmlformats.org/officeDocument/2006/relationships/slide" Target="slides/slide160.xml"/><Relationship Id="rId371" Type="http://schemas.openxmlformats.org/officeDocument/2006/relationships/slide" Target="slides/slide367.xml"/><Relationship Id="rId469" Type="http://schemas.openxmlformats.org/officeDocument/2006/relationships/slide" Target="slides/slide465.xml"/><Relationship Id="rId676" Type="http://schemas.openxmlformats.org/officeDocument/2006/relationships/slide" Target="slides/slide672.xml"/><Relationship Id="rId883" Type="http://schemas.openxmlformats.org/officeDocument/2006/relationships/slide" Target="slides/slide879.xml"/><Relationship Id="rId26" Type="http://schemas.openxmlformats.org/officeDocument/2006/relationships/slide" Target="slides/slide22.xml"/><Relationship Id="rId231" Type="http://schemas.openxmlformats.org/officeDocument/2006/relationships/slide" Target="slides/slide227.xml"/><Relationship Id="rId329" Type="http://schemas.openxmlformats.org/officeDocument/2006/relationships/slide" Target="slides/slide325.xml"/><Relationship Id="rId536" Type="http://schemas.openxmlformats.org/officeDocument/2006/relationships/slide" Target="slides/slide532.xml"/><Relationship Id="rId175" Type="http://schemas.openxmlformats.org/officeDocument/2006/relationships/slide" Target="slides/slide171.xml"/><Relationship Id="rId743" Type="http://schemas.openxmlformats.org/officeDocument/2006/relationships/slide" Target="slides/slide739.xml"/><Relationship Id="rId382" Type="http://schemas.openxmlformats.org/officeDocument/2006/relationships/slide" Target="slides/slide378.xml"/><Relationship Id="rId603" Type="http://schemas.openxmlformats.org/officeDocument/2006/relationships/slide" Target="slides/slide599.xml"/><Relationship Id="rId687" Type="http://schemas.openxmlformats.org/officeDocument/2006/relationships/slide" Target="slides/slide683.xml"/><Relationship Id="rId810" Type="http://schemas.openxmlformats.org/officeDocument/2006/relationships/slide" Target="slides/slide806.xml"/><Relationship Id="rId908" Type="http://schemas.openxmlformats.org/officeDocument/2006/relationships/slide" Target="slides/slide904.xml"/><Relationship Id="rId242" Type="http://schemas.openxmlformats.org/officeDocument/2006/relationships/slide" Target="slides/slide238.xml"/><Relationship Id="rId894" Type="http://schemas.openxmlformats.org/officeDocument/2006/relationships/slide" Target="slides/slide890.xml"/><Relationship Id="rId37" Type="http://schemas.openxmlformats.org/officeDocument/2006/relationships/slide" Target="slides/slide33.xml"/><Relationship Id="rId102" Type="http://schemas.openxmlformats.org/officeDocument/2006/relationships/slide" Target="slides/slide98.xml"/><Relationship Id="rId547" Type="http://schemas.openxmlformats.org/officeDocument/2006/relationships/slide" Target="slides/slide543.xml"/><Relationship Id="rId754" Type="http://schemas.openxmlformats.org/officeDocument/2006/relationships/slide" Target="slides/slide75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EBDF17-1BF6-41AA-8249-67174EBA0CB4}" type="datetimeFigureOut">
              <a:rPr lang="en-GB" smtClean="0"/>
              <a:t>31/12/2024</a:t>
            </a:fld>
            <a:endParaRPr lang="en-GB"/>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089FD73-7C35-4359-A28B-69E25ECCFDB8}" type="slidenum">
              <a:rPr lang="en-GB" smtClean="0"/>
              <a:t>‹#›</a:t>
            </a:fld>
            <a:endParaRPr lang="en-GB"/>
          </a:p>
        </p:txBody>
      </p:sp>
    </p:spTree>
    <p:extLst>
      <p:ext uri="{BB962C8B-B14F-4D97-AF65-F5344CB8AC3E}">
        <p14:creationId xmlns:p14="http://schemas.microsoft.com/office/powerpoint/2010/main" val="32780005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3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8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9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0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0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9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7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8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9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60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62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4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5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5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7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70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7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74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78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81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84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86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86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87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87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880.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88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88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892.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89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90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ar-EG"/>
              <a:t>8 توت</a:t>
            </a:r>
            <a:endParaRPr lang="en-US"/>
          </a:p>
        </p:txBody>
      </p:sp>
      <p:sp>
        <p:nvSpPr>
          <p:cNvPr id="9216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1980351A-C374-426F-AA82-013D669C972F}" type="slidenum">
              <a:rPr kumimoji="0" lang="en-US" sz="1200" b="0" i="0" u="none" strike="noStrike" kern="1200" cap="none" spc="0" normalizeH="0" baseline="0" noProof="0" smtClean="0">
                <a:ln>
                  <a:noFill/>
                </a:ln>
                <a:solidFill>
                  <a:prstClr val="black"/>
                </a:solidFill>
                <a:effectLst/>
                <a:uLnTx/>
                <a:uFillTx/>
                <a:latin typeface="Calibri" panose="020F0502020204030204" pitchFamily="34" charset="0"/>
                <a:ea typeface="+mn-ea"/>
                <a:cs typeface="Arial" panose="020B0604020202020204" pitchFamily="34" charset="0"/>
              </a:rPr>
              <a:pPr marL="0" marR="0" lvl="0" indent="0" algn="r" defTabSz="914400" rtl="0" eaLnBrk="0" fontAlgn="base" latinLnBrk="0" hangingPunct="0">
                <a:lnSpc>
                  <a:spcPct val="100000"/>
                </a:lnSpc>
                <a:spcBef>
                  <a:spcPct val="0"/>
                </a:spcBef>
                <a:spcAft>
                  <a:spcPct val="0"/>
                </a:spcAft>
                <a:buClrTx/>
                <a:buSzTx/>
                <a:buFontTx/>
                <a:buNone/>
                <a:tabLst/>
                <a:defRPr/>
              </a:pPr>
              <a:t>21</a:t>
            </a:fld>
            <a:endParaRPr kumimoji="0" lang="en-US" sz="1200" b="0" i="0" u="none" strike="noStrike" kern="1200" cap="none" spc="0" normalizeH="0" baseline="0" noProof="0">
              <a:ln>
                <a:noFill/>
              </a:ln>
              <a:solidFill>
                <a:prstClr val="black"/>
              </a:solidFill>
              <a:effectLst/>
              <a:uLnTx/>
              <a:uFillTx/>
              <a:latin typeface="Calibri" panose="020F0502020204030204" pitchFamily="34" charset="0"/>
              <a:ea typeface="+mn-ea"/>
              <a:cs typeface="Arial" panose="020B0604020202020204" pitchFamily="34" charset="0"/>
            </a:endParaRPr>
          </a:p>
        </p:txBody>
      </p:sp>
    </p:spTree>
    <p:extLst>
      <p:ext uri="{BB962C8B-B14F-4D97-AF65-F5344CB8AC3E}">
        <p14:creationId xmlns:p14="http://schemas.microsoft.com/office/powerpoint/2010/main" val="35903235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24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24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ar-EG"/>
              <a:t>22 هاتور</a:t>
            </a:r>
            <a:endParaRPr lang="en-US"/>
          </a:p>
        </p:txBody>
      </p:sp>
      <p:sp>
        <p:nvSpPr>
          <p:cNvPr id="36250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fld id="{2F9B97D0-48BB-426F-8AA5-2E9B88D12A47}" type="slidenum">
              <a:rPr kumimoji="0" lang="en-US" sz="1200" b="0" i="0" u="none" strike="noStrike" kern="1200" cap="none" spc="0" normalizeH="0" baseline="0" noProof="0" smtClean="0">
                <a:ln>
                  <a:noFill/>
                </a:ln>
                <a:solidFill>
                  <a:prstClr val="black"/>
                </a:solidFill>
                <a:effectLst/>
                <a:uLnTx/>
                <a:uFillTx/>
                <a:latin typeface="Calibri" panose="020F0502020204030204" pitchFamily="34" charset="0"/>
                <a:ea typeface="+mn-ea"/>
                <a:cs typeface="Arial" panose="020B0604020202020204" pitchFamily="34" charset="0"/>
              </a:rPr>
              <a:pPr marL="0" marR="0" lvl="0" indent="0" algn="r" defTabSz="457200" rtl="0" eaLnBrk="1" fontAlgn="auto" latinLnBrk="0" hangingPunct="1">
                <a:lnSpc>
                  <a:spcPct val="100000"/>
                </a:lnSpc>
                <a:spcBef>
                  <a:spcPts val="0"/>
                </a:spcBef>
                <a:spcAft>
                  <a:spcPts val="0"/>
                </a:spcAft>
                <a:buClrTx/>
                <a:buSzTx/>
                <a:buFontTx/>
                <a:buNone/>
                <a:tabLst/>
                <a:defRPr/>
              </a:pPr>
              <a:t>213</a:t>
            </a:fld>
            <a:endParaRPr kumimoji="0" lang="en-US" sz="1200" b="0" i="0" u="none" strike="noStrike" kern="1200" cap="none" spc="0" normalizeH="0" baseline="0" noProof="0">
              <a:ln>
                <a:noFill/>
              </a:ln>
              <a:solidFill>
                <a:prstClr val="black"/>
              </a:solidFill>
              <a:effectLst/>
              <a:uLnTx/>
              <a:uFillTx/>
              <a:latin typeface="Calibri" panose="020F0502020204030204" pitchFamily="34" charset="0"/>
              <a:ea typeface="+mn-ea"/>
              <a:cs typeface="Arial" panose="020B0604020202020204" pitchFamily="34" charset="0"/>
            </a:endParaRPr>
          </a:p>
        </p:txBody>
      </p:sp>
    </p:spTree>
    <p:extLst>
      <p:ext uri="{BB962C8B-B14F-4D97-AF65-F5344CB8AC3E}">
        <p14:creationId xmlns:p14="http://schemas.microsoft.com/office/powerpoint/2010/main" val="37407692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547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ar-EG"/>
              <a:t>28 هاتور</a:t>
            </a:r>
            <a:endParaRPr lang="en-US"/>
          </a:p>
        </p:txBody>
      </p:sp>
      <p:sp>
        <p:nvSpPr>
          <p:cNvPr id="10547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fld id="{E68812B8-71EF-4B17-A124-4C593D18B24C}" type="slidenum">
              <a:rPr kumimoji="0" lang="en-US" sz="1200" b="0" i="0" u="none" strike="noStrike" kern="1200" cap="none" spc="0" normalizeH="0" baseline="0" noProof="0" smtClean="0">
                <a:ln>
                  <a:noFill/>
                </a:ln>
                <a:solidFill>
                  <a:prstClr val="black"/>
                </a:solidFill>
                <a:effectLst/>
                <a:uLnTx/>
                <a:uFillTx/>
                <a:latin typeface="Calibri" panose="020F0502020204030204" pitchFamily="34" charset="0"/>
                <a:ea typeface="+mn-ea"/>
                <a:cs typeface="Arial" panose="020B0604020202020204" pitchFamily="34" charset="0"/>
              </a:rPr>
              <a:pPr marL="0" marR="0" lvl="0" indent="0" algn="r" defTabSz="457200" rtl="0" eaLnBrk="1" fontAlgn="auto" latinLnBrk="0" hangingPunct="1">
                <a:lnSpc>
                  <a:spcPct val="100000"/>
                </a:lnSpc>
                <a:spcBef>
                  <a:spcPts val="0"/>
                </a:spcBef>
                <a:spcAft>
                  <a:spcPts val="0"/>
                </a:spcAft>
                <a:buClrTx/>
                <a:buSzTx/>
                <a:buFontTx/>
                <a:buNone/>
                <a:tabLst/>
                <a:defRPr/>
              </a:pPr>
              <a:t>234</a:t>
            </a:fld>
            <a:endParaRPr kumimoji="0" lang="en-US" sz="1200" b="0" i="0" u="none" strike="noStrike" kern="1200" cap="none" spc="0" normalizeH="0" baseline="0" noProof="0">
              <a:ln>
                <a:noFill/>
              </a:ln>
              <a:solidFill>
                <a:prstClr val="black"/>
              </a:solidFill>
              <a:effectLst/>
              <a:uLnTx/>
              <a:uFillTx/>
              <a:latin typeface="Calibri" panose="020F0502020204030204" pitchFamily="34" charset="0"/>
              <a:ea typeface="+mn-ea"/>
              <a:cs typeface="Arial" panose="020B0604020202020204" pitchFamily="34" charset="0"/>
            </a:endParaRPr>
          </a:p>
        </p:txBody>
      </p:sp>
    </p:spTree>
    <p:extLst>
      <p:ext uri="{BB962C8B-B14F-4D97-AF65-F5344CB8AC3E}">
        <p14:creationId xmlns:p14="http://schemas.microsoft.com/office/powerpoint/2010/main" val="28027353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ar-EG"/>
              <a:t>29 هاتور</a:t>
            </a:r>
            <a:endParaRPr lang="en-US">
              <a:cs typeface="Arial" panose="020B0604020202020204" pitchFamily="34" charset="0"/>
            </a:endParaRPr>
          </a:p>
        </p:txBody>
      </p:sp>
      <p:sp>
        <p:nvSpPr>
          <p:cNvPr id="3277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638423A3-677F-4DC2-AD00-E418781DFA0E}" type="slidenum">
              <a:rPr kumimoji="0" lang="en-US" sz="1200" b="0" i="0" u="none" strike="noStrike" kern="1200" cap="none" spc="0" normalizeH="0" baseline="0" noProof="0" smtClean="0">
                <a:ln>
                  <a:noFill/>
                </a:ln>
                <a:solidFill>
                  <a:prstClr val="black"/>
                </a:solidFill>
                <a:effectLst/>
                <a:uLnTx/>
                <a:uFillTx/>
                <a:latin typeface="Calibri" panose="020F0502020204030204" pitchFamily="34" charset="0"/>
                <a:ea typeface="+mn-ea"/>
                <a:cs typeface="Arial" panose="020B0604020202020204" pitchFamily="34" charset="0"/>
              </a:rPr>
              <a:pPr marL="0" marR="0" lvl="0" indent="0" algn="r" defTabSz="914400" rtl="0" eaLnBrk="0" fontAlgn="base" latinLnBrk="0" hangingPunct="0">
                <a:lnSpc>
                  <a:spcPct val="100000"/>
                </a:lnSpc>
                <a:spcBef>
                  <a:spcPct val="0"/>
                </a:spcBef>
                <a:spcAft>
                  <a:spcPct val="0"/>
                </a:spcAft>
                <a:buClrTx/>
                <a:buSzTx/>
                <a:buFontTx/>
                <a:buNone/>
                <a:tabLst/>
                <a:defRPr/>
              </a:pPr>
              <a:t>238</a:t>
            </a:fld>
            <a:endParaRPr kumimoji="0" lang="en-US" sz="1200" b="0" i="0" u="none" strike="noStrike" kern="1200" cap="none" spc="0" normalizeH="0" baseline="0" noProof="0">
              <a:ln>
                <a:noFill/>
              </a:ln>
              <a:solidFill>
                <a:prstClr val="black"/>
              </a:solidFill>
              <a:effectLst/>
              <a:uLnTx/>
              <a:uFillTx/>
              <a:latin typeface="Calibri" panose="020F0502020204030204" pitchFamily="34" charset="0"/>
              <a:ea typeface="+mn-ea"/>
              <a:cs typeface="Arial" panose="020B0604020202020204" pitchFamily="34" charset="0"/>
            </a:endParaRPr>
          </a:p>
        </p:txBody>
      </p:sp>
    </p:spTree>
    <p:extLst>
      <p:ext uri="{BB962C8B-B14F-4D97-AF65-F5344CB8AC3E}">
        <p14:creationId xmlns:p14="http://schemas.microsoft.com/office/powerpoint/2010/main" val="383916154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022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ar-EG"/>
              <a:t>1 طوبى</a:t>
            </a:r>
            <a:endParaRPr lang="en-US"/>
          </a:p>
        </p:txBody>
      </p:sp>
      <p:sp>
        <p:nvSpPr>
          <p:cNvPr id="18022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fld id="{8C61CACB-D36F-4384-8F92-F6C926919F8F}" type="slidenum">
              <a:rPr kumimoji="0" lang="en-US" sz="1200" b="0" i="0" u="none" strike="noStrike" kern="1200" cap="none" spc="0" normalizeH="0" baseline="0" noProof="0" smtClean="0">
                <a:ln>
                  <a:noFill/>
                </a:ln>
                <a:solidFill>
                  <a:prstClr val="black"/>
                </a:solidFill>
                <a:effectLst/>
                <a:uLnTx/>
                <a:uFillTx/>
                <a:latin typeface="Calibri" panose="020F0502020204030204" pitchFamily="34" charset="0"/>
                <a:ea typeface="+mn-ea"/>
                <a:cs typeface="Arial" panose="020B0604020202020204" pitchFamily="34" charset="0"/>
              </a:rPr>
              <a:pPr marL="0" marR="0" lvl="0" indent="0" algn="r" defTabSz="457200" rtl="0" eaLnBrk="1" fontAlgn="auto" latinLnBrk="0" hangingPunct="1">
                <a:lnSpc>
                  <a:spcPct val="100000"/>
                </a:lnSpc>
                <a:spcBef>
                  <a:spcPts val="0"/>
                </a:spcBef>
                <a:spcAft>
                  <a:spcPts val="0"/>
                </a:spcAft>
                <a:buClrTx/>
                <a:buSzTx/>
                <a:buFontTx/>
                <a:buNone/>
                <a:tabLst/>
                <a:defRPr/>
              </a:pPr>
              <a:t>321</a:t>
            </a:fld>
            <a:endParaRPr kumimoji="0" lang="en-US" sz="1200" b="0" i="0" u="none" strike="noStrike" kern="1200" cap="none" spc="0" normalizeH="0" baseline="0" noProof="0">
              <a:ln>
                <a:noFill/>
              </a:ln>
              <a:solidFill>
                <a:prstClr val="black"/>
              </a:solidFill>
              <a:effectLst/>
              <a:uLnTx/>
              <a:uFillTx/>
              <a:latin typeface="Calibri" panose="020F0502020204030204" pitchFamily="34" charset="0"/>
              <a:ea typeface="+mn-ea"/>
              <a:cs typeface="Arial" panose="020B0604020202020204" pitchFamily="34" charset="0"/>
            </a:endParaRPr>
          </a:p>
        </p:txBody>
      </p:sp>
    </p:spTree>
    <p:extLst>
      <p:ext uri="{BB962C8B-B14F-4D97-AF65-F5344CB8AC3E}">
        <p14:creationId xmlns:p14="http://schemas.microsoft.com/office/powerpoint/2010/main" val="356804600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76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19763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fld id="{C1D4E5FA-1DCA-4B61-90FD-122FF3F412E8}" type="slidenum">
              <a:rPr kumimoji="0" lang="en-US" sz="1200" b="0" i="0" u="none" strike="noStrike" kern="1200" cap="none" spc="0" normalizeH="0" baseline="0" noProof="0" smtClean="0">
                <a:ln>
                  <a:noFill/>
                </a:ln>
                <a:solidFill>
                  <a:prstClr val="black"/>
                </a:solidFill>
                <a:effectLst/>
                <a:uLnTx/>
                <a:uFillTx/>
                <a:latin typeface="Calibri" panose="020F0502020204030204" pitchFamily="34" charset="0"/>
                <a:ea typeface="+mn-ea"/>
                <a:cs typeface="Arial" panose="020B0604020202020204" pitchFamily="34" charset="0"/>
              </a:rPr>
              <a:pPr marL="0" marR="0" lvl="0" indent="0" algn="r" defTabSz="457200" rtl="0" eaLnBrk="1" fontAlgn="auto" latinLnBrk="0" hangingPunct="1">
                <a:lnSpc>
                  <a:spcPct val="100000"/>
                </a:lnSpc>
                <a:spcBef>
                  <a:spcPts val="0"/>
                </a:spcBef>
                <a:spcAft>
                  <a:spcPts val="0"/>
                </a:spcAft>
                <a:buClrTx/>
                <a:buSzTx/>
                <a:buFontTx/>
                <a:buNone/>
                <a:tabLst/>
                <a:defRPr/>
              </a:pPr>
              <a:t>41</a:t>
            </a:fld>
            <a:endParaRPr kumimoji="0" lang="en-US" sz="1200" b="0" i="0" u="none" strike="noStrike" kern="1200" cap="none" spc="0" normalizeH="0" baseline="0" noProof="0">
              <a:ln>
                <a:noFill/>
              </a:ln>
              <a:solidFill>
                <a:prstClr val="black"/>
              </a:solidFill>
              <a:effectLst/>
              <a:uLnTx/>
              <a:uFillTx/>
              <a:latin typeface="Calibri" panose="020F0502020204030204" pitchFamily="34" charset="0"/>
              <a:ea typeface="+mn-ea"/>
              <a:cs typeface="Arial" panose="020B0604020202020204" pitchFamily="34" charset="0"/>
            </a:endParaRPr>
          </a:p>
        </p:txBody>
      </p:sp>
    </p:spTree>
    <p:extLst>
      <p:ext uri="{BB962C8B-B14F-4D97-AF65-F5344CB8AC3E}">
        <p14:creationId xmlns:p14="http://schemas.microsoft.com/office/powerpoint/2010/main" val="349720896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987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ar-EG"/>
              <a:t>30 طوبى</a:t>
            </a:r>
            <a:endParaRPr lang="en-US"/>
          </a:p>
        </p:txBody>
      </p:sp>
      <p:sp>
        <p:nvSpPr>
          <p:cNvPr id="7987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fld id="{FD1038B4-62B3-48B5-AFEB-4596162DD2E6}" type="slidenum">
              <a:rPr kumimoji="0" lang="en-US" sz="1200" b="0" i="0" u="none" strike="noStrike" kern="1200" cap="none" spc="0" normalizeH="0" baseline="0" noProof="0" smtClean="0">
                <a:ln>
                  <a:noFill/>
                </a:ln>
                <a:solidFill>
                  <a:prstClr val="black"/>
                </a:solidFill>
                <a:effectLst/>
                <a:uLnTx/>
                <a:uFillTx/>
                <a:latin typeface="Calibri" panose="020F0502020204030204" pitchFamily="34" charset="0"/>
                <a:ea typeface="+mn-ea"/>
                <a:cs typeface="Arial" panose="020B0604020202020204" pitchFamily="34" charset="0"/>
              </a:rPr>
              <a:pPr marL="0" marR="0" lvl="0" indent="0" algn="r" defTabSz="457200" rtl="0" eaLnBrk="1" fontAlgn="auto" latinLnBrk="0" hangingPunct="1">
                <a:lnSpc>
                  <a:spcPct val="100000"/>
                </a:lnSpc>
                <a:spcBef>
                  <a:spcPts val="0"/>
                </a:spcBef>
                <a:spcAft>
                  <a:spcPts val="0"/>
                </a:spcAft>
                <a:buClrTx/>
                <a:buSzTx/>
                <a:buFontTx/>
                <a:buNone/>
                <a:tabLst/>
                <a:defRPr/>
              </a:pPr>
              <a:t>403</a:t>
            </a:fld>
            <a:endParaRPr kumimoji="0" lang="en-US" sz="1200" b="0" i="0" u="none" strike="noStrike" kern="1200" cap="none" spc="0" normalizeH="0" baseline="0" noProof="0">
              <a:ln>
                <a:noFill/>
              </a:ln>
              <a:solidFill>
                <a:prstClr val="black"/>
              </a:solidFill>
              <a:effectLst/>
              <a:uLnTx/>
              <a:uFillTx/>
              <a:latin typeface="Calibri" panose="020F0502020204030204" pitchFamily="34" charset="0"/>
              <a:ea typeface="+mn-ea"/>
              <a:cs typeface="Arial" panose="020B0604020202020204" pitchFamily="34" charset="0"/>
            </a:endParaRPr>
          </a:p>
        </p:txBody>
      </p:sp>
    </p:spTree>
    <p:extLst>
      <p:ext uri="{BB962C8B-B14F-4D97-AF65-F5344CB8AC3E}">
        <p14:creationId xmlns:p14="http://schemas.microsoft.com/office/powerpoint/2010/main" val="280104755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835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ar-EG"/>
              <a:t>2 أمشير</a:t>
            </a:r>
            <a:endParaRPr lang="en-US"/>
          </a:p>
        </p:txBody>
      </p:sp>
      <p:sp>
        <p:nvSpPr>
          <p:cNvPr id="22835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2986A7D5-CE7A-41D7-A953-BFD2038DC866}" type="slidenum">
              <a:rPr kumimoji="0" lang="en-US" sz="1200" b="0" i="0" u="none" strike="noStrike" kern="1200" cap="none" spc="0" normalizeH="0" baseline="0" noProof="0" smtClean="0">
                <a:ln>
                  <a:noFill/>
                </a:ln>
                <a:solidFill>
                  <a:prstClr val="black"/>
                </a:solidFill>
                <a:effectLst/>
                <a:uLnTx/>
                <a:uFillTx/>
                <a:latin typeface="Calibri" panose="020F0502020204030204" pitchFamily="34" charset="0"/>
                <a:ea typeface="+mn-ea"/>
                <a:cs typeface="Arial" panose="020B0604020202020204" pitchFamily="34" charset="0"/>
              </a:rPr>
              <a:pPr marL="0" marR="0" lvl="0" indent="0" algn="r" defTabSz="914400" rtl="0" eaLnBrk="0" fontAlgn="base" latinLnBrk="0" hangingPunct="0">
                <a:lnSpc>
                  <a:spcPct val="100000"/>
                </a:lnSpc>
                <a:spcBef>
                  <a:spcPct val="0"/>
                </a:spcBef>
                <a:spcAft>
                  <a:spcPct val="0"/>
                </a:spcAft>
                <a:buClrTx/>
                <a:buSzTx/>
                <a:buFontTx/>
                <a:buNone/>
                <a:tabLst/>
                <a:defRPr/>
              </a:pPr>
              <a:t>409</a:t>
            </a:fld>
            <a:endParaRPr kumimoji="0" lang="en-US" sz="1200" b="0" i="0" u="none" strike="noStrike" kern="1200" cap="none" spc="0" normalizeH="0" baseline="0" noProof="0">
              <a:ln>
                <a:noFill/>
              </a:ln>
              <a:solidFill>
                <a:prstClr val="black"/>
              </a:solidFill>
              <a:effectLst/>
              <a:uLnTx/>
              <a:uFillTx/>
              <a:latin typeface="Calibri" panose="020F0502020204030204" pitchFamily="34" charset="0"/>
              <a:ea typeface="+mn-ea"/>
              <a:cs typeface="Arial" panose="020B0604020202020204" pitchFamily="34" charset="0"/>
            </a:endParaRPr>
          </a:p>
        </p:txBody>
      </p:sp>
    </p:spTree>
    <p:extLst>
      <p:ext uri="{BB962C8B-B14F-4D97-AF65-F5344CB8AC3E}">
        <p14:creationId xmlns:p14="http://schemas.microsoft.com/office/powerpoint/2010/main" val="175196601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08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ar-EG"/>
              <a:t>27 برمودة</a:t>
            </a:r>
            <a:endParaRPr lang="en-US"/>
          </a:p>
        </p:txBody>
      </p:sp>
      <p:sp>
        <p:nvSpPr>
          <p:cNvPr id="12083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fld id="{B46B4E2C-B494-42C7-9D81-676FA379C681}" type="slidenum">
              <a:rPr kumimoji="0" lang="en-US" sz="1200" b="0" i="0" u="none" strike="noStrike" kern="1200" cap="none" spc="0" normalizeH="0" baseline="0" noProof="0" smtClean="0">
                <a:ln>
                  <a:noFill/>
                </a:ln>
                <a:solidFill>
                  <a:prstClr val="black"/>
                </a:solidFill>
                <a:effectLst/>
                <a:uLnTx/>
                <a:uFillTx/>
                <a:latin typeface="Calibri" panose="020F0502020204030204" pitchFamily="34" charset="0"/>
                <a:ea typeface="+mn-ea"/>
                <a:cs typeface="Arial" panose="020B0604020202020204" pitchFamily="34" charset="0"/>
              </a:rPr>
              <a:pPr marL="0" marR="0" lvl="0" indent="0" algn="r" defTabSz="457200" rtl="0" eaLnBrk="1" fontAlgn="auto" latinLnBrk="0" hangingPunct="1">
                <a:lnSpc>
                  <a:spcPct val="100000"/>
                </a:lnSpc>
                <a:spcBef>
                  <a:spcPts val="0"/>
                </a:spcBef>
                <a:spcAft>
                  <a:spcPts val="0"/>
                </a:spcAft>
                <a:buClrTx/>
                <a:buSzTx/>
                <a:buFontTx/>
                <a:buNone/>
                <a:tabLst/>
                <a:defRPr/>
              </a:pPr>
              <a:t>589</a:t>
            </a:fld>
            <a:endParaRPr kumimoji="0" lang="en-US" sz="1200" b="0" i="0" u="none" strike="noStrike" kern="1200" cap="none" spc="0" normalizeH="0" baseline="0" noProof="0">
              <a:ln>
                <a:noFill/>
              </a:ln>
              <a:solidFill>
                <a:prstClr val="black"/>
              </a:solidFill>
              <a:effectLst/>
              <a:uLnTx/>
              <a:uFillTx/>
              <a:latin typeface="Calibri" panose="020F0502020204030204" pitchFamily="34" charset="0"/>
              <a:ea typeface="+mn-ea"/>
              <a:cs typeface="Arial" panose="020B0604020202020204" pitchFamily="34" charset="0"/>
            </a:endParaRPr>
          </a:p>
        </p:txBody>
      </p:sp>
    </p:spTree>
    <p:extLst>
      <p:ext uri="{BB962C8B-B14F-4D97-AF65-F5344CB8AC3E}">
        <p14:creationId xmlns:p14="http://schemas.microsoft.com/office/powerpoint/2010/main" val="43819779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77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ar-EG"/>
              <a:t>1 بشنس</a:t>
            </a:r>
            <a:endParaRPr lang="en-US"/>
          </a:p>
        </p:txBody>
      </p:sp>
      <p:sp>
        <p:nvSpPr>
          <p:cNvPr id="11776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DBD4C250-57A1-4908-BEED-6953E77F2354}" type="slidenum">
              <a:rPr kumimoji="0" lang="en-US" sz="1200" b="0" i="0" u="none" strike="noStrike" kern="1200" cap="none" spc="0" normalizeH="0" baseline="0" noProof="0" smtClean="0">
                <a:ln>
                  <a:noFill/>
                </a:ln>
                <a:solidFill>
                  <a:prstClr val="black"/>
                </a:solidFill>
                <a:effectLst/>
                <a:uLnTx/>
                <a:uFillTx/>
                <a:latin typeface="Calibri" panose="020F0502020204030204" pitchFamily="34" charset="0"/>
                <a:ea typeface="+mn-ea"/>
                <a:cs typeface="Arial" panose="020B0604020202020204" pitchFamily="34" charset="0"/>
              </a:rPr>
              <a:pPr marL="0" marR="0" lvl="0" indent="0" algn="r" defTabSz="914400" rtl="0" eaLnBrk="0" fontAlgn="base" latinLnBrk="0" hangingPunct="0">
                <a:lnSpc>
                  <a:spcPct val="100000"/>
                </a:lnSpc>
                <a:spcBef>
                  <a:spcPct val="0"/>
                </a:spcBef>
                <a:spcAft>
                  <a:spcPct val="0"/>
                </a:spcAft>
                <a:buClrTx/>
                <a:buSzTx/>
                <a:buFontTx/>
                <a:buNone/>
                <a:tabLst/>
                <a:defRPr/>
              </a:pPr>
              <a:t>601</a:t>
            </a:fld>
            <a:endParaRPr kumimoji="0" lang="en-US" sz="1200" b="0" i="0" u="none" strike="noStrike" kern="1200" cap="none" spc="0" normalizeH="0" baseline="0" noProof="0">
              <a:ln>
                <a:noFill/>
              </a:ln>
              <a:solidFill>
                <a:prstClr val="black"/>
              </a:solidFill>
              <a:effectLst/>
              <a:uLnTx/>
              <a:uFillTx/>
              <a:latin typeface="Calibri" panose="020F0502020204030204" pitchFamily="34" charset="0"/>
              <a:ea typeface="+mn-ea"/>
              <a:cs typeface="Arial" panose="020B0604020202020204" pitchFamily="34" charset="0"/>
            </a:endParaRPr>
          </a:p>
        </p:txBody>
      </p:sp>
    </p:spTree>
    <p:extLst>
      <p:ext uri="{BB962C8B-B14F-4D97-AF65-F5344CB8AC3E}">
        <p14:creationId xmlns:p14="http://schemas.microsoft.com/office/powerpoint/2010/main" val="137607139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ar-EG"/>
              <a:t>20 بشنس</a:t>
            </a:r>
            <a:endParaRPr lang="en-US"/>
          </a:p>
        </p:txBody>
      </p:sp>
      <p:sp>
        <p:nvSpPr>
          <p:cNvPr id="5222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86C1EAB0-0419-4D1C-A80E-AE350CD736FD}" type="slidenum">
              <a:rPr kumimoji="0" lang="en-US" sz="1200" b="0" i="0" u="none" strike="noStrike" kern="1200" cap="none" spc="0" normalizeH="0" baseline="0" noProof="0" smtClean="0">
                <a:ln>
                  <a:noFill/>
                </a:ln>
                <a:solidFill>
                  <a:prstClr val="black"/>
                </a:solidFill>
                <a:effectLst/>
                <a:uLnTx/>
                <a:uFillTx/>
                <a:latin typeface="Calibri" panose="020F0502020204030204" pitchFamily="34" charset="0"/>
                <a:ea typeface="+mn-ea"/>
                <a:cs typeface="Arial" panose="020B0604020202020204" pitchFamily="34" charset="0"/>
              </a:rPr>
              <a:pPr marL="0" marR="0" lvl="0" indent="0" algn="r" defTabSz="914400" rtl="0" eaLnBrk="0" fontAlgn="base" latinLnBrk="0" hangingPunct="0">
                <a:lnSpc>
                  <a:spcPct val="100000"/>
                </a:lnSpc>
                <a:spcBef>
                  <a:spcPct val="0"/>
                </a:spcBef>
                <a:spcAft>
                  <a:spcPct val="0"/>
                </a:spcAft>
                <a:buClrTx/>
                <a:buSzTx/>
                <a:buFontTx/>
                <a:buNone/>
                <a:tabLst/>
                <a:defRPr/>
              </a:pPr>
              <a:t>643</a:t>
            </a:fld>
            <a:endParaRPr kumimoji="0" lang="en-US" sz="1200" b="0" i="0" u="none" strike="noStrike" kern="1200" cap="none" spc="0" normalizeH="0" baseline="0" noProof="0">
              <a:ln>
                <a:noFill/>
              </a:ln>
              <a:solidFill>
                <a:prstClr val="black"/>
              </a:solidFill>
              <a:effectLst/>
              <a:uLnTx/>
              <a:uFillTx/>
              <a:latin typeface="Calibri" panose="020F0502020204030204" pitchFamily="34" charset="0"/>
              <a:ea typeface="+mn-ea"/>
              <a:cs typeface="Arial" panose="020B0604020202020204" pitchFamily="34" charset="0"/>
            </a:endParaRPr>
          </a:p>
        </p:txBody>
      </p:sp>
    </p:spTree>
    <p:extLst>
      <p:ext uri="{BB962C8B-B14F-4D97-AF65-F5344CB8AC3E}">
        <p14:creationId xmlns:p14="http://schemas.microsoft.com/office/powerpoint/2010/main" val="73627031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ar-EG"/>
              <a:t>26 توت</a:t>
            </a:r>
            <a:endParaRPr lang="en-US"/>
          </a:p>
        </p:txBody>
      </p:sp>
      <p:sp>
        <p:nvSpPr>
          <p:cNvPr id="7168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fld id="{C675D758-C6B7-4ED9-9799-F37D7182046B}" type="slidenum">
              <a:rPr kumimoji="0" lang="en-US" sz="1200" b="0" i="0" u="none" strike="noStrike" kern="1200" cap="none" spc="0" normalizeH="0" baseline="0" noProof="0" smtClean="0">
                <a:ln>
                  <a:noFill/>
                </a:ln>
                <a:solidFill>
                  <a:prstClr val="black"/>
                </a:solidFill>
                <a:effectLst/>
                <a:uLnTx/>
                <a:uFillTx/>
                <a:latin typeface="Calibri" panose="020F0502020204030204" pitchFamily="34" charset="0"/>
                <a:ea typeface="+mn-ea"/>
                <a:cs typeface="Arial" panose="020B0604020202020204" pitchFamily="34" charset="0"/>
              </a:rPr>
              <a:pPr marL="0" marR="0" lvl="0" indent="0" algn="r" defTabSz="457200" rtl="0" eaLnBrk="1" fontAlgn="auto" latinLnBrk="0" hangingPunct="1">
                <a:lnSpc>
                  <a:spcPct val="100000"/>
                </a:lnSpc>
                <a:spcBef>
                  <a:spcPts val="0"/>
                </a:spcBef>
                <a:spcAft>
                  <a:spcPts val="0"/>
                </a:spcAft>
                <a:buClrTx/>
                <a:buSzTx/>
                <a:buFontTx/>
                <a:buNone/>
                <a:tabLst/>
                <a:defRPr/>
              </a:pPr>
              <a:t>73</a:t>
            </a:fld>
            <a:endParaRPr kumimoji="0" lang="en-US" sz="1200" b="0" i="0" u="none" strike="noStrike" kern="1200" cap="none" spc="0" normalizeH="0" baseline="0" noProof="0">
              <a:ln>
                <a:noFill/>
              </a:ln>
              <a:solidFill>
                <a:prstClr val="black"/>
              </a:solidFill>
              <a:effectLst/>
              <a:uLnTx/>
              <a:uFillTx/>
              <a:latin typeface="Calibri" panose="020F0502020204030204" pitchFamily="34" charset="0"/>
              <a:ea typeface="+mn-ea"/>
              <a:cs typeface="Arial" panose="020B0604020202020204" pitchFamily="34" charset="0"/>
            </a:endParaRPr>
          </a:p>
        </p:txBody>
      </p:sp>
    </p:spTree>
    <p:extLst>
      <p:ext uri="{BB962C8B-B14F-4D97-AF65-F5344CB8AC3E}">
        <p14:creationId xmlns:p14="http://schemas.microsoft.com/office/powerpoint/2010/main" val="168317074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24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ar-EG"/>
              <a:t>3 أبيب</a:t>
            </a:r>
            <a:endParaRPr lang="en-US"/>
          </a:p>
        </p:txBody>
      </p:sp>
      <p:sp>
        <p:nvSpPr>
          <p:cNvPr id="6246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64969BFB-8A41-40F5-BDF2-58BE355A4779}" type="slidenum">
              <a:rPr kumimoji="0" lang="en-US" sz="1200" b="0" i="0" u="none" strike="noStrike" kern="1200" cap="none" spc="0" normalizeH="0" baseline="0" noProof="0" smtClean="0">
                <a:ln>
                  <a:noFill/>
                </a:ln>
                <a:solidFill>
                  <a:prstClr val="black"/>
                </a:solidFill>
                <a:effectLst/>
                <a:uLnTx/>
                <a:uFillTx/>
                <a:latin typeface="Calibri" panose="020F0502020204030204" pitchFamily="34" charset="0"/>
                <a:ea typeface="+mn-ea"/>
                <a:cs typeface="Arial" panose="020B0604020202020204" pitchFamily="34" charset="0"/>
              </a:rPr>
              <a:pPr marL="0" marR="0" lvl="0" indent="0" algn="r" defTabSz="914400" rtl="0" eaLnBrk="0" fontAlgn="base" latinLnBrk="0" hangingPunct="0">
                <a:lnSpc>
                  <a:spcPct val="100000"/>
                </a:lnSpc>
                <a:spcBef>
                  <a:spcPct val="0"/>
                </a:spcBef>
                <a:spcAft>
                  <a:spcPct val="0"/>
                </a:spcAft>
                <a:buClrTx/>
                <a:buSzTx/>
                <a:buFontTx/>
                <a:buNone/>
                <a:tabLst/>
                <a:defRPr/>
              </a:pPr>
              <a:t>743</a:t>
            </a:fld>
            <a:endParaRPr kumimoji="0" lang="en-US" sz="1200" b="0" i="0" u="none" strike="noStrike" kern="1200" cap="none" spc="0" normalizeH="0" baseline="0" noProof="0">
              <a:ln>
                <a:noFill/>
              </a:ln>
              <a:solidFill>
                <a:prstClr val="black"/>
              </a:solidFill>
              <a:effectLst/>
              <a:uLnTx/>
              <a:uFillTx/>
              <a:latin typeface="Calibri" panose="020F0502020204030204" pitchFamily="34" charset="0"/>
              <a:ea typeface="+mn-ea"/>
              <a:cs typeface="Arial" panose="020B0604020202020204" pitchFamily="34" charset="0"/>
            </a:endParaRPr>
          </a:p>
        </p:txBody>
      </p:sp>
    </p:spTree>
    <p:extLst>
      <p:ext uri="{BB962C8B-B14F-4D97-AF65-F5344CB8AC3E}">
        <p14:creationId xmlns:p14="http://schemas.microsoft.com/office/powerpoint/2010/main" val="318694910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ar-EG"/>
              <a:t>20 أبيب</a:t>
            </a:r>
            <a:endParaRPr lang="en-US"/>
          </a:p>
        </p:txBody>
      </p:sp>
      <p:sp>
        <p:nvSpPr>
          <p:cNvPr id="14336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3263B50A-2E5B-4330-BE1C-3567E4884EF0}" type="slidenum">
              <a:rPr kumimoji="0" lang="en-US" sz="1200" b="0" i="0" u="none" strike="noStrike" kern="1200" cap="none" spc="0" normalizeH="0" baseline="0" noProof="0" smtClean="0">
                <a:ln>
                  <a:noFill/>
                </a:ln>
                <a:solidFill>
                  <a:prstClr val="black"/>
                </a:solidFill>
                <a:effectLst/>
                <a:uLnTx/>
                <a:uFillTx/>
                <a:latin typeface="Calibri" panose="020F0502020204030204" pitchFamily="34" charset="0"/>
                <a:ea typeface="+mn-ea"/>
                <a:cs typeface="Arial" panose="020B0604020202020204" pitchFamily="34" charset="0"/>
              </a:rPr>
              <a:pPr marL="0" marR="0" lvl="0" indent="0" algn="r" defTabSz="914400" rtl="0" eaLnBrk="0" fontAlgn="base" latinLnBrk="0" hangingPunct="0">
                <a:lnSpc>
                  <a:spcPct val="100000"/>
                </a:lnSpc>
                <a:spcBef>
                  <a:spcPct val="0"/>
                </a:spcBef>
                <a:spcAft>
                  <a:spcPct val="0"/>
                </a:spcAft>
                <a:buClrTx/>
                <a:buSzTx/>
                <a:buFontTx/>
                <a:buNone/>
                <a:tabLst/>
                <a:defRPr/>
              </a:pPr>
              <a:t>782</a:t>
            </a:fld>
            <a:endParaRPr kumimoji="0" lang="en-US" sz="1200" b="0" i="0" u="none" strike="noStrike" kern="1200" cap="none" spc="0" normalizeH="0" baseline="0" noProof="0">
              <a:ln>
                <a:noFill/>
              </a:ln>
              <a:solidFill>
                <a:prstClr val="black"/>
              </a:solidFill>
              <a:effectLst/>
              <a:uLnTx/>
              <a:uFillTx/>
              <a:latin typeface="Calibri" panose="020F0502020204030204" pitchFamily="34" charset="0"/>
              <a:ea typeface="+mn-ea"/>
              <a:cs typeface="Arial" panose="020B0604020202020204" pitchFamily="34" charset="0"/>
            </a:endParaRPr>
          </a:p>
        </p:txBody>
      </p:sp>
    </p:spTree>
    <p:extLst>
      <p:ext uri="{BB962C8B-B14F-4D97-AF65-F5344CB8AC3E}">
        <p14:creationId xmlns:p14="http://schemas.microsoft.com/office/powerpoint/2010/main" val="11875409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69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t>3</a:t>
            </a:r>
            <a:r>
              <a:rPr lang="ar-EG"/>
              <a:t> مسرى</a:t>
            </a:r>
            <a:endParaRPr lang="en-US"/>
          </a:p>
        </p:txBody>
      </p:sp>
      <p:sp>
        <p:nvSpPr>
          <p:cNvPr id="16691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fld id="{A8BA0AEC-207C-4AFE-A1DF-DB3672B3B699}" type="slidenum">
              <a:rPr kumimoji="0" lang="en-US" sz="1200" b="0" i="0" u="none" strike="noStrike" kern="1200" cap="none" spc="0" normalizeH="0" baseline="0" noProof="0" smtClean="0">
                <a:ln>
                  <a:noFill/>
                </a:ln>
                <a:solidFill>
                  <a:prstClr val="black"/>
                </a:solidFill>
                <a:effectLst/>
                <a:uLnTx/>
                <a:uFillTx/>
                <a:latin typeface="Calibri" panose="020F0502020204030204" pitchFamily="34" charset="0"/>
                <a:ea typeface="+mn-ea"/>
                <a:cs typeface="Arial" panose="020B0604020202020204" pitchFamily="34" charset="0"/>
              </a:rPr>
              <a:pPr marL="0" marR="0" lvl="0" indent="0" algn="r" defTabSz="457200" rtl="0" eaLnBrk="1" fontAlgn="auto" latinLnBrk="0" hangingPunct="1">
                <a:lnSpc>
                  <a:spcPct val="100000"/>
                </a:lnSpc>
                <a:spcBef>
                  <a:spcPts val="0"/>
                </a:spcBef>
                <a:spcAft>
                  <a:spcPts val="0"/>
                </a:spcAft>
                <a:buClrTx/>
                <a:buSzTx/>
                <a:buFontTx/>
                <a:buNone/>
                <a:tabLst/>
                <a:defRPr/>
              </a:pPr>
              <a:t>810</a:t>
            </a:fld>
            <a:endParaRPr kumimoji="0" lang="en-US" sz="1200" b="0" i="0" u="none" strike="noStrike" kern="1200" cap="none" spc="0" normalizeH="0" baseline="0" noProof="0">
              <a:ln>
                <a:noFill/>
              </a:ln>
              <a:solidFill>
                <a:prstClr val="black"/>
              </a:solidFill>
              <a:effectLst/>
              <a:uLnTx/>
              <a:uFillTx/>
              <a:latin typeface="Calibri" panose="020F0502020204030204" pitchFamily="34" charset="0"/>
              <a:ea typeface="+mn-ea"/>
              <a:cs typeface="Arial" panose="020B0604020202020204" pitchFamily="34" charset="0"/>
            </a:endParaRPr>
          </a:p>
        </p:txBody>
      </p:sp>
    </p:spTree>
    <p:extLst>
      <p:ext uri="{BB962C8B-B14F-4D97-AF65-F5344CB8AC3E}">
        <p14:creationId xmlns:p14="http://schemas.microsoft.com/office/powerpoint/2010/main" val="335923612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51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ar-EG"/>
              <a:t>9 هاتور</a:t>
            </a:r>
            <a:endParaRPr lang="en-US"/>
          </a:p>
        </p:txBody>
      </p:sp>
      <p:sp>
        <p:nvSpPr>
          <p:cNvPr id="13517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fld id="{95A7DF0F-C296-43D1-A375-B8C242FA3942}" type="slidenum">
              <a:rPr kumimoji="0" lang="en-US" sz="1200" b="0" i="0" u="none" strike="noStrike" kern="1200" cap="none" spc="0" normalizeH="0" baseline="0" noProof="0" smtClean="0">
                <a:ln>
                  <a:noFill/>
                </a:ln>
                <a:solidFill>
                  <a:prstClr val="black"/>
                </a:solidFill>
                <a:effectLst/>
                <a:uLnTx/>
                <a:uFillTx/>
                <a:latin typeface="Calibri" panose="020F0502020204030204" pitchFamily="34" charset="0"/>
                <a:ea typeface="+mn-ea"/>
                <a:cs typeface="Arial" panose="020B0604020202020204" pitchFamily="34" charset="0"/>
              </a:rPr>
              <a:pPr marL="0" marR="0" lvl="0" indent="0" algn="r" defTabSz="457200" rtl="0" eaLnBrk="1" fontAlgn="auto" latinLnBrk="0" hangingPunct="1">
                <a:lnSpc>
                  <a:spcPct val="100000"/>
                </a:lnSpc>
                <a:spcBef>
                  <a:spcPts val="0"/>
                </a:spcBef>
                <a:spcAft>
                  <a:spcPts val="0"/>
                </a:spcAft>
                <a:buClrTx/>
                <a:buSzTx/>
                <a:buFontTx/>
                <a:buNone/>
                <a:tabLst/>
                <a:defRPr/>
              </a:pPr>
              <a:t>175</a:t>
            </a:fld>
            <a:endParaRPr kumimoji="0" lang="en-US" sz="1200" b="0" i="0" u="none" strike="noStrike" kern="1200" cap="none" spc="0" normalizeH="0" baseline="0" noProof="0">
              <a:ln>
                <a:noFill/>
              </a:ln>
              <a:solidFill>
                <a:prstClr val="black"/>
              </a:solidFill>
              <a:effectLst/>
              <a:uLnTx/>
              <a:uFillTx/>
              <a:latin typeface="Calibri" panose="020F0502020204030204" pitchFamily="34" charset="0"/>
              <a:ea typeface="+mn-ea"/>
              <a:cs typeface="Arial" panose="020B0604020202020204" pitchFamily="34" charset="0"/>
            </a:endParaRPr>
          </a:p>
        </p:txBody>
      </p:sp>
    </p:spTree>
    <p:extLst>
      <p:ext uri="{BB962C8B-B14F-4D97-AF65-F5344CB8AC3E}">
        <p14:creationId xmlns:p14="http://schemas.microsoft.com/office/powerpoint/2010/main" val="29159696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1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41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ar-EG"/>
              <a:t>15 هاتور</a:t>
            </a:r>
            <a:endParaRPr lang="en-US"/>
          </a:p>
        </p:txBody>
      </p:sp>
      <p:sp>
        <p:nvSpPr>
          <p:cNvPr id="30413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61D9961E-48E4-4CBD-AB92-5876FEAF3033}" type="slidenum">
              <a:rPr kumimoji="0" lang="en-US" sz="1200" b="0" i="0" u="none" strike="noStrike" kern="1200" cap="none" spc="0" normalizeH="0" baseline="0" noProof="0" smtClean="0">
                <a:ln>
                  <a:noFill/>
                </a:ln>
                <a:solidFill>
                  <a:prstClr val="black"/>
                </a:solidFill>
                <a:effectLst/>
                <a:uLnTx/>
                <a:uFillTx/>
                <a:latin typeface="Calibri" panose="020F0502020204030204" pitchFamily="34" charset="0"/>
                <a:ea typeface="+mn-ea"/>
                <a:cs typeface="Arial" panose="020B0604020202020204" pitchFamily="34" charset="0"/>
              </a:rPr>
              <a:pPr marL="0" marR="0" lvl="0" indent="0" algn="r" defTabSz="914400" rtl="0" eaLnBrk="0" fontAlgn="base" latinLnBrk="0" hangingPunct="0">
                <a:lnSpc>
                  <a:spcPct val="100000"/>
                </a:lnSpc>
                <a:spcBef>
                  <a:spcPct val="0"/>
                </a:spcBef>
                <a:spcAft>
                  <a:spcPct val="0"/>
                </a:spcAft>
                <a:buClrTx/>
                <a:buSzTx/>
                <a:buFontTx/>
                <a:buNone/>
                <a:tabLst/>
                <a:defRPr/>
              </a:pPr>
              <a:t>193</a:t>
            </a:fld>
            <a:endParaRPr kumimoji="0" lang="en-US" sz="1200" b="0" i="0" u="none" strike="noStrike" kern="1200" cap="none" spc="0" normalizeH="0" baseline="0" noProof="0">
              <a:ln>
                <a:noFill/>
              </a:ln>
              <a:solidFill>
                <a:prstClr val="black"/>
              </a:solidFill>
              <a:effectLst/>
              <a:uLnTx/>
              <a:uFillTx/>
              <a:latin typeface="Calibri" panose="020F0502020204030204" pitchFamily="34" charset="0"/>
              <a:ea typeface="+mn-ea"/>
              <a:cs typeface="Arial" panose="020B0604020202020204" pitchFamily="34" charset="0"/>
            </a:endParaRPr>
          </a:p>
        </p:txBody>
      </p:sp>
    </p:spTree>
    <p:extLst>
      <p:ext uri="{BB962C8B-B14F-4D97-AF65-F5344CB8AC3E}">
        <p14:creationId xmlns:p14="http://schemas.microsoft.com/office/powerpoint/2010/main" val="2488222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95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ar-EG"/>
              <a:t>17 هاتور</a:t>
            </a:r>
            <a:endParaRPr lang="en-US"/>
          </a:p>
        </p:txBody>
      </p:sp>
      <p:sp>
        <p:nvSpPr>
          <p:cNvPr id="14950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fld id="{9D70419B-A743-4837-AE01-EE7DA2ADFB86}" type="slidenum">
              <a:rPr kumimoji="0" lang="en-US" sz="1200" b="0" i="0" u="none" strike="noStrike" kern="1200" cap="none" spc="0" normalizeH="0" baseline="0" noProof="0" smtClean="0">
                <a:ln>
                  <a:noFill/>
                </a:ln>
                <a:solidFill>
                  <a:prstClr val="black"/>
                </a:solidFill>
                <a:effectLst/>
                <a:uLnTx/>
                <a:uFillTx/>
                <a:latin typeface="Calibri" panose="020F0502020204030204" pitchFamily="34" charset="0"/>
                <a:ea typeface="+mn-ea"/>
                <a:cs typeface="Arial" panose="020B0604020202020204" pitchFamily="34" charset="0"/>
              </a:rPr>
              <a:pPr marL="0" marR="0" lvl="0" indent="0" algn="r" defTabSz="457200" rtl="0" eaLnBrk="1" fontAlgn="auto" latinLnBrk="0" hangingPunct="1">
                <a:lnSpc>
                  <a:spcPct val="100000"/>
                </a:lnSpc>
                <a:spcBef>
                  <a:spcPts val="0"/>
                </a:spcBef>
                <a:spcAft>
                  <a:spcPts val="0"/>
                </a:spcAft>
                <a:buClrTx/>
                <a:buSzTx/>
                <a:buFontTx/>
                <a:buNone/>
                <a:tabLst/>
                <a:defRPr/>
              </a:pPr>
              <a:t>199</a:t>
            </a:fld>
            <a:endParaRPr kumimoji="0" lang="en-US" sz="1200" b="0" i="0" u="none" strike="noStrike" kern="1200" cap="none" spc="0" normalizeH="0" baseline="0" noProof="0">
              <a:ln>
                <a:noFill/>
              </a:ln>
              <a:solidFill>
                <a:prstClr val="black"/>
              </a:solidFill>
              <a:effectLst/>
              <a:uLnTx/>
              <a:uFillTx/>
              <a:latin typeface="Calibri" panose="020F0502020204030204" pitchFamily="34" charset="0"/>
              <a:ea typeface="+mn-ea"/>
              <a:cs typeface="Arial" panose="020B0604020202020204" pitchFamily="34" charset="0"/>
            </a:endParaRPr>
          </a:p>
        </p:txBody>
      </p:sp>
    </p:spTree>
    <p:extLst>
      <p:ext uri="{BB962C8B-B14F-4D97-AF65-F5344CB8AC3E}">
        <p14:creationId xmlns:p14="http://schemas.microsoft.com/office/powerpoint/2010/main" val="29265795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81B1BB-2FD2-43DB-85DA-FC036C617AAD}"/>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endParaRPr lang="en-GB"/>
          </a:p>
        </p:txBody>
      </p:sp>
      <p:sp>
        <p:nvSpPr>
          <p:cNvPr id="3" name="Subtitle 2">
            <a:extLst>
              <a:ext uri="{FF2B5EF4-FFF2-40B4-BE49-F238E27FC236}">
                <a16:creationId xmlns:a16="http://schemas.microsoft.com/office/drawing/2014/main" id="{1E5C752B-AA64-4CA7-8574-6917E1644439}"/>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9A1D1262-8E80-4658-A3CD-CC922BBBF7D4}"/>
              </a:ext>
            </a:extLst>
          </p:cNvPr>
          <p:cNvSpPr>
            <a:spLocks noGrp="1"/>
          </p:cNvSpPr>
          <p:nvPr>
            <p:ph type="dt" sz="half" idx="10"/>
          </p:nvPr>
        </p:nvSpPr>
        <p:spPr/>
        <p:txBody>
          <a:bodyPr/>
          <a:lstStyle/>
          <a:p>
            <a:fld id="{FE2B5F6E-38AB-401C-805D-D90D2675FA66}" type="datetimeFigureOut">
              <a:rPr lang="en-GB" smtClean="0"/>
              <a:t>31/12/2024</a:t>
            </a:fld>
            <a:endParaRPr lang="en-GB"/>
          </a:p>
        </p:txBody>
      </p:sp>
      <p:sp>
        <p:nvSpPr>
          <p:cNvPr id="5" name="Footer Placeholder 4">
            <a:extLst>
              <a:ext uri="{FF2B5EF4-FFF2-40B4-BE49-F238E27FC236}">
                <a16:creationId xmlns:a16="http://schemas.microsoft.com/office/drawing/2014/main" id="{2184EA1E-D060-4F5A-86E5-8564E109C3D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A0B4ACB-4572-449D-86D4-1E7C5E37780B}"/>
              </a:ext>
            </a:extLst>
          </p:cNvPr>
          <p:cNvSpPr>
            <a:spLocks noGrp="1"/>
          </p:cNvSpPr>
          <p:nvPr>
            <p:ph type="sldNum" sz="quarter" idx="12"/>
          </p:nvPr>
        </p:nvSpPr>
        <p:spPr/>
        <p:txBody>
          <a:bodyPr/>
          <a:lstStyle/>
          <a:p>
            <a:fld id="{7FF9C4B7-D1C4-44D0-BA55-B5A63B666923}" type="slidenum">
              <a:rPr lang="en-GB" smtClean="0"/>
              <a:t>‹#›</a:t>
            </a:fld>
            <a:endParaRPr lang="en-GB"/>
          </a:p>
        </p:txBody>
      </p:sp>
    </p:spTree>
    <p:extLst>
      <p:ext uri="{BB962C8B-B14F-4D97-AF65-F5344CB8AC3E}">
        <p14:creationId xmlns:p14="http://schemas.microsoft.com/office/powerpoint/2010/main" val="32429330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CC69B4-AD47-4699-AB8D-9797400CA359}"/>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A54653B9-77B3-4A8A-A27E-320DE0FE81A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1674670-52EF-4861-8732-E72CAACA9F0F}"/>
              </a:ext>
            </a:extLst>
          </p:cNvPr>
          <p:cNvSpPr>
            <a:spLocks noGrp="1"/>
          </p:cNvSpPr>
          <p:nvPr>
            <p:ph type="dt" sz="half" idx="10"/>
          </p:nvPr>
        </p:nvSpPr>
        <p:spPr/>
        <p:txBody>
          <a:bodyPr/>
          <a:lstStyle/>
          <a:p>
            <a:fld id="{FE2B5F6E-38AB-401C-805D-D90D2675FA66}" type="datetimeFigureOut">
              <a:rPr lang="en-GB" smtClean="0"/>
              <a:t>31/12/2024</a:t>
            </a:fld>
            <a:endParaRPr lang="en-GB"/>
          </a:p>
        </p:txBody>
      </p:sp>
      <p:sp>
        <p:nvSpPr>
          <p:cNvPr id="5" name="Footer Placeholder 4">
            <a:extLst>
              <a:ext uri="{FF2B5EF4-FFF2-40B4-BE49-F238E27FC236}">
                <a16:creationId xmlns:a16="http://schemas.microsoft.com/office/drawing/2014/main" id="{C3ED3783-E482-4CD4-BEF4-60BEC8ED723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3DAAAB4-8ED1-4BFC-B859-14D6B0B17558}"/>
              </a:ext>
            </a:extLst>
          </p:cNvPr>
          <p:cNvSpPr>
            <a:spLocks noGrp="1"/>
          </p:cNvSpPr>
          <p:nvPr>
            <p:ph type="sldNum" sz="quarter" idx="12"/>
          </p:nvPr>
        </p:nvSpPr>
        <p:spPr/>
        <p:txBody>
          <a:bodyPr/>
          <a:lstStyle/>
          <a:p>
            <a:fld id="{7FF9C4B7-D1C4-44D0-BA55-B5A63B666923}" type="slidenum">
              <a:rPr lang="en-GB" smtClean="0"/>
              <a:t>‹#›</a:t>
            </a:fld>
            <a:endParaRPr lang="en-GB"/>
          </a:p>
        </p:txBody>
      </p:sp>
    </p:spTree>
    <p:extLst>
      <p:ext uri="{BB962C8B-B14F-4D97-AF65-F5344CB8AC3E}">
        <p14:creationId xmlns:p14="http://schemas.microsoft.com/office/powerpoint/2010/main" val="13682896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6AE151C-B544-443C-8F48-11AAF7AD730E}"/>
              </a:ext>
            </a:extLst>
          </p:cNvPr>
          <p:cNvSpPr>
            <a:spLocks noGrp="1"/>
          </p:cNvSpPr>
          <p:nvPr>
            <p:ph type="title" orient="vert"/>
          </p:nvPr>
        </p:nvSpPr>
        <p:spPr>
          <a:xfrm>
            <a:off x="6543675" y="365125"/>
            <a:ext cx="1971675"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1B6D2979-2017-485A-86E3-39605D7A9F9F}"/>
              </a:ext>
            </a:extLst>
          </p:cNvPr>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4089299-9DDC-47AD-8814-001F37B5ACD7}"/>
              </a:ext>
            </a:extLst>
          </p:cNvPr>
          <p:cNvSpPr>
            <a:spLocks noGrp="1"/>
          </p:cNvSpPr>
          <p:nvPr>
            <p:ph type="dt" sz="half" idx="10"/>
          </p:nvPr>
        </p:nvSpPr>
        <p:spPr/>
        <p:txBody>
          <a:bodyPr/>
          <a:lstStyle/>
          <a:p>
            <a:fld id="{FE2B5F6E-38AB-401C-805D-D90D2675FA66}" type="datetimeFigureOut">
              <a:rPr lang="en-GB" smtClean="0"/>
              <a:t>31/12/2024</a:t>
            </a:fld>
            <a:endParaRPr lang="en-GB"/>
          </a:p>
        </p:txBody>
      </p:sp>
      <p:sp>
        <p:nvSpPr>
          <p:cNvPr id="5" name="Footer Placeholder 4">
            <a:extLst>
              <a:ext uri="{FF2B5EF4-FFF2-40B4-BE49-F238E27FC236}">
                <a16:creationId xmlns:a16="http://schemas.microsoft.com/office/drawing/2014/main" id="{6BF7BBC3-52D3-4B4C-A22D-1F14C532EA5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38D63A4-BD9F-481D-AEA0-C9DC89F9A8A2}"/>
              </a:ext>
            </a:extLst>
          </p:cNvPr>
          <p:cNvSpPr>
            <a:spLocks noGrp="1"/>
          </p:cNvSpPr>
          <p:nvPr>
            <p:ph type="sldNum" sz="quarter" idx="12"/>
          </p:nvPr>
        </p:nvSpPr>
        <p:spPr/>
        <p:txBody>
          <a:bodyPr/>
          <a:lstStyle/>
          <a:p>
            <a:fld id="{7FF9C4B7-D1C4-44D0-BA55-B5A63B666923}" type="slidenum">
              <a:rPr lang="en-GB" smtClean="0"/>
              <a:t>‹#›</a:t>
            </a:fld>
            <a:endParaRPr lang="en-GB"/>
          </a:p>
        </p:txBody>
      </p:sp>
    </p:spTree>
    <p:extLst>
      <p:ext uri="{BB962C8B-B14F-4D97-AF65-F5344CB8AC3E}">
        <p14:creationId xmlns:p14="http://schemas.microsoft.com/office/powerpoint/2010/main" val="23137794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1054F77-4CA1-4E2B-A322-870AE0BDC623}" type="datetimeFigureOut">
              <a:rPr lang="en-GB" smtClean="0"/>
              <a:t>31/12/2024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B921DD6-C817-40E7-BE71-C44A9D6CAB1F}" type="slidenum">
              <a:rPr lang="en-GB" smtClean="0"/>
              <a:t>‹#›</a:t>
            </a:fld>
            <a:endParaRPr lang="en-GB"/>
          </a:p>
        </p:txBody>
      </p:sp>
    </p:spTree>
    <p:extLst>
      <p:ext uri="{BB962C8B-B14F-4D97-AF65-F5344CB8AC3E}">
        <p14:creationId xmlns:p14="http://schemas.microsoft.com/office/powerpoint/2010/main" val="20810255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1054F77-4CA1-4E2B-A322-870AE0BDC623}" type="datetimeFigureOut">
              <a:rPr lang="en-GB" smtClean="0"/>
              <a:t>31/12/2024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B921DD6-C817-40E7-BE71-C44A9D6CAB1F}" type="slidenum">
              <a:rPr lang="en-GB" smtClean="0"/>
              <a:t>‹#›</a:t>
            </a:fld>
            <a:endParaRPr lang="en-GB"/>
          </a:p>
        </p:txBody>
      </p:sp>
    </p:spTree>
    <p:extLst>
      <p:ext uri="{BB962C8B-B14F-4D97-AF65-F5344CB8AC3E}">
        <p14:creationId xmlns:p14="http://schemas.microsoft.com/office/powerpoint/2010/main" val="26236993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1054F77-4CA1-4E2B-A322-870AE0BDC623}" type="datetimeFigureOut">
              <a:rPr lang="en-GB" smtClean="0"/>
              <a:t>31/12/2024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B921DD6-C817-40E7-BE71-C44A9D6CAB1F}" type="slidenum">
              <a:rPr lang="en-GB" smtClean="0"/>
              <a:t>‹#›</a:t>
            </a:fld>
            <a:endParaRPr lang="en-GB"/>
          </a:p>
        </p:txBody>
      </p:sp>
    </p:spTree>
    <p:extLst>
      <p:ext uri="{BB962C8B-B14F-4D97-AF65-F5344CB8AC3E}">
        <p14:creationId xmlns:p14="http://schemas.microsoft.com/office/powerpoint/2010/main" val="14475890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1054F77-4CA1-4E2B-A322-870AE0BDC623}" type="datetimeFigureOut">
              <a:rPr lang="en-GB" smtClean="0"/>
              <a:t>31/12/2024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B921DD6-C817-40E7-BE71-C44A9D6CAB1F}" type="slidenum">
              <a:rPr lang="en-GB" smtClean="0"/>
              <a:t>‹#›</a:t>
            </a:fld>
            <a:endParaRPr lang="en-GB"/>
          </a:p>
        </p:txBody>
      </p:sp>
    </p:spTree>
    <p:extLst>
      <p:ext uri="{BB962C8B-B14F-4D97-AF65-F5344CB8AC3E}">
        <p14:creationId xmlns:p14="http://schemas.microsoft.com/office/powerpoint/2010/main" val="11271391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1054F77-4CA1-4E2B-A322-870AE0BDC623}" type="datetimeFigureOut">
              <a:rPr lang="en-GB" smtClean="0"/>
              <a:t>31/12/2024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EB921DD6-C817-40E7-BE71-C44A9D6CAB1F}" type="slidenum">
              <a:rPr lang="en-GB" smtClean="0"/>
              <a:t>‹#›</a:t>
            </a:fld>
            <a:endParaRPr lang="en-GB"/>
          </a:p>
        </p:txBody>
      </p:sp>
    </p:spTree>
    <p:extLst>
      <p:ext uri="{BB962C8B-B14F-4D97-AF65-F5344CB8AC3E}">
        <p14:creationId xmlns:p14="http://schemas.microsoft.com/office/powerpoint/2010/main" val="33122422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1054F77-4CA1-4E2B-A322-870AE0BDC623}" type="datetimeFigureOut">
              <a:rPr lang="en-GB" smtClean="0"/>
              <a:t>31/12/2024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EB921DD6-C817-40E7-BE71-C44A9D6CAB1F}" type="slidenum">
              <a:rPr lang="en-GB" smtClean="0"/>
              <a:t>‹#›</a:t>
            </a:fld>
            <a:endParaRPr lang="en-GB"/>
          </a:p>
        </p:txBody>
      </p:sp>
    </p:spTree>
    <p:extLst>
      <p:ext uri="{BB962C8B-B14F-4D97-AF65-F5344CB8AC3E}">
        <p14:creationId xmlns:p14="http://schemas.microsoft.com/office/powerpoint/2010/main" val="252953433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1054F77-4CA1-4E2B-A322-870AE0BDC623}" type="datetimeFigureOut">
              <a:rPr lang="en-GB" smtClean="0"/>
              <a:t>31/12/2024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EB921DD6-C817-40E7-BE71-C44A9D6CAB1F}" type="slidenum">
              <a:rPr lang="en-GB" smtClean="0"/>
              <a:t>‹#›</a:t>
            </a:fld>
            <a:endParaRPr lang="en-GB"/>
          </a:p>
        </p:txBody>
      </p:sp>
    </p:spTree>
    <p:extLst>
      <p:ext uri="{BB962C8B-B14F-4D97-AF65-F5344CB8AC3E}">
        <p14:creationId xmlns:p14="http://schemas.microsoft.com/office/powerpoint/2010/main" val="31048079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1054F77-4CA1-4E2B-A322-870AE0BDC623}" type="datetimeFigureOut">
              <a:rPr lang="en-GB" smtClean="0"/>
              <a:t>31/12/2024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B921DD6-C817-40E7-BE71-C44A9D6CAB1F}" type="slidenum">
              <a:rPr lang="en-GB" smtClean="0"/>
              <a:t>‹#›</a:t>
            </a:fld>
            <a:endParaRPr lang="en-GB"/>
          </a:p>
        </p:txBody>
      </p:sp>
    </p:spTree>
    <p:extLst>
      <p:ext uri="{BB962C8B-B14F-4D97-AF65-F5344CB8AC3E}">
        <p14:creationId xmlns:p14="http://schemas.microsoft.com/office/powerpoint/2010/main" val="39371507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F44298-5D7E-4A11-B6CD-37F1573BD5F9}"/>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C4386B8B-A4A8-407E-A2C2-4510042D214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3AC902F-421B-49BA-984C-E6AB76A925FC}"/>
              </a:ext>
            </a:extLst>
          </p:cNvPr>
          <p:cNvSpPr>
            <a:spLocks noGrp="1"/>
          </p:cNvSpPr>
          <p:nvPr>
            <p:ph type="dt" sz="half" idx="10"/>
          </p:nvPr>
        </p:nvSpPr>
        <p:spPr/>
        <p:txBody>
          <a:bodyPr/>
          <a:lstStyle/>
          <a:p>
            <a:fld id="{FE2B5F6E-38AB-401C-805D-D90D2675FA66}" type="datetimeFigureOut">
              <a:rPr lang="en-GB" smtClean="0"/>
              <a:t>31/12/2024</a:t>
            </a:fld>
            <a:endParaRPr lang="en-GB"/>
          </a:p>
        </p:txBody>
      </p:sp>
      <p:sp>
        <p:nvSpPr>
          <p:cNvPr id="5" name="Footer Placeholder 4">
            <a:extLst>
              <a:ext uri="{FF2B5EF4-FFF2-40B4-BE49-F238E27FC236}">
                <a16:creationId xmlns:a16="http://schemas.microsoft.com/office/drawing/2014/main" id="{2C82DDDC-54AF-4D8E-89C5-E6890745D89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A64661C-0DA1-4375-BE5E-76C44A40CDE8}"/>
              </a:ext>
            </a:extLst>
          </p:cNvPr>
          <p:cNvSpPr>
            <a:spLocks noGrp="1"/>
          </p:cNvSpPr>
          <p:nvPr>
            <p:ph type="sldNum" sz="quarter" idx="12"/>
          </p:nvPr>
        </p:nvSpPr>
        <p:spPr/>
        <p:txBody>
          <a:bodyPr/>
          <a:lstStyle/>
          <a:p>
            <a:fld id="{7FF9C4B7-D1C4-44D0-BA55-B5A63B666923}" type="slidenum">
              <a:rPr lang="en-GB" smtClean="0"/>
              <a:t>‹#›</a:t>
            </a:fld>
            <a:endParaRPr lang="en-GB"/>
          </a:p>
        </p:txBody>
      </p:sp>
    </p:spTree>
    <p:extLst>
      <p:ext uri="{BB962C8B-B14F-4D97-AF65-F5344CB8AC3E}">
        <p14:creationId xmlns:p14="http://schemas.microsoft.com/office/powerpoint/2010/main" val="243057737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1054F77-4CA1-4E2B-A322-870AE0BDC623}" type="datetimeFigureOut">
              <a:rPr lang="en-GB" smtClean="0"/>
              <a:t>31/12/2024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B921DD6-C817-40E7-BE71-C44A9D6CAB1F}" type="slidenum">
              <a:rPr lang="en-GB" smtClean="0"/>
              <a:t>‹#›</a:t>
            </a:fld>
            <a:endParaRPr lang="en-GB"/>
          </a:p>
        </p:txBody>
      </p:sp>
    </p:spTree>
    <p:extLst>
      <p:ext uri="{BB962C8B-B14F-4D97-AF65-F5344CB8AC3E}">
        <p14:creationId xmlns:p14="http://schemas.microsoft.com/office/powerpoint/2010/main" val="224996437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1054F77-4CA1-4E2B-A322-870AE0BDC623}" type="datetimeFigureOut">
              <a:rPr lang="en-GB" smtClean="0"/>
              <a:t>31/12/2024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B921DD6-C817-40E7-BE71-C44A9D6CAB1F}" type="slidenum">
              <a:rPr lang="en-GB" smtClean="0"/>
              <a:t>‹#›</a:t>
            </a:fld>
            <a:endParaRPr lang="en-GB"/>
          </a:p>
        </p:txBody>
      </p:sp>
    </p:spTree>
    <p:extLst>
      <p:ext uri="{BB962C8B-B14F-4D97-AF65-F5344CB8AC3E}">
        <p14:creationId xmlns:p14="http://schemas.microsoft.com/office/powerpoint/2010/main" val="160419292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1054F77-4CA1-4E2B-A322-870AE0BDC623}" type="datetimeFigureOut">
              <a:rPr lang="en-GB" smtClean="0"/>
              <a:t>31/12/2024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B921DD6-C817-40E7-BE71-C44A9D6CAB1F}" type="slidenum">
              <a:rPr lang="en-GB" smtClean="0"/>
              <a:t>‹#›</a:t>
            </a:fld>
            <a:endParaRPr lang="en-GB"/>
          </a:p>
        </p:txBody>
      </p:sp>
    </p:spTree>
    <p:extLst>
      <p:ext uri="{BB962C8B-B14F-4D97-AF65-F5344CB8AC3E}">
        <p14:creationId xmlns:p14="http://schemas.microsoft.com/office/powerpoint/2010/main" val="285221605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1_Two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328874876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8229600" cy="764704"/>
          </a:xfrm>
          <a:prstGeom prst="rect">
            <a:avLst/>
          </a:prstGeom>
        </p:spPr>
        <p:txBody>
          <a:bodyPr/>
          <a:lstStyle>
            <a:lvl1pPr>
              <a:defRPr sz="4400" b="1" u="sng">
                <a:solidFill>
                  <a:srgbClr val="FFC000"/>
                </a:solidFill>
                <a:latin typeface="Times New Roman" pitchFamily="18" charset="0"/>
                <a:cs typeface="Times New Roman" pitchFamily="18" charset="0"/>
              </a:defRPr>
            </a:lvl1pPr>
          </a:lstStyle>
          <a:p>
            <a:r>
              <a:rPr lang="en-US"/>
              <a:t>Click to edit Master title style</a:t>
            </a:r>
            <a:endParaRPr lang="en-US" dirty="0"/>
          </a:p>
        </p:txBody>
      </p:sp>
    </p:spTree>
    <p:extLst>
      <p:ext uri="{BB962C8B-B14F-4D97-AF65-F5344CB8AC3E}">
        <p14:creationId xmlns:p14="http://schemas.microsoft.com/office/powerpoint/2010/main" val="238078408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8229600" cy="764704"/>
          </a:xfrm>
          <a:prstGeom prst="rect">
            <a:avLst/>
          </a:prstGeom>
        </p:spPr>
        <p:txBody>
          <a:bodyPr/>
          <a:lstStyle>
            <a:lvl1pPr>
              <a:defRPr sz="4400" b="1" u="sng">
                <a:solidFill>
                  <a:srgbClr val="FFC000"/>
                </a:solidFill>
                <a:latin typeface="Times New Roman" pitchFamily="18" charset="0"/>
                <a:cs typeface="Times New Roman" pitchFamily="18" charset="0"/>
              </a:defRPr>
            </a:lvl1pPr>
          </a:lstStyle>
          <a:p>
            <a:r>
              <a:rPr lang="en-US"/>
              <a:t>Click to edit Master title style</a:t>
            </a:r>
            <a:endParaRPr lang="en-US" dirty="0"/>
          </a:p>
        </p:txBody>
      </p:sp>
    </p:spTree>
    <p:extLst>
      <p:ext uri="{BB962C8B-B14F-4D97-AF65-F5344CB8AC3E}">
        <p14:creationId xmlns:p14="http://schemas.microsoft.com/office/powerpoint/2010/main" val="273059276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30725868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539552" y="2708920"/>
            <a:ext cx="8229600" cy="764704"/>
          </a:xfrm>
          <a:prstGeom prst="rect">
            <a:avLst/>
          </a:prstGeom>
        </p:spPr>
        <p:txBody>
          <a:bodyPr/>
          <a:lstStyle>
            <a:lvl1pPr>
              <a:defRPr sz="4400" b="1" u="sng">
                <a:solidFill>
                  <a:srgbClr val="FFC000"/>
                </a:solidFill>
                <a:latin typeface="Times New Roman" pitchFamily="18" charset="0"/>
                <a:cs typeface="Times New Roman" pitchFamily="18" charset="0"/>
              </a:defRPr>
            </a:lvl1pPr>
          </a:lstStyle>
          <a:p>
            <a:r>
              <a:rPr lang="en-US"/>
              <a:t>Click to edit Master title style</a:t>
            </a:r>
            <a:endParaRPr lang="en-US" dirty="0"/>
          </a:p>
        </p:txBody>
      </p:sp>
    </p:spTree>
    <p:extLst>
      <p:ext uri="{BB962C8B-B14F-4D97-AF65-F5344CB8AC3E}">
        <p14:creationId xmlns:p14="http://schemas.microsoft.com/office/powerpoint/2010/main" val="202464795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1054F77-4CA1-4E2B-A322-870AE0BDC623}" type="datetimeFigureOut">
              <a:rPr lang="en-GB" smtClean="0"/>
              <a:t>31/12/2024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B921DD6-C817-40E7-BE71-C44A9D6CAB1F}" type="slidenum">
              <a:rPr lang="en-GB" smtClean="0"/>
              <a:t>‹#›</a:t>
            </a:fld>
            <a:endParaRPr lang="en-GB"/>
          </a:p>
        </p:txBody>
      </p:sp>
    </p:spTree>
    <p:extLst>
      <p:ext uri="{BB962C8B-B14F-4D97-AF65-F5344CB8AC3E}">
        <p14:creationId xmlns:p14="http://schemas.microsoft.com/office/powerpoint/2010/main" val="349698586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3711829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14D3D-1100-4C59-913D-8FF93A200547}"/>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230A56B7-1DBF-4448-A89B-127E3ABBCB03}"/>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8784BDA-4D20-4E62-A24F-AD7188C8E1ED}"/>
              </a:ext>
            </a:extLst>
          </p:cNvPr>
          <p:cNvSpPr>
            <a:spLocks noGrp="1"/>
          </p:cNvSpPr>
          <p:nvPr>
            <p:ph type="dt" sz="half" idx="10"/>
          </p:nvPr>
        </p:nvSpPr>
        <p:spPr/>
        <p:txBody>
          <a:bodyPr/>
          <a:lstStyle/>
          <a:p>
            <a:fld id="{FE2B5F6E-38AB-401C-805D-D90D2675FA66}" type="datetimeFigureOut">
              <a:rPr lang="en-GB" smtClean="0"/>
              <a:t>31/12/2024</a:t>
            </a:fld>
            <a:endParaRPr lang="en-GB"/>
          </a:p>
        </p:txBody>
      </p:sp>
      <p:sp>
        <p:nvSpPr>
          <p:cNvPr id="5" name="Footer Placeholder 4">
            <a:extLst>
              <a:ext uri="{FF2B5EF4-FFF2-40B4-BE49-F238E27FC236}">
                <a16:creationId xmlns:a16="http://schemas.microsoft.com/office/drawing/2014/main" id="{CA73A3D0-CE86-4109-A71A-AB5DCC7635E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2EF837A-C0A2-4E23-9771-6853A9D99511}"/>
              </a:ext>
            </a:extLst>
          </p:cNvPr>
          <p:cNvSpPr>
            <a:spLocks noGrp="1"/>
          </p:cNvSpPr>
          <p:nvPr>
            <p:ph type="sldNum" sz="quarter" idx="12"/>
          </p:nvPr>
        </p:nvSpPr>
        <p:spPr/>
        <p:txBody>
          <a:bodyPr/>
          <a:lstStyle/>
          <a:p>
            <a:fld id="{7FF9C4B7-D1C4-44D0-BA55-B5A63B666923}" type="slidenum">
              <a:rPr lang="en-GB" smtClean="0"/>
              <a:t>‹#›</a:t>
            </a:fld>
            <a:endParaRPr lang="en-GB"/>
          </a:p>
        </p:txBody>
      </p:sp>
    </p:spTree>
    <p:extLst>
      <p:ext uri="{BB962C8B-B14F-4D97-AF65-F5344CB8AC3E}">
        <p14:creationId xmlns:p14="http://schemas.microsoft.com/office/powerpoint/2010/main" val="84405493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8229600" cy="764704"/>
          </a:xfrm>
          <a:prstGeom prst="rect">
            <a:avLst/>
          </a:prstGeom>
        </p:spPr>
        <p:txBody>
          <a:bodyPr/>
          <a:lstStyle>
            <a:lvl1pPr>
              <a:defRPr sz="4400" b="1" u="sng">
                <a:solidFill>
                  <a:srgbClr val="FFC000"/>
                </a:solidFill>
                <a:latin typeface="Times New Roman" pitchFamily="18" charset="0"/>
                <a:cs typeface="Times New Roman" pitchFamily="18" charset="0"/>
              </a:defRPr>
            </a:lvl1pPr>
          </a:lstStyle>
          <a:p>
            <a:r>
              <a:rPr lang="en-US"/>
              <a:t>Click to edit Master title style</a:t>
            </a:r>
            <a:endParaRPr lang="en-US" dirty="0"/>
          </a:p>
        </p:txBody>
      </p:sp>
    </p:spTree>
    <p:extLst>
      <p:ext uri="{BB962C8B-B14F-4D97-AF65-F5344CB8AC3E}">
        <p14:creationId xmlns:p14="http://schemas.microsoft.com/office/powerpoint/2010/main" val="241600933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98801160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539552" y="2708920"/>
            <a:ext cx="8229600" cy="764704"/>
          </a:xfrm>
          <a:prstGeom prst="rect">
            <a:avLst/>
          </a:prstGeom>
        </p:spPr>
        <p:txBody>
          <a:bodyPr/>
          <a:lstStyle>
            <a:lvl1pPr>
              <a:defRPr sz="4400" b="1" u="sng">
                <a:solidFill>
                  <a:srgbClr val="FFC000"/>
                </a:solidFill>
                <a:latin typeface="Times New Roman" pitchFamily="18" charset="0"/>
                <a:cs typeface="Times New Roman" pitchFamily="18" charset="0"/>
              </a:defRPr>
            </a:lvl1pPr>
          </a:lstStyle>
          <a:p>
            <a:r>
              <a:rPr lang="en-US"/>
              <a:t>Click to edit Master title style</a:t>
            </a:r>
            <a:endParaRPr lang="en-US" dirty="0"/>
          </a:p>
        </p:txBody>
      </p:sp>
    </p:spTree>
    <p:extLst>
      <p:ext uri="{BB962C8B-B14F-4D97-AF65-F5344CB8AC3E}">
        <p14:creationId xmlns:p14="http://schemas.microsoft.com/office/powerpoint/2010/main" val="285417041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1054F77-4CA1-4E2B-A322-870AE0BDC623}" type="datetimeFigureOut">
              <a:rPr lang="en-GB" smtClean="0"/>
              <a:t>31/12/2024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B921DD6-C817-40E7-BE71-C44A9D6CAB1F}" type="slidenum">
              <a:rPr lang="en-GB" smtClean="0"/>
              <a:t>‹#›</a:t>
            </a:fld>
            <a:endParaRPr lang="en-GB"/>
          </a:p>
        </p:txBody>
      </p:sp>
    </p:spTree>
    <p:extLst>
      <p:ext uri="{BB962C8B-B14F-4D97-AF65-F5344CB8AC3E}">
        <p14:creationId xmlns:p14="http://schemas.microsoft.com/office/powerpoint/2010/main" val="150931724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1054F77-4CA1-4E2B-A322-870AE0BDC623}" type="datetimeFigureOut">
              <a:rPr lang="en-GB" smtClean="0"/>
              <a:t>31/12/2024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EB921DD6-C817-40E7-BE71-C44A9D6CAB1F}" type="slidenum">
              <a:rPr lang="en-GB" smtClean="0"/>
              <a:t>‹#›</a:t>
            </a:fld>
            <a:endParaRPr lang="en-GB"/>
          </a:p>
        </p:txBody>
      </p:sp>
    </p:spTree>
    <p:extLst>
      <p:ext uri="{BB962C8B-B14F-4D97-AF65-F5344CB8AC3E}">
        <p14:creationId xmlns:p14="http://schemas.microsoft.com/office/powerpoint/2010/main" val="32704773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A82F7-5E94-4CF1-810A-333B3D2AB06F}"/>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7D012ABB-8F79-4100-AEE2-670A59621FB0}"/>
              </a:ext>
            </a:extLst>
          </p:cNvPr>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55EC5DEA-1973-47E2-96AC-164FDDE7754C}"/>
              </a:ext>
            </a:extLst>
          </p:cNvPr>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B70AA609-BB3F-4400-9F4D-18755464DD22}"/>
              </a:ext>
            </a:extLst>
          </p:cNvPr>
          <p:cNvSpPr>
            <a:spLocks noGrp="1"/>
          </p:cNvSpPr>
          <p:nvPr>
            <p:ph type="dt" sz="half" idx="10"/>
          </p:nvPr>
        </p:nvSpPr>
        <p:spPr/>
        <p:txBody>
          <a:bodyPr/>
          <a:lstStyle/>
          <a:p>
            <a:fld id="{FE2B5F6E-38AB-401C-805D-D90D2675FA66}" type="datetimeFigureOut">
              <a:rPr lang="en-GB" smtClean="0"/>
              <a:t>31/12/2024</a:t>
            </a:fld>
            <a:endParaRPr lang="en-GB"/>
          </a:p>
        </p:txBody>
      </p:sp>
      <p:sp>
        <p:nvSpPr>
          <p:cNvPr id="6" name="Footer Placeholder 5">
            <a:extLst>
              <a:ext uri="{FF2B5EF4-FFF2-40B4-BE49-F238E27FC236}">
                <a16:creationId xmlns:a16="http://schemas.microsoft.com/office/drawing/2014/main" id="{ED833E9D-C13E-4CCE-9EF3-1810F644400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82AFFEA-EFB2-4B3E-9F7B-7EFBFE1A8D86}"/>
              </a:ext>
            </a:extLst>
          </p:cNvPr>
          <p:cNvSpPr>
            <a:spLocks noGrp="1"/>
          </p:cNvSpPr>
          <p:nvPr>
            <p:ph type="sldNum" sz="quarter" idx="12"/>
          </p:nvPr>
        </p:nvSpPr>
        <p:spPr/>
        <p:txBody>
          <a:bodyPr/>
          <a:lstStyle/>
          <a:p>
            <a:fld id="{7FF9C4B7-D1C4-44D0-BA55-B5A63B666923}" type="slidenum">
              <a:rPr lang="en-GB" smtClean="0"/>
              <a:t>‹#›</a:t>
            </a:fld>
            <a:endParaRPr lang="en-GB"/>
          </a:p>
        </p:txBody>
      </p:sp>
    </p:spTree>
    <p:extLst>
      <p:ext uri="{BB962C8B-B14F-4D97-AF65-F5344CB8AC3E}">
        <p14:creationId xmlns:p14="http://schemas.microsoft.com/office/powerpoint/2010/main" val="29616583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F93578-31A8-4284-A9E1-41ABE0F06685}"/>
              </a:ext>
            </a:extLst>
          </p:cNvPr>
          <p:cNvSpPr>
            <a:spLocks noGrp="1"/>
          </p:cNvSpPr>
          <p:nvPr>
            <p:ph type="title"/>
          </p:nvPr>
        </p:nvSpPr>
        <p:spPr>
          <a:xfrm>
            <a:off x="629841" y="365126"/>
            <a:ext cx="78867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069BF4E7-DC9F-4335-B401-F2D8ECD1EC02}"/>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D902DA1F-015B-4F17-9143-485A69AA912B}"/>
              </a:ext>
            </a:extLst>
          </p:cNvPr>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C4C0A23F-9259-4898-BE8E-4146F34EE659}"/>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4850DACA-3A4D-4658-8213-2E0DC885E62F}"/>
              </a:ext>
            </a:extLst>
          </p:cNvPr>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C135A35C-C434-4AF0-A991-B128234B7955}"/>
              </a:ext>
            </a:extLst>
          </p:cNvPr>
          <p:cNvSpPr>
            <a:spLocks noGrp="1"/>
          </p:cNvSpPr>
          <p:nvPr>
            <p:ph type="dt" sz="half" idx="10"/>
          </p:nvPr>
        </p:nvSpPr>
        <p:spPr/>
        <p:txBody>
          <a:bodyPr/>
          <a:lstStyle/>
          <a:p>
            <a:fld id="{FE2B5F6E-38AB-401C-805D-D90D2675FA66}" type="datetimeFigureOut">
              <a:rPr lang="en-GB" smtClean="0"/>
              <a:t>31/12/2024</a:t>
            </a:fld>
            <a:endParaRPr lang="en-GB"/>
          </a:p>
        </p:txBody>
      </p:sp>
      <p:sp>
        <p:nvSpPr>
          <p:cNvPr id="8" name="Footer Placeholder 7">
            <a:extLst>
              <a:ext uri="{FF2B5EF4-FFF2-40B4-BE49-F238E27FC236}">
                <a16:creationId xmlns:a16="http://schemas.microsoft.com/office/drawing/2014/main" id="{4BFB4750-BD34-4864-BC3C-2E0446CF2C12}"/>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9C7888B6-6700-4402-9097-706C769D690C}"/>
              </a:ext>
            </a:extLst>
          </p:cNvPr>
          <p:cNvSpPr>
            <a:spLocks noGrp="1"/>
          </p:cNvSpPr>
          <p:nvPr>
            <p:ph type="sldNum" sz="quarter" idx="12"/>
          </p:nvPr>
        </p:nvSpPr>
        <p:spPr/>
        <p:txBody>
          <a:bodyPr/>
          <a:lstStyle/>
          <a:p>
            <a:fld id="{7FF9C4B7-D1C4-44D0-BA55-B5A63B666923}" type="slidenum">
              <a:rPr lang="en-GB" smtClean="0"/>
              <a:t>‹#›</a:t>
            </a:fld>
            <a:endParaRPr lang="en-GB"/>
          </a:p>
        </p:txBody>
      </p:sp>
    </p:spTree>
    <p:extLst>
      <p:ext uri="{BB962C8B-B14F-4D97-AF65-F5344CB8AC3E}">
        <p14:creationId xmlns:p14="http://schemas.microsoft.com/office/powerpoint/2010/main" val="378870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84DC1D-84A9-4733-B4C2-27EC34CADA44}"/>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38FB7CBF-AFF2-494D-9DBC-E93E382A0919}"/>
              </a:ext>
            </a:extLst>
          </p:cNvPr>
          <p:cNvSpPr>
            <a:spLocks noGrp="1"/>
          </p:cNvSpPr>
          <p:nvPr>
            <p:ph type="dt" sz="half" idx="10"/>
          </p:nvPr>
        </p:nvSpPr>
        <p:spPr/>
        <p:txBody>
          <a:bodyPr/>
          <a:lstStyle/>
          <a:p>
            <a:fld id="{FE2B5F6E-38AB-401C-805D-D90D2675FA66}" type="datetimeFigureOut">
              <a:rPr lang="en-GB" smtClean="0"/>
              <a:t>31/12/2024</a:t>
            </a:fld>
            <a:endParaRPr lang="en-GB"/>
          </a:p>
        </p:txBody>
      </p:sp>
      <p:sp>
        <p:nvSpPr>
          <p:cNvPr id="4" name="Footer Placeholder 3">
            <a:extLst>
              <a:ext uri="{FF2B5EF4-FFF2-40B4-BE49-F238E27FC236}">
                <a16:creationId xmlns:a16="http://schemas.microsoft.com/office/drawing/2014/main" id="{3808CBEB-211B-49C4-AA60-55AD0CD00890}"/>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15EDFBA0-5419-4864-9799-82C2F3F54F67}"/>
              </a:ext>
            </a:extLst>
          </p:cNvPr>
          <p:cNvSpPr>
            <a:spLocks noGrp="1"/>
          </p:cNvSpPr>
          <p:nvPr>
            <p:ph type="sldNum" sz="quarter" idx="12"/>
          </p:nvPr>
        </p:nvSpPr>
        <p:spPr/>
        <p:txBody>
          <a:bodyPr/>
          <a:lstStyle/>
          <a:p>
            <a:fld id="{7FF9C4B7-D1C4-44D0-BA55-B5A63B666923}" type="slidenum">
              <a:rPr lang="en-GB" smtClean="0"/>
              <a:t>‹#›</a:t>
            </a:fld>
            <a:endParaRPr lang="en-GB"/>
          </a:p>
        </p:txBody>
      </p:sp>
    </p:spTree>
    <p:extLst>
      <p:ext uri="{BB962C8B-B14F-4D97-AF65-F5344CB8AC3E}">
        <p14:creationId xmlns:p14="http://schemas.microsoft.com/office/powerpoint/2010/main" val="30021425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1DFEE7B-F3B2-4251-816B-4FB9E0D521FC}"/>
              </a:ext>
            </a:extLst>
          </p:cNvPr>
          <p:cNvSpPr>
            <a:spLocks noGrp="1"/>
          </p:cNvSpPr>
          <p:nvPr>
            <p:ph type="dt" sz="half" idx="10"/>
          </p:nvPr>
        </p:nvSpPr>
        <p:spPr/>
        <p:txBody>
          <a:bodyPr/>
          <a:lstStyle/>
          <a:p>
            <a:fld id="{FE2B5F6E-38AB-401C-805D-D90D2675FA66}" type="datetimeFigureOut">
              <a:rPr lang="en-GB" smtClean="0"/>
              <a:t>31/12/2024</a:t>
            </a:fld>
            <a:endParaRPr lang="en-GB"/>
          </a:p>
        </p:txBody>
      </p:sp>
      <p:sp>
        <p:nvSpPr>
          <p:cNvPr id="3" name="Footer Placeholder 2">
            <a:extLst>
              <a:ext uri="{FF2B5EF4-FFF2-40B4-BE49-F238E27FC236}">
                <a16:creationId xmlns:a16="http://schemas.microsoft.com/office/drawing/2014/main" id="{29EF03B4-46AB-4913-84C9-69F1915D11CC}"/>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0922BD2C-6533-4A4B-928F-837FC61876C7}"/>
              </a:ext>
            </a:extLst>
          </p:cNvPr>
          <p:cNvSpPr>
            <a:spLocks noGrp="1"/>
          </p:cNvSpPr>
          <p:nvPr>
            <p:ph type="sldNum" sz="quarter" idx="12"/>
          </p:nvPr>
        </p:nvSpPr>
        <p:spPr/>
        <p:txBody>
          <a:bodyPr/>
          <a:lstStyle/>
          <a:p>
            <a:fld id="{7FF9C4B7-D1C4-44D0-BA55-B5A63B666923}" type="slidenum">
              <a:rPr lang="en-GB" smtClean="0"/>
              <a:t>‹#›</a:t>
            </a:fld>
            <a:endParaRPr lang="en-GB"/>
          </a:p>
        </p:txBody>
      </p:sp>
    </p:spTree>
    <p:extLst>
      <p:ext uri="{BB962C8B-B14F-4D97-AF65-F5344CB8AC3E}">
        <p14:creationId xmlns:p14="http://schemas.microsoft.com/office/powerpoint/2010/main" val="22948010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9A542-208F-424E-B39A-99EFDB532DAD}"/>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B10105F9-09F7-472B-B17A-2293F1ACAFC7}"/>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5BD80B50-7958-44C4-AFED-C91790318ECF}"/>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FC070B0F-1D7C-477C-B4BA-F7C04B4AC0BD}"/>
              </a:ext>
            </a:extLst>
          </p:cNvPr>
          <p:cNvSpPr>
            <a:spLocks noGrp="1"/>
          </p:cNvSpPr>
          <p:nvPr>
            <p:ph type="dt" sz="half" idx="10"/>
          </p:nvPr>
        </p:nvSpPr>
        <p:spPr/>
        <p:txBody>
          <a:bodyPr/>
          <a:lstStyle/>
          <a:p>
            <a:fld id="{FE2B5F6E-38AB-401C-805D-D90D2675FA66}" type="datetimeFigureOut">
              <a:rPr lang="en-GB" smtClean="0"/>
              <a:t>31/12/2024</a:t>
            </a:fld>
            <a:endParaRPr lang="en-GB"/>
          </a:p>
        </p:txBody>
      </p:sp>
      <p:sp>
        <p:nvSpPr>
          <p:cNvPr id="6" name="Footer Placeholder 5">
            <a:extLst>
              <a:ext uri="{FF2B5EF4-FFF2-40B4-BE49-F238E27FC236}">
                <a16:creationId xmlns:a16="http://schemas.microsoft.com/office/drawing/2014/main" id="{357B53C9-7B0C-4A32-99B7-9EB651EB87B7}"/>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2BBC564-8470-4ABB-A547-9DC1A71284CC}"/>
              </a:ext>
            </a:extLst>
          </p:cNvPr>
          <p:cNvSpPr>
            <a:spLocks noGrp="1"/>
          </p:cNvSpPr>
          <p:nvPr>
            <p:ph type="sldNum" sz="quarter" idx="12"/>
          </p:nvPr>
        </p:nvSpPr>
        <p:spPr/>
        <p:txBody>
          <a:bodyPr/>
          <a:lstStyle/>
          <a:p>
            <a:fld id="{7FF9C4B7-D1C4-44D0-BA55-B5A63B666923}" type="slidenum">
              <a:rPr lang="en-GB" smtClean="0"/>
              <a:t>‹#›</a:t>
            </a:fld>
            <a:endParaRPr lang="en-GB"/>
          </a:p>
        </p:txBody>
      </p:sp>
    </p:spTree>
    <p:extLst>
      <p:ext uri="{BB962C8B-B14F-4D97-AF65-F5344CB8AC3E}">
        <p14:creationId xmlns:p14="http://schemas.microsoft.com/office/powerpoint/2010/main" val="20502179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51BE50-0765-418B-BE58-353B6C68E37B}"/>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44DC2734-5B72-4094-BA62-8CC3B3248FE4}"/>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GB"/>
          </a:p>
        </p:txBody>
      </p:sp>
      <p:sp>
        <p:nvSpPr>
          <p:cNvPr id="4" name="Text Placeholder 3">
            <a:extLst>
              <a:ext uri="{FF2B5EF4-FFF2-40B4-BE49-F238E27FC236}">
                <a16:creationId xmlns:a16="http://schemas.microsoft.com/office/drawing/2014/main" id="{081E2422-256B-47A7-A455-0220FC40B4E4}"/>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2B6539DC-0D57-4978-9680-98246A09DB73}"/>
              </a:ext>
            </a:extLst>
          </p:cNvPr>
          <p:cNvSpPr>
            <a:spLocks noGrp="1"/>
          </p:cNvSpPr>
          <p:nvPr>
            <p:ph type="dt" sz="half" idx="10"/>
          </p:nvPr>
        </p:nvSpPr>
        <p:spPr/>
        <p:txBody>
          <a:bodyPr/>
          <a:lstStyle/>
          <a:p>
            <a:fld id="{FE2B5F6E-38AB-401C-805D-D90D2675FA66}" type="datetimeFigureOut">
              <a:rPr lang="en-GB" smtClean="0"/>
              <a:t>31/12/2024</a:t>
            </a:fld>
            <a:endParaRPr lang="en-GB"/>
          </a:p>
        </p:txBody>
      </p:sp>
      <p:sp>
        <p:nvSpPr>
          <p:cNvPr id="6" name="Footer Placeholder 5">
            <a:extLst>
              <a:ext uri="{FF2B5EF4-FFF2-40B4-BE49-F238E27FC236}">
                <a16:creationId xmlns:a16="http://schemas.microsoft.com/office/drawing/2014/main" id="{8F4ACDB8-7145-431F-96E9-389F68CE89B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B999997F-5A6E-4226-9531-1BEA1504FB4A}"/>
              </a:ext>
            </a:extLst>
          </p:cNvPr>
          <p:cNvSpPr>
            <a:spLocks noGrp="1"/>
          </p:cNvSpPr>
          <p:nvPr>
            <p:ph type="sldNum" sz="quarter" idx="12"/>
          </p:nvPr>
        </p:nvSpPr>
        <p:spPr/>
        <p:txBody>
          <a:bodyPr/>
          <a:lstStyle/>
          <a:p>
            <a:fld id="{7FF9C4B7-D1C4-44D0-BA55-B5A63B666923}" type="slidenum">
              <a:rPr lang="en-GB" smtClean="0"/>
              <a:t>‹#›</a:t>
            </a:fld>
            <a:endParaRPr lang="en-GB"/>
          </a:p>
        </p:txBody>
      </p:sp>
    </p:spTree>
    <p:extLst>
      <p:ext uri="{BB962C8B-B14F-4D97-AF65-F5344CB8AC3E}">
        <p14:creationId xmlns:p14="http://schemas.microsoft.com/office/powerpoint/2010/main" val="21515028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1.pn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27.xml"/><Relationship Id="rId7" Type="http://schemas.openxmlformats.org/officeDocument/2006/relationships/image" Target="../media/image1.png"/><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theme" Target="../theme/theme3.xml"/><Relationship Id="rId5" Type="http://schemas.openxmlformats.org/officeDocument/2006/relationships/slideLayout" Target="../slideLayouts/slideLayout29.xml"/><Relationship Id="rId4" Type="http://schemas.openxmlformats.org/officeDocument/2006/relationships/slideLayout" Target="../slideLayouts/slideLayout28.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32.xml"/><Relationship Id="rId7" Type="http://schemas.openxmlformats.org/officeDocument/2006/relationships/image" Target="../media/image1.png"/><Relationship Id="rId2" Type="http://schemas.openxmlformats.org/officeDocument/2006/relationships/slideLayout" Target="../slideLayouts/slideLayout31.xml"/><Relationship Id="rId1" Type="http://schemas.openxmlformats.org/officeDocument/2006/relationships/slideLayout" Target="../slideLayouts/slideLayout30.xml"/><Relationship Id="rId6" Type="http://schemas.openxmlformats.org/officeDocument/2006/relationships/theme" Target="../theme/theme4.xml"/><Relationship Id="rId5" Type="http://schemas.openxmlformats.org/officeDocument/2006/relationships/slideLayout" Target="../slideLayouts/slideLayout34.xml"/><Relationship Id="rId4"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DBF1CA4-D09F-453A-B866-DE56D08EAEA5}"/>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FDE12539-3741-4C24-A687-7C1D66BDA342}"/>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600B64A-BC33-45F4-A5A1-BA31D3EDB608}"/>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FE2B5F6E-38AB-401C-805D-D90D2675FA66}" type="datetimeFigureOut">
              <a:rPr lang="en-GB" smtClean="0"/>
              <a:t>31/12/2024</a:t>
            </a:fld>
            <a:endParaRPr lang="en-GB"/>
          </a:p>
        </p:txBody>
      </p:sp>
      <p:sp>
        <p:nvSpPr>
          <p:cNvPr id="5" name="Footer Placeholder 4">
            <a:extLst>
              <a:ext uri="{FF2B5EF4-FFF2-40B4-BE49-F238E27FC236}">
                <a16:creationId xmlns:a16="http://schemas.microsoft.com/office/drawing/2014/main" id="{66985CF6-5945-4482-84B0-F50D744936E4}"/>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B1A1A6B6-FFC9-41CD-8202-43C1A5258CB9}"/>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7FF9C4B7-D1C4-44D0-BA55-B5A63B666923}" type="slidenum">
              <a:rPr lang="en-GB" smtClean="0"/>
              <a:t>‹#›</a:t>
            </a:fld>
            <a:endParaRPr lang="en-GB"/>
          </a:p>
        </p:txBody>
      </p:sp>
    </p:spTree>
    <p:extLst>
      <p:ext uri="{BB962C8B-B14F-4D97-AF65-F5344CB8AC3E}">
        <p14:creationId xmlns:p14="http://schemas.microsoft.com/office/powerpoint/2010/main" val="6460047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CE19546-9F3B-4AC0-BE56-4D4A57E426EA}"/>
              </a:ext>
            </a:extLst>
          </p:cNvPr>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0" y="4376831"/>
            <a:ext cx="9144000" cy="2507673"/>
          </a:xfrm>
          <a:prstGeom prst="rect">
            <a:avLst/>
          </a:prstGeom>
        </p:spPr>
      </p:pic>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1054F77-4CA1-4E2B-A322-870AE0BDC623}" type="datetimeFigureOut">
              <a:rPr lang="en-GB" smtClean="0"/>
              <a:t>31/12/2024</a:t>
            </a:fld>
            <a:endParaRPr lang="en-GB"/>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B921DD6-C817-40E7-BE71-C44A9D6CAB1F}" type="slidenum">
              <a:rPr lang="en-GB" smtClean="0"/>
              <a:t>‹#›</a:t>
            </a:fld>
            <a:endParaRPr lang="en-GB"/>
          </a:p>
        </p:txBody>
      </p:sp>
    </p:spTree>
    <p:extLst>
      <p:ext uri="{BB962C8B-B14F-4D97-AF65-F5344CB8AC3E}">
        <p14:creationId xmlns:p14="http://schemas.microsoft.com/office/powerpoint/2010/main" val="86200191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C1373F1-E9A6-4073-985A-968E9DB5DBEE}"/>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0" y="4376831"/>
            <a:ext cx="9144000" cy="2507673"/>
          </a:xfrm>
          <a:prstGeom prst="rect">
            <a:avLst/>
          </a:prstGeom>
        </p:spPr>
      </p:pic>
    </p:spTree>
    <p:extLst>
      <p:ext uri="{BB962C8B-B14F-4D97-AF65-F5344CB8AC3E}">
        <p14:creationId xmlns:p14="http://schemas.microsoft.com/office/powerpoint/2010/main" val="3654434370"/>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Lst>
  <p:txStyles>
    <p:titleStyle>
      <a:lvl1pPr algn="ctr" rtl="1" eaLnBrk="0" fontAlgn="base" hangingPunct="0">
        <a:spcBef>
          <a:spcPct val="0"/>
        </a:spcBef>
        <a:spcAft>
          <a:spcPct val="0"/>
        </a:spcAft>
        <a:defRPr sz="3600">
          <a:solidFill>
            <a:schemeClr val="bg1"/>
          </a:solidFill>
          <a:latin typeface="+mj-lt"/>
          <a:ea typeface="+mj-ea"/>
          <a:cs typeface="+mj-cs"/>
        </a:defRPr>
      </a:lvl1pPr>
      <a:lvl2pPr algn="ctr" rtl="1" eaLnBrk="0" fontAlgn="base" hangingPunct="0">
        <a:spcBef>
          <a:spcPct val="0"/>
        </a:spcBef>
        <a:spcAft>
          <a:spcPct val="0"/>
        </a:spcAft>
        <a:defRPr sz="3600">
          <a:solidFill>
            <a:schemeClr val="bg1"/>
          </a:solidFill>
          <a:latin typeface="Calibri" pitchFamily="34" charset="0"/>
          <a:cs typeface="PT Bold Heading" pitchFamily="2" charset="-78"/>
        </a:defRPr>
      </a:lvl2pPr>
      <a:lvl3pPr algn="ctr" rtl="1" eaLnBrk="0" fontAlgn="base" hangingPunct="0">
        <a:spcBef>
          <a:spcPct val="0"/>
        </a:spcBef>
        <a:spcAft>
          <a:spcPct val="0"/>
        </a:spcAft>
        <a:defRPr sz="3600">
          <a:solidFill>
            <a:schemeClr val="bg1"/>
          </a:solidFill>
          <a:latin typeface="Calibri" pitchFamily="34" charset="0"/>
          <a:cs typeface="PT Bold Heading" pitchFamily="2" charset="-78"/>
        </a:defRPr>
      </a:lvl3pPr>
      <a:lvl4pPr algn="ctr" rtl="1" eaLnBrk="0" fontAlgn="base" hangingPunct="0">
        <a:spcBef>
          <a:spcPct val="0"/>
        </a:spcBef>
        <a:spcAft>
          <a:spcPct val="0"/>
        </a:spcAft>
        <a:defRPr sz="3600">
          <a:solidFill>
            <a:schemeClr val="bg1"/>
          </a:solidFill>
          <a:latin typeface="Calibri" pitchFamily="34" charset="0"/>
          <a:cs typeface="PT Bold Heading" pitchFamily="2" charset="-78"/>
        </a:defRPr>
      </a:lvl4pPr>
      <a:lvl5pPr algn="ctr" rtl="1" eaLnBrk="0" fontAlgn="base" hangingPunct="0">
        <a:spcBef>
          <a:spcPct val="0"/>
        </a:spcBef>
        <a:spcAft>
          <a:spcPct val="0"/>
        </a:spcAft>
        <a:defRPr sz="3600">
          <a:solidFill>
            <a:schemeClr val="bg1"/>
          </a:solidFill>
          <a:latin typeface="Calibri" pitchFamily="34" charset="0"/>
          <a:cs typeface="PT Bold Heading" pitchFamily="2" charset="-78"/>
        </a:defRPr>
      </a:lvl5pPr>
      <a:lvl6pPr marL="457200" algn="ctr" rtl="1" eaLnBrk="1" fontAlgn="base" hangingPunct="1">
        <a:spcBef>
          <a:spcPct val="0"/>
        </a:spcBef>
        <a:spcAft>
          <a:spcPct val="0"/>
        </a:spcAft>
        <a:defRPr sz="3600">
          <a:solidFill>
            <a:schemeClr val="bg1"/>
          </a:solidFill>
          <a:latin typeface="Arial" charset="0"/>
          <a:cs typeface="PT Bold Heading" pitchFamily="2" charset="-78"/>
        </a:defRPr>
      </a:lvl6pPr>
      <a:lvl7pPr marL="914400" algn="ctr" rtl="1" eaLnBrk="1" fontAlgn="base" hangingPunct="1">
        <a:spcBef>
          <a:spcPct val="0"/>
        </a:spcBef>
        <a:spcAft>
          <a:spcPct val="0"/>
        </a:spcAft>
        <a:defRPr sz="3600">
          <a:solidFill>
            <a:schemeClr val="bg1"/>
          </a:solidFill>
          <a:latin typeface="Arial" charset="0"/>
          <a:cs typeface="PT Bold Heading" pitchFamily="2" charset="-78"/>
        </a:defRPr>
      </a:lvl7pPr>
      <a:lvl8pPr marL="1371600" algn="ctr" rtl="1" eaLnBrk="1" fontAlgn="base" hangingPunct="1">
        <a:spcBef>
          <a:spcPct val="0"/>
        </a:spcBef>
        <a:spcAft>
          <a:spcPct val="0"/>
        </a:spcAft>
        <a:defRPr sz="3600">
          <a:solidFill>
            <a:schemeClr val="bg1"/>
          </a:solidFill>
          <a:latin typeface="Arial" charset="0"/>
          <a:cs typeface="PT Bold Heading" pitchFamily="2" charset="-78"/>
        </a:defRPr>
      </a:lvl8pPr>
      <a:lvl9pPr marL="1828800" algn="ctr" rtl="1" eaLnBrk="1" fontAlgn="base" hangingPunct="1">
        <a:spcBef>
          <a:spcPct val="0"/>
        </a:spcBef>
        <a:spcAft>
          <a:spcPct val="0"/>
        </a:spcAft>
        <a:defRPr sz="3600">
          <a:solidFill>
            <a:schemeClr val="bg1"/>
          </a:solidFill>
          <a:latin typeface="Arial" charset="0"/>
          <a:cs typeface="PT Bold Heading" pitchFamily="2" charset="-78"/>
        </a:defRPr>
      </a:lvl9pPr>
    </p:titleStyle>
    <p:bodyStyle>
      <a:lvl1pPr marL="342900" indent="-342900" algn="r" rtl="1" eaLnBrk="0" fontAlgn="base" hangingPunct="0">
        <a:spcBef>
          <a:spcPct val="20000"/>
        </a:spcBef>
        <a:spcAft>
          <a:spcPct val="0"/>
        </a:spcAft>
        <a:buChar char="•"/>
        <a:defRPr sz="3600">
          <a:solidFill>
            <a:schemeClr val="bg1"/>
          </a:solidFill>
          <a:latin typeface="+mn-lt"/>
          <a:ea typeface="+mn-ea"/>
          <a:cs typeface="+mn-cs"/>
        </a:defRPr>
      </a:lvl1pPr>
      <a:lvl2pPr marL="742950" indent="-285750" algn="r" rtl="1" eaLnBrk="0" fontAlgn="base" hangingPunct="0">
        <a:spcBef>
          <a:spcPct val="20000"/>
        </a:spcBef>
        <a:spcAft>
          <a:spcPct val="0"/>
        </a:spcAft>
        <a:buChar char="–"/>
        <a:defRPr sz="3600">
          <a:solidFill>
            <a:schemeClr val="bg1"/>
          </a:solidFill>
          <a:latin typeface="+mn-lt"/>
          <a:cs typeface="+mn-cs"/>
        </a:defRPr>
      </a:lvl2pPr>
      <a:lvl3pPr marL="1143000" indent="-228600" algn="r" rtl="1" eaLnBrk="0" fontAlgn="base" hangingPunct="0">
        <a:spcBef>
          <a:spcPct val="20000"/>
        </a:spcBef>
        <a:spcAft>
          <a:spcPct val="0"/>
        </a:spcAft>
        <a:buChar char="•"/>
        <a:defRPr sz="3600">
          <a:solidFill>
            <a:schemeClr val="bg1"/>
          </a:solidFill>
          <a:latin typeface="+mn-lt"/>
          <a:cs typeface="+mn-cs"/>
        </a:defRPr>
      </a:lvl3pPr>
      <a:lvl4pPr marL="1600200" indent="-228600" algn="r" rtl="1" eaLnBrk="0" fontAlgn="base" hangingPunct="0">
        <a:spcBef>
          <a:spcPct val="20000"/>
        </a:spcBef>
        <a:spcAft>
          <a:spcPct val="0"/>
        </a:spcAft>
        <a:buChar char="–"/>
        <a:defRPr sz="3600">
          <a:solidFill>
            <a:schemeClr val="bg1"/>
          </a:solidFill>
          <a:latin typeface="+mn-lt"/>
          <a:cs typeface="+mn-cs"/>
        </a:defRPr>
      </a:lvl4pPr>
      <a:lvl5pPr marL="2057400" indent="-228600" algn="r" rtl="1" eaLnBrk="0" fontAlgn="base" hangingPunct="0">
        <a:spcBef>
          <a:spcPct val="20000"/>
        </a:spcBef>
        <a:spcAft>
          <a:spcPct val="0"/>
        </a:spcAft>
        <a:buChar char="»"/>
        <a:defRPr sz="3600">
          <a:solidFill>
            <a:schemeClr val="bg1"/>
          </a:solidFill>
          <a:latin typeface="+mn-lt"/>
          <a:cs typeface="+mn-cs"/>
        </a:defRPr>
      </a:lvl5pPr>
      <a:lvl6pPr marL="2514600" indent="-228600" algn="r" rtl="1" eaLnBrk="1" fontAlgn="base" hangingPunct="1">
        <a:spcBef>
          <a:spcPct val="20000"/>
        </a:spcBef>
        <a:spcAft>
          <a:spcPct val="0"/>
        </a:spcAft>
        <a:defRPr sz="3600">
          <a:solidFill>
            <a:schemeClr val="bg1"/>
          </a:solidFill>
          <a:latin typeface="+mn-lt"/>
          <a:cs typeface="+mn-cs"/>
        </a:defRPr>
      </a:lvl6pPr>
      <a:lvl7pPr marL="2971800" indent="-228600" algn="r" rtl="1" eaLnBrk="1" fontAlgn="base" hangingPunct="1">
        <a:spcBef>
          <a:spcPct val="20000"/>
        </a:spcBef>
        <a:spcAft>
          <a:spcPct val="0"/>
        </a:spcAft>
        <a:defRPr sz="3600">
          <a:solidFill>
            <a:schemeClr val="bg1"/>
          </a:solidFill>
          <a:latin typeface="+mn-lt"/>
          <a:cs typeface="+mn-cs"/>
        </a:defRPr>
      </a:lvl7pPr>
      <a:lvl8pPr marL="3429000" indent="-228600" algn="r" rtl="1" eaLnBrk="1" fontAlgn="base" hangingPunct="1">
        <a:spcBef>
          <a:spcPct val="20000"/>
        </a:spcBef>
        <a:spcAft>
          <a:spcPct val="0"/>
        </a:spcAft>
        <a:defRPr sz="3600">
          <a:solidFill>
            <a:schemeClr val="bg1"/>
          </a:solidFill>
          <a:latin typeface="+mn-lt"/>
          <a:cs typeface="+mn-cs"/>
        </a:defRPr>
      </a:lvl8pPr>
      <a:lvl9pPr marL="3886200" indent="-228600" algn="r" rtl="1" eaLnBrk="1" fontAlgn="base" hangingPunct="1">
        <a:spcBef>
          <a:spcPct val="20000"/>
        </a:spcBef>
        <a:spcAft>
          <a:spcPct val="0"/>
        </a:spcAft>
        <a:defRPr sz="3600">
          <a:solidFill>
            <a:schemeClr val="bg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A83FC47-FE15-4C9D-B397-2F93091C3BF9}"/>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0" y="4350327"/>
            <a:ext cx="9144000" cy="2507673"/>
          </a:xfrm>
          <a:prstGeom prst="rect">
            <a:avLst/>
          </a:prstGeom>
        </p:spPr>
      </p:pic>
    </p:spTree>
    <p:extLst>
      <p:ext uri="{BB962C8B-B14F-4D97-AF65-F5344CB8AC3E}">
        <p14:creationId xmlns:p14="http://schemas.microsoft.com/office/powerpoint/2010/main" val="4032524855"/>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Lst>
  <p:txStyles>
    <p:titleStyle>
      <a:lvl1pPr algn="ctr" rtl="1" eaLnBrk="0" fontAlgn="base" hangingPunct="0">
        <a:spcBef>
          <a:spcPct val="0"/>
        </a:spcBef>
        <a:spcAft>
          <a:spcPct val="0"/>
        </a:spcAft>
        <a:defRPr sz="3600">
          <a:solidFill>
            <a:schemeClr val="bg1"/>
          </a:solidFill>
          <a:latin typeface="+mj-lt"/>
          <a:ea typeface="+mj-ea"/>
          <a:cs typeface="+mj-cs"/>
        </a:defRPr>
      </a:lvl1pPr>
      <a:lvl2pPr algn="ctr" rtl="1" eaLnBrk="0" fontAlgn="base" hangingPunct="0">
        <a:spcBef>
          <a:spcPct val="0"/>
        </a:spcBef>
        <a:spcAft>
          <a:spcPct val="0"/>
        </a:spcAft>
        <a:defRPr sz="3600">
          <a:solidFill>
            <a:schemeClr val="bg1"/>
          </a:solidFill>
          <a:latin typeface="Calibri" pitchFamily="34" charset="0"/>
          <a:cs typeface="Times New Roman" pitchFamily="18" charset="0"/>
        </a:defRPr>
      </a:lvl2pPr>
      <a:lvl3pPr algn="ctr" rtl="1" eaLnBrk="0" fontAlgn="base" hangingPunct="0">
        <a:spcBef>
          <a:spcPct val="0"/>
        </a:spcBef>
        <a:spcAft>
          <a:spcPct val="0"/>
        </a:spcAft>
        <a:defRPr sz="3600">
          <a:solidFill>
            <a:schemeClr val="bg1"/>
          </a:solidFill>
          <a:latin typeface="Calibri" pitchFamily="34" charset="0"/>
          <a:cs typeface="Times New Roman" pitchFamily="18" charset="0"/>
        </a:defRPr>
      </a:lvl3pPr>
      <a:lvl4pPr algn="ctr" rtl="1" eaLnBrk="0" fontAlgn="base" hangingPunct="0">
        <a:spcBef>
          <a:spcPct val="0"/>
        </a:spcBef>
        <a:spcAft>
          <a:spcPct val="0"/>
        </a:spcAft>
        <a:defRPr sz="3600">
          <a:solidFill>
            <a:schemeClr val="bg1"/>
          </a:solidFill>
          <a:latin typeface="Calibri" pitchFamily="34" charset="0"/>
          <a:cs typeface="Times New Roman" pitchFamily="18" charset="0"/>
        </a:defRPr>
      </a:lvl4pPr>
      <a:lvl5pPr algn="ctr" rtl="1" eaLnBrk="0" fontAlgn="base" hangingPunct="0">
        <a:spcBef>
          <a:spcPct val="0"/>
        </a:spcBef>
        <a:spcAft>
          <a:spcPct val="0"/>
        </a:spcAft>
        <a:defRPr sz="3600">
          <a:solidFill>
            <a:schemeClr val="bg1"/>
          </a:solidFill>
          <a:latin typeface="Calibri" pitchFamily="34" charset="0"/>
          <a:cs typeface="Times New Roman" pitchFamily="18" charset="0"/>
        </a:defRPr>
      </a:lvl5pPr>
      <a:lvl6pPr marL="457200" algn="ctr" rtl="1" eaLnBrk="1" fontAlgn="base" hangingPunct="1">
        <a:spcBef>
          <a:spcPct val="0"/>
        </a:spcBef>
        <a:spcAft>
          <a:spcPct val="0"/>
        </a:spcAft>
        <a:defRPr sz="3600">
          <a:solidFill>
            <a:schemeClr val="bg1"/>
          </a:solidFill>
          <a:latin typeface="Arial" charset="0"/>
          <a:cs typeface="PT Bold Heading" pitchFamily="2" charset="-78"/>
        </a:defRPr>
      </a:lvl6pPr>
      <a:lvl7pPr marL="914400" algn="ctr" rtl="1" eaLnBrk="1" fontAlgn="base" hangingPunct="1">
        <a:spcBef>
          <a:spcPct val="0"/>
        </a:spcBef>
        <a:spcAft>
          <a:spcPct val="0"/>
        </a:spcAft>
        <a:defRPr sz="3600">
          <a:solidFill>
            <a:schemeClr val="bg1"/>
          </a:solidFill>
          <a:latin typeface="Arial" charset="0"/>
          <a:cs typeface="PT Bold Heading" pitchFamily="2" charset="-78"/>
        </a:defRPr>
      </a:lvl7pPr>
      <a:lvl8pPr marL="1371600" algn="ctr" rtl="1" eaLnBrk="1" fontAlgn="base" hangingPunct="1">
        <a:spcBef>
          <a:spcPct val="0"/>
        </a:spcBef>
        <a:spcAft>
          <a:spcPct val="0"/>
        </a:spcAft>
        <a:defRPr sz="3600">
          <a:solidFill>
            <a:schemeClr val="bg1"/>
          </a:solidFill>
          <a:latin typeface="Arial" charset="0"/>
          <a:cs typeface="PT Bold Heading" pitchFamily="2" charset="-78"/>
        </a:defRPr>
      </a:lvl8pPr>
      <a:lvl9pPr marL="1828800" algn="ctr" rtl="1" eaLnBrk="1" fontAlgn="base" hangingPunct="1">
        <a:spcBef>
          <a:spcPct val="0"/>
        </a:spcBef>
        <a:spcAft>
          <a:spcPct val="0"/>
        </a:spcAft>
        <a:defRPr sz="3600">
          <a:solidFill>
            <a:schemeClr val="bg1"/>
          </a:solidFill>
          <a:latin typeface="Arial" charset="0"/>
          <a:cs typeface="PT Bold Heading" pitchFamily="2" charset="-78"/>
        </a:defRPr>
      </a:lvl9pPr>
    </p:titleStyle>
    <p:bodyStyle>
      <a:lvl1pPr marL="342900" indent="-342900" algn="r" rtl="1" eaLnBrk="0" fontAlgn="base" hangingPunct="0">
        <a:spcBef>
          <a:spcPct val="20000"/>
        </a:spcBef>
        <a:spcAft>
          <a:spcPct val="0"/>
        </a:spcAft>
        <a:buChar char="•"/>
        <a:defRPr sz="3600">
          <a:solidFill>
            <a:schemeClr val="bg1"/>
          </a:solidFill>
          <a:latin typeface="+mn-lt"/>
          <a:ea typeface="+mn-ea"/>
          <a:cs typeface="+mn-cs"/>
        </a:defRPr>
      </a:lvl1pPr>
      <a:lvl2pPr marL="742950" indent="-285750" algn="r" rtl="1" eaLnBrk="0" fontAlgn="base" hangingPunct="0">
        <a:spcBef>
          <a:spcPct val="20000"/>
        </a:spcBef>
        <a:spcAft>
          <a:spcPct val="0"/>
        </a:spcAft>
        <a:buChar char="–"/>
        <a:defRPr sz="3600">
          <a:solidFill>
            <a:schemeClr val="bg1"/>
          </a:solidFill>
          <a:latin typeface="+mn-lt"/>
          <a:cs typeface="+mn-cs"/>
        </a:defRPr>
      </a:lvl2pPr>
      <a:lvl3pPr marL="1143000" indent="-228600" algn="r" rtl="1" eaLnBrk="0" fontAlgn="base" hangingPunct="0">
        <a:spcBef>
          <a:spcPct val="20000"/>
        </a:spcBef>
        <a:spcAft>
          <a:spcPct val="0"/>
        </a:spcAft>
        <a:buChar char="•"/>
        <a:defRPr sz="3600">
          <a:solidFill>
            <a:schemeClr val="bg1"/>
          </a:solidFill>
          <a:latin typeface="+mn-lt"/>
          <a:cs typeface="+mn-cs"/>
        </a:defRPr>
      </a:lvl3pPr>
      <a:lvl4pPr marL="1600200" indent="-228600" algn="r" rtl="1" eaLnBrk="0" fontAlgn="base" hangingPunct="0">
        <a:spcBef>
          <a:spcPct val="20000"/>
        </a:spcBef>
        <a:spcAft>
          <a:spcPct val="0"/>
        </a:spcAft>
        <a:buChar char="–"/>
        <a:defRPr sz="3600">
          <a:solidFill>
            <a:schemeClr val="bg1"/>
          </a:solidFill>
          <a:latin typeface="+mn-lt"/>
          <a:cs typeface="+mn-cs"/>
        </a:defRPr>
      </a:lvl4pPr>
      <a:lvl5pPr marL="2057400" indent="-228600" algn="r" rtl="1" eaLnBrk="0" fontAlgn="base" hangingPunct="0">
        <a:spcBef>
          <a:spcPct val="20000"/>
        </a:spcBef>
        <a:spcAft>
          <a:spcPct val="0"/>
        </a:spcAft>
        <a:buChar char="»"/>
        <a:defRPr sz="3600">
          <a:solidFill>
            <a:schemeClr val="bg1"/>
          </a:solidFill>
          <a:latin typeface="+mn-lt"/>
          <a:cs typeface="+mn-cs"/>
        </a:defRPr>
      </a:lvl5pPr>
      <a:lvl6pPr marL="2514600" indent="-228600" algn="r" rtl="1" eaLnBrk="1" fontAlgn="base" hangingPunct="1">
        <a:spcBef>
          <a:spcPct val="20000"/>
        </a:spcBef>
        <a:spcAft>
          <a:spcPct val="0"/>
        </a:spcAft>
        <a:defRPr sz="3600">
          <a:solidFill>
            <a:schemeClr val="bg1"/>
          </a:solidFill>
          <a:latin typeface="+mn-lt"/>
          <a:cs typeface="+mn-cs"/>
        </a:defRPr>
      </a:lvl6pPr>
      <a:lvl7pPr marL="2971800" indent="-228600" algn="r" rtl="1" eaLnBrk="1" fontAlgn="base" hangingPunct="1">
        <a:spcBef>
          <a:spcPct val="20000"/>
        </a:spcBef>
        <a:spcAft>
          <a:spcPct val="0"/>
        </a:spcAft>
        <a:defRPr sz="3600">
          <a:solidFill>
            <a:schemeClr val="bg1"/>
          </a:solidFill>
          <a:latin typeface="+mn-lt"/>
          <a:cs typeface="+mn-cs"/>
        </a:defRPr>
      </a:lvl7pPr>
      <a:lvl8pPr marL="3429000" indent="-228600" algn="r" rtl="1" eaLnBrk="1" fontAlgn="base" hangingPunct="1">
        <a:spcBef>
          <a:spcPct val="20000"/>
        </a:spcBef>
        <a:spcAft>
          <a:spcPct val="0"/>
        </a:spcAft>
        <a:defRPr sz="3600">
          <a:solidFill>
            <a:schemeClr val="bg1"/>
          </a:solidFill>
          <a:latin typeface="+mn-lt"/>
          <a:cs typeface="+mn-cs"/>
        </a:defRPr>
      </a:lvl8pPr>
      <a:lvl9pPr marL="3886200" indent="-228600" algn="r" rtl="1" eaLnBrk="1" fontAlgn="base" hangingPunct="1">
        <a:spcBef>
          <a:spcPct val="20000"/>
        </a:spcBef>
        <a:spcAft>
          <a:spcPct val="0"/>
        </a:spcAft>
        <a:defRPr sz="3600">
          <a:solidFill>
            <a:schemeClr val="bg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3" Type="http://schemas.openxmlformats.org/officeDocument/2006/relationships/slide" Target="slide33.xml"/><Relationship Id="rId18" Type="http://schemas.openxmlformats.org/officeDocument/2006/relationships/slide" Target="slide46.xml"/><Relationship Id="rId26" Type="http://schemas.openxmlformats.org/officeDocument/2006/relationships/slide" Target="slide77.xml"/><Relationship Id="rId39" Type="http://schemas.openxmlformats.org/officeDocument/2006/relationships/slide" Target="slide99.xml"/><Relationship Id="rId21" Type="http://schemas.openxmlformats.org/officeDocument/2006/relationships/slide" Target="slide60.xml"/><Relationship Id="rId34" Type="http://schemas.openxmlformats.org/officeDocument/2006/relationships/slide" Target="slide85.xml"/><Relationship Id="rId42" Type="http://schemas.openxmlformats.org/officeDocument/2006/relationships/slide" Target="slide105.xml"/><Relationship Id="rId47" Type="http://schemas.openxmlformats.org/officeDocument/2006/relationships/slide" Target="slide122.xml"/><Relationship Id="rId50" Type="http://schemas.openxmlformats.org/officeDocument/2006/relationships/slide" Target="slide132.xml"/><Relationship Id="rId55" Type="http://schemas.openxmlformats.org/officeDocument/2006/relationships/slide" Target="slide140.xml"/><Relationship Id="rId63" Type="http://schemas.openxmlformats.org/officeDocument/2006/relationships/slide" Target="slide25.xml"/><Relationship Id="rId7" Type="http://schemas.openxmlformats.org/officeDocument/2006/relationships/slide" Target="slide17.xml"/><Relationship Id="rId2" Type="http://schemas.openxmlformats.org/officeDocument/2006/relationships/slide" Target="slide11.xml"/><Relationship Id="rId16" Type="http://schemas.openxmlformats.org/officeDocument/2006/relationships/slide" Target="slide35.xml"/><Relationship Id="rId29" Type="http://schemas.openxmlformats.org/officeDocument/2006/relationships/slide" Target="slide79.xml"/><Relationship Id="rId11" Type="http://schemas.openxmlformats.org/officeDocument/2006/relationships/slide" Target="slide29.xml"/><Relationship Id="rId24" Type="http://schemas.openxmlformats.org/officeDocument/2006/relationships/slide" Target="slide67.xml"/><Relationship Id="rId32" Type="http://schemas.openxmlformats.org/officeDocument/2006/relationships/slide" Target="slide89.xml"/><Relationship Id="rId37" Type="http://schemas.openxmlformats.org/officeDocument/2006/relationships/slide" Target="slide95.xml"/><Relationship Id="rId40" Type="http://schemas.openxmlformats.org/officeDocument/2006/relationships/slide" Target="slide97.xml"/><Relationship Id="rId45" Type="http://schemas.openxmlformats.org/officeDocument/2006/relationships/slide" Target="slide113.xml"/><Relationship Id="rId53" Type="http://schemas.openxmlformats.org/officeDocument/2006/relationships/slide" Target="slide134.xml"/><Relationship Id="rId58" Type="http://schemas.openxmlformats.org/officeDocument/2006/relationships/slide" Target="slide142.xml"/><Relationship Id="rId5" Type="http://schemas.openxmlformats.org/officeDocument/2006/relationships/slide" Target="slide13.xml"/><Relationship Id="rId61" Type="http://schemas.openxmlformats.org/officeDocument/2006/relationships/slide" Target="slide155.xml"/><Relationship Id="rId19" Type="http://schemas.openxmlformats.org/officeDocument/2006/relationships/slide" Target="slide52.xml"/><Relationship Id="rId14" Type="http://schemas.openxmlformats.org/officeDocument/2006/relationships/slide" Target="slide39.xml"/><Relationship Id="rId22" Type="http://schemas.openxmlformats.org/officeDocument/2006/relationships/slide" Target="slide56.xml"/><Relationship Id="rId27" Type="http://schemas.openxmlformats.org/officeDocument/2006/relationships/slide" Target="slide73.xml"/><Relationship Id="rId30" Type="http://schemas.openxmlformats.org/officeDocument/2006/relationships/slide" Target="slide81.xml"/><Relationship Id="rId35" Type="http://schemas.openxmlformats.org/officeDocument/2006/relationships/slide" Target="slide91.xml"/><Relationship Id="rId43" Type="http://schemas.openxmlformats.org/officeDocument/2006/relationships/slide" Target="slide107.xml"/><Relationship Id="rId48" Type="http://schemas.openxmlformats.org/officeDocument/2006/relationships/slide" Target="slide124.xml"/><Relationship Id="rId56" Type="http://schemas.openxmlformats.org/officeDocument/2006/relationships/slide" Target="slide146.xml"/><Relationship Id="rId64" Type="http://schemas.openxmlformats.org/officeDocument/2006/relationships/slide" Target="slide291.xml"/><Relationship Id="rId8" Type="http://schemas.openxmlformats.org/officeDocument/2006/relationships/slide" Target="slide27.xml"/><Relationship Id="rId51" Type="http://schemas.openxmlformats.org/officeDocument/2006/relationships/slide" Target="slide130.xml"/><Relationship Id="rId3" Type="http://schemas.openxmlformats.org/officeDocument/2006/relationships/slide" Target="slide7.xml"/><Relationship Id="rId12" Type="http://schemas.openxmlformats.org/officeDocument/2006/relationships/slide" Target="slide31.xml"/><Relationship Id="rId17" Type="http://schemas.openxmlformats.org/officeDocument/2006/relationships/slide" Target="slide41.xml"/><Relationship Id="rId25" Type="http://schemas.openxmlformats.org/officeDocument/2006/relationships/slide" Target="slide69.xml"/><Relationship Id="rId33" Type="http://schemas.openxmlformats.org/officeDocument/2006/relationships/slide" Target="slide87.xml"/><Relationship Id="rId38" Type="http://schemas.openxmlformats.org/officeDocument/2006/relationships/slide" Target="slide101.xml"/><Relationship Id="rId46" Type="http://schemas.openxmlformats.org/officeDocument/2006/relationships/slide" Target="slide111.xml"/><Relationship Id="rId59" Type="http://schemas.openxmlformats.org/officeDocument/2006/relationships/slide" Target="slide151.xml"/><Relationship Id="rId20" Type="http://schemas.openxmlformats.org/officeDocument/2006/relationships/slide" Target="slide62.xml"/><Relationship Id="rId41" Type="http://schemas.openxmlformats.org/officeDocument/2006/relationships/slide" Target="slide103.xml"/><Relationship Id="rId54" Type="http://schemas.openxmlformats.org/officeDocument/2006/relationships/slide" Target="slide138.xml"/><Relationship Id="rId62" Type="http://schemas.openxmlformats.org/officeDocument/2006/relationships/slide" Target="slide24.xml"/><Relationship Id="rId1" Type="http://schemas.openxmlformats.org/officeDocument/2006/relationships/slideLayout" Target="../slideLayouts/slideLayout12.xml"/><Relationship Id="rId6" Type="http://schemas.openxmlformats.org/officeDocument/2006/relationships/slide" Target="slide15.xml"/><Relationship Id="rId15" Type="http://schemas.openxmlformats.org/officeDocument/2006/relationships/slide" Target="slide37.xml"/><Relationship Id="rId23" Type="http://schemas.openxmlformats.org/officeDocument/2006/relationships/slide" Target="slide65.xml"/><Relationship Id="rId28" Type="http://schemas.openxmlformats.org/officeDocument/2006/relationships/slide" Target="slide71.xml"/><Relationship Id="rId36" Type="http://schemas.openxmlformats.org/officeDocument/2006/relationships/slide" Target="slide93.xml"/><Relationship Id="rId49" Type="http://schemas.openxmlformats.org/officeDocument/2006/relationships/slide" Target="slide126.xml"/><Relationship Id="rId57" Type="http://schemas.openxmlformats.org/officeDocument/2006/relationships/slide" Target="slide144.xml"/><Relationship Id="rId10" Type="http://schemas.openxmlformats.org/officeDocument/2006/relationships/slide" Target="slide19.xml"/><Relationship Id="rId31" Type="http://schemas.openxmlformats.org/officeDocument/2006/relationships/slide" Target="slide83.xml"/><Relationship Id="rId44" Type="http://schemas.openxmlformats.org/officeDocument/2006/relationships/slide" Target="slide120.xml"/><Relationship Id="rId52" Type="http://schemas.openxmlformats.org/officeDocument/2006/relationships/slide" Target="slide128.xml"/><Relationship Id="rId60" Type="http://schemas.openxmlformats.org/officeDocument/2006/relationships/slide" Target="slide153.xml"/><Relationship Id="rId4" Type="http://schemas.openxmlformats.org/officeDocument/2006/relationships/slide" Target="slide3.xml"/><Relationship Id="rId9" Type="http://schemas.openxmlformats.org/officeDocument/2006/relationships/slide" Target="slide2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01.xml.rels><?xml version="1.0" encoding="UTF-8" standalone="yes"?>
<Relationships xmlns="http://schemas.openxmlformats.org/package/2006/relationships"><Relationship Id="rId2" Type="http://schemas.openxmlformats.org/officeDocument/2006/relationships/slide" Target="slide199.xml"/><Relationship Id="rId1" Type="http://schemas.openxmlformats.org/officeDocument/2006/relationships/slideLayout" Target="../slideLayouts/slideLayout33.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03.xml.rels><?xml version="1.0" encoding="UTF-8" standalone="yes"?>
<Relationships xmlns="http://schemas.openxmlformats.org/package/2006/relationships"><Relationship Id="rId2" Type="http://schemas.openxmlformats.org/officeDocument/2006/relationships/slide" Target="slide493.xml"/><Relationship Id="rId1" Type="http://schemas.openxmlformats.org/officeDocument/2006/relationships/slideLayout" Target="../slideLayouts/slideLayout33.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05.xml.rels><?xml version="1.0" encoding="UTF-8" standalone="yes"?>
<Relationships xmlns="http://schemas.openxmlformats.org/package/2006/relationships"><Relationship Id="rId2" Type="http://schemas.openxmlformats.org/officeDocument/2006/relationships/slide" Target="slide743.xml"/><Relationship Id="rId1" Type="http://schemas.openxmlformats.org/officeDocument/2006/relationships/slideLayout" Target="../slideLayouts/slideLayout13.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1.xml.rels><?xml version="1.0" encoding="UTF-8" standalone="yes"?>
<Relationships xmlns="http://schemas.openxmlformats.org/package/2006/relationships"><Relationship Id="rId2" Type="http://schemas.openxmlformats.org/officeDocument/2006/relationships/slide" Target="slide743.xml"/><Relationship Id="rId1" Type="http://schemas.openxmlformats.org/officeDocument/2006/relationships/slideLayout" Target="../slideLayouts/slideLayout13.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11.xml.rels><?xml version="1.0" encoding="UTF-8" standalone="yes"?>
<Relationships xmlns="http://schemas.openxmlformats.org/package/2006/relationships"><Relationship Id="rId2" Type="http://schemas.openxmlformats.org/officeDocument/2006/relationships/slide" Target="slide643.xml"/><Relationship Id="rId1" Type="http://schemas.openxmlformats.org/officeDocument/2006/relationships/slideLayout" Target="../slideLayouts/slideLayout3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20.xml.rels><?xml version="1.0" encoding="UTF-8" standalone="yes"?>
<Relationships xmlns="http://schemas.openxmlformats.org/package/2006/relationships"><Relationship Id="rId2" Type="http://schemas.openxmlformats.org/officeDocument/2006/relationships/slide" Target="slide782.xml"/><Relationship Id="rId1" Type="http://schemas.openxmlformats.org/officeDocument/2006/relationships/slideLayout" Target="../slideLayouts/slideLayout13.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22.xml.rels><?xml version="1.0" encoding="UTF-8" standalone="yes"?>
<Relationships xmlns="http://schemas.openxmlformats.org/package/2006/relationships"><Relationship Id="rId2" Type="http://schemas.openxmlformats.org/officeDocument/2006/relationships/slide" Target="slide238.xml"/><Relationship Id="rId1" Type="http://schemas.openxmlformats.org/officeDocument/2006/relationships/slideLayout" Target="../slideLayouts/slideLayout33.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24.xml.rels><?xml version="1.0" encoding="UTF-8" standalone="yes"?>
<Relationships xmlns="http://schemas.openxmlformats.org/package/2006/relationships"><Relationship Id="rId2" Type="http://schemas.openxmlformats.org/officeDocument/2006/relationships/slide" Target="slide743.xml"/><Relationship Id="rId1" Type="http://schemas.openxmlformats.org/officeDocument/2006/relationships/slideLayout" Target="../slideLayouts/slideLayout13.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26.xml.rels><?xml version="1.0" encoding="UTF-8" standalone="yes"?>
<Relationships xmlns="http://schemas.openxmlformats.org/package/2006/relationships"><Relationship Id="rId2" Type="http://schemas.openxmlformats.org/officeDocument/2006/relationships/slide" Target="slide238.xml"/><Relationship Id="rId1" Type="http://schemas.openxmlformats.org/officeDocument/2006/relationships/slideLayout" Target="../slideLayouts/slideLayout33.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28.xml.rels><?xml version="1.0" encoding="UTF-8" standalone="yes"?>
<Relationships xmlns="http://schemas.openxmlformats.org/package/2006/relationships"><Relationship Id="rId2" Type="http://schemas.openxmlformats.org/officeDocument/2006/relationships/slide" Target="slide782.xml"/><Relationship Id="rId1" Type="http://schemas.openxmlformats.org/officeDocument/2006/relationships/slideLayout" Target="../slideLayouts/slideLayout13.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3.xml.rels><?xml version="1.0" encoding="UTF-8" standalone="yes"?>
<Relationships xmlns="http://schemas.openxmlformats.org/package/2006/relationships"><Relationship Id="rId2" Type="http://schemas.openxmlformats.org/officeDocument/2006/relationships/slide" Target="slide21.xml"/><Relationship Id="rId1" Type="http://schemas.openxmlformats.org/officeDocument/2006/relationships/slideLayout" Target="../slideLayouts/slideLayout13.xml"/></Relationships>
</file>

<file path=ppt/slides/_rels/slide130.xml.rels><?xml version="1.0" encoding="UTF-8" standalone="yes"?>
<Relationships xmlns="http://schemas.openxmlformats.org/package/2006/relationships"><Relationship Id="rId2" Type="http://schemas.openxmlformats.org/officeDocument/2006/relationships/slide" Target="slide409.xml"/><Relationship Id="rId1" Type="http://schemas.openxmlformats.org/officeDocument/2006/relationships/slideLayout" Target="../slideLayouts/slideLayout33.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32.xml.rels><?xml version="1.0" encoding="UTF-8" standalone="yes"?>
<Relationships xmlns="http://schemas.openxmlformats.org/package/2006/relationships"><Relationship Id="rId2" Type="http://schemas.openxmlformats.org/officeDocument/2006/relationships/slide" Target="slide21.xml"/><Relationship Id="rId1" Type="http://schemas.openxmlformats.org/officeDocument/2006/relationships/slideLayout" Target="../slideLayouts/slideLayout33.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5.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38.xml.rels><?xml version="1.0" encoding="UTF-8" standalone="yes"?>
<Relationships xmlns="http://schemas.openxmlformats.org/package/2006/relationships"><Relationship Id="rId2" Type="http://schemas.openxmlformats.org/officeDocument/2006/relationships/slide" Target="slide234.xml"/><Relationship Id="rId1" Type="http://schemas.openxmlformats.org/officeDocument/2006/relationships/slideLayout" Target="../slideLayouts/slideLayout33.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40.xml.rels><?xml version="1.0" encoding="UTF-8" standalone="yes"?>
<Relationships xmlns="http://schemas.openxmlformats.org/package/2006/relationships"><Relationship Id="rId2" Type="http://schemas.openxmlformats.org/officeDocument/2006/relationships/slide" Target="slide382.xml"/><Relationship Id="rId1" Type="http://schemas.openxmlformats.org/officeDocument/2006/relationships/slideLayout" Target="../slideLayouts/slideLayout33.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42.xml.rels><?xml version="1.0" encoding="UTF-8" standalone="yes"?>
<Relationships xmlns="http://schemas.openxmlformats.org/package/2006/relationships"><Relationship Id="rId2" Type="http://schemas.openxmlformats.org/officeDocument/2006/relationships/slide" Target="slide643.xml"/><Relationship Id="rId1" Type="http://schemas.openxmlformats.org/officeDocument/2006/relationships/slideLayout" Target="../slideLayouts/slideLayout3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44.xml.rels><?xml version="1.0" encoding="UTF-8" standalone="yes"?>
<Relationships xmlns="http://schemas.openxmlformats.org/package/2006/relationships"><Relationship Id="rId2" Type="http://schemas.openxmlformats.org/officeDocument/2006/relationships/slide" Target="slide321.xml"/><Relationship Id="rId1" Type="http://schemas.openxmlformats.org/officeDocument/2006/relationships/slideLayout" Target="../slideLayouts/slideLayout33.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4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5.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5.xml.rels><?xml version="1.0" encoding="UTF-8" standalone="yes"?>
<Relationships xmlns="http://schemas.openxmlformats.org/package/2006/relationships"><Relationship Id="rId2" Type="http://schemas.openxmlformats.org/officeDocument/2006/relationships/slide" Target="slide403.xml"/><Relationship Id="rId1" Type="http://schemas.openxmlformats.org/officeDocument/2006/relationships/slideLayout" Target="../slideLayouts/slideLayout13.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51.xml.rels><?xml version="1.0" encoding="UTF-8" standalone="yes"?>
<Relationships xmlns="http://schemas.openxmlformats.org/package/2006/relationships"><Relationship Id="rId2" Type="http://schemas.openxmlformats.org/officeDocument/2006/relationships/slide" Target="slide224.xml"/><Relationship Id="rId1" Type="http://schemas.openxmlformats.org/officeDocument/2006/relationships/slideLayout" Target="../slideLayouts/slideLayout33.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53.xml.rels><?xml version="1.0" encoding="UTF-8" standalone="yes"?>
<Relationships xmlns="http://schemas.openxmlformats.org/package/2006/relationships"><Relationship Id="rId2" Type="http://schemas.openxmlformats.org/officeDocument/2006/relationships/slide" Target="slide230.xml"/><Relationship Id="rId1" Type="http://schemas.openxmlformats.org/officeDocument/2006/relationships/slideLayout" Target="../slideLayouts/slideLayout33.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55.xml.rels><?xml version="1.0" encoding="UTF-8" standalone="yes"?>
<Relationships xmlns="http://schemas.openxmlformats.org/package/2006/relationships"><Relationship Id="rId2" Type="http://schemas.openxmlformats.org/officeDocument/2006/relationships/slide" Target="slide597.xml"/><Relationship Id="rId1" Type="http://schemas.openxmlformats.org/officeDocument/2006/relationships/slideLayout" Target="../slideLayouts/slideLayout33.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57.xml.rels><?xml version="1.0" encoding="UTF-8" standalone="yes"?>
<Relationships xmlns="http://schemas.openxmlformats.org/package/2006/relationships"><Relationship Id="rId2" Type="http://schemas.openxmlformats.org/officeDocument/2006/relationships/slide" Target="slide743.xml"/><Relationship Id="rId1" Type="http://schemas.openxmlformats.org/officeDocument/2006/relationships/slideLayout" Target="../slideLayouts/slideLayout13.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59.xml.rels><?xml version="1.0" encoding="UTF-8" standalone="yes"?>
<Relationships xmlns="http://schemas.openxmlformats.org/package/2006/relationships"><Relationship Id="rId2" Type="http://schemas.openxmlformats.org/officeDocument/2006/relationships/slide" Target="slide238.xml"/><Relationship Id="rId1" Type="http://schemas.openxmlformats.org/officeDocument/2006/relationships/slideLayout" Target="../slideLayouts/slideLayout3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61.xml.rels><?xml version="1.0" encoding="UTF-8" standalone="yes"?>
<Relationships xmlns="http://schemas.openxmlformats.org/package/2006/relationships"><Relationship Id="rId2" Type="http://schemas.openxmlformats.org/officeDocument/2006/relationships/slide" Target="slide175.xml"/><Relationship Id="rId1" Type="http://schemas.openxmlformats.org/officeDocument/2006/relationships/slideLayout" Target="../slideLayouts/slideLayout33.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63.xml.rels><?xml version="1.0" encoding="UTF-8" standalone="yes"?>
<Relationships xmlns="http://schemas.openxmlformats.org/package/2006/relationships"><Relationship Id="rId2" Type="http://schemas.openxmlformats.org/officeDocument/2006/relationships/slide" Target="slide234.xml"/><Relationship Id="rId1" Type="http://schemas.openxmlformats.org/officeDocument/2006/relationships/slideLayout" Target="../slideLayouts/slideLayout13.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65.xml.rels><?xml version="1.0" encoding="UTF-8" standalone="yes"?>
<Relationships xmlns="http://schemas.openxmlformats.org/package/2006/relationships"><Relationship Id="rId2" Type="http://schemas.openxmlformats.org/officeDocument/2006/relationships/slide" Target="slide230.xml"/><Relationship Id="rId1" Type="http://schemas.openxmlformats.org/officeDocument/2006/relationships/slideLayout" Target="../slideLayouts/slideLayout33.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67.xml.rels><?xml version="1.0" encoding="UTF-8" standalone="yes"?>
<Relationships xmlns="http://schemas.openxmlformats.org/package/2006/relationships"><Relationship Id="rId2" Type="http://schemas.openxmlformats.org/officeDocument/2006/relationships/slide" Target="slide199.xml"/><Relationship Id="rId1" Type="http://schemas.openxmlformats.org/officeDocument/2006/relationships/slideLayout" Target="../slideLayouts/slideLayout33.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69.xml.rels><?xml version="1.0" encoding="UTF-8" standalone="yes"?>
<Relationships xmlns="http://schemas.openxmlformats.org/package/2006/relationships"><Relationship Id="rId2" Type="http://schemas.openxmlformats.org/officeDocument/2006/relationships/slide" Target="slide578.xml"/><Relationship Id="rId1" Type="http://schemas.openxmlformats.org/officeDocument/2006/relationships/slideLayout" Target="../slideLayouts/slideLayout33.xml"/></Relationships>
</file>

<file path=ppt/slides/_rels/slide17.xml.rels><?xml version="1.0" encoding="UTF-8" standalone="yes"?>
<Relationships xmlns="http://schemas.openxmlformats.org/package/2006/relationships"><Relationship Id="rId2" Type="http://schemas.openxmlformats.org/officeDocument/2006/relationships/slide" Target="slide21.xml"/><Relationship Id="rId1" Type="http://schemas.openxmlformats.org/officeDocument/2006/relationships/slideLayout" Target="../slideLayouts/slideLayout13.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7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0.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80.xml.rels><?xml version="1.0" encoding="UTF-8" standalone="yes"?>
<Relationships xmlns="http://schemas.openxmlformats.org/package/2006/relationships"><Relationship Id="rId2" Type="http://schemas.openxmlformats.org/officeDocument/2006/relationships/slide" Target="slide403.xml"/><Relationship Id="rId1" Type="http://schemas.openxmlformats.org/officeDocument/2006/relationships/slideLayout" Target="../slideLayouts/slideLayout33.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82.xml.rels><?xml version="1.0" encoding="UTF-8" standalone="yes"?>
<Relationships xmlns="http://schemas.openxmlformats.org/package/2006/relationships"><Relationship Id="rId2" Type="http://schemas.openxmlformats.org/officeDocument/2006/relationships/slide" Target="slide73.xml"/><Relationship Id="rId1" Type="http://schemas.openxmlformats.org/officeDocument/2006/relationships/slideLayout" Target="../slideLayouts/slideLayout33.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18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5.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189.xml.rels><?xml version="1.0" encoding="UTF-8" standalone="yes"?>
<Relationships xmlns="http://schemas.openxmlformats.org/package/2006/relationships"><Relationship Id="rId2" Type="http://schemas.openxmlformats.org/officeDocument/2006/relationships/slide" Target="slide743.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slide" Target="slide743.xml"/><Relationship Id="rId1" Type="http://schemas.openxmlformats.org/officeDocument/2006/relationships/slideLayout" Target="../slideLayouts/slideLayout13.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191.xml.rels><?xml version="1.0" encoding="UTF-8" standalone="yes"?>
<Relationships xmlns="http://schemas.openxmlformats.org/package/2006/relationships"><Relationship Id="rId2" Type="http://schemas.openxmlformats.org/officeDocument/2006/relationships/slide" Target="slide234.xml"/><Relationship Id="rId1" Type="http://schemas.openxmlformats.org/officeDocument/2006/relationships/slideLayout" Target="../slideLayouts/slideLayout13.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19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5.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197.xml.rels><?xml version="1.0" encoding="UTF-8" standalone="yes"?>
<Relationships xmlns="http://schemas.openxmlformats.org/package/2006/relationships"><Relationship Id="rId2" Type="http://schemas.openxmlformats.org/officeDocument/2006/relationships/slide" Target="slide705.xml"/><Relationship Id="rId1" Type="http://schemas.openxmlformats.org/officeDocument/2006/relationships/slideLayout" Target="../slideLayouts/slideLayout33.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19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0.xml"/></Relationships>
</file>

<file path=ppt/slides/_rels/slide2.xml.rels><?xml version="1.0" encoding="UTF-8" standalone="yes"?>
<Relationships xmlns="http://schemas.openxmlformats.org/package/2006/relationships"><Relationship Id="rId8" Type="http://schemas.openxmlformats.org/officeDocument/2006/relationships/slide" Target="slide27.xml"/><Relationship Id="rId13" Type="http://schemas.openxmlformats.org/officeDocument/2006/relationships/slide" Target="slide892.xml"/><Relationship Id="rId18" Type="http://schemas.openxmlformats.org/officeDocument/2006/relationships/slide" Target="slide902.xml"/><Relationship Id="rId3" Type="http://schemas.openxmlformats.org/officeDocument/2006/relationships/slide" Target="slide25.xml"/><Relationship Id="rId7" Type="http://schemas.openxmlformats.org/officeDocument/2006/relationships/slide" Target="slide17.xml"/><Relationship Id="rId12" Type="http://schemas.openxmlformats.org/officeDocument/2006/relationships/slide" Target="slide848.xml"/><Relationship Id="rId17" Type="http://schemas.openxmlformats.org/officeDocument/2006/relationships/slide" Target="slide900.xml"/><Relationship Id="rId2" Type="http://schemas.openxmlformats.org/officeDocument/2006/relationships/slide" Target="slide743.xml"/><Relationship Id="rId16" Type="http://schemas.openxmlformats.org/officeDocument/2006/relationships/slide" Target="slide896.xml"/><Relationship Id="rId1" Type="http://schemas.openxmlformats.org/officeDocument/2006/relationships/slideLayout" Target="../slideLayouts/slideLayout12.xml"/><Relationship Id="rId6" Type="http://schemas.openxmlformats.org/officeDocument/2006/relationships/slide" Target="slide15.xml"/><Relationship Id="rId11" Type="http://schemas.openxmlformats.org/officeDocument/2006/relationships/slide" Target="slide808.xml"/><Relationship Id="rId5" Type="http://schemas.openxmlformats.org/officeDocument/2006/relationships/slide" Target="slide13.xml"/><Relationship Id="rId15" Type="http://schemas.openxmlformats.org/officeDocument/2006/relationships/slide" Target="slide884.xml"/><Relationship Id="rId10" Type="http://schemas.openxmlformats.org/officeDocument/2006/relationships/slide" Target="slide24.xml"/><Relationship Id="rId4" Type="http://schemas.openxmlformats.org/officeDocument/2006/relationships/slide" Target="slide3.xml"/><Relationship Id="rId9" Type="http://schemas.openxmlformats.org/officeDocument/2006/relationships/slide" Target="slide19.xml"/><Relationship Id="rId14" Type="http://schemas.openxmlformats.org/officeDocument/2006/relationships/slide" Target="slide88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05.xml.rels><?xml version="1.0" encoding="UTF-8" standalone="yes"?>
<Relationships xmlns="http://schemas.openxmlformats.org/package/2006/relationships"><Relationship Id="rId2" Type="http://schemas.openxmlformats.org/officeDocument/2006/relationships/slide" Target="slide749.xml"/><Relationship Id="rId1" Type="http://schemas.openxmlformats.org/officeDocument/2006/relationships/slideLayout" Target="../slideLayouts/slideLayout13.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07.xml.rels><?xml version="1.0" encoding="UTF-8" standalone="yes"?>
<Relationships xmlns="http://schemas.openxmlformats.org/package/2006/relationships"><Relationship Id="rId2" Type="http://schemas.openxmlformats.org/officeDocument/2006/relationships/slide" Target="slide493.xml"/><Relationship Id="rId1" Type="http://schemas.openxmlformats.org/officeDocument/2006/relationships/slideLayout" Target="../slideLayouts/slideLayout33.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09.xml.rels><?xml version="1.0" encoding="UTF-8" standalone="yes"?>
<Relationships xmlns="http://schemas.openxmlformats.org/package/2006/relationships"><Relationship Id="rId2" Type="http://schemas.openxmlformats.org/officeDocument/2006/relationships/slide" Target="slide597.xml"/><Relationship Id="rId1" Type="http://schemas.openxmlformats.org/officeDocument/2006/relationships/slideLayout" Target="../slideLayouts/slideLayout3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5.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11.xml.rels><?xml version="1.0" encoding="UTF-8" standalone="yes"?>
<Relationships xmlns="http://schemas.openxmlformats.org/package/2006/relationships"><Relationship Id="rId2" Type="http://schemas.openxmlformats.org/officeDocument/2006/relationships/slide" Target="slide199.xml"/><Relationship Id="rId1" Type="http://schemas.openxmlformats.org/officeDocument/2006/relationships/slideLayout" Target="../slideLayouts/slideLayout33.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2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0.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18.xml.rels><?xml version="1.0" encoding="UTF-8" standalone="yes"?>
<Relationships xmlns="http://schemas.openxmlformats.org/package/2006/relationships"><Relationship Id="rId2" Type="http://schemas.openxmlformats.org/officeDocument/2006/relationships/slide" Target="slide234.xml"/><Relationship Id="rId1" Type="http://schemas.openxmlformats.org/officeDocument/2006/relationships/slideLayout" Target="../slideLayouts/slideLayout33.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2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5.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28.xml.rels><?xml version="1.0" encoding="UTF-8" standalone="yes"?>
<Relationships xmlns="http://schemas.openxmlformats.org/package/2006/relationships"><Relationship Id="rId2" Type="http://schemas.openxmlformats.org/officeDocument/2006/relationships/slide" Target="slide213.xml"/><Relationship Id="rId1" Type="http://schemas.openxmlformats.org/officeDocument/2006/relationships/slideLayout" Target="../slideLayouts/slideLayout33.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3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5.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3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0.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3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5.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43.xml.rels><?xml version="1.0" encoding="UTF-8" standalone="yes"?>
<Relationships xmlns="http://schemas.openxmlformats.org/package/2006/relationships"><Relationship Id="rId2" Type="http://schemas.openxmlformats.org/officeDocument/2006/relationships/slide" Target="slide743.xml"/><Relationship Id="rId1" Type="http://schemas.openxmlformats.org/officeDocument/2006/relationships/slideLayout" Target="../slideLayouts/slideLayout13.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45.xml.rels><?xml version="1.0" encoding="UTF-8" standalone="yes"?>
<Relationships xmlns="http://schemas.openxmlformats.org/package/2006/relationships"><Relationship Id="rId2" Type="http://schemas.openxmlformats.org/officeDocument/2006/relationships/slide" Target="slide199.xml"/><Relationship Id="rId1" Type="http://schemas.openxmlformats.org/officeDocument/2006/relationships/slideLayout" Target="../slideLayouts/slideLayout33.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47.xml.rels><?xml version="1.0" encoding="UTF-8" standalone="yes"?>
<Relationships xmlns="http://schemas.openxmlformats.org/package/2006/relationships"><Relationship Id="rId2" Type="http://schemas.openxmlformats.org/officeDocument/2006/relationships/slide" Target="slide705.xml"/><Relationship Id="rId1" Type="http://schemas.openxmlformats.org/officeDocument/2006/relationships/slideLayout" Target="../slideLayouts/slideLayout33.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49.xml.rels><?xml version="1.0" encoding="UTF-8" standalone="yes"?>
<Relationships xmlns="http://schemas.openxmlformats.org/package/2006/relationships"><Relationship Id="rId2" Type="http://schemas.openxmlformats.org/officeDocument/2006/relationships/slide" Target="slide601.xml"/><Relationship Id="rId1" Type="http://schemas.openxmlformats.org/officeDocument/2006/relationships/slideLayout" Target="../slideLayouts/slideLayout3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51.xml.rels><?xml version="1.0" encoding="UTF-8" standalone="yes"?>
<Relationships xmlns="http://schemas.openxmlformats.org/package/2006/relationships"><Relationship Id="rId2" Type="http://schemas.openxmlformats.org/officeDocument/2006/relationships/slide" Target="slide749.xml"/><Relationship Id="rId1" Type="http://schemas.openxmlformats.org/officeDocument/2006/relationships/slideLayout" Target="../slideLayouts/slideLayout13.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53.xml.rels><?xml version="1.0" encoding="UTF-8" standalone="yes"?>
<Relationships xmlns="http://schemas.openxmlformats.org/package/2006/relationships"><Relationship Id="rId2" Type="http://schemas.openxmlformats.org/officeDocument/2006/relationships/slide" Target="slide21.xml"/><Relationship Id="rId1" Type="http://schemas.openxmlformats.org/officeDocument/2006/relationships/slideLayout" Target="../slideLayouts/slideLayout33.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55.xml.rels><?xml version="1.0" encoding="UTF-8" standalone="yes"?>
<Relationships xmlns="http://schemas.openxmlformats.org/package/2006/relationships"><Relationship Id="rId2" Type="http://schemas.openxmlformats.org/officeDocument/2006/relationships/slide" Target="slide743.xml"/><Relationship Id="rId1" Type="http://schemas.openxmlformats.org/officeDocument/2006/relationships/slideLayout" Target="../slideLayouts/slideLayout13.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57.xml.rels><?xml version="1.0" encoding="UTF-8" standalone="yes"?>
<Relationships xmlns="http://schemas.openxmlformats.org/package/2006/relationships"><Relationship Id="rId2" Type="http://schemas.openxmlformats.org/officeDocument/2006/relationships/slide" Target="slide409.xml"/><Relationship Id="rId1" Type="http://schemas.openxmlformats.org/officeDocument/2006/relationships/slideLayout" Target="../slideLayouts/slideLayout33.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59.xml.rels><?xml version="1.0" encoding="UTF-8" standalone="yes"?>
<Relationships xmlns="http://schemas.openxmlformats.org/package/2006/relationships"><Relationship Id="rId2" Type="http://schemas.openxmlformats.org/officeDocument/2006/relationships/slide" Target="slide493.xml"/><Relationship Id="rId1" Type="http://schemas.openxmlformats.org/officeDocument/2006/relationships/slideLayout" Target="../slideLayouts/slideLayout3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61.xml.rels><?xml version="1.0" encoding="UTF-8" standalone="yes"?>
<Relationships xmlns="http://schemas.openxmlformats.org/package/2006/relationships"><Relationship Id="rId2" Type="http://schemas.openxmlformats.org/officeDocument/2006/relationships/slide" Target="slide382.xml"/><Relationship Id="rId1" Type="http://schemas.openxmlformats.org/officeDocument/2006/relationships/slideLayout" Target="../slideLayouts/slideLayout33.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63.xml.rels><?xml version="1.0" encoding="UTF-8" standalone="yes"?>
<Relationships xmlns="http://schemas.openxmlformats.org/package/2006/relationships"><Relationship Id="rId2" Type="http://schemas.openxmlformats.org/officeDocument/2006/relationships/slide" Target="slide234.xml"/><Relationship Id="rId1" Type="http://schemas.openxmlformats.org/officeDocument/2006/relationships/slideLayout" Target="../slideLayouts/slideLayout33.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65.xml.rels><?xml version="1.0" encoding="UTF-8" standalone="yes"?>
<Relationships xmlns="http://schemas.openxmlformats.org/package/2006/relationships"><Relationship Id="rId2" Type="http://schemas.openxmlformats.org/officeDocument/2006/relationships/slide" Target="slide705.xml"/><Relationship Id="rId1" Type="http://schemas.openxmlformats.org/officeDocument/2006/relationships/slideLayout" Target="../slideLayouts/slideLayout33.xml"/></Relationships>
</file>

<file path=ppt/slides/_rels/slide266.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67.xml.rels><?xml version="1.0" encoding="UTF-8" standalone="yes"?>
<Relationships xmlns="http://schemas.openxmlformats.org/package/2006/relationships"><Relationship Id="rId2" Type="http://schemas.openxmlformats.org/officeDocument/2006/relationships/slide" Target="slide643.xml"/><Relationship Id="rId1" Type="http://schemas.openxmlformats.org/officeDocument/2006/relationships/slideLayout" Target="../slideLayouts/slideLayout31.xml"/></Relationships>
</file>

<file path=ppt/slides/_rels/slide268.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69.xml.rels><?xml version="1.0" encoding="UTF-8" standalone="yes"?>
<Relationships xmlns="http://schemas.openxmlformats.org/package/2006/relationships"><Relationship Id="rId2" Type="http://schemas.openxmlformats.org/officeDocument/2006/relationships/slide" Target="slide73.xml"/><Relationship Id="rId1" Type="http://schemas.openxmlformats.org/officeDocument/2006/relationships/slideLayout" Target="../slideLayouts/slideLayout33.xml"/></Relationships>
</file>

<file path=ppt/slides/_rels/slide27.xml.rels><?xml version="1.0" encoding="UTF-8" standalone="yes"?>
<Relationships xmlns="http://schemas.openxmlformats.org/package/2006/relationships"><Relationship Id="rId2" Type="http://schemas.openxmlformats.org/officeDocument/2006/relationships/slide" Target="slide234.xml"/><Relationship Id="rId1" Type="http://schemas.openxmlformats.org/officeDocument/2006/relationships/slideLayout" Target="../slideLayouts/slideLayout33.xml"/></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71.xml.rels><?xml version="1.0" encoding="UTF-8" standalone="yes"?>
<Relationships xmlns="http://schemas.openxmlformats.org/package/2006/relationships"><Relationship Id="rId2" Type="http://schemas.openxmlformats.org/officeDocument/2006/relationships/slide" Target="slide589.xml"/><Relationship Id="rId1" Type="http://schemas.openxmlformats.org/officeDocument/2006/relationships/slideLayout" Target="../slideLayouts/slideLayout33.xml"/></Relationships>
</file>

<file path=ppt/slides/_rels/slide272.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73.xml.rels><?xml version="1.0" encoding="UTF-8" standalone="yes"?>
<Relationships xmlns="http://schemas.openxmlformats.org/package/2006/relationships"><Relationship Id="rId2" Type="http://schemas.openxmlformats.org/officeDocument/2006/relationships/slide" Target="slide199.xml"/><Relationship Id="rId1" Type="http://schemas.openxmlformats.org/officeDocument/2006/relationships/slideLayout" Target="../slideLayouts/slideLayout33.xml"/></Relationships>
</file>

<file path=ppt/slides/_rels/slide274.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75.xml.rels><?xml version="1.0" encoding="UTF-8" standalone="yes"?>
<Relationships xmlns="http://schemas.openxmlformats.org/package/2006/relationships"><Relationship Id="rId2" Type="http://schemas.openxmlformats.org/officeDocument/2006/relationships/slide" Target="slide230.xml"/><Relationship Id="rId1" Type="http://schemas.openxmlformats.org/officeDocument/2006/relationships/slideLayout" Target="../slideLayouts/slideLayout33.xml"/></Relationships>
</file>

<file path=ppt/slides/_rels/slide276.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77.xml.rels><?xml version="1.0" encoding="UTF-8" standalone="yes"?>
<Relationships xmlns="http://schemas.openxmlformats.org/package/2006/relationships"><Relationship Id="rId2" Type="http://schemas.openxmlformats.org/officeDocument/2006/relationships/slide" Target="slide810.xml"/><Relationship Id="rId1" Type="http://schemas.openxmlformats.org/officeDocument/2006/relationships/slideLayout" Target="../slideLayouts/slideLayout33.xml"/></Relationships>
</file>

<file path=ppt/slides/_rels/slide278.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79.xml.rels><?xml version="1.0" encoding="UTF-8" standalone="yes"?>
<Relationships xmlns="http://schemas.openxmlformats.org/package/2006/relationships"><Relationship Id="rId2" Type="http://schemas.openxmlformats.org/officeDocument/2006/relationships/slide" Target="slide134.xml"/><Relationship Id="rId1" Type="http://schemas.openxmlformats.org/officeDocument/2006/relationships/slideLayout" Target="../slideLayouts/slideLayout3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80.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81.xml.rels><?xml version="1.0" encoding="UTF-8" standalone="yes"?>
<Relationships xmlns="http://schemas.openxmlformats.org/package/2006/relationships"><Relationship Id="rId2" Type="http://schemas.openxmlformats.org/officeDocument/2006/relationships/slide" Target="slide234.xml"/><Relationship Id="rId1" Type="http://schemas.openxmlformats.org/officeDocument/2006/relationships/slideLayout" Target="../slideLayouts/slideLayout33.xml"/></Relationships>
</file>

<file path=ppt/slides/_rels/slide282.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83.xml.rels><?xml version="1.0" encoding="UTF-8" standalone="yes"?>
<Relationships xmlns="http://schemas.openxmlformats.org/package/2006/relationships"><Relationship Id="rId2" Type="http://schemas.openxmlformats.org/officeDocument/2006/relationships/slide" Target="slide21.xml"/><Relationship Id="rId1" Type="http://schemas.openxmlformats.org/officeDocument/2006/relationships/slideLayout" Target="../slideLayouts/slideLayout33.xml"/></Relationships>
</file>

<file path=ppt/slides/_rels/slide284.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85.xml.rels><?xml version="1.0" encoding="UTF-8" standalone="yes"?>
<Relationships xmlns="http://schemas.openxmlformats.org/package/2006/relationships"><Relationship Id="rId2" Type="http://schemas.openxmlformats.org/officeDocument/2006/relationships/slide" Target="slide749.xml"/><Relationship Id="rId1" Type="http://schemas.openxmlformats.org/officeDocument/2006/relationships/slideLayout" Target="../slideLayouts/slideLayout13.xml"/></Relationships>
</file>

<file path=ppt/slides/_rels/slide286.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8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5.xml"/></Relationships>
</file>

<file path=ppt/slides/_rels/slide288.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89.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290.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91.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292.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293.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294.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295.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296.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297.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98.xml.rels><?xml version="1.0" encoding="UTF-8" standalone="yes"?>
<Relationships xmlns="http://schemas.openxmlformats.org/package/2006/relationships"><Relationship Id="rId2" Type="http://schemas.openxmlformats.org/officeDocument/2006/relationships/slide" Target="slide332.xml"/><Relationship Id="rId1" Type="http://schemas.openxmlformats.org/officeDocument/2006/relationships/slideLayout" Target="../slideLayouts/slideLayout33.xml"/></Relationships>
</file>

<file path=ppt/slides/_rels/slide299.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300.xml.rels><?xml version="1.0" encoding="UTF-8" standalone="yes"?>
<Relationships xmlns="http://schemas.openxmlformats.org/package/2006/relationships"><Relationship Id="rId2" Type="http://schemas.openxmlformats.org/officeDocument/2006/relationships/slide" Target="slide409.xml"/><Relationship Id="rId1" Type="http://schemas.openxmlformats.org/officeDocument/2006/relationships/slideLayout" Target="../slideLayouts/slideLayout33.xml"/></Relationships>
</file>

<file path=ppt/slides/_rels/slide301.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302.xml.rels><?xml version="1.0" encoding="UTF-8" standalone="yes"?>
<Relationships xmlns="http://schemas.openxmlformats.org/package/2006/relationships"><Relationship Id="rId2" Type="http://schemas.openxmlformats.org/officeDocument/2006/relationships/slide" Target="slide403.xml"/><Relationship Id="rId1" Type="http://schemas.openxmlformats.org/officeDocument/2006/relationships/slideLayout" Target="../slideLayouts/slideLayout33.xml"/></Relationships>
</file>

<file path=ppt/slides/_rels/slide303.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304.xml.rels><?xml version="1.0" encoding="UTF-8" standalone="yes"?>
<Relationships xmlns="http://schemas.openxmlformats.org/package/2006/relationships"><Relationship Id="rId2" Type="http://schemas.openxmlformats.org/officeDocument/2006/relationships/slide" Target="slide234.xml"/><Relationship Id="rId1" Type="http://schemas.openxmlformats.org/officeDocument/2006/relationships/slideLayout" Target="../slideLayouts/slideLayout33.xml"/></Relationships>
</file>

<file path=ppt/slides/_rels/slide305.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30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0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0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0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1.xml.rels><?xml version="1.0" encoding="UTF-8" standalone="yes"?>
<Relationships xmlns="http://schemas.openxmlformats.org/package/2006/relationships"><Relationship Id="rId2" Type="http://schemas.openxmlformats.org/officeDocument/2006/relationships/slide" Target="slide589.xml"/><Relationship Id="rId1" Type="http://schemas.openxmlformats.org/officeDocument/2006/relationships/slideLayout" Target="../slideLayouts/slideLayout33.xml"/></Relationships>
</file>

<file path=ppt/slides/_rels/slide3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11.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31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1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1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16.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31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18.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19.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320.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3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0.xml"/></Relationships>
</file>

<file path=ppt/slides/_rels/slide322.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323.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324.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325.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326.xml.rels><?xml version="1.0" encoding="UTF-8" standalone="yes"?>
<Relationships xmlns="http://schemas.openxmlformats.org/package/2006/relationships"><Relationship Id="rId2" Type="http://schemas.openxmlformats.org/officeDocument/2006/relationships/slide" Target="slide743.xml"/><Relationship Id="rId1" Type="http://schemas.openxmlformats.org/officeDocument/2006/relationships/slideLayout" Target="../slideLayouts/slideLayout13.xml"/></Relationships>
</file>

<file path=ppt/slides/_rels/slide327.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2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29.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3.xml.rels><?xml version="1.0" encoding="UTF-8" standalone="yes"?>
<Relationships xmlns="http://schemas.openxmlformats.org/package/2006/relationships"><Relationship Id="rId2" Type="http://schemas.openxmlformats.org/officeDocument/2006/relationships/slide" Target="slide175.xml"/><Relationship Id="rId1" Type="http://schemas.openxmlformats.org/officeDocument/2006/relationships/slideLayout" Target="../slideLayouts/slideLayout33.xml"/></Relationships>
</file>

<file path=ppt/slides/_rels/slide330.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3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3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5.xml"/></Relationships>
</file>

<file path=ppt/slides/_rels/slide333.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34.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35.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36.xml.rels><?xml version="1.0" encoding="UTF-8" standalone="yes"?>
<Relationships xmlns="http://schemas.openxmlformats.org/package/2006/relationships"><Relationship Id="rId2" Type="http://schemas.openxmlformats.org/officeDocument/2006/relationships/slide" Target="slide224.xml"/><Relationship Id="rId1" Type="http://schemas.openxmlformats.org/officeDocument/2006/relationships/slideLayout" Target="../slideLayouts/slideLayout33.xml"/></Relationships>
</file>

<file path=ppt/slides/_rels/slide337.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3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3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34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4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42.xml.rels><?xml version="1.0" encoding="UTF-8" standalone="yes"?>
<Relationships xmlns="http://schemas.openxmlformats.org/package/2006/relationships"><Relationship Id="rId2" Type="http://schemas.openxmlformats.org/officeDocument/2006/relationships/slide" Target="slide199.xml"/><Relationship Id="rId1" Type="http://schemas.openxmlformats.org/officeDocument/2006/relationships/slideLayout" Target="../slideLayouts/slideLayout33.xml"/></Relationships>
</file>

<file path=ppt/slides/_rels/slide34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44.xml.rels><?xml version="1.0" encoding="UTF-8" standalone="yes"?>
<Relationships xmlns="http://schemas.openxmlformats.org/package/2006/relationships"><Relationship Id="rId2" Type="http://schemas.openxmlformats.org/officeDocument/2006/relationships/slide" Target="slide743.xml"/><Relationship Id="rId1" Type="http://schemas.openxmlformats.org/officeDocument/2006/relationships/slideLayout" Target="../slideLayouts/slideLayout13.xml"/></Relationships>
</file>

<file path=ppt/slides/_rels/slide345.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46.xml.rels><?xml version="1.0" encoding="UTF-8" standalone="yes"?>
<Relationships xmlns="http://schemas.openxmlformats.org/package/2006/relationships"><Relationship Id="rId2" Type="http://schemas.openxmlformats.org/officeDocument/2006/relationships/slide" Target="slide146.xml"/><Relationship Id="rId1" Type="http://schemas.openxmlformats.org/officeDocument/2006/relationships/slideLayout" Target="../slideLayouts/slideLayout33.xml"/></Relationships>
</file>

<file path=ppt/slides/_rels/slide347.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4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4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5.xml.rels><?xml version="1.0" encoding="UTF-8" standalone="yes"?>
<Relationships xmlns="http://schemas.openxmlformats.org/package/2006/relationships"><Relationship Id="rId2" Type="http://schemas.openxmlformats.org/officeDocument/2006/relationships/slide" Target="slide199.xml"/><Relationship Id="rId1" Type="http://schemas.openxmlformats.org/officeDocument/2006/relationships/slideLayout" Target="../slideLayouts/slideLayout33.xml"/></Relationships>
</file>

<file path=ppt/slides/_rels/slide35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5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5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5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5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5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5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57.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5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5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360.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6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6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6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6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65.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66.xml.rels><?xml version="1.0" encoding="UTF-8" standalone="yes"?>
<Relationships xmlns="http://schemas.openxmlformats.org/package/2006/relationships"><Relationship Id="rId2" Type="http://schemas.openxmlformats.org/officeDocument/2006/relationships/slide" Target="slide643.xml"/><Relationship Id="rId1" Type="http://schemas.openxmlformats.org/officeDocument/2006/relationships/slideLayout" Target="../slideLayouts/slideLayout31.xml"/></Relationships>
</file>

<file path=ppt/slides/_rels/slide367.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68.xml.rels><?xml version="1.0" encoding="UTF-8" standalone="yes"?>
<Relationships xmlns="http://schemas.openxmlformats.org/package/2006/relationships"><Relationship Id="rId2" Type="http://schemas.openxmlformats.org/officeDocument/2006/relationships/slide" Target="slide21.xml"/><Relationship Id="rId1" Type="http://schemas.openxmlformats.org/officeDocument/2006/relationships/slideLayout" Target="../slideLayouts/slideLayout33.xml"/></Relationships>
</file>

<file path=ppt/slides/_rels/slide369.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37.xml.rels><?xml version="1.0" encoding="UTF-8" standalone="yes"?>
<Relationships xmlns="http://schemas.openxmlformats.org/package/2006/relationships"><Relationship Id="rId2" Type="http://schemas.openxmlformats.org/officeDocument/2006/relationships/slide" Target="slide810.xml"/><Relationship Id="rId1" Type="http://schemas.openxmlformats.org/officeDocument/2006/relationships/slideLayout" Target="../slideLayouts/slideLayout33.xml"/></Relationships>
</file>

<file path=ppt/slides/_rels/slide370.xml.rels><?xml version="1.0" encoding="UTF-8" standalone="yes"?>
<Relationships xmlns="http://schemas.openxmlformats.org/package/2006/relationships"><Relationship Id="rId2" Type="http://schemas.openxmlformats.org/officeDocument/2006/relationships/slide" Target="slide589.xml"/><Relationship Id="rId1" Type="http://schemas.openxmlformats.org/officeDocument/2006/relationships/slideLayout" Target="../slideLayouts/slideLayout33.xml"/></Relationships>
</file>

<file path=ppt/slides/_rels/slide371.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372.xml.rels><?xml version="1.0" encoding="UTF-8" standalone="yes"?>
<Relationships xmlns="http://schemas.openxmlformats.org/package/2006/relationships"><Relationship Id="rId2" Type="http://schemas.openxmlformats.org/officeDocument/2006/relationships/slide" Target="slide705.xml"/><Relationship Id="rId1" Type="http://schemas.openxmlformats.org/officeDocument/2006/relationships/slideLayout" Target="../slideLayouts/slideLayout33.xml"/></Relationships>
</file>

<file path=ppt/slides/_rels/slide373.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374.xml.rels><?xml version="1.0" encoding="UTF-8" standalone="yes"?>
<Relationships xmlns="http://schemas.openxmlformats.org/package/2006/relationships"><Relationship Id="rId2" Type="http://schemas.openxmlformats.org/officeDocument/2006/relationships/slide" Target="slide234.xml"/><Relationship Id="rId1" Type="http://schemas.openxmlformats.org/officeDocument/2006/relationships/slideLayout" Target="../slideLayouts/slideLayout33.xml"/></Relationships>
</file>

<file path=ppt/slides/_rels/slide375.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376.xml.rels><?xml version="1.0" encoding="UTF-8" standalone="yes"?>
<Relationships xmlns="http://schemas.openxmlformats.org/package/2006/relationships"><Relationship Id="rId2" Type="http://schemas.openxmlformats.org/officeDocument/2006/relationships/slide" Target="slide213.xml"/><Relationship Id="rId1" Type="http://schemas.openxmlformats.org/officeDocument/2006/relationships/slideLayout" Target="../slideLayouts/slideLayout33.xml"/></Relationships>
</file>

<file path=ppt/slides/_rels/slide377.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378.xml.rels><?xml version="1.0" encoding="UTF-8" standalone="yes"?>
<Relationships xmlns="http://schemas.openxmlformats.org/package/2006/relationships"><Relationship Id="rId2" Type="http://schemas.openxmlformats.org/officeDocument/2006/relationships/slide" Target="slide321.xml"/><Relationship Id="rId1" Type="http://schemas.openxmlformats.org/officeDocument/2006/relationships/slideLayout" Target="../slideLayouts/slideLayout33.xml"/></Relationships>
</file>

<file path=ppt/slides/_rels/slide379.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380.xml.rels><?xml version="1.0" encoding="UTF-8" standalone="yes"?>
<Relationships xmlns="http://schemas.openxmlformats.org/package/2006/relationships"><Relationship Id="rId2" Type="http://schemas.openxmlformats.org/officeDocument/2006/relationships/slide" Target="slide601.xml"/><Relationship Id="rId1" Type="http://schemas.openxmlformats.org/officeDocument/2006/relationships/slideLayout" Target="../slideLayouts/slideLayout33.xml"/></Relationships>
</file>

<file path=ppt/slides/_rels/slide381.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38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5.xml"/></Relationships>
</file>

<file path=ppt/slides/_rels/slide383.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84.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85.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86.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387.xml.rels><?xml version="1.0" encoding="UTF-8" standalone="yes"?>
<Relationships xmlns="http://schemas.openxmlformats.org/package/2006/relationships"><Relationship Id="rId2" Type="http://schemas.openxmlformats.org/officeDocument/2006/relationships/slide" Target="slide234.xml"/><Relationship Id="rId1" Type="http://schemas.openxmlformats.org/officeDocument/2006/relationships/slideLayout" Target="../slideLayouts/slideLayout33.xml"/></Relationships>
</file>

<file path=ppt/slides/_rels/slide388.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389.xml.rels><?xml version="1.0" encoding="UTF-8" standalone="yes"?>
<Relationships xmlns="http://schemas.openxmlformats.org/package/2006/relationships"><Relationship Id="rId2" Type="http://schemas.openxmlformats.org/officeDocument/2006/relationships/slide" Target="slide403.xml"/><Relationship Id="rId1" Type="http://schemas.openxmlformats.org/officeDocument/2006/relationships/slideLayout" Target="../slideLayouts/slideLayout33.xml"/></Relationships>
</file>

<file path=ppt/slides/_rels/slide39.xml.rels><?xml version="1.0" encoding="UTF-8" standalone="yes"?>
<Relationships xmlns="http://schemas.openxmlformats.org/package/2006/relationships"><Relationship Id="rId2" Type="http://schemas.openxmlformats.org/officeDocument/2006/relationships/slide" Target="slide321.xml"/><Relationship Id="rId1" Type="http://schemas.openxmlformats.org/officeDocument/2006/relationships/slideLayout" Target="../slideLayouts/slideLayout33.xml"/></Relationships>
</file>

<file path=ppt/slides/_rels/slide390.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391.xml.rels><?xml version="1.0" encoding="UTF-8" standalone="yes"?>
<Relationships xmlns="http://schemas.openxmlformats.org/package/2006/relationships"><Relationship Id="rId2" Type="http://schemas.openxmlformats.org/officeDocument/2006/relationships/slide" Target="slide643.xml"/><Relationship Id="rId1" Type="http://schemas.openxmlformats.org/officeDocument/2006/relationships/slideLayout" Target="../slideLayouts/slideLayout31.xml"/></Relationships>
</file>

<file path=ppt/slides/_rels/slide392.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39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5.xml"/></Relationships>
</file>

<file path=ppt/slides/_rels/slide394.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95.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96.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397.xml.rels><?xml version="1.0" encoding="UTF-8" standalone="yes"?>
<Relationships xmlns="http://schemas.openxmlformats.org/package/2006/relationships"><Relationship Id="rId2" Type="http://schemas.openxmlformats.org/officeDocument/2006/relationships/slide" Target="slide589.xml"/><Relationship Id="rId1" Type="http://schemas.openxmlformats.org/officeDocument/2006/relationships/slideLayout" Target="../slideLayouts/slideLayout33.xml"/></Relationships>
</file>

<file path=ppt/slides/_rels/slide398.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399.xml.rels><?xml version="1.0" encoding="UTF-8" standalone="yes"?>
<Relationships xmlns="http://schemas.openxmlformats.org/package/2006/relationships"><Relationship Id="rId2" Type="http://schemas.openxmlformats.org/officeDocument/2006/relationships/slide" Target="slide193.xml"/><Relationship Id="rId1" Type="http://schemas.openxmlformats.org/officeDocument/2006/relationships/slideLayout" Target="../slideLayouts/slideLayout3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400.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401.xml.rels><?xml version="1.0" encoding="UTF-8" standalone="yes"?>
<Relationships xmlns="http://schemas.openxmlformats.org/package/2006/relationships"><Relationship Id="rId2" Type="http://schemas.openxmlformats.org/officeDocument/2006/relationships/slide" Target="slide403.xml"/><Relationship Id="rId1" Type="http://schemas.openxmlformats.org/officeDocument/2006/relationships/slideLayout" Target="../slideLayouts/slideLayout33.xml"/></Relationships>
</file>

<file path=ppt/slides/_rels/slide402.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40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0.xml"/></Relationships>
</file>

<file path=ppt/slides/_rels/slide404.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405.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406.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407.xml.rels><?xml version="1.0" encoding="UTF-8" standalone="yes"?>
<Relationships xmlns="http://schemas.openxmlformats.org/package/2006/relationships"><Relationship Id="rId2" Type="http://schemas.openxmlformats.org/officeDocument/2006/relationships/slide" Target="slide175.xml"/><Relationship Id="rId1" Type="http://schemas.openxmlformats.org/officeDocument/2006/relationships/slideLayout" Target="../slideLayouts/slideLayout33.xml"/></Relationships>
</file>

<file path=ppt/slides/_rels/slide408.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40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5.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0.xml"/></Relationships>
</file>

<file path=ppt/slides/_rels/slide410.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411.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412.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413.xml.rels><?xml version="1.0" encoding="UTF-8" standalone="yes"?>
<Relationships xmlns="http://schemas.openxmlformats.org/package/2006/relationships"><Relationship Id="rId2" Type="http://schemas.openxmlformats.org/officeDocument/2006/relationships/slide" Target="slide643.xml"/><Relationship Id="rId1" Type="http://schemas.openxmlformats.org/officeDocument/2006/relationships/slideLayout" Target="../slideLayouts/slideLayout31.xml"/></Relationships>
</file>

<file path=ppt/slides/_rels/slide414.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415.xml.rels><?xml version="1.0" encoding="UTF-8" standalone="yes"?>
<Relationships xmlns="http://schemas.openxmlformats.org/package/2006/relationships"><Relationship Id="rId2" Type="http://schemas.openxmlformats.org/officeDocument/2006/relationships/slide" Target="slide134.xml"/><Relationship Id="rId1" Type="http://schemas.openxmlformats.org/officeDocument/2006/relationships/slideLayout" Target="../slideLayouts/slideLayout33.xml"/></Relationships>
</file>

<file path=ppt/slides/_rels/slide416.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417.xml.rels><?xml version="1.0" encoding="UTF-8" standalone="yes"?>
<Relationships xmlns="http://schemas.openxmlformats.org/package/2006/relationships"><Relationship Id="rId2" Type="http://schemas.openxmlformats.org/officeDocument/2006/relationships/slide" Target="slide146.xml"/><Relationship Id="rId1" Type="http://schemas.openxmlformats.org/officeDocument/2006/relationships/slideLayout" Target="../slideLayouts/slideLayout33.xml"/></Relationships>
</file>

<file path=ppt/slides/_rels/slide418.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419.xml.rels><?xml version="1.0" encoding="UTF-8" standalone="yes"?>
<Relationships xmlns="http://schemas.openxmlformats.org/package/2006/relationships"><Relationship Id="rId2" Type="http://schemas.openxmlformats.org/officeDocument/2006/relationships/slide" Target="slide193.xml"/><Relationship Id="rId1" Type="http://schemas.openxmlformats.org/officeDocument/2006/relationships/slideLayout" Target="../slideLayouts/slideLayout3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420.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421.xml.rels><?xml version="1.0" encoding="UTF-8" standalone="yes"?>
<Relationships xmlns="http://schemas.openxmlformats.org/package/2006/relationships"><Relationship Id="rId2" Type="http://schemas.openxmlformats.org/officeDocument/2006/relationships/slide" Target="slide743.xml"/><Relationship Id="rId1" Type="http://schemas.openxmlformats.org/officeDocument/2006/relationships/slideLayout" Target="../slideLayouts/slideLayout13.xml"/></Relationships>
</file>

<file path=ppt/slides/_rels/slide422.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423.xml.rels><?xml version="1.0" encoding="UTF-8" standalone="yes"?>
<Relationships xmlns="http://schemas.openxmlformats.org/package/2006/relationships"><Relationship Id="rId2" Type="http://schemas.openxmlformats.org/officeDocument/2006/relationships/slide" Target="slide338.xml"/><Relationship Id="rId1" Type="http://schemas.openxmlformats.org/officeDocument/2006/relationships/slideLayout" Target="../slideLayouts/slideLayout33.xml"/></Relationships>
</file>

<file path=ppt/slides/_rels/slide424.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425.xml.rels><?xml version="1.0" encoding="UTF-8" standalone="yes"?>
<Relationships xmlns="http://schemas.openxmlformats.org/package/2006/relationships"><Relationship Id="rId2" Type="http://schemas.openxmlformats.org/officeDocument/2006/relationships/slide" Target="slide810.xml"/><Relationship Id="rId1" Type="http://schemas.openxmlformats.org/officeDocument/2006/relationships/slideLayout" Target="../slideLayouts/slideLayout33.xml"/></Relationships>
</file>

<file path=ppt/slides/_rels/slide426.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427.xml.rels><?xml version="1.0" encoding="UTF-8" standalone="yes"?>
<Relationships xmlns="http://schemas.openxmlformats.org/package/2006/relationships"><Relationship Id="rId2" Type="http://schemas.openxmlformats.org/officeDocument/2006/relationships/slide" Target="slide749.xml"/><Relationship Id="rId1" Type="http://schemas.openxmlformats.org/officeDocument/2006/relationships/slideLayout" Target="../slideLayouts/slideLayout13.xml"/></Relationships>
</file>

<file path=ppt/slides/_rels/slide428.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429.xml.rels><?xml version="1.0" encoding="UTF-8" standalone="yes"?>
<Relationships xmlns="http://schemas.openxmlformats.org/package/2006/relationships"><Relationship Id="rId2" Type="http://schemas.openxmlformats.org/officeDocument/2006/relationships/slide" Target="slide238.xml"/><Relationship Id="rId1" Type="http://schemas.openxmlformats.org/officeDocument/2006/relationships/slideLayout" Target="../slideLayouts/slideLayout3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430.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431.xml.rels><?xml version="1.0" encoding="UTF-8" standalone="yes"?>
<Relationships xmlns="http://schemas.openxmlformats.org/package/2006/relationships"><Relationship Id="rId2" Type="http://schemas.openxmlformats.org/officeDocument/2006/relationships/slide" Target="slide643.xml"/><Relationship Id="rId1" Type="http://schemas.openxmlformats.org/officeDocument/2006/relationships/slideLayout" Target="../slideLayouts/slideLayout31.xml"/></Relationships>
</file>

<file path=ppt/slides/_rels/slide432.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433.xml.rels><?xml version="1.0" encoding="UTF-8" standalone="yes"?>
<Relationships xmlns="http://schemas.openxmlformats.org/package/2006/relationships"><Relationship Id="rId2" Type="http://schemas.openxmlformats.org/officeDocument/2006/relationships/slide" Target="slide589.xml"/><Relationship Id="rId1" Type="http://schemas.openxmlformats.org/officeDocument/2006/relationships/slideLayout" Target="../slideLayouts/slideLayout33.xml"/></Relationships>
</file>

<file path=ppt/slides/_rels/slide434.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435.xml.rels><?xml version="1.0" encoding="UTF-8" standalone="yes"?>
<Relationships xmlns="http://schemas.openxmlformats.org/package/2006/relationships"><Relationship Id="rId2" Type="http://schemas.openxmlformats.org/officeDocument/2006/relationships/slide" Target="slide199.xml"/><Relationship Id="rId1" Type="http://schemas.openxmlformats.org/officeDocument/2006/relationships/slideLayout" Target="../slideLayouts/slideLayout33.xml"/></Relationships>
</file>

<file path=ppt/slides/_rels/slide436.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437.xml.rels><?xml version="1.0" encoding="UTF-8" standalone="yes"?>
<Relationships xmlns="http://schemas.openxmlformats.org/package/2006/relationships"><Relationship Id="rId2" Type="http://schemas.openxmlformats.org/officeDocument/2006/relationships/slide" Target="slide705.xml"/><Relationship Id="rId1" Type="http://schemas.openxmlformats.org/officeDocument/2006/relationships/slideLayout" Target="../slideLayouts/slideLayout33.xml"/></Relationships>
</file>

<file path=ppt/slides/_rels/slide438.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439.xml.rels><?xml version="1.0" encoding="UTF-8" standalone="yes"?>
<Relationships xmlns="http://schemas.openxmlformats.org/package/2006/relationships"><Relationship Id="rId2" Type="http://schemas.openxmlformats.org/officeDocument/2006/relationships/slide" Target="slide73.xml"/><Relationship Id="rId1" Type="http://schemas.openxmlformats.org/officeDocument/2006/relationships/slideLayout" Target="../slideLayouts/slideLayout3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440.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441.xml.rels><?xml version="1.0" encoding="UTF-8" standalone="yes"?>
<Relationships xmlns="http://schemas.openxmlformats.org/package/2006/relationships"><Relationship Id="rId2" Type="http://schemas.openxmlformats.org/officeDocument/2006/relationships/slide" Target="slide589.xml"/><Relationship Id="rId1" Type="http://schemas.openxmlformats.org/officeDocument/2006/relationships/slideLayout" Target="../slideLayouts/slideLayout33.xml"/></Relationships>
</file>

<file path=ppt/slides/_rels/slide442.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443.xml.rels><?xml version="1.0" encoding="UTF-8" standalone="yes"?>
<Relationships xmlns="http://schemas.openxmlformats.org/package/2006/relationships"><Relationship Id="rId2" Type="http://schemas.openxmlformats.org/officeDocument/2006/relationships/slide" Target="slide199.xml"/><Relationship Id="rId1" Type="http://schemas.openxmlformats.org/officeDocument/2006/relationships/slideLayout" Target="../slideLayouts/slideLayout33.xml"/></Relationships>
</file>

<file path=ppt/slides/_rels/slide444.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445.xml.rels><?xml version="1.0" encoding="UTF-8" standalone="yes"?>
<Relationships xmlns="http://schemas.openxmlformats.org/package/2006/relationships"><Relationship Id="rId2" Type="http://schemas.openxmlformats.org/officeDocument/2006/relationships/slide" Target="slide643.xml"/><Relationship Id="rId1" Type="http://schemas.openxmlformats.org/officeDocument/2006/relationships/slideLayout" Target="../slideLayouts/slideLayout31.xml"/></Relationships>
</file>

<file path=ppt/slides/_rels/slide446.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447.xml.rels><?xml version="1.0" encoding="UTF-8" standalone="yes"?>
<Relationships xmlns="http://schemas.openxmlformats.org/package/2006/relationships"><Relationship Id="rId2" Type="http://schemas.openxmlformats.org/officeDocument/2006/relationships/slide" Target="slide238.xml"/><Relationship Id="rId1" Type="http://schemas.openxmlformats.org/officeDocument/2006/relationships/slideLayout" Target="../slideLayouts/slideLayout33.xml"/></Relationships>
</file>

<file path=ppt/slides/_rels/slide448.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449.xml.rels><?xml version="1.0" encoding="UTF-8" standalone="yes"?>
<Relationships xmlns="http://schemas.openxmlformats.org/package/2006/relationships"><Relationship Id="rId2" Type="http://schemas.openxmlformats.org/officeDocument/2006/relationships/slide" Target="slide749.xml"/><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450.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451.xml.rels><?xml version="1.0" encoding="UTF-8" standalone="yes"?>
<Relationships xmlns="http://schemas.openxmlformats.org/package/2006/relationships"><Relationship Id="rId2" Type="http://schemas.openxmlformats.org/officeDocument/2006/relationships/slide" Target="slide234.xml"/><Relationship Id="rId1" Type="http://schemas.openxmlformats.org/officeDocument/2006/relationships/slideLayout" Target="../slideLayouts/slideLayout33.xml"/></Relationships>
</file>

<file path=ppt/slides/_rels/slide452.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453.xml.rels><?xml version="1.0" encoding="UTF-8" standalone="yes"?>
<Relationships xmlns="http://schemas.openxmlformats.org/package/2006/relationships"><Relationship Id="rId2" Type="http://schemas.openxmlformats.org/officeDocument/2006/relationships/slide" Target="slide589.xml"/><Relationship Id="rId1" Type="http://schemas.openxmlformats.org/officeDocument/2006/relationships/slideLayout" Target="../slideLayouts/slideLayout33.xml"/></Relationships>
</file>

<file path=ppt/slides/_rels/slide454.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455.xml.rels><?xml version="1.0" encoding="UTF-8" standalone="yes"?>
<Relationships xmlns="http://schemas.openxmlformats.org/package/2006/relationships"><Relationship Id="rId2" Type="http://schemas.openxmlformats.org/officeDocument/2006/relationships/slide" Target="slide234.xml"/><Relationship Id="rId1" Type="http://schemas.openxmlformats.org/officeDocument/2006/relationships/slideLayout" Target="../slideLayouts/slideLayout33.xml"/></Relationships>
</file>

<file path=ppt/slides/_rels/slide456.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457.xml.rels><?xml version="1.0" encoding="UTF-8" standalone="yes"?>
<Relationships xmlns="http://schemas.openxmlformats.org/package/2006/relationships"><Relationship Id="rId2" Type="http://schemas.openxmlformats.org/officeDocument/2006/relationships/slide" Target="slide782.xml"/><Relationship Id="rId1" Type="http://schemas.openxmlformats.org/officeDocument/2006/relationships/slideLayout" Target="../slideLayouts/slideLayout13.xml"/></Relationships>
</file>

<file path=ppt/slides/_rels/slide458.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459.xml.rels><?xml version="1.0" encoding="UTF-8" standalone="yes"?>
<Relationships xmlns="http://schemas.openxmlformats.org/package/2006/relationships"><Relationship Id="rId2" Type="http://schemas.openxmlformats.org/officeDocument/2006/relationships/slide" Target="slide21.xml"/><Relationship Id="rId1" Type="http://schemas.openxmlformats.org/officeDocument/2006/relationships/slideLayout" Target="../slideLayouts/slideLayout3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460.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461.xml.rels><?xml version="1.0" encoding="UTF-8" standalone="yes"?>
<Relationships xmlns="http://schemas.openxmlformats.org/package/2006/relationships"><Relationship Id="rId2" Type="http://schemas.openxmlformats.org/officeDocument/2006/relationships/slide" Target="slide199.xml"/><Relationship Id="rId1" Type="http://schemas.openxmlformats.org/officeDocument/2006/relationships/slideLayout" Target="../slideLayouts/slideLayout33.xml"/></Relationships>
</file>

<file path=ppt/slides/_rels/slide462.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463.xml.rels><?xml version="1.0" encoding="UTF-8" standalone="yes"?>
<Relationships xmlns="http://schemas.openxmlformats.org/package/2006/relationships"><Relationship Id="rId2" Type="http://schemas.openxmlformats.org/officeDocument/2006/relationships/slide" Target="slide782.xml"/><Relationship Id="rId1" Type="http://schemas.openxmlformats.org/officeDocument/2006/relationships/slideLayout" Target="../slideLayouts/slideLayout13.xml"/></Relationships>
</file>

<file path=ppt/slides/_rels/slide464.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465.xml.rels><?xml version="1.0" encoding="UTF-8" standalone="yes"?>
<Relationships xmlns="http://schemas.openxmlformats.org/package/2006/relationships"><Relationship Id="rId2" Type="http://schemas.openxmlformats.org/officeDocument/2006/relationships/slide" Target="slide332.xml"/><Relationship Id="rId1" Type="http://schemas.openxmlformats.org/officeDocument/2006/relationships/slideLayout" Target="../slideLayouts/slideLayout33.xml"/></Relationships>
</file>

<file path=ppt/slides/_rels/slide466.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467.xml.rels><?xml version="1.0" encoding="UTF-8" standalone="yes"?>
<Relationships xmlns="http://schemas.openxmlformats.org/package/2006/relationships"><Relationship Id="rId2" Type="http://schemas.openxmlformats.org/officeDocument/2006/relationships/slide" Target="slide175.xml"/><Relationship Id="rId1" Type="http://schemas.openxmlformats.org/officeDocument/2006/relationships/slideLayout" Target="../slideLayouts/slideLayout33.xml"/></Relationships>
</file>

<file path=ppt/slides/_rels/slide468.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469.xml.rels><?xml version="1.0" encoding="UTF-8" standalone="yes"?>
<Relationships xmlns="http://schemas.openxmlformats.org/package/2006/relationships"><Relationship Id="rId2" Type="http://schemas.openxmlformats.org/officeDocument/2006/relationships/slide" Target="slide213.xml"/><Relationship Id="rId1" Type="http://schemas.openxmlformats.org/officeDocument/2006/relationships/slideLayout" Target="../slideLayouts/slideLayout3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470.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471.xml.rels><?xml version="1.0" encoding="UTF-8" standalone="yes"?>
<Relationships xmlns="http://schemas.openxmlformats.org/package/2006/relationships"><Relationship Id="rId2" Type="http://schemas.openxmlformats.org/officeDocument/2006/relationships/slide" Target="slide234.xml"/><Relationship Id="rId1" Type="http://schemas.openxmlformats.org/officeDocument/2006/relationships/slideLayout" Target="../slideLayouts/slideLayout33.xml"/></Relationships>
</file>

<file path=ppt/slides/_rels/slide472.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473.xml.rels><?xml version="1.0" encoding="UTF-8" standalone="yes"?>
<Relationships xmlns="http://schemas.openxmlformats.org/package/2006/relationships"><Relationship Id="rId2" Type="http://schemas.openxmlformats.org/officeDocument/2006/relationships/slide" Target="slide238.xml"/><Relationship Id="rId1" Type="http://schemas.openxmlformats.org/officeDocument/2006/relationships/slideLayout" Target="../slideLayouts/slideLayout33.xml"/></Relationships>
</file>

<file path=ppt/slides/_rels/slide474.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475.xml.rels><?xml version="1.0" encoding="UTF-8" standalone="yes"?>
<Relationships xmlns="http://schemas.openxmlformats.org/package/2006/relationships"><Relationship Id="rId2" Type="http://schemas.openxmlformats.org/officeDocument/2006/relationships/slide" Target="slide175.xml"/><Relationship Id="rId1" Type="http://schemas.openxmlformats.org/officeDocument/2006/relationships/slideLayout" Target="../slideLayouts/slideLayout33.xml"/></Relationships>
</file>

<file path=ppt/slides/_rels/slide476.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477.xml.rels><?xml version="1.0" encoding="UTF-8" standalone="yes"?>
<Relationships xmlns="http://schemas.openxmlformats.org/package/2006/relationships"><Relationship Id="rId2" Type="http://schemas.openxmlformats.org/officeDocument/2006/relationships/slide" Target="slide234.xml"/><Relationship Id="rId1" Type="http://schemas.openxmlformats.org/officeDocument/2006/relationships/slideLayout" Target="../slideLayouts/slideLayout33.xml"/></Relationships>
</file>

<file path=ppt/slides/_rels/slide478.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479.xml.rels><?xml version="1.0" encoding="UTF-8" standalone="yes"?>
<Relationships xmlns="http://schemas.openxmlformats.org/package/2006/relationships"><Relationship Id="rId2" Type="http://schemas.openxmlformats.org/officeDocument/2006/relationships/slide" Target="slide230.xml"/><Relationship Id="rId1" Type="http://schemas.openxmlformats.org/officeDocument/2006/relationships/slideLayout" Target="../slideLayouts/slideLayout3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480.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481.xml.rels><?xml version="1.0" encoding="UTF-8" standalone="yes"?>
<Relationships xmlns="http://schemas.openxmlformats.org/package/2006/relationships"><Relationship Id="rId2" Type="http://schemas.openxmlformats.org/officeDocument/2006/relationships/slide" Target="slide213.xml"/><Relationship Id="rId1" Type="http://schemas.openxmlformats.org/officeDocument/2006/relationships/slideLayout" Target="../slideLayouts/slideLayout33.xml"/></Relationships>
</file>

<file path=ppt/slides/_rels/slide482.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483.xml.rels><?xml version="1.0" encoding="UTF-8" standalone="yes"?>
<Relationships xmlns="http://schemas.openxmlformats.org/package/2006/relationships"><Relationship Id="rId2" Type="http://schemas.openxmlformats.org/officeDocument/2006/relationships/slide" Target="slide749.xml"/><Relationship Id="rId1" Type="http://schemas.openxmlformats.org/officeDocument/2006/relationships/slideLayout" Target="../slideLayouts/slideLayout13.xml"/></Relationships>
</file>

<file path=ppt/slides/_rels/slide484.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485.xml.rels><?xml version="1.0" encoding="UTF-8" standalone="yes"?>
<Relationships xmlns="http://schemas.openxmlformats.org/package/2006/relationships"><Relationship Id="rId2" Type="http://schemas.openxmlformats.org/officeDocument/2006/relationships/slide" Target="slide643.xml"/><Relationship Id="rId1" Type="http://schemas.openxmlformats.org/officeDocument/2006/relationships/slideLayout" Target="../slideLayouts/slideLayout31.xml"/></Relationships>
</file>

<file path=ppt/slides/_rels/slide486.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487.xml.rels><?xml version="1.0" encoding="UTF-8" standalone="yes"?>
<Relationships xmlns="http://schemas.openxmlformats.org/package/2006/relationships"><Relationship Id="rId2" Type="http://schemas.openxmlformats.org/officeDocument/2006/relationships/slide" Target="slide46.xml"/><Relationship Id="rId1" Type="http://schemas.openxmlformats.org/officeDocument/2006/relationships/slideLayout" Target="../slideLayouts/slideLayout33.xml"/></Relationships>
</file>

<file path=ppt/slides/_rels/slide488.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489.xml.rels><?xml version="1.0" encoding="UTF-8" standalone="yes"?>
<Relationships xmlns="http://schemas.openxmlformats.org/package/2006/relationships"><Relationship Id="rId2" Type="http://schemas.openxmlformats.org/officeDocument/2006/relationships/slide" Target="slide62.xml"/><Relationship Id="rId1" Type="http://schemas.openxmlformats.org/officeDocument/2006/relationships/slideLayout" Target="../slideLayouts/slideLayout3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490.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491.xml.rels><?xml version="1.0" encoding="UTF-8" standalone="yes"?>
<Relationships xmlns="http://schemas.openxmlformats.org/package/2006/relationships"><Relationship Id="rId2" Type="http://schemas.openxmlformats.org/officeDocument/2006/relationships/slide" Target="slide238.xml"/><Relationship Id="rId1" Type="http://schemas.openxmlformats.org/officeDocument/2006/relationships/slideLayout" Target="../slideLayouts/slideLayout33.xml"/></Relationships>
</file>

<file path=ppt/slides/_rels/slide492.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49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5.xml"/></Relationships>
</file>

<file path=ppt/slides/_rels/slide494.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495.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496.xml.rels><?xml version="1.0" encoding="UTF-8" standalone="yes"?>
<Relationships xmlns="http://schemas.openxmlformats.org/package/2006/relationships"><Relationship Id="rId2" Type="http://schemas.openxmlformats.org/officeDocument/2006/relationships/slide" Target="slide62.xml"/><Relationship Id="rId1" Type="http://schemas.openxmlformats.org/officeDocument/2006/relationships/slideLayout" Target="../slideLayouts/slideLayout33.xml"/></Relationships>
</file>

<file path=ppt/slides/_rels/slide497.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498.xml.rels><?xml version="1.0" encoding="UTF-8" standalone="yes"?>
<Relationships xmlns="http://schemas.openxmlformats.org/package/2006/relationships"><Relationship Id="rId2" Type="http://schemas.openxmlformats.org/officeDocument/2006/relationships/slide" Target="slide403.xml"/><Relationship Id="rId1" Type="http://schemas.openxmlformats.org/officeDocument/2006/relationships/slideLayout" Target="../slideLayouts/slideLayout33.xml"/></Relationships>
</file>

<file path=ppt/slides/_rels/slide499.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500.xml.rels><?xml version="1.0" encoding="UTF-8" standalone="yes"?>
<Relationships xmlns="http://schemas.openxmlformats.org/package/2006/relationships"><Relationship Id="rId2" Type="http://schemas.openxmlformats.org/officeDocument/2006/relationships/slide" Target="slide238.xml"/><Relationship Id="rId1" Type="http://schemas.openxmlformats.org/officeDocument/2006/relationships/slideLayout" Target="../slideLayouts/slideLayout33.xml"/></Relationships>
</file>

<file path=ppt/slides/_rels/slide501.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502.xml.rels><?xml version="1.0" encoding="UTF-8" standalone="yes"?>
<Relationships xmlns="http://schemas.openxmlformats.org/package/2006/relationships"><Relationship Id="rId2" Type="http://schemas.openxmlformats.org/officeDocument/2006/relationships/slide" Target="slide234.xml"/><Relationship Id="rId1" Type="http://schemas.openxmlformats.org/officeDocument/2006/relationships/slideLayout" Target="../slideLayouts/slideLayout33.xml"/></Relationships>
</file>

<file path=ppt/slides/_rels/slide503.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504.xml.rels><?xml version="1.0" encoding="UTF-8" standalone="yes"?>
<Relationships xmlns="http://schemas.openxmlformats.org/package/2006/relationships"><Relationship Id="rId2" Type="http://schemas.openxmlformats.org/officeDocument/2006/relationships/slide" Target="slide782.xml"/><Relationship Id="rId1" Type="http://schemas.openxmlformats.org/officeDocument/2006/relationships/slideLayout" Target="../slideLayouts/slideLayout13.xml"/></Relationships>
</file>

<file path=ppt/slides/_rels/slide505.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506.xml.rels><?xml version="1.0" encoding="UTF-8" standalone="yes"?>
<Relationships xmlns="http://schemas.openxmlformats.org/package/2006/relationships"><Relationship Id="rId2" Type="http://schemas.openxmlformats.org/officeDocument/2006/relationships/slide" Target="slide321.xml"/><Relationship Id="rId1" Type="http://schemas.openxmlformats.org/officeDocument/2006/relationships/slideLayout" Target="../slideLayouts/slideLayout33.xml"/></Relationships>
</file>

<file path=ppt/slides/_rels/slide507.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508.xml.rels><?xml version="1.0" encoding="UTF-8" standalone="yes"?>
<Relationships xmlns="http://schemas.openxmlformats.org/package/2006/relationships"><Relationship Id="rId2" Type="http://schemas.openxmlformats.org/officeDocument/2006/relationships/slide" Target="slide238.xml"/><Relationship Id="rId1" Type="http://schemas.openxmlformats.org/officeDocument/2006/relationships/slideLayout" Target="../slideLayouts/slideLayout33.xml"/></Relationships>
</file>

<file path=ppt/slides/_rels/slide509.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510.xml.rels><?xml version="1.0" encoding="UTF-8" standalone="yes"?>
<Relationships xmlns="http://schemas.openxmlformats.org/package/2006/relationships"><Relationship Id="rId2" Type="http://schemas.openxmlformats.org/officeDocument/2006/relationships/slide" Target="slide831.xml"/><Relationship Id="rId1" Type="http://schemas.openxmlformats.org/officeDocument/2006/relationships/slideLayout" Target="../slideLayouts/slideLayout33.xml"/></Relationships>
</file>

<file path=ppt/slides/_rels/slide511.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512.xml.rels><?xml version="1.0" encoding="UTF-8" standalone="yes"?>
<Relationships xmlns="http://schemas.openxmlformats.org/package/2006/relationships"><Relationship Id="rId2" Type="http://schemas.openxmlformats.org/officeDocument/2006/relationships/slide" Target="slide743.xml"/><Relationship Id="rId1" Type="http://schemas.openxmlformats.org/officeDocument/2006/relationships/slideLayout" Target="../slideLayouts/slideLayout13.xml"/></Relationships>
</file>

<file path=ppt/slides/_rels/slide513.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514.xml.rels><?xml version="1.0" encoding="UTF-8" standalone="yes"?>
<Relationships xmlns="http://schemas.openxmlformats.org/package/2006/relationships"><Relationship Id="rId2" Type="http://schemas.openxmlformats.org/officeDocument/2006/relationships/slide" Target="slide21.xml"/><Relationship Id="rId1" Type="http://schemas.openxmlformats.org/officeDocument/2006/relationships/slideLayout" Target="../slideLayouts/slideLayout33.xml"/></Relationships>
</file>

<file path=ppt/slides/_rels/slide515.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516.xml.rels><?xml version="1.0" encoding="UTF-8" standalone="yes"?>
<Relationships xmlns="http://schemas.openxmlformats.org/package/2006/relationships"><Relationship Id="rId2" Type="http://schemas.openxmlformats.org/officeDocument/2006/relationships/slide" Target="slide238.xml"/><Relationship Id="rId1" Type="http://schemas.openxmlformats.org/officeDocument/2006/relationships/slideLayout" Target="../slideLayouts/slideLayout33.xml"/></Relationships>
</file>

<file path=ppt/slides/_rels/slide517.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518.xml.rels><?xml version="1.0" encoding="UTF-8" standalone="yes"?>
<Relationships xmlns="http://schemas.openxmlformats.org/package/2006/relationships"><Relationship Id="rId2" Type="http://schemas.openxmlformats.org/officeDocument/2006/relationships/slide" Target="slide113.xml"/><Relationship Id="rId1" Type="http://schemas.openxmlformats.org/officeDocument/2006/relationships/slideLayout" Target="../slideLayouts/slideLayout33.xml"/></Relationships>
</file>

<file path=ppt/slides/_rels/slide519.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520.xml.rels><?xml version="1.0" encoding="UTF-8" standalone="yes"?>
<Relationships xmlns="http://schemas.openxmlformats.org/package/2006/relationships"><Relationship Id="rId2" Type="http://schemas.openxmlformats.org/officeDocument/2006/relationships/slide" Target="slide403.xml"/><Relationship Id="rId1" Type="http://schemas.openxmlformats.org/officeDocument/2006/relationships/slideLayout" Target="../slideLayouts/slideLayout33.xml"/></Relationships>
</file>

<file path=ppt/slides/_rels/slide521.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522.xml.rels><?xml version="1.0" encoding="UTF-8" standalone="yes"?>
<Relationships xmlns="http://schemas.openxmlformats.org/package/2006/relationships"><Relationship Id="rId2" Type="http://schemas.openxmlformats.org/officeDocument/2006/relationships/slide" Target="slide146.xml"/><Relationship Id="rId1" Type="http://schemas.openxmlformats.org/officeDocument/2006/relationships/slideLayout" Target="../slideLayouts/slideLayout33.xml"/></Relationships>
</file>

<file path=ppt/slides/_rels/slide523.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524.xml.rels><?xml version="1.0" encoding="UTF-8" standalone="yes"?>
<Relationships xmlns="http://schemas.openxmlformats.org/package/2006/relationships"><Relationship Id="rId2" Type="http://schemas.openxmlformats.org/officeDocument/2006/relationships/slide" Target="slide41.xml"/><Relationship Id="rId1" Type="http://schemas.openxmlformats.org/officeDocument/2006/relationships/slideLayout" Target="../slideLayouts/slideLayout33.xml"/></Relationships>
</file>

<file path=ppt/slides/_rels/slide525.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52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2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2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2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53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31.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532.xml.rels><?xml version="1.0" encoding="UTF-8" standalone="yes"?>
<Relationships xmlns="http://schemas.openxmlformats.org/package/2006/relationships"><Relationship Id="rId2" Type="http://schemas.openxmlformats.org/officeDocument/2006/relationships/slide" Target="slide287.xml"/><Relationship Id="rId1" Type="http://schemas.openxmlformats.org/officeDocument/2006/relationships/slideLayout" Target="../slideLayouts/slideLayout31.xml"/></Relationships>
</file>

<file path=ppt/slides/_rels/slide533.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534.xml.rels><?xml version="1.0" encoding="UTF-8" standalone="yes"?>
<Relationships xmlns="http://schemas.openxmlformats.org/package/2006/relationships"><Relationship Id="rId2" Type="http://schemas.openxmlformats.org/officeDocument/2006/relationships/slide" Target="slide643.xml"/><Relationship Id="rId1" Type="http://schemas.openxmlformats.org/officeDocument/2006/relationships/slideLayout" Target="../slideLayouts/slideLayout31.xml"/></Relationships>
</file>

<file path=ppt/slides/_rels/slide535.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536.xml.rels><?xml version="1.0" encoding="UTF-8" standalone="yes"?>
<Relationships xmlns="http://schemas.openxmlformats.org/package/2006/relationships"><Relationship Id="rId2" Type="http://schemas.openxmlformats.org/officeDocument/2006/relationships/slide" Target="slide782.xml"/><Relationship Id="rId1" Type="http://schemas.openxmlformats.org/officeDocument/2006/relationships/slideLayout" Target="../slideLayouts/slideLayout13.xml"/></Relationships>
</file>

<file path=ppt/slides/_rels/slide537.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538.xml.rels><?xml version="1.0" encoding="UTF-8" standalone="yes"?>
<Relationships xmlns="http://schemas.openxmlformats.org/package/2006/relationships"><Relationship Id="rId2" Type="http://schemas.openxmlformats.org/officeDocument/2006/relationships/slide" Target="slide743.xml"/><Relationship Id="rId1" Type="http://schemas.openxmlformats.org/officeDocument/2006/relationships/slideLayout" Target="../slideLayouts/slideLayout13.xml"/></Relationships>
</file>

<file path=ppt/slides/_rels/slide539.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540.xml.rels><?xml version="1.0" encoding="UTF-8" standalone="yes"?>
<Relationships xmlns="http://schemas.openxmlformats.org/package/2006/relationships"><Relationship Id="rId2" Type="http://schemas.openxmlformats.org/officeDocument/2006/relationships/slide" Target="slide213.xml"/><Relationship Id="rId1" Type="http://schemas.openxmlformats.org/officeDocument/2006/relationships/slideLayout" Target="../slideLayouts/slideLayout33.xml"/></Relationships>
</file>

<file path=ppt/slides/_rels/slide541.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542.xml.rels><?xml version="1.0" encoding="UTF-8" standalone="yes"?>
<Relationships xmlns="http://schemas.openxmlformats.org/package/2006/relationships"><Relationship Id="rId2" Type="http://schemas.openxmlformats.org/officeDocument/2006/relationships/slide" Target="slide21.xml"/><Relationship Id="rId1" Type="http://schemas.openxmlformats.org/officeDocument/2006/relationships/slideLayout" Target="../slideLayouts/slideLayout13.xml"/></Relationships>
</file>

<file path=ppt/slides/_rels/slide543.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544.xml.rels><?xml version="1.0" encoding="UTF-8" standalone="yes"?>
<Relationships xmlns="http://schemas.openxmlformats.org/package/2006/relationships"><Relationship Id="rId2" Type="http://schemas.openxmlformats.org/officeDocument/2006/relationships/slide" Target="slide403.xml"/><Relationship Id="rId1" Type="http://schemas.openxmlformats.org/officeDocument/2006/relationships/slideLayout" Target="../slideLayouts/slideLayout33.xml"/></Relationships>
</file>

<file path=ppt/slides/_rels/slide545.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546.xml.rels><?xml version="1.0" encoding="UTF-8" standalone="yes"?>
<Relationships xmlns="http://schemas.openxmlformats.org/package/2006/relationships"><Relationship Id="rId2" Type="http://schemas.openxmlformats.org/officeDocument/2006/relationships/slide" Target="slide21.xml"/><Relationship Id="rId1" Type="http://schemas.openxmlformats.org/officeDocument/2006/relationships/slideLayout" Target="../slideLayouts/slideLayout13.xml"/></Relationships>
</file>

<file path=ppt/slides/_rels/slide547.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548.xml.rels><?xml version="1.0" encoding="UTF-8" standalone="yes"?>
<Relationships xmlns="http://schemas.openxmlformats.org/package/2006/relationships"><Relationship Id="rId2" Type="http://schemas.openxmlformats.org/officeDocument/2006/relationships/slide" Target="slide403.xml"/><Relationship Id="rId1" Type="http://schemas.openxmlformats.org/officeDocument/2006/relationships/slideLayout" Target="../slideLayouts/slideLayout33.xml"/></Relationships>
</file>

<file path=ppt/slides/_rels/slide549.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550.xml.rels><?xml version="1.0" encoding="UTF-8" standalone="yes"?>
<Relationships xmlns="http://schemas.openxmlformats.org/package/2006/relationships"><Relationship Id="rId2" Type="http://schemas.openxmlformats.org/officeDocument/2006/relationships/slide" Target="slide382.xml"/><Relationship Id="rId1" Type="http://schemas.openxmlformats.org/officeDocument/2006/relationships/slideLayout" Target="../slideLayouts/slideLayout33.xml"/></Relationships>
</file>

<file path=ppt/slides/_rels/slide551.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552.xml.rels><?xml version="1.0" encoding="UTF-8" standalone="yes"?>
<Relationships xmlns="http://schemas.openxmlformats.org/package/2006/relationships"><Relationship Id="rId2" Type="http://schemas.openxmlformats.org/officeDocument/2006/relationships/slide" Target="slide643.xml"/><Relationship Id="rId1" Type="http://schemas.openxmlformats.org/officeDocument/2006/relationships/slideLayout" Target="../slideLayouts/slideLayout31.xml"/></Relationships>
</file>

<file path=ppt/slides/_rels/slide553.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554.xml.rels><?xml version="1.0" encoding="UTF-8" standalone="yes"?>
<Relationships xmlns="http://schemas.openxmlformats.org/package/2006/relationships"><Relationship Id="rId2" Type="http://schemas.openxmlformats.org/officeDocument/2006/relationships/slide" Target="slide403.xml"/><Relationship Id="rId1" Type="http://schemas.openxmlformats.org/officeDocument/2006/relationships/slideLayout" Target="../slideLayouts/slideLayout33.xml"/></Relationships>
</file>

<file path=ppt/slides/_rels/slide555.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556.xml.rels><?xml version="1.0" encoding="UTF-8" standalone="yes"?>
<Relationships xmlns="http://schemas.openxmlformats.org/package/2006/relationships"><Relationship Id="rId2" Type="http://schemas.openxmlformats.org/officeDocument/2006/relationships/slide" Target="slide743.xml"/><Relationship Id="rId1" Type="http://schemas.openxmlformats.org/officeDocument/2006/relationships/slideLayout" Target="../slideLayouts/slideLayout13.xml"/></Relationships>
</file>

<file path=ppt/slides/_rels/slide557.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558.xml.rels><?xml version="1.0" encoding="UTF-8" standalone="yes"?>
<Relationships xmlns="http://schemas.openxmlformats.org/package/2006/relationships"><Relationship Id="rId2" Type="http://schemas.openxmlformats.org/officeDocument/2006/relationships/slide" Target="slide213.xml"/><Relationship Id="rId1" Type="http://schemas.openxmlformats.org/officeDocument/2006/relationships/slideLayout" Target="../slideLayouts/slideLayout33.xml"/></Relationships>
</file>

<file path=ppt/slides/_rels/slide559.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560.xml.rels><?xml version="1.0" encoding="UTF-8" standalone="yes"?>
<Relationships xmlns="http://schemas.openxmlformats.org/package/2006/relationships"><Relationship Id="rId2" Type="http://schemas.openxmlformats.org/officeDocument/2006/relationships/slide" Target="slide238.xml"/><Relationship Id="rId1" Type="http://schemas.openxmlformats.org/officeDocument/2006/relationships/slideLayout" Target="../slideLayouts/slideLayout33.xml"/></Relationships>
</file>

<file path=ppt/slides/_rels/slide561.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562.xml.rels><?xml version="1.0" encoding="UTF-8" standalone="yes"?>
<Relationships xmlns="http://schemas.openxmlformats.org/package/2006/relationships"><Relationship Id="rId2" Type="http://schemas.openxmlformats.org/officeDocument/2006/relationships/slide" Target="slide321.xml"/><Relationship Id="rId1" Type="http://schemas.openxmlformats.org/officeDocument/2006/relationships/slideLayout" Target="../slideLayouts/slideLayout33.xml"/></Relationships>
</file>

<file path=ppt/slides/_rels/slide563.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564.xml.rels><?xml version="1.0" encoding="UTF-8" standalone="yes"?>
<Relationships xmlns="http://schemas.openxmlformats.org/package/2006/relationships"><Relationship Id="rId2" Type="http://schemas.openxmlformats.org/officeDocument/2006/relationships/slide" Target="slide332.xml"/><Relationship Id="rId1" Type="http://schemas.openxmlformats.org/officeDocument/2006/relationships/slideLayout" Target="../slideLayouts/slideLayout33.xml"/></Relationships>
</file>

<file path=ppt/slides/_rels/slide565.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566.xml.rels><?xml version="1.0" encoding="UTF-8" standalone="yes"?>
<Relationships xmlns="http://schemas.openxmlformats.org/package/2006/relationships"><Relationship Id="rId2" Type="http://schemas.openxmlformats.org/officeDocument/2006/relationships/slide" Target="slide749.xml"/><Relationship Id="rId1" Type="http://schemas.openxmlformats.org/officeDocument/2006/relationships/slideLayout" Target="../slideLayouts/slideLayout13.xml"/></Relationships>
</file>

<file path=ppt/slides/_rels/slide567.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568.xml.rels><?xml version="1.0" encoding="UTF-8" standalone="yes"?>
<Relationships xmlns="http://schemas.openxmlformats.org/package/2006/relationships"><Relationship Id="rId2" Type="http://schemas.openxmlformats.org/officeDocument/2006/relationships/slide" Target="slide589.xml"/><Relationship Id="rId1" Type="http://schemas.openxmlformats.org/officeDocument/2006/relationships/slideLayout" Target="../slideLayouts/slideLayout33.xml"/></Relationships>
</file>

<file path=ppt/slides/_rels/slide569.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570.xml.rels><?xml version="1.0" encoding="UTF-8" standalone="yes"?>
<Relationships xmlns="http://schemas.openxmlformats.org/package/2006/relationships"><Relationship Id="rId2" Type="http://schemas.openxmlformats.org/officeDocument/2006/relationships/slide" Target="slide234.xml"/><Relationship Id="rId1" Type="http://schemas.openxmlformats.org/officeDocument/2006/relationships/slideLayout" Target="../slideLayouts/slideLayout33.xml"/></Relationships>
</file>

<file path=ppt/slides/_rels/slide571.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572.xml.rels><?xml version="1.0" encoding="UTF-8" standalone="yes"?>
<Relationships xmlns="http://schemas.openxmlformats.org/package/2006/relationships"><Relationship Id="rId2" Type="http://schemas.openxmlformats.org/officeDocument/2006/relationships/slide" Target="slide782.xml"/><Relationship Id="rId1" Type="http://schemas.openxmlformats.org/officeDocument/2006/relationships/slideLayout" Target="../slideLayouts/slideLayout13.xml"/></Relationships>
</file>

<file path=ppt/slides/_rels/slide573.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574.xml.rels><?xml version="1.0" encoding="UTF-8" standalone="yes"?>
<Relationships xmlns="http://schemas.openxmlformats.org/package/2006/relationships"><Relationship Id="rId2" Type="http://schemas.openxmlformats.org/officeDocument/2006/relationships/slide" Target="slide62.xml"/><Relationship Id="rId1" Type="http://schemas.openxmlformats.org/officeDocument/2006/relationships/slideLayout" Target="../slideLayouts/slideLayout33.xml"/></Relationships>
</file>

<file path=ppt/slides/_rels/slide575.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576.xml.rels><?xml version="1.0" encoding="UTF-8" standalone="yes"?>
<Relationships xmlns="http://schemas.openxmlformats.org/package/2006/relationships"><Relationship Id="rId2" Type="http://schemas.openxmlformats.org/officeDocument/2006/relationships/slide" Target="slide238.xml"/><Relationship Id="rId1" Type="http://schemas.openxmlformats.org/officeDocument/2006/relationships/slideLayout" Target="../slideLayouts/slideLayout33.xml"/></Relationships>
</file>

<file path=ppt/slides/_rels/slide577.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57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5.xml"/></Relationships>
</file>

<file path=ppt/slides/_rels/slide579.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580.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581.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582.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583.xml.rels><?xml version="1.0" encoding="UTF-8" standalone="yes"?>
<Relationships xmlns="http://schemas.openxmlformats.org/package/2006/relationships"><Relationship Id="rId2" Type="http://schemas.openxmlformats.org/officeDocument/2006/relationships/slide" Target="slide782.xml"/><Relationship Id="rId1" Type="http://schemas.openxmlformats.org/officeDocument/2006/relationships/slideLayout" Target="../slideLayouts/slideLayout13.xml"/></Relationships>
</file>

<file path=ppt/slides/_rels/slide584.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585.xml.rels><?xml version="1.0" encoding="UTF-8" standalone="yes"?>
<Relationships xmlns="http://schemas.openxmlformats.org/package/2006/relationships"><Relationship Id="rId2" Type="http://schemas.openxmlformats.org/officeDocument/2006/relationships/slide" Target="slide403.xml"/><Relationship Id="rId1" Type="http://schemas.openxmlformats.org/officeDocument/2006/relationships/slideLayout" Target="../slideLayouts/slideLayout33.xml"/></Relationships>
</file>

<file path=ppt/slides/_rels/slide586.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587.xml.rels><?xml version="1.0" encoding="UTF-8" standalone="yes"?>
<Relationships xmlns="http://schemas.openxmlformats.org/package/2006/relationships"><Relationship Id="rId2" Type="http://schemas.openxmlformats.org/officeDocument/2006/relationships/slide" Target="slide782.xml"/><Relationship Id="rId1" Type="http://schemas.openxmlformats.org/officeDocument/2006/relationships/slideLayout" Target="../slideLayouts/slideLayout13.xml"/></Relationships>
</file>

<file path=ppt/slides/_rels/slide588.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58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0.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590.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591.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592.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593.xml.rels><?xml version="1.0" encoding="UTF-8" standalone="yes"?>
<Relationships xmlns="http://schemas.openxmlformats.org/package/2006/relationships"><Relationship Id="rId2" Type="http://schemas.openxmlformats.org/officeDocument/2006/relationships/slide" Target="slide224.xml"/><Relationship Id="rId1" Type="http://schemas.openxmlformats.org/officeDocument/2006/relationships/slideLayout" Target="../slideLayouts/slideLayout33.xml"/></Relationships>
</file>

<file path=ppt/slides/_rels/slide594.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595.xml.rels><?xml version="1.0" encoding="UTF-8" standalone="yes"?>
<Relationships xmlns="http://schemas.openxmlformats.org/package/2006/relationships"><Relationship Id="rId2" Type="http://schemas.openxmlformats.org/officeDocument/2006/relationships/slide" Target="slide321.xml"/><Relationship Id="rId1" Type="http://schemas.openxmlformats.org/officeDocument/2006/relationships/slideLayout" Target="../slideLayouts/slideLayout33.xml"/></Relationships>
</file>

<file path=ppt/slides/_rels/slide596.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59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5.xml"/></Relationships>
</file>

<file path=ppt/slides/_rels/slide598.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599.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60.xml.rels><?xml version="1.0" encoding="UTF-8" standalone="yes"?>
<Relationships xmlns="http://schemas.openxmlformats.org/package/2006/relationships"><Relationship Id="rId2" Type="http://schemas.openxmlformats.org/officeDocument/2006/relationships/slide" Target="slide403.xml"/><Relationship Id="rId1" Type="http://schemas.openxmlformats.org/officeDocument/2006/relationships/slideLayout" Target="../slideLayouts/slideLayout33.xml"/></Relationships>
</file>

<file path=ppt/slides/_rels/slide600.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60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5.xml"/></Relationships>
</file>

<file path=ppt/slides/_rels/slide602.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603.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604.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605.xml.rels><?xml version="1.0" encoding="UTF-8" standalone="yes"?>
<Relationships xmlns="http://schemas.openxmlformats.org/package/2006/relationships"><Relationship Id="rId2" Type="http://schemas.openxmlformats.org/officeDocument/2006/relationships/slide" Target="slide810.xml"/><Relationship Id="rId1" Type="http://schemas.openxmlformats.org/officeDocument/2006/relationships/slideLayout" Target="../slideLayouts/slideLayout33.xml"/></Relationships>
</file>

<file path=ppt/slides/_rels/slide606.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607.xml.rels><?xml version="1.0" encoding="UTF-8" standalone="yes"?>
<Relationships xmlns="http://schemas.openxmlformats.org/package/2006/relationships"><Relationship Id="rId2" Type="http://schemas.openxmlformats.org/officeDocument/2006/relationships/slide" Target="slide321.xml"/><Relationship Id="rId1" Type="http://schemas.openxmlformats.org/officeDocument/2006/relationships/slideLayout" Target="../slideLayouts/slideLayout33.xml"/></Relationships>
</file>

<file path=ppt/slides/_rels/slide608.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609.xml.rels><?xml version="1.0" encoding="UTF-8" standalone="yes"?>
<Relationships xmlns="http://schemas.openxmlformats.org/package/2006/relationships"><Relationship Id="rId2" Type="http://schemas.openxmlformats.org/officeDocument/2006/relationships/slide" Target="slide238.xml"/><Relationship Id="rId1" Type="http://schemas.openxmlformats.org/officeDocument/2006/relationships/slideLayout" Target="../slideLayouts/slideLayout3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610.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611.xml.rels><?xml version="1.0" encoding="UTF-8" standalone="yes"?>
<Relationships xmlns="http://schemas.openxmlformats.org/package/2006/relationships"><Relationship Id="rId2" Type="http://schemas.openxmlformats.org/officeDocument/2006/relationships/slide" Target="slide21.xml"/><Relationship Id="rId1" Type="http://schemas.openxmlformats.org/officeDocument/2006/relationships/slideLayout" Target="../slideLayouts/slideLayout13.xml"/></Relationships>
</file>

<file path=ppt/slides/_rels/slide612.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613.xml.rels><?xml version="1.0" encoding="UTF-8" standalone="yes"?>
<Relationships xmlns="http://schemas.openxmlformats.org/package/2006/relationships"><Relationship Id="rId2" Type="http://schemas.openxmlformats.org/officeDocument/2006/relationships/slide" Target="slide578.xml"/><Relationship Id="rId1" Type="http://schemas.openxmlformats.org/officeDocument/2006/relationships/slideLayout" Target="../slideLayouts/slideLayout33.xml"/></Relationships>
</file>

<file path=ppt/slides/_rels/slide614.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615.xml.rels><?xml version="1.0" encoding="UTF-8" standalone="yes"?>
<Relationships xmlns="http://schemas.openxmlformats.org/package/2006/relationships"><Relationship Id="rId2" Type="http://schemas.openxmlformats.org/officeDocument/2006/relationships/slide" Target="slide743.xml"/><Relationship Id="rId1" Type="http://schemas.openxmlformats.org/officeDocument/2006/relationships/slideLayout" Target="../slideLayouts/slideLayout13.xml"/></Relationships>
</file>

<file path=ppt/slides/_rels/slide616.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617.xml.rels><?xml version="1.0" encoding="UTF-8" standalone="yes"?>
<Relationships xmlns="http://schemas.openxmlformats.org/package/2006/relationships"><Relationship Id="rId2" Type="http://schemas.openxmlformats.org/officeDocument/2006/relationships/slide" Target="slide578.xml"/><Relationship Id="rId1" Type="http://schemas.openxmlformats.org/officeDocument/2006/relationships/slideLayout" Target="../slideLayouts/slideLayout33.xml"/></Relationships>
</file>

<file path=ppt/slides/_rels/slide618.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619.xml.rels><?xml version="1.0" encoding="UTF-8" standalone="yes"?>
<Relationships xmlns="http://schemas.openxmlformats.org/package/2006/relationships"><Relationship Id="rId2" Type="http://schemas.openxmlformats.org/officeDocument/2006/relationships/slide" Target="slide41.xml"/><Relationship Id="rId1" Type="http://schemas.openxmlformats.org/officeDocument/2006/relationships/slideLayout" Target="../slideLayouts/slideLayout3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620.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62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5.xml"/></Relationships>
</file>

<file path=ppt/slides/_rels/slide622.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623.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624.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625.xml.rels><?xml version="1.0" encoding="UTF-8" standalone="yes"?>
<Relationships xmlns="http://schemas.openxmlformats.org/package/2006/relationships"><Relationship Id="rId2" Type="http://schemas.openxmlformats.org/officeDocument/2006/relationships/slide" Target="slide234.xml"/><Relationship Id="rId1" Type="http://schemas.openxmlformats.org/officeDocument/2006/relationships/slideLayout" Target="../slideLayouts/slideLayout33.xml"/></Relationships>
</file>

<file path=ppt/slides/_rels/slide626.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627.xml.rels><?xml version="1.0" encoding="UTF-8" standalone="yes"?>
<Relationships xmlns="http://schemas.openxmlformats.org/package/2006/relationships"><Relationship Id="rId2" Type="http://schemas.openxmlformats.org/officeDocument/2006/relationships/slide" Target="slide199.xml"/><Relationship Id="rId1" Type="http://schemas.openxmlformats.org/officeDocument/2006/relationships/slideLayout" Target="../slideLayouts/slideLayout33.xml"/></Relationships>
</file>

<file path=ppt/slides/_rels/slide628.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629.xml.rels><?xml version="1.0" encoding="UTF-8" standalone="yes"?>
<Relationships xmlns="http://schemas.openxmlformats.org/package/2006/relationships"><Relationship Id="rId2" Type="http://schemas.openxmlformats.org/officeDocument/2006/relationships/slide" Target="slide382.xml"/><Relationship Id="rId1" Type="http://schemas.openxmlformats.org/officeDocument/2006/relationships/slideLayout" Target="../slideLayouts/slideLayout3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630.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631.xml.rels><?xml version="1.0" encoding="UTF-8" standalone="yes"?>
<Relationships xmlns="http://schemas.openxmlformats.org/package/2006/relationships"><Relationship Id="rId2" Type="http://schemas.openxmlformats.org/officeDocument/2006/relationships/slide" Target="slide810.xml"/><Relationship Id="rId1" Type="http://schemas.openxmlformats.org/officeDocument/2006/relationships/slideLayout" Target="../slideLayouts/slideLayout33.xml"/></Relationships>
</file>

<file path=ppt/slides/_rels/slide632.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633.xml.rels><?xml version="1.0" encoding="UTF-8" standalone="yes"?>
<Relationships xmlns="http://schemas.openxmlformats.org/package/2006/relationships"><Relationship Id="rId2" Type="http://schemas.openxmlformats.org/officeDocument/2006/relationships/slide" Target="slide107.xml"/><Relationship Id="rId1" Type="http://schemas.openxmlformats.org/officeDocument/2006/relationships/slideLayout" Target="../slideLayouts/slideLayout33.xml"/></Relationships>
</file>

<file path=ppt/slides/_rels/slide634.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635.xml.rels><?xml version="1.0" encoding="UTF-8" standalone="yes"?>
<Relationships xmlns="http://schemas.openxmlformats.org/package/2006/relationships"><Relationship Id="rId2" Type="http://schemas.openxmlformats.org/officeDocument/2006/relationships/slide" Target="slide332.xml"/><Relationship Id="rId1" Type="http://schemas.openxmlformats.org/officeDocument/2006/relationships/slideLayout" Target="../slideLayouts/slideLayout33.xml"/></Relationships>
</file>

<file path=ppt/slides/_rels/slide636.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637.xml.rels><?xml version="1.0" encoding="UTF-8" standalone="yes"?>
<Relationships xmlns="http://schemas.openxmlformats.org/package/2006/relationships"><Relationship Id="rId2" Type="http://schemas.openxmlformats.org/officeDocument/2006/relationships/slide" Target="slide234.xml"/><Relationship Id="rId1" Type="http://schemas.openxmlformats.org/officeDocument/2006/relationships/slideLayout" Target="../slideLayouts/slideLayout33.xml"/></Relationships>
</file>

<file path=ppt/slides/_rels/slide638.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639.xml.rels><?xml version="1.0" encoding="UTF-8" standalone="yes"?>
<Relationships xmlns="http://schemas.openxmlformats.org/package/2006/relationships"><Relationship Id="rId2" Type="http://schemas.openxmlformats.org/officeDocument/2006/relationships/slide" Target="slide146.xml"/><Relationship Id="rId1" Type="http://schemas.openxmlformats.org/officeDocument/2006/relationships/slideLayout" Target="../slideLayouts/slideLayout3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640.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641.xml.rels><?xml version="1.0" encoding="UTF-8" standalone="yes"?>
<Relationships xmlns="http://schemas.openxmlformats.org/package/2006/relationships"><Relationship Id="rId2" Type="http://schemas.openxmlformats.org/officeDocument/2006/relationships/slide" Target="slide382.xml"/><Relationship Id="rId1" Type="http://schemas.openxmlformats.org/officeDocument/2006/relationships/slideLayout" Target="../slideLayouts/slideLayout33.xml"/></Relationships>
</file>

<file path=ppt/slides/_rels/slide642.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64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5.xml"/></Relationships>
</file>

<file path=ppt/slides/_rels/slide644.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645.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646.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647.xml.rels><?xml version="1.0" encoding="UTF-8" standalone="yes"?>
<Relationships xmlns="http://schemas.openxmlformats.org/package/2006/relationships"><Relationship Id="rId2" Type="http://schemas.openxmlformats.org/officeDocument/2006/relationships/slide" Target="slide810.xml"/><Relationship Id="rId1" Type="http://schemas.openxmlformats.org/officeDocument/2006/relationships/slideLayout" Target="../slideLayouts/slideLayout33.xml"/></Relationships>
</file>

<file path=ppt/slides/_rels/slide648.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649.xml.rels><?xml version="1.0" encoding="UTF-8" standalone="yes"?>
<Relationships xmlns="http://schemas.openxmlformats.org/package/2006/relationships"><Relationship Id="rId2" Type="http://schemas.openxmlformats.org/officeDocument/2006/relationships/slide" Target="slide321.xml"/><Relationship Id="rId1" Type="http://schemas.openxmlformats.org/officeDocument/2006/relationships/slideLayout" Target="../slideLayouts/slideLayout33.xml"/></Relationships>
</file>

<file path=ppt/slides/_rels/slide65.xml.rels><?xml version="1.0" encoding="UTF-8" standalone="yes"?>
<Relationships xmlns="http://schemas.openxmlformats.org/package/2006/relationships"><Relationship Id="rId2" Type="http://schemas.openxmlformats.org/officeDocument/2006/relationships/slide" Target="slide589.xml"/><Relationship Id="rId1" Type="http://schemas.openxmlformats.org/officeDocument/2006/relationships/slideLayout" Target="../slideLayouts/slideLayout33.xml"/></Relationships>
</file>

<file path=ppt/slides/_rels/slide650.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651.xml.rels><?xml version="1.0" encoding="UTF-8" standalone="yes"?>
<Relationships xmlns="http://schemas.openxmlformats.org/package/2006/relationships"><Relationship Id="rId2" Type="http://schemas.openxmlformats.org/officeDocument/2006/relationships/slide" Target="slide597.xml"/><Relationship Id="rId1" Type="http://schemas.openxmlformats.org/officeDocument/2006/relationships/slideLayout" Target="../slideLayouts/slideLayout33.xml"/></Relationships>
</file>

<file path=ppt/slides/_rels/slide652.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65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5.xml"/></Relationships>
</file>

<file path=ppt/slides/_rels/slide654.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655.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656.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657.xml.rels><?xml version="1.0" encoding="UTF-8" standalone="yes"?>
<Relationships xmlns="http://schemas.openxmlformats.org/package/2006/relationships"><Relationship Id="rId2" Type="http://schemas.openxmlformats.org/officeDocument/2006/relationships/slide" Target="slide224.xml"/><Relationship Id="rId1" Type="http://schemas.openxmlformats.org/officeDocument/2006/relationships/slideLayout" Target="../slideLayouts/slideLayout33.xml"/></Relationships>
</file>

<file path=ppt/slides/_rels/slide658.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659.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660.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661.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662.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663.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664.xml.rels><?xml version="1.0" encoding="UTF-8" standalone="yes"?>
<Relationships xmlns="http://schemas.openxmlformats.org/package/2006/relationships"><Relationship Id="rId2" Type="http://schemas.openxmlformats.org/officeDocument/2006/relationships/slide" Target="slide234.xml"/><Relationship Id="rId1" Type="http://schemas.openxmlformats.org/officeDocument/2006/relationships/slideLayout" Target="../slideLayouts/slideLayout33.xml"/></Relationships>
</file>

<file path=ppt/slides/_rels/slide665.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666.xml.rels><?xml version="1.0" encoding="UTF-8" standalone="yes"?>
<Relationships xmlns="http://schemas.openxmlformats.org/package/2006/relationships"><Relationship Id="rId2" Type="http://schemas.openxmlformats.org/officeDocument/2006/relationships/slide" Target="slide199.xml"/><Relationship Id="rId1" Type="http://schemas.openxmlformats.org/officeDocument/2006/relationships/slideLayout" Target="../slideLayouts/slideLayout33.xml"/></Relationships>
</file>

<file path=ppt/slides/_rels/slide667.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668.xml.rels><?xml version="1.0" encoding="UTF-8" standalone="yes"?>
<Relationships xmlns="http://schemas.openxmlformats.org/package/2006/relationships"><Relationship Id="rId2" Type="http://schemas.openxmlformats.org/officeDocument/2006/relationships/slide" Target="slide810.xml"/><Relationship Id="rId1" Type="http://schemas.openxmlformats.org/officeDocument/2006/relationships/slideLayout" Target="../slideLayouts/slideLayout33.xml"/></Relationships>
</file>

<file path=ppt/slides/_rels/slide669.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67.xml.rels><?xml version="1.0" encoding="UTF-8" standalone="yes"?>
<Relationships xmlns="http://schemas.openxmlformats.org/package/2006/relationships"><Relationship Id="rId2" Type="http://schemas.openxmlformats.org/officeDocument/2006/relationships/slide" Target="slide62.xml"/><Relationship Id="rId1" Type="http://schemas.openxmlformats.org/officeDocument/2006/relationships/slideLayout" Target="../slideLayouts/slideLayout33.xml"/></Relationships>
</file>

<file path=ppt/slides/_rels/slide670.xml.rels><?xml version="1.0" encoding="UTF-8" standalone="yes"?>
<Relationships xmlns="http://schemas.openxmlformats.org/package/2006/relationships"><Relationship Id="rId2" Type="http://schemas.openxmlformats.org/officeDocument/2006/relationships/slide" Target="slide743.xml"/><Relationship Id="rId1" Type="http://schemas.openxmlformats.org/officeDocument/2006/relationships/slideLayout" Target="../slideLayouts/slideLayout13.xml"/></Relationships>
</file>

<file path=ppt/slides/_rels/slide671.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672.xml.rels><?xml version="1.0" encoding="UTF-8" standalone="yes"?>
<Relationships xmlns="http://schemas.openxmlformats.org/package/2006/relationships"><Relationship Id="rId2" Type="http://schemas.openxmlformats.org/officeDocument/2006/relationships/slide" Target="slide321.xml"/><Relationship Id="rId1" Type="http://schemas.openxmlformats.org/officeDocument/2006/relationships/slideLayout" Target="../slideLayouts/slideLayout33.xml"/></Relationships>
</file>

<file path=ppt/slides/_rels/slide673.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67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5.xml"/></Relationships>
</file>

<file path=ppt/slides/_rels/slide675.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676.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677.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678.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679.xml.rels><?xml version="1.0" encoding="UTF-8" standalone="yes"?>
<Relationships xmlns="http://schemas.openxmlformats.org/package/2006/relationships"><Relationship Id="rId2" Type="http://schemas.openxmlformats.org/officeDocument/2006/relationships/slide" Target="slide234.xml"/><Relationship Id="rId1" Type="http://schemas.openxmlformats.org/officeDocument/2006/relationships/slideLayout" Target="../slideLayouts/slideLayout3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680.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681.xml.rels><?xml version="1.0" encoding="UTF-8" standalone="yes"?>
<Relationships xmlns="http://schemas.openxmlformats.org/package/2006/relationships"><Relationship Id="rId2" Type="http://schemas.openxmlformats.org/officeDocument/2006/relationships/slide" Target="slide193.xml"/><Relationship Id="rId1" Type="http://schemas.openxmlformats.org/officeDocument/2006/relationships/slideLayout" Target="../slideLayouts/slideLayout33.xml"/></Relationships>
</file>

<file path=ppt/slides/_rels/slide682.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683.xml.rels><?xml version="1.0" encoding="UTF-8" standalone="yes"?>
<Relationships xmlns="http://schemas.openxmlformats.org/package/2006/relationships"><Relationship Id="rId2" Type="http://schemas.openxmlformats.org/officeDocument/2006/relationships/slide" Target="slide382.xml"/><Relationship Id="rId1" Type="http://schemas.openxmlformats.org/officeDocument/2006/relationships/slideLayout" Target="../slideLayouts/slideLayout33.xml"/></Relationships>
</file>

<file path=ppt/slides/_rels/slide684.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685.xml.rels><?xml version="1.0" encoding="UTF-8" standalone="yes"?>
<Relationships xmlns="http://schemas.openxmlformats.org/package/2006/relationships"><Relationship Id="rId2" Type="http://schemas.openxmlformats.org/officeDocument/2006/relationships/slide" Target="slide782.xml"/><Relationship Id="rId1" Type="http://schemas.openxmlformats.org/officeDocument/2006/relationships/slideLayout" Target="../slideLayouts/slideLayout13.xml"/></Relationships>
</file>

<file path=ppt/slides/_rels/slide686.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687.xml.rels><?xml version="1.0" encoding="UTF-8" standalone="yes"?>
<Relationships xmlns="http://schemas.openxmlformats.org/package/2006/relationships"><Relationship Id="rId2" Type="http://schemas.openxmlformats.org/officeDocument/2006/relationships/slide" Target="slide578.xml"/><Relationship Id="rId1" Type="http://schemas.openxmlformats.org/officeDocument/2006/relationships/slideLayout" Target="../slideLayouts/slideLayout33.xml"/></Relationships>
</file>

<file path=ppt/slides/_rels/slide688.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689.xml.rels><?xml version="1.0" encoding="UTF-8" standalone="yes"?>
<Relationships xmlns="http://schemas.openxmlformats.org/package/2006/relationships"><Relationship Id="rId2" Type="http://schemas.openxmlformats.org/officeDocument/2006/relationships/slide" Target="slide653.xml"/><Relationship Id="rId1" Type="http://schemas.openxmlformats.org/officeDocument/2006/relationships/slideLayout" Target="../slideLayouts/slideLayout33.xml"/></Relationships>
</file>

<file path=ppt/slides/_rels/slide69.xml.rels><?xml version="1.0" encoding="UTF-8" standalone="yes"?>
<Relationships xmlns="http://schemas.openxmlformats.org/package/2006/relationships"><Relationship Id="rId2" Type="http://schemas.openxmlformats.org/officeDocument/2006/relationships/slide" Target="slide321.xml"/><Relationship Id="rId1" Type="http://schemas.openxmlformats.org/officeDocument/2006/relationships/slideLayout" Target="../slideLayouts/slideLayout33.xml"/></Relationships>
</file>

<file path=ppt/slides/_rels/slide690.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691.xml.rels><?xml version="1.0" encoding="UTF-8" standalone="yes"?>
<Relationships xmlns="http://schemas.openxmlformats.org/package/2006/relationships"><Relationship Id="rId2" Type="http://schemas.openxmlformats.org/officeDocument/2006/relationships/slide" Target="slide21.xml"/><Relationship Id="rId1" Type="http://schemas.openxmlformats.org/officeDocument/2006/relationships/slideLayout" Target="../slideLayouts/slideLayout13.xml"/></Relationships>
</file>

<file path=ppt/slides/_rels/slide692.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693.xml.rels><?xml version="1.0" encoding="UTF-8" standalone="yes"?>
<Relationships xmlns="http://schemas.openxmlformats.org/package/2006/relationships"><Relationship Id="rId2" Type="http://schemas.openxmlformats.org/officeDocument/2006/relationships/slide" Target="slide213.xml"/><Relationship Id="rId1" Type="http://schemas.openxmlformats.org/officeDocument/2006/relationships/slideLayout" Target="../slideLayouts/slideLayout33.xml"/></Relationships>
</file>

<file path=ppt/slides/_rels/slide694.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695.xml.rels><?xml version="1.0" encoding="UTF-8" standalone="yes"?>
<Relationships xmlns="http://schemas.openxmlformats.org/package/2006/relationships"><Relationship Id="rId2" Type="http://schemas.openxmlformats.org/officeDocument/2006/relationships/slide" Target="slide589.xml"/><Relationship Id="rId1" Type="http://schemas.openxmlformats.org/officeDocument/2006/relationships/slideLayout" Target="../slideLayouts/slideLayout33.xml"/></Relationships>
</file>

<file path=ppt/slides/_rels/slide696.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697.xml.rels><?xml version="1.0" encoding="UTF-8" standalone="yes"?>
<Relationships xmlns="http://schemas.openxmlformats.org/package/2006/relationships"><Relationship Id="rId2" Type="http://schemas.openxmlformats.org/officeDocument/2006/relationships/slide" Target="slide184.xml"/><Relationship Id="rId1" Type="http://schemas.openxmlformats.org/officeDocument/2006/relationships/slideLayout" Target="../slideLayouts/slideLayout13.xml"/></Relationships>
</file>

<file path=ppt/slides/_rels/slide698.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699.xml.rels><?xml version="1.0" encoding="UTF-8" standalone="yes"?>
<Relationships xmlns="http://schemas.openxmlformats.org/package/2006/relationships"><Relationship Id="rId2" Type="http://schemas.openxmlformats.org/officeDocument/2006/relationships/slide" Target="slide892.xml"/><Relationship Id="rId1" Type="http://schemas.openxmlformats.org/officeDocument/2006/relationships/slideLayout" Target="../slideLayouts/slideLayout3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700.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701.xml.rels><?xml version="1.0" encoding="UTF-8" standalone="yes"?>
<Relationships xmlns="http://schemas.openxmlformats.org/package/2006/relationships"><Relationship Id="rId2" Type="http://schemas.openxmlformats.org/officeDocument/2006/relationships/slide" Target="slide234.xml"/><Relationship Id="rId1" Type="http://schemas.openxmlformats.org/officeDocument/2006/relationships/slideLayout" Target="../slideLayouts/slideLayout33.xml"/></Relationships>
</file>

<file path=ppt/slides/_rels/slide702.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703.xml.rels><?xml version="1.0" encoding="UTF-8" standalone="yes"?>
<Relationships xmlns="http://schemas.openxmlformats.org/package/2006/relationships"><Relationship Id="rId2" Type="http://schemas.openxmlformats.org/officeDocument/2006/relationships/slide" Target="slide193.xml"/><Relationship Id="rId1" Type="http://schemas.openxmlformats.org/officeDocument/2006/relationships/slideLayout" Target="../slideLayouts/slideLayout33.xml"/></Relationships>
</file>

<file path=ppt/slides/_rels/slide704.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70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5.xml"/></Relationships>
</file>

<file path=ppt/slides/_rels/slide706.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707.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708.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709.xml.rels><?xml version="1.0" encoding="UTF-8" standalone="yes"?>
<Relationships xmlns="http://schemas.openxmlformats.org/package/2006/relationships"><Relationship Id="rId2" Type="http://schemas.openxmlformats.org/officeDocument/2006/relationships/slide" Target="slide382.xml"/><Relationship Id="rId1" Type="http://schemas.openxmlformats.org/officeDocument/2006/relationships/slideLayout" Target="../slideLayouts/slideLayout3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710.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711.xml.rels><?xml version="1.0" encoding="UTF-8" standalone="yes"?>
<Relationships xmlns="http://schemas.openxmlformats.org/package/2006/relationships"><Relationship Id="rId2" Type="http://schemas.openxmlformats.org/officeDocument/2006/relationships/slide" Target="slide238.xml"/><Relationship Id="rId1" Type="http://schemas.openxmlformats.org/officeDocument/2006/relationships/slideLayout" Target="../slideLayouts/slideLayout33.xml"/></Relationships>
</file>

<file path=ppt/slides/_rels/slide712.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713.xml.rels><?xml version="1.0" encoding="UTF-8" standalone="yes"?>
<Relationships xmlns="http://schemas.openxmlformats.org/package/2006/relationships"><Relationship Id="rId2" Type="http://schemas.openxmlformats.org/officeDocument/2006/relationships/slide" Target="slide578.xml"/><Relationship Id="rId1" Type="http://schemas.openxmlformats.org/officeDocument/2006/relationships/slideLayout" Target="../slideLayouts/slideLayout33.xml"/></Relationships>
</file>

<file path=ppt/slides/_rels/slide714.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715.xml.rels><?xml version="1.0" encoding="UTF-8" standalone="yes"?>
<Relationships xmlns="http://schemas.openxmlformats.org/package/2006/relationships"><Relationship Id="rId2" Type="http://schemas.openxmlformats.org/officeDocument/2006/relationships/slide" Target="slide21.xml"/><Relationship Id="rId1" Type="http://schemas.openxmlformats.org/officeDocument/2006/relationships/slideLayout" Target="../slideLayouts/slideLayout13.xml"/></Relationships>
</file>

<file path=ppt/slides/_rels/slide716.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717.xml.rels><?xml version="1.0" encoding="UTF-8" standalone="yes"?>
<Relationships xmlns="http://schemas.openxmlformats.org/package/2006/relationships"><Relationship Id="rId2" Type="http://schemas.openxmlformats.org/officeDocument/2006/relationships/slide" Target="slide601.xml"/><Relationship Id="rId1" Type="http://schemas.openxmlformats.org/officeDocument/2006/relationships/slideLayout" Target="../slideLayouts/slideLayout33.xml"/></Relationships>
</file>

<file path=ppt/slides/_rels/slide718.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719.xml.rels><?xml version="1.0" encoding="UTF-8" standalone="yes"?>
<Relationships xmlns="http://schemas.openxmlformats.org/package/2006/relationships"><Relationship Id="rId2" Type="http://schemas.openxmlformats.org/officeDocument/2006/relationships/slide" Target="slide213.xml"/><Relationship Id="rId1" Type="http://schemas.openxmlformats.org/officeDocument/2006/relationships/slideLayout" Target="../slideLayouts/slideLayout3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720.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721.xml.rels><?xml version="1.0" encoding="UTF-8" standalone="yes"?>
<Relationships xmlns="http://schemas.openxmlformats.org/package/2006/relationships"><Relationship Id="rId2" Type="http://schemas.openxmlformats.org/officeDocument/2006/relationships/slide" Target="slide382.xml"/><Relationship Id="rId1" Type="http://schemas.openxmlformats.org/officeDocument/2006/relationships/slideLayout" Target="../slideLayouts/slideLayout33.xml"/></Relationships>
</file>

<file path=ppt/slides/_rels/slide722.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723.xml.rels><?xml version="1.0" encoding="UTF-8" standalone="yes"?>
<Relationships xmlns="http://schemas.openxmlformats.org/package/2006/relationships"><Relationship Id="rId2" Type="http://schemas.openxmlformats.org/officeDocument/2006/relationships/slide" Target="slide810.xml"/><Relationship Id="rId1" Type="http://schemas.openxmlformats.org/officeDocument/2006/relationships/slideLayout" Target="../slideLayouts/slideLayout33.xml"/></Relationships>
</file>

<file path=ppt/slides/_rels/slide724.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725.xml.rels><?xml version="1.0" encoding="UTF-8" standalone="yes"?>
<Relationships xmlns="http://schemas.openxmlformats.org/package/2006/relationships"><Relationship Id="rId2" Type="http://schemas.openxmlformats.org/officeDocument/2006/relationships/slide" Target="slide321.xml"/><Relationship Id="rId1" Type="http://schemas.openxmlformats.org/officeDocument/2006/relationships/slideLayout" Target="../slideLayouts/slideLayout33.xml"/></Relationships>
</file>

<file path=ppt/slides/_rels/slide726.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727.xml.rels><?xml version="1.0" encoding="UTF-8" standalone="yes"?>
<Relationships xmlns="http://schemas.openxmlformats.org/package/2006/relationships"><Relationship Id="rId2" Type="http://schemas.openxmlformats.org/officeDocument/2006/relationships/slide" Target="slide21.xml"/><Relationship Id="rId1" Type="http://schemas.openxmlformats.org/officeDocument/2006/relationships/slideLayout" Target="../slideLayouts/slideLayout13.xml"/></Relationships>
</file>

<file path=ppt/slides/_rels/slide728.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729.xml.rels><?xml version="1.0" encoding="UTF-8" standalone="yes"?>
<Relationships xmlns="http://schemas.openxmlformats.org/package/2006/relationships"><Relationship Id="rId2" Type="http://schemas.openxmlformats.org/officeDocument/2006/relationships/slide" Target="slide597.xml"/><Relationship Id="rId1" Type="http://schemas.openxmlformats.org/officeDocument/2006/relationships/slideLayout" Target="../slideLayouts/slideLayout33.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0.xml"/></Relationships>
</file>

<file path=ppt/slides/_rels/slide730.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731.xml.rels><?xml version="1.0" encoding="UTF-8" standalone="yes"?>
<Relationships xmlns="http://schemas.openxmlformats.org/package/2006/relationships"><Relationship Id="rId2" Type="http://schemas.openxmlformats.org/officeDocument/2006/relationships/slide" Target="slide743.xml"/><Relationship Id="rId1" Type="http://schemas.openxmlformats.org/officeDocument/2006/relationships/slideLayout" Target="../slideLayouts/slideLayout13.xml"/></Relationships>
</file>

<file path=ppt/slides/_rels/slide732.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733.xml.rels><?xml version="1.0" encoding="UTF-8" standalone="yes"?>
<Relationships xmlns="http://schemas.openxmlformats.org/package/2006/relationships"><Relationship Id="rId2" Type="http://schemas.openxmlformats.org/officeDocument/2006/relationships/slide" Target="slide643.xml"/><Relationship Id="rId1" Type="http://schemas.openxmlformats.org/officeDocument/2006/relationships/slideLayout" Target="../slideLayouts/slideLayout31.xml"/></Relationships>
</file>

<file path=ppt/slides/_rels/slide734.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7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5.xml"/></Relationships>
</file>

<file path=ppt/slides/_rels/slide736.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737.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738.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739.xml.rels><?xml version="1.0" encoding="UTF-8" standalone="yes"?>
<Relationships xmlns="http://schemas.openxmlformats.org/package/2006/relationships"><Relationship Id="rId2" Type="http://schemas.openxmlformats.org/officeDocument/2006/relationships/slide" Target="slide403.xml"/><Relationship Id="rId1" Type="http://schemas.openxmlformats.org/officeDocument/2006/relationships/slideLayout" Target="../slideLayouts/slideLayout3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740.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741.xml.rels><?xml version="1.0" encoding="UTF-8" standalone="yes"?>
<Relationships xmlns="http://schemas.openxmlformats.org/package/2006/relationships"><Relationship Id="rId2" Type="http://schemas.openxmlformats.org/officeDocument/2006/relationships/slide" Target="slide597.xml"/><Relationship Id="rId1" Type="http://schemas.openxmlformats.org/officeDocument/2006/relationships/slideLayout" Target="../slideLayouts/slideLayout33.xml"/></Relationships>
</file>

<file path=ppt/slides/_rels/slide742.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743.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5.xml"/></Relationships>
</file>

<file path=ppt/slides/_rels/slide744.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745.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746.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747.xml.rels><?xml version="1.0" encoding="UTF-8" standalone="yes"?>
<Relationships xmlns="http://schemas.openxmlformats.org/package/2006/relationships"><Relationship Id="rId2" Type="http://schemas.openxmlformats.org/officeDocument/2006/relationships/slide" Target="slide193.xml"/><Relationship Id="rId1" Type="http://schemas.openxmlformats.org/officeDocument/2006/relationships/slideLayout" Target="../slideLayouts/slideLayout33.xml"/></Relationships>
</file>

<file path=ppt/slides/_rels/slide748.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74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750.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75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75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753.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754.xml.rels><?xml version="1.0" encoding="UTF-8" standalone="yes"?>
<Relationships xmlns="http://schemas.openxmlformats.org/package/2006/relationships"><Relationship Id="rId2" Type="http://schemas.openxmlformats.org/officeDocument/2006/relationships/slide" Target="slide321.xml"/><Relationship Id="rId1" Type="http://schemas.openxmlformats.org/officeDocument/2006/relationships/slideLayout" Target="../slideLayouts/slideLayout33.xml"/></Relationships>
</file>

<file path=ppt/slides/_rels/slide755.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756.xml.rels><?xml version="1.0" encoding="UTF-8" standalone="yes"?>
<Relationships xmlns="http://schemas.openxmlformats.org/package/2006/relationships"><Relationship Id="rId2" Type="http://schemas.openxmlformats.org/officeDocument/2006/relationships/slide" Target="slide409.xml"/><Relationship Id="rId1" Type="http://schemas.openxmlformats.org/officeDocument/2006/relationships/slideLayout" Target="../slideLayouts/slideLayout33.xml"/></Relationships>
</file>

<file path=ppt/slides/_rels/slide757.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758.xml.rels><?xml version="1.0" encoding="UTF-8" standalone="yes"?>
<Relationships xmlns="http://schemas.openxmlformats.org/package/2006/relationships"><Relationship Id="rId2" Type="http://schemas.openxmlformats.org/officeDocument/2006/relationships/slide" Target="slide146.xml"/><Relationship Id="rId1" Type="http://schemas.openxmlformats.org/officeDocument/2006/relationships/slideLayout" Target="../slideLayouts/slideLayout33.xml"/></Relationships>
</file>

<file path=ppt/slides/_rels/slide759.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760.xml.rels><?xml version="1.0" encoding="UTF-8" standalone="yes"?>
<Relationships xmlns="http://schemas.openxmlformats.org/package/2006/relationships"><Relationship Id="rId2" Type="http://schemas.openxmlformats.org/officeDocument/2006/relationships/slide" Target="slide597.xml"/><Relationship Id="rId1" Type="http://schemas.openxmlformats.org/officeDocument/2006/relationships/slideLayout" Target="../slideLayouts/slideLayout33.xml"/></Relationships>
</file>

<file path=ppt/slides/_rels/slide761.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762.xml.rels><?xml version="1.0" encoding="UTF-8" standalone="yes"?>
<Relationships xmlns="http://schemas.openxmlformats.org/package/2006/relationships"><Relationship Id="rId2" Type="http://schemas.openxmlformats.org/officeDocument/2006/relationships/slide" Target="slide234.xml"/><Relationship Id="rId1" Type="http://schemas.openxmlformats.org/officeDocument/2006/relationships/slideLayout" Target="../slideLayouts/slideLayout33.xml"/></Relationships>
</file>

<file path=ppt/slides/_rels/slide763.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764.xml.rels><?xml version="1.0" encoding="UTF-8" standalone="yes"?>
<Relationships xmlns="http://schemas.openxmlformats.org/package/2006/relationships"><Relationship Id="rId2" Type="http://schemas.openxmlformats.org/officeDocument/2006/relationships/slide" Target="slide589.xml"/><Relationship Id="rId1" Type="http://schemas.openxmlformats.org/officeDocument/2006/relationships/slideLayout" Target="../slideLayouts/slideLayout33.xml"/></Relationships>
</file>

<file path=ppt/slides/_rels/slide765.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766.xml.rels><?xml version="1.0" encoding="UTF-8" standalone="yes"?>
<Relationships xmlns="http://schemas.openxmlformats.org/package/2006/relationships"><Relationship Id="rId2" Type="http://schemas.openxmlformats.org/officeDocument/2006/relationships/slide" Target="slide193.xml"/><Relationship Id="rId1" Type="http://schemas.openxmlformats.org/officeDocument/2006/relationships/slideLayout" Target="../slideLayouts/slideLayout33.xml"/></Relationships>
</file>

<file path=ppt/slides/_rels/slide767.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768.xml.rels><?xml version="1.0" encoding="UTF-8" standalone="yes"?>
<Relationships xmlns="http://schemas.openxmlformats.org/package/2006/relationships"><Relationship Id="rId2" Type="http://schemas.openxmlformats.org/officeDocument/2006/relationships/slide" Target="slide234.xml"/><Relationship Id="rId1" Type="http://schemas.openxmlformats.org/officeDocument/2006/relationships/slideLayout" Target="../slideLayouts/slideLayout33.xml"/></Relationships>
</file>

<file path=ppt/slides/_rels/slide769.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77.xml.rels><?xml version="1.0" encoding="UTF-8" standalone="yes"?>
<Relationships xmlns="http://schemas.openxmlformats.org/package/2006/relationships"><Relationship Id="rId2" Type="http://schemas.openxmlformats.org/officeDocument/2006/relationships/slide" Target="slide213.xml"/><Relationship Id="rId1" Type="http://schemas.openxmlformats.org/officeDocument/2006/relationships/slideLayout" Target="../slideLayouts/slideLayout33.xml"/></Relationships>
</file>

<file path=ppt/slides/_rels/slide770.xml.rels><?xml version="1.0" encoding="UTF-8" standalone="yes"?>
<Relationships xmlns="http://schemas.openxmlformats.org/package/2006/relationships"><Relationship Id="rId2" Type="http://schemas.openxmlformats.org/officeDocument/2006/relationships/slide" Target="slide146.xml"/><Relationship Id="rId1" Type="http://schemas.openxmlformats.org/officeDocument/2006/relationships/slideLayout" Target="../slideLayouts/slideLayout33.xml"/></Relationships>
</file>

<file path=ppt/slides/_rels/slide771.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772.xml.rels><?xml version="1.0" encoding="UTF-8" standalone="yes"?>
<Relationships xmlns="http://schemas.openxmlformats.org/package/2006/relationships"><Relationship Id="rId2" Type="http://schemas.openxmlformats.org/officeDocument/2006/relationships/slide" Target="slide810.xml"/><Relationship Id="rId1" Type="http://schemas.openxmlformats.org/officeDocument/2006/relationships/slideLayout" Target="../slideLayouts/slideLayout33.xml"/></Relationships>
</file>

<file path=ppt/slides/_rels/slide773.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774.xml.rels><?xml version="1.0" encoding="UTF-8" standalone="yes"?>
<Relationships xmlns="http://schemas.openxmlformats.org/package/2006/relationships"><Relationship Id="rId2" Type="http://schemas.openxmlformats.org/officeDocument/2006/relationships/slide" Target="slide332.xml"/><Relationship Id="rId1" Type="http://schemas.openxmlformats.org/officeDocument/2006/relationships/slideLayout" Target="../slideLayouts/slideLayout33.xml"/></Relationships>
</file>

<file path=ppt/slides/_rels/slide775.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776.xml.rels><?xml version="1.0" encoding="UTF-8" standalone="yes"?>
<Relationships xmlns="http://schemas.openxmlformats.org/package/2006/relationships"><Relationship Id="rId2" Type="http://schemas.openxmlformats.org/officeDocument/2006/relationships/slide" Target="slide403.xml"/><Relationship Id="rId1" Type="http://schemas.openxmlformats.org/officeDocument/2006/relationships/slideLayout" Target="../slideLayouts/slideLayout33.xml"/></Relationships>
</file>

<file path=ppt/slides/_rels/slide777.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778.xml.rels><?xml version="1.0" encoding="UTF-8" standalone="yes"?>
<Relationships xmlns="http://schemas.openxmlformats.org/package/2006/relationships"><Relationship Id="rId2" Type="http://schemas.openxmlformats.org/officeDocument/2006/relationships/slide" Target="slide749.xml"/><Relationship Id="rId1" Type="http://schemas.openxmlformats.org/officeDocument/2006/relationships/slideLayout" Target="../slideLayouts/slideLayout13.xml"/></Relationships>
</file>

<file path=ppt/slides/_rels/slide779.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780.xml.rels><?xml version="1.0" encoding="UTF-8" standalone="yes"?>
<Relationships xmlns="http://schemas.openxmlformats.org/package/2006/relationships"><Relationship Id="rId2" Type="http://schemas.openxmlformats.org/officeDocument/2006/relationships/slide" Target="slide213.xml"/><Relationship Id="rId1" Type="http://schemas.openxmlformats.org/officeDocument/2006/relationships/slideLayout" Target="../slideLayouts/slideLayout33.xml"/></Relationships>
</file>

<file path=ppt/slides/_rels/slide781.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78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5.xml"/></Relationships>
</file>

<file path=ppt/slides/_rels/slide783.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784.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785.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786.xml.rels><?xml version="1.0" encoding="UTF-8" standalone="yes"?>
<Relationships xmlns="http://schemas.openxmlformats.org/package/2006/relationships"><Relationship Id="rId2" Type="http://schemas.openxmlformats.org/officeDocument/2006/relationships/slide" Target="slide493.xml"/><Relationship Id="rId1" Type="http://schemas.openxmlformats.org/officeDocument/2006/relationships/slideLayout" Target="../slideLayouts/slideLayout33.xml"/></Relationships>
</file>

<file path=ppt/slides/_rels/slide787.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788.xml.rels><?xml version="1.0" encoding="UTF-8" standalone="yes"?>
<Relationships xmlns="http://schemas.openxmlformats.org/package/2006/relationships"><Relationship Id="rId2" Type="http://schemas.openxmlformats.org/officeDocument/2006/relationships/slide" Target="slide589.xml"/><Relationship Id="rId1" Type="http://schemas.openxmlformats.org/officeDocument/2006/relationships/slideLayout" Target="../slideLayouts/slideLayout33.xml"/></Relationships>
</file>

<file path=ppt/slides/_rels/slide789.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79.xml.rels><?xml version="1.0" encoding="UTF-8" standalone="yes"?>
<Relationships xmlns="http://schemas.openxmlformats.org/package/2006/relationships"><Relationship Id="rId2" Type="http://schemas.openxmlformats.org/officeDocument/2006/relationships/slide" Target="slide213.xml"/><Relationship Id="rId1" Type="http://schemas.openxmlformats.org/officeDocument/2006/relationships/slideLayout" Target="../slideLayouts/slideLayout33.xml"/></Relationships>
</file>

<file path=ppt/slides/_rels/slide790.xml.rels><?xml version="1.0" encoding="UTF-8" standalone="yes"?>
<Relationships xmlns="http://schemas.openxmlformats.org/package/2006/relationships"><Relationship Id="rId2" Type="http://schemas.openxmlformats.org/officeDocument/2006/relationships/slide" Target="slide230.xml"/><Relationship Id="rId1" Type="http://schemas.openxmlformats.org/officeDocument/2006/relationships/slideLayout" Target="../slideLayouts/slideLayout33.xml"/></Relationships>
</file>

<file path=ppt/slides/_rels/slide791.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792.xml.rels><?xml version="1.0" encoding="UTF-8" standalone="yes"?>
<Relationships xmlns="http://schemas.openxmlformats.org/package/2006/relationships"><Relationship Id="rId2" Type="http://schemas.openxmlformats.org/officeDocument/2006/relationships/slide" Target="slide193.xml"/><Relationship Id="rId1" Type="http://schemas.openxmlformats.org/officeDocument/2006/relationships/slideLayout" Target="../slideLayouts/slideLayout33.xml"/></Relationships>
</file>

<file path=ppt/slides/_rels/slide793.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794.xml.rels><?xml version="1.0" encoding="UTF-8" standalone="yes"?>
<Relationships xmlns="http://schemas.openxmlformats.org/package/2006/relationships"><Relationship Id="rId2" Type="http://schemas.openxmlformats.org/officeDocument/2006/relationships/slide" Target="slide224.xml"/><Relationship Id="rId1" Type="http://schemas.openxmlformats.org/officeDocument/2006/relationships/slideLayout" Target="../slideLayouts/slideLayout33.xml"/></Relationships>
</file>

<file path=ppt/slides/_rels/slide795.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796.xml.rels><?xml version="1.0" encoding="UTF-8" standalone="yes"?>
<Relationships xmlns="http://schemas.openxmlformats.org/package/2006/relationships"><Relationship Id="rId2" Type="http://schemas.openxmlformats.org/officeDocument/2006/relationships/slide" Target="slide21.xml"/><Relationship Id="rId1" Type="http://schemas.openxmlformats.org/officeDocument/2006/relationships/slideLayout" Target="../slideLayouts/slideLayout13.xml"/></Relationships>
</file>

<file path=ppt/slides/_rels/slide797.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798.xml.rels><?xml version="1.0" encoding="UTF-8" standalone="yes"?>
<Relationships xmlns="http://schemas.openxmlformats.org/package/2006/relationships"><Relationship Id="rId2" Type="http://schemas.openxmlformats.org/officeDocument/2006/relationships/slide" Target="slide578.xml"/><Relationship Id="rId1" Type="http://schemas.openxmlformats.org/officeDocument/2006/relationships/slideLayout" Target="../slideLayouts/slideLayout33.xml"/></Relationships>
</file>

<file path=ppt/slides/_rels/slide799.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800.xml.rels><?xml version="1.0" encoding="UTF-8" standalone="yes"?>
<Relationships xmlns="http://schemas.openxmlformats.org/package/2006/relationships"><Relationship Id="rId2" Type="http://schemas.openxmlformats.org/officeDocument/2006/relationships/slide" Target="slide403.xml"/><Relationship Id="rId1" Type="http://schemas.openxmlformats.org/officeDocument/2006/relationships/slideLayout" Target="../slideLayouts/slideLayout33.xml"/></Relationships>
</file>

<file path=ppt/slides/_rels/slide801.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802.xml.rels><?xml version="1.0" encoding="UTF-8" standalone="yes"?>
<Relationships xmlns="http://schemas.openxmlformats.org/package/2006/relationships"><Relationship Id="rId2" Type="http://schemas.openxmlformats.org/officeDocument/2006/relationships/slide" Target="slide749.xml"/><Relationship Id="rId1" Type="http://schemas.openxmlformats.org/officeDocument/2006/relationships/slideLayout" Target="../slideLayouts/slideLayout13.xml"/></Relationships>
</file>

<file path=ppt/slides/_rels/slide803.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804.xml.rels><?xml version="1.0" encoding="UTF-8" standalone="yes"?>
<Relationships xmlns="http://schemas.openxmlformats.org/package/2006/relationships"><Relationship Id="rId2" Type="http://schemas.openxmlformats.org/officeDocument/2006/relationships/slide" Target="slide213.xml"/><Relationship Id="rId1" Type="http://schemas.openxmlformats.org/officeDocument/2006/relationships/slideLayout" Target="../slideLayouts/slideLayout33.xml"/></Relationships>
</file>

<file path=ppt/slides/_rels/slide805.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806.xml.rels><?xml version="1.0" encoding="UTF-8" standalone="yes"?>
<Relationships xmlns="http://schemas.openxmlformats.org/package/2006/relationships"><Relationship Id="rId2" Type="http://schemas.openxmlformats.org/officeDocument/2006/relationships/slide" Target="slide193.xml"/><Relationship Id="rId1" Type="http://schemas.openxmlformats.org/officeDocument/2006/relationships/slideLayout" Target="../slideLayouts/slideLayout33.xml"/></Relationships>
</file>

<file path=ppt/slides/_rels/slide807.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808.xml.rels><?xml version="1.0" encoding="UTF-8" standalone="yes"?>
<Relationships xmlns="http://schemas.openxmlformats.org/package/2006/relationships"><Relationship Id="rId2" Type="http://schemas.openxmlformats.org/officeDocument/2006/relationships/slide" Target="slide403.xml"/><Relationship Id="rId1" Type="http://schemas.openxmlformats.org/officeDocument/2006/relationships/slideLayout" Target="../slideLayouts/slideLayout33.xml"/></Relationships>
</file>

<file path=ppt/slides/_rels/slide809.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81.xml.rels><?xml version="1.0" encoding="UTF-8" standalone="yes"?>
<Relationships xmlns="http://schemas.openxmlformats.org/package/2006/relationships"><Relationship Id="rId2" Type="http://schemas.openxmlformats.org/officeDocument/2006/relationships/slide" Target="slide403.xml"/><Relationship Id="rId1" Type="http://schemas.openxmlformats.org/officeDocument/2006/relationships/slideLayout" Target="../slideLayouts/slideLayout13.xml"/></Relationships>
</file>

<file path=ppt/slides/_rels/slide81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5.xml"/></Relationships>
</file>

<file path=ppt/slides/_rels/slide811.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812.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813.xml.rels><?xml version="1.0" encoding="UTF-8" standalone="yes"?>
<Relationships xmlns="http://schemas.openxmlformats.org/package/2006/relationships"><Relationship Id="rId2" Type="http://schemas.openxmlformats.org/officeDocument/2006/relationships/slide" Target="slide21.xml"/><Relationship Id="rId1" Type="http://schemas.openxmlformats.org/officeDocument/2006/relationships/slideLayout" Target="../slideLayouts/slideLayout13.xml"/></Relationships>
</file>

<file path=ppt/slides/_rels/slide814.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815.xml.rels><?xml version="1.0" encoding="UTF-8" standalone="yes"?>
<Relationships xmlns="http://schemas.openxmlformats.org/package/2006/relationships"><Relationship Id="rId2" Type="http://schemas.openxmlformats.org/officeDocument/2006/relationships/slide" Target="slide393.xml"/><Relationship Id="rId1" Type="http://schemas.openxmlformats.org/officeDocument/2006/relationships/slideLayout" Target="../slideLayouts/slideLayout33.xml"/></Relationships>
</file>

<file path=ppt/slides/_rels/slide816.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817.xml.rels><?xml version="1.0" encoding="UTF-8" standalone="yes"?>
<Relationships xmlns="http://schemas.openxmlformats.org/package/2006/relationships"><Relationship Id="rId2" Type="http://schemas.openxmlformats.org/officeDocument/2006/relationships/slide" Target="slide403.xml"/><Relationship Id="rId1" Type="http://schemas.openxmlformats.org/officeDocument/2006/relationships/slideLayout" Target="../slideLayouts/slideLayout33.xml"/></Relationships>
</file>

<file path=ppt/slides/_rels/slide818.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819.xml.rels><?xml version="1.0" encoding="UTF-8" standalone="yes"?>
<Relationships xmlns="http://schemas.openxmlformats.org/package/2006/relationships"><Relationship Id="rId2" Type="http://schemas.openxmlformats.org/officeDocument/2006/relationships/slide" Target="slide73.xml"/><Relationship Id="rId1" Type="http://schemas.openxmlformats.org/officeDocument/2006/relationships/slideLayout" Target="../slideLayouts/slideLayout28.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820.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821.xml.rels><?xml version="1.0" encoding="UTF-8" standalone="yes"?>
<Relationships xmlns="http://schemas.openxmlformats.org/package/2006/relationships"><Relationship Id="rId2" Type="http://schemas.openxmlformats.org/officeDocument/2006/relationships/slide" Target="slide621.xml"/><Relationship Id="rId1" Type="http://schemas.openxmlformats.org/officeDocument/2006/relationships/slideLayout" Target="../slideLayouts/slideLayout33.xml"/></Relationships>
</file>

<file path=ppt/slides/_rels/slide822.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823.xml.rels><?xml version="1.0" encoding="UTF-8" standalone="yes"?>
<Relationships xmlns="http://schemas.openxmlformats.org/package/2006/relationships"><Relationship Id="rId2" Type="http://schemas.openxmlformats.org/officeDocument/2006/relationships/slide" Target="slide193.xml"/><Relationship Id="rId1" Type="http://schemas.openxmlformats.org/officeDocument/2006/relationships/slideLayout" Target="../slideLayouts/slideLayout33.xml"/></Relationships>
</file>

<file path=ppt/slides/_rels/slide824.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825.xml.rels><?xml version="1.0" encoding="UTF-8" standalone="yes"?>
<Relationships xmlns="http://schemas.openxmlformats.org/package/2006/relationships"><Relationship Id="rId2" Type="http://schemas.openxmlformats.org/officeDocument/2006/relationships/slide" Target="slide230.xml"/><Relationship Id="rId1" Type="http://schemas.openxmlformats.org/officeDocument/2006/relationships/slideLayout" Target="../slideLayouts/slideLayout33.xml"/></Relationships>
</file>

<file path=ppt/slides/_rels/slide826.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827.xml.rels><?xml version="1.0" encoding="UTF-8" standalone="yes"?>
<Relationships xmlns="http://schemas.openxmlformats.org/package/2006/relationships"><Relationship Id="rId2" Type="http://schemas.openxmlformats.org/officeDocument/2006/relationships/slide" Target="slide234.xml"/><Relationship Id="rId1" Type="http://schemas.openxmlformats.org/officeDocument/2006/relationships/slideLayout" Target="../slideLayouts/slideLayout33.xml"/></Relationships>
</file>

<file path=ppt/slides/_rels/slide828.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829.xml.rels><?xml version="1.0" encoding="UTF-8" standalone="yes"?>
<Relationships xmlns="http://schemas.openxmlformats.org/package/2006/relationships"><Relationship Id="rId2" Type="http://schemas.openxmlformats.org/officeDocument/2006/relationships/slide" Target="slide46.xml"/><Relationship Id="rId1" Type="http://schemas.openxmlformats.org/officeDocument/2006/relationships/slideLayout" Target="../slideLayouts/slideLayout28.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830.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83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83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83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83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835.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836.xml.rels><?xml version="1.0" encoding="UTF-8" standalone="yes"?>
<Relationships xmlns="http://schemas.openxmlformats.org/package/2006/relationships"><Relationship Id="rId2" Type="http://schemas.openxmlformats.org/officeDocument/2006/relationships/slide" Target="slide199.xml"/><Relationship Id="rId1" Type="http://schemas.openxmlformats.org/officeDocument/2006/relationships/slideLayout" Target="../slideLayouts/slideLayout28.xml"/></Relationships>
</file>

<file path=ppt/slides/_rels/slide837.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838.xml.rels><?xml version="1.0" encoding="UTF-8" standalone="yes"?>
<Relationships xmlns="http://schemas.openxmlformats.org/package/2006/relationships"><Relationship Id="rId2" Type="http://schemas.openxmlformats.org/officeDocument/2006/relationships/slide" Target="slide403.xml"/><Relationship Id="rId1" Type="http://schemas.openxmlformats.org/officeDocument/2006/relationships/slideLayout" Target="../slideLayouts/slideLayout33.xml"/></Relationships>
</file>

<file path=ppt/slides/_rels/slide839.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840.xml.rels><?xml version="1.0" encoding="UTF-8" standalone="yes"?>
<Relationships xmlns="http://schemas.openxmlformats.org/package/2006/relationships"><Relationship Id="rId2" Type="http://schemas.openxmlformats.org/officeDocument/2006/relationships/slide" Target="slide601.xml"/><Relationship Id="rId1" Type="http://schemas.openxmlformats.org/officeDocument/2006/relationships/slideLayout" Target="../slideLayouts/slideLayout33.xml"/></Relationships>
</file>

<file path=ppt/slides/_rels/slide841.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84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5.xml"/></Relationships>
</file>

<file path=ppt/slides/_rels/slide843.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844.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845.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846.xml.rels><?xml version="1.0" encoding="UTF-8" standalone="yes"?>
<Relationships xmlns="http://schemas.openxmlformats.org/package/2006/relationships"><Relationship Id="rId2" Type="http://schemas.openxmlformats.org/officeDocument/2006/relationships/slide" Target="slide743.xml"/><Relationship Id="rId1" Type="http://schemas.openxmlformats.org/officeDocument/2006/relationships/slideLayout" Target="../slideLayouts/slideLayout13.xml"/></Relationships>
</file>

<file path=ppt/slides/_rels/slide847.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848.xml.rels><?xml version="1.0" encoding="UTF-8" standalone="yes"?>
<Relationships xmlns="http://schemas.openxmlformats.org/package/2006/relationships"><Relationship Id="rId2" Type="http://schemas.openxmlformats.org/officeDocument/2006/relationships/slide" Target="slide146.xml"/><Relationship Id="rId1" Type="http://schemas.openxmlformats.org/officeDocument/2006/relationships/slideLayout" Target="../slideLayouts/slideLayout33.xml"/></Relationships>
</file>

<file path=ppt/slides/_rels/slide849.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85.xml.rels><?xml version="1.0" encoding="UTF-8" standalone="yes"?>
<Relationships xmlns="http://schemas.openxmlformats.org/package/2006/relationships"><Relationship Id="rId2" Type="http://schemas.openxmlformats.org/officeDocument/2006/relationships/slide" Target="slide403.xml"/><Relationship Id="rId1" Type="http://schemas.openxmlformats.org/officeDocument/2006/relationships/slideLayout" Target="../slideLayouts/slideLayout13.xml"/></Relationships>
</file>

<file path=ppt/slides/_rels/slide850.xml.rels><?xml version="1.0" encoding="UTF-8" standalone="yes"?>
<Relationships xmlns="http://schemas.openxmlformats.org/package/2006/relationships"><Relationship Id="rId2" Type="http://schemas.openxmlformats.org/officeDocument/2006/relationships/slide" Target="slide213.xml"/><Relationship Id="rId1" Type="http://schemas.openxmlformats.org/officeDocument/2006/relationships/slideLayout" Target="../slideLayouts/slideLayout33.xml"/></Relationships>
</file>

<file path=ppt/slides/_rels/slide851.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852.xml.rels><?xml version="1.0" encoding="UTF-8" standalone="yes"?>
<Relationships xmlns="http://schemas.openxmlformats.org/package/2006/relationships"><Relationship Id="rId2" Type="http://schemas.openxmlformats.org/officeDocument/2006/relationships/slide" Target="slide403.xml"/><Relationship Id="rId1" Type="http://schemas.openxmlformats.org/officeDocument/2006/relationships/slideLayout" Target="../slideLayouts/slideLayout33.xml"/></Relationships>
</file>

<file path=ppt/slides/_rels/slide853.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854.xml.rels><?xml version="1.0" encoding="UTF-8" standalone="yes"?>
<Relationships xmlns="http://schemas.openxmlformats.org/package/2006/relationships"><Relationship Id="rId2" Type="http://schemas.openxmlformats.org/officeDocument/2006/relationships/slide" Target="slide21.xml"/><Relationship Id="rId1" Type="http://schemas.openxmlformats.org/officeDocument/2006/relationships/slideLayout" Target="../slideLayouts/slideLayout13.xml"/></Relationships>
</file>

<file path=ppt/slides/_rels/slide855.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856.xml.rels><?xml version="1.0" encoding="UTF-8" standalone="yes"?>
<Relationships xmlns="http://schemas.openxmlformats.org/package/2006/relationships"><Relationship Id="rId2" Type="http://schemas.openxmlformats.org/officeDocument/2006/relationships/slide" Target="slide578.xml"/><Relationship Id="rId1" Type="http://schemas.openxmlformats.org/officeDocument/2006/relationships/slideLayout" Target="../slideLayouts/slideLayout33.xml"/></Relationships>
</file>

<file path=ppt/slides/_rels/slide857.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858.xml.rels><?xml version="1.0" encoding="UTF-8" standalone="yes"?>
<Relationships xmlns="http://schemas.openxmlformats.org/package/2006/relationships"><Relationship Id="rId2" Type="http://schemas.openxmlformats.org/officeDocument/2006/relationships/slide" Target="slide234.xml"/><Relationship Id="rId1" Type="http://schemas.openxmlformats.org/officeDocument/2006/relationships/slideLayout" Target="../slideLayouts/slideLayout33.xml"/></Relationships>
</file>

<file path=ppt/slides/_rels/slide859.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86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5.xml"/></Relationships>
</file>

<file path=ppt/slides/_rels/slide861.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862.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863.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864.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865.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0.xml"/></Relationships>
</file>

<file path=ppt/slides/_rels/slide866.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867.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868.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869.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87.xml.rels><?xml version="1.0" encoding="UTF-8" standalone="yes"?>
<Relationships xmlns="http://schemas.openxmlformats.org/package/2006/relationships"><Relationship Id="rId2" Type="http://schemas.openxmlformats.org/officeDocument/2006/relationships/slide" Target="slide743.xml"/><Relationship Id="rId1" Type="http://schemas.openxmlformats.org/officeDocument/2006/relationships/slideLayout" Target="../slideLayouts/slideLayout13.xml"/></Relationships>
</file>

<file path=ppt/slides/_rels/slide870.xml.rels><?xml version="1.0" encoding="UTF-8" standalone="yes"?>
<Relationships xmlns="http://schemas.openxmlformats.org/package/2006/relationships"><Relationship Id="rId2" Type="http://schemas.openxmlformats.org/officeDocument/2006/relationships/slide" Target="slide578.xml"/><Relationship Id="rId1" Type="http://schemas.openxmlformats.org/officeDocument/2006/relationships/slideLayout" Target="../slideLayouts/slideLayout33.xml"/></Relationships>
</file>

<file path=ppt/slides/_rels/slide871.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87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5.xml"/></Relationships>
</file>

<file path=ppt/slides/_rels/slide873.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874.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875.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876.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5.xml"/></Relationships>
</file>

<file path=ppt/slides/_rels/slide877.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878.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879.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880.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5.xml"/></Relationships>
</file>

<file path=ppt/slides/_rels/slide881.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882.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883.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88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5.xml"/></Relationships>
</file>

<file path=ppt/slides/_rels/slide885.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886.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887.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888.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5.xml"/></Relationships>
</file>

<file path=ppt/slides/_rels/slide889.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89.xml.rels><?xml version="1.0" encoding="UTF-8" standalone="yes"?>
<Relationships xmlns="http://schemas.openxmlformats.org/package/2006/relationships"><Relationship Id="rId2" Type="http://schemas.openxmlformats.org/officeDocument/2006/relationships/slide" Target="slide199.xml"/><Relationship Id="rId1" Type="http://schemas.openxmlformats.org/officeDocument/2006/relationships/slideLayout" Target="../slideLayouts/slideLayout33.xml"/></Relationships>
</file>

<file path=ppt/slides/_rels/slide890.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891.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892.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5.xml"/></Relationships>
</file>

<file path=ppt/slides/_rels/slide893.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894.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895.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89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5.xml"/></Relationships>
</file>

<file path=ppt/slides/_rels/slide897.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898.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899.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900.xml.rels><?xml version="1.0" encoding="UTF-8" standalone="yes"?>
<Relationships xmlns="http://schemas.openxmlformats.org/package/2006/relationships"><Relationship Id="rId2" Type="http://schemas.openxmlformats.org/officeDocument/2006/relationships/slide" Target="slide234.xml"/><Relationship Id="rId1" Type="http://schemas.openxmlformats.org/officeDocument/2006/relationships/slideLayout" Target="../slideLayouts/slideLayout33.xml"/></Relationships>
</file>

<file path=ppt/slides/_rels/slide901.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902.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5.xml"/></Relationships>
</file>

<file path=ppt/slides/_rels/slide903.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904.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905.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91.xml.rels><?xml version="1.0" encoding="UTF-8" standalone="yes"?>
<Relationships xmlns="http://schemas.openxmlformats.org/package/2006/relationships"><Relationship Id="rId2" Type="http://schemas.openxmlformats.org/officeDocument/2006/relationships/slide" Target="slide493.xml"/><Relationship Id="rId1" Type="http://schemas.openxmlformats.org/officeDocument/2006/relationships/slideLayout" Target="../slideLayouts/slideLayout33.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93.xml.rels><?xml version="1.0" encoding="UTF-8" standalone="yes"?>
<Relationships xmlns="http://schemas.openxmlformats.org/package/2006/relationships"><Relationship Id="rId2" Type="http://schemas.openxmlformats.org/officeDocument/2006/relationships/slide" Target="slide199.xml"/><Relationship Id="rId1" Type="http://schemas.openxmlformats.org/officeDocument/2006/relationships/slideLayout" Target="../slideLayouts/slideLayout3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95.xml.rels><?xml version="1.0" encoding="UTF-8" standalone="yes"?>
<Relationships xmlns="http://schemas.openxmlformats.org/package/2006/relationships"><Relationship Id="rId2" Type="http://schemas.openxmlformats.org/officeDocument/2006/relationships/slide" Target="slide403.xml"/><Relationship Id="rId1" Type="http://schemas.openxmlformats.org/officeDocument/2006/relationships/slideLayout" Target="../slideLayouts/slideLayout13.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97.xml.rels><?xml version="1.0" encoding="UTF-8" standalone="yes"?>
<Relationships xmlns="http://schemas.openxmlformats.org/package/2006/relationships"><Relationship Id="rId2" Type="http://schemas.openxmlformats.org/officeDocument/2006/relationships/slide" Target="slide643.xml"/><Relationship Id="rId1" Type="http://schemas.openxmlformats.org/officeDocument/2006/relationships/slideLayout" Target="../slideLayouts/slideLayout3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99.xml.rels><?xml version="1.0" encoding="UTF-8" standalone="yes"?>
<Relationships xmlns="http://schemas.openxmlformats.org/package/2006/relationships"><Relationship Id="rId2" Type="http://schemas.openxmlformats.org/officeDocument/2006/relationships/slide" Target="slide224.xml"/><Relationship Id="rId1" Type="http://schemas.openxmlformats.org/officeDocument/2006/relationships/slideLayout" Target="../slideLayouts/slideLayout3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479CC811-99E9-47A4-A93C-1746B93AA900}"/>
              </a:ext>
            </a:extLst>
          </p:cNvPr>
          <p:cNvGraphicFramePr>
            <a:graphicFrameLocks noGrp="1"/>
          </p:cNvGraphicFramePr>
          <p:nvPr/>
        </p:nvGraphicFramePr>
        <p:xfrm>
          <a:off x="6225192" y="24995"/>
          <a:ext cx="2897370" cy="2377440"/>
        </p:xfrm>
        <a:graphic>
          <a:graphicData uri="http://schemas.openxmlformats.org/drawingml/2006/table">
            <a:tbl>
              <a:tblPr firstRow="1" bandRow="1">
                <a:tableStyleId>{5C22544A-7EE6-4342-B048-85BDC9FD1C3A}</a:tableStyleId>
              </a:tblPr>
              <a:tblGrid>
                <a:gridCol w="482895">
                  <a:extLst>
                    <a:ext uri="{9D8B030D-6E8A-4147-A177-3AD203B41FA5}">
                      <a16:colId xmlns:a16="http://schemas.microsoft.com/office/drawing/2014/main" val="60752616"/>
                    </a:ext>
                  </a:extLst>
                </a:gridCol>
                <a:gridCol w="482895">
                  <a:extLst>
                    <a:ext uri="{9D8B030D-6E8A-4147-A177-3AD203B41FA5}">
                      <a16:colId xmlns:a16="http://schemas.microsoft.com/office/drawing/2014/main" val="1978433013"/>
                    </a:ext>
                  </a:extLst>
                </a:gridCol>
                <a:gridCol w="482895">
                  <a:extLst>
                    <a:ext uri="{9D8B030D-6E8A-4147-A177-3AD203B41FA5}">
                      <a16:colId xmlns:a16="http://schemas.microsoft.com/office/drawing/2014/main" val="4211932058"/>
                    </a:ext>
                  </a:extLst>
                </a:gridCol>
                <a:gridCol w="482895">
                  <a:extLst>
                    <a:ext uri="{9D8B030D-6E8A-4147-A177-3AD203B41FA5}">
                      <a16:colId xmlns:a16="http://schemas.microsoft.com/office/drawing/2014/main" val="3517426493"/>
                    </a:ext>
                  </a:extLst>
                </a:gridCol>
                <a:gridCol w="482895">
                  <a:extLst>
                    <a:ext uri="{9D8B030D-6E8A-4147-A177-3AD203B41FA5}">
                      <a16:colId xmlns:a16="http://schemas.microsoft.com/office/drawing/2014/main" val="1195923815"/>
                    </a:ext>
                  </a:extLst>
                </a:gridCol>
                <a:gridCol w="482895">
                  <a:extLst>
                    <a:ext uri="{9D8B030D-6E8A-4147-A177-3AD203B41FA5}">
                      <a16:colId xmlns:a16="http://schemas.microsoft.com/office/drawing/2014/main" val="1946833747"/>
                    </a:ext>
                  </a:extLst>
                </a:gridCol>
              </a:tblGrid>
              <a:tr h="396240">
                <a:tc gridSpan="6">
                  <a:txBody>
                    <a:bodyPr/>
                    <a:lstStyle/>
                    <a:p>
                      <a:pPr algn="ctr"/>
                      <a:r>
                        <a:rPr lang="ar-EG" sz="2000" dirty="0"/>
                        <a:t>توت</a:t>
                      </a:r>
                      <a:endParaRPr lang="en-GB" sz="2000" dirty="0"/>
                    </a:p>
                  </a:txBody>
                  <a:tcPr/>
                </a:tc>
                <a:tc hMerge="1">
                  <a:txBody>
                    <a:bodyPr/>
                    <a:lstStyle/>
                    <a:p>
                      <a:endParaRPr lang="en-GB" dirty="0"/>
                    </a:p>
                  </a:txBody>
                  <a:tcPr/>
                </a:tc>
                <a:tc hMerge="1">
                  <a:txBody>
                    <a:bodyPr/>
                    <a:lstStyle/>
                    <a:p>
                      <a:endParaRPr lang="en-GB"/>
                    </a:p>
                  </a:txBody>
                  <a:tcPr/>
                </a:tc>
                <a:tc hMerge="1">
                  <a:txBody>
                    <a:bodyPr/>
                    <a:lstStyle/>
                    <a:p>
                      <a:endParaRPr lang="en-GB" dirty="0"/>
                    </a:p>
                  </a:txBody>
                  <a:tcPr/>
                </a:tc>
                <a:tc hMerge="1">
                  <a:txBody>
                    <a:bodyPr/>
                    <a:lstStyle/>
                    <a:p>
                      <a:endParaRPr lang="en-GB" dirty="0"/>
                    </a:p>
                  </a:txBody>
                  <a:tcPr/>
                </a:tc>
                <a:tc hMerge="1">
                  <a:txBody>
                    <a:bodyPr/>
                    <a:lstStyle/>
                    <a:p>
                      <a:endParaRPr lang="en-GB" dirty="0"/>
                    </a:p>
                  </a:txBody>
                  <a:tcPr/>
                </a:tc>
                <a:extLst>
                  <a:ext uri="{0D108BD9-81ED-4DB2-BD59-A6C34878D82A}">
                    <a16:rowId xmlns:a16="http://schemas.microsoft.com/office/drawing/2014/main" val="2400210891"/>
                  </a:ext>
                </a:extLst>
              </a:tr>
              <a:tr h="396240">
                <a:tc>
                  <a:txBody>
                    <a:bodyPr/>
                    <a:lstStyle/>
                    <a:p>
                      <a:pPr algn="ctr" rtl="0"/>
                      <a:endParaRPr lang="en-GB" sz="1600" b="1" dirty="0"/>
                    </a:p>
                  </a:txBody>
                  <a:tcPr/>
                </a:tc>
                <a:tc>
                  <a:txBody>
                    <a:bodyPr/>
                    <a:lstStyle/>
                    <a:p>
                      <a:pPr algn="ctr" rtl="0"/>
                      <a:endParaRPr lang="en-GB" sz="1600" b="1" dirty="0"/>
                    </a:p>
                  </a:txBody>
                  <a:tcPr/>
                </a:tc>
                <a:tc>
                  <a:txBody>
                    <a:bodyPr/>
                    <a:lstStyle/>
                    <a:p>
                      <a:pPr algn="ctr" rtl="0"/>
                      <a:endParaRPr lang="en-GB" sz="1600" b="1" dirty="0"/>
                    </a:p>
                  </a:txBody>
                  <a:tcPr/>
                </a:tc>
                <a:tc>
                  <a:txBody>
                    <a:bodyPr/>
                    <a:lstStyle/>
                    <a:p>
                      <a:pPr algn="ctr" rtl="0"/>
                      <a:endParaRPr lang="en-GB" sz="1600" b="1" dirty="0"/>
                    </a:p>
                  </a:txBody>
                  <a:tcPr/>
                </a:tc>
                <a:tc>
                  <a:txBody>
                    <a:bodyPr/>
                    <a:lstStyle/>
                    <a:p>
                      <a:pPr algn="ctr" rtl="0"/>
                      <a:endParaRPr lang="en-GB" sz="1600" b="1" dirty="0"/>
                    </a:p>
                  </a:txBody>
                  <a:tcPr/>
                </a:tc>
                <a:tc>
                  <a:txBody>
                    <a:bodyPr/>
                    <a:lstStyle/>
                    <a:p>
                      <a:pPr algn="ctr" rtl="0"/>
                      <a:endParaRPr lang="en-GB" sz="1600" b="1" dirty="0"/>
                    </a:p>
                  </a:txBody>
                  <a:tcPr/>
                </a:tc>
                <a:extLst>
                  <a:ext uri="{0D108BD9-81ED-4DB2-BD59-A6C34878D82A}">
                    <a16:rowId xmlns:a16="http://schemas.microsoft.com/office/drawing/2014/main" val="3052246067"/>
                  </a:ext>
                </a:extLst>
              </a:tr>
              <a:tr h="396240">
                <a:tc>
                  <a:txBody>
                    <a:bodyPr/>
                    <a:lstStyle/>
                    <a:p>
                      <a:pPr algn="ctr" rtl="0"/>
                      <a:endParaRPr lang="en-GB" sz="1600" b="1" dirty="0"/>
                    </a:p>
                  </a:txBody>
                  <a:tcPr/>
                </a:tc>
                <a:tc>
                  <a:txBody>
                    <a:bodyPr/>
                    <a:lstStyle/>
                    <a:p>
                      <a:pPr algn="ctr" rtl="0"/>
                      <a:endParaRPr lang="en-GB" sz="1600" b="1" dirty="0"/>
                    </a:p>
                  </a:txBody>
                  <a:tcPr/>
                </a:tc>
                <a:tc>
                  <a:txBody>
                    <a:bodyPr/>
                    <a:lstStyle/>
                    <a:p>
                      <a:pPr algn="ctr" rtl="0"/>
                      <a:endParaRPr lang="en-GB" sz="1600" b="1" dirty="0"/>
                    </a:p>
                  </a:txBody>
                  <a:tcPr/>
                </a:tc>
                <a:tc>
                  <a:txBody>
                    <a:bodyPr/>
                    <a:lstStyle/>
                    <a:p>
                      <a:pPr algn="ctr" rtl="0"/>
                      <a:endParaRPr lang="en-GB" sz="1600" b="1" dirty="0"/>
                    </a:p>
                  </a:txBody>
                  <a:tcPr/>
                </a:tc>
                <a:tc>
                  <a:txBody>
                    <a:bodyPr/>
                    <a:lstStyle/>
                    <a:p>
                      <a:pPr algn="ctr" rtl="0"/>
                      <a:endParaRPr lang="en-GB" sz="1600" b="1" dirty="0"/>
                    </a:p>
                  </a:txBody>
                  <a:tcPr/>
                </a:tc>
                <a:tc>
                  <a:txBody>
                    <a:bodyPr/>
                    <a:lstStyle/>
                    <a:p>
                      <a:pPr algn="ctr" rtl="0"/>
                      <a:endParaRPr lang="en-GB" sz="1600" b="1" dirty="0"/>
                    </a:p>
                  </a:txBody>
                  <a:tcPr/>
                </a:tc>
                <a:extLst>
                  <a:ext uri="{0D108BD9-81ED-4DB2-BD59-A6C34878D82A}">
                    <a16:rowId xmlns:a16="http://schemas.microsoft.com/office/drawing/2014/main" val="4098225372"/>
                  </a:ext>
                </a:extLst>
              </a:tr>
              <a:tr h="396240">
                <a:tc>
                  <a:txBody>
                    <a:bodyPr/>
                    <a:lstStyle/>
                    <a:p>
                      <a:pPr algn="ctr" rtl="0"/>
                      <a:endParaRPr lang="en-GB" sz="1600" b="1" dirty="0"/>
                    </a:p>
                  </a:txBody>
                  <a:tcPr/>
                </a:tc>
                <a:tc>
                  <a:txBody>
                    <a:bodyPr/>
                    <a:lstStyle/>
                    <a:p>
                      <a:pPr algn="ctr" rtl="0"/>
                      <a:endParaRPr lang="en-GB" sz="1600" b="1" dirty="0"/>
                    </a:p>
                  </a:txBody>
                  <a:tcPr/>
                </a:tc>
                <a:tc>
                  <a:txBody>
                    <a:bodyPr/>
                    <a:lstStyle/>
                    <a:p>
                      <a:pPr algn="ctr" rtl="0"/>
                      <a:endParaRPr lang="en-GB" sz="1600" b="1" dirty="0"/>
                    </a:p>
                  </a:txBody>
                  <a:tcPr/>
                </a:tc>
                <a:tc>
                  <a:txBody>
                    <a:bodyPr/>
                    <a:lstStyle/>
                    <a:p>
                      <a:pPr algn="ctr" rtl="0"/>
                      <a:endParaRPr lang="en-GB" sz="1600" b="1" dirty="0"/>
                    </a:p>
                  </a:txBody>
                  <a:tcPr/>
                </a:tc>
                <a:tc>
                  <a:txBody>
                    <a:bodyPr/>
                    <a:lstStyle/>
                    <a:p>
                      <a:pPr algn="ctr" rtl="0"/>
                      <a:endParaRPr lang="en-GB" sz="1600" b="1" dirty="0"/>
                    </a:p>
                  </a:txBody>
                  <a:tcPr/>
                </a:tc>
                <a:tc>
                  <a:txBody>
                    <a:bodyPr/>
                    <a:lstStyle/>
                    <a:p>
                      <a:pPr algn="ctr" rtl="0"/>
                      <a:endParaRPr lang="en-GB" sz="1600" b="1" dirty="0"/>
                    </a:p>
                  </a:txBody>
                  <a:tcPr/>
                </a:tc>
                <a:extLst>
                  <a:ext uri="{0D108BD9-81ED-4DB2-BD59-A6C34878D82A}">
                    <a16:rowId xmlns:a16="http://schemas.microsoft.com/office/drawing/2014/main" val="2623554263"/>
                  </a:ext>
                </a:extLst>
              </a:tr>
              <a:tr h="396240">
                <a:tc>
                  <a:txBody>
                    <a:bodyPr/>
                    <a:lstStyle/>
                    <a:p>
                      <a:pPr algn="ctr" rtl="0"/>
                      <a:endParaRPr lang="en-GB" sz="1600" b="1" dirty="0"/>
                    </a:p>
                  </a:txBody>
                  <a:tcPr/>
                </a:tc>
                <a:tc>
                  <a:txBody>
                    <a:bodyPr/>
                    <a:lstStyle/>
                    <a:p>
                      <a:pPr algn="ctr" rtl="0"/>
                      <a:endParaRPr lang="en-GB" sz="1600" b="1" dirty="0"/>
                    </a:p>
                  </a:txBody>
                  <a:tcPr/>
                </a:tc>
                <a:tc>
                  <a:txBody>
                    <a:bodyPr/>
                    <a:lstStyle/>
                    <a:p>
                      <a:pPr algn="ctr" rtl="0"/>
                      <a:endParaRPr lang="en-GB" sz="1600" b="1" dirty="0"/>
                    </a:p>
                  </a:txBody>
                  <a:tcPr/>
                </a:tc>
                <a:tc>
                  <a:txBody>
                    <a:bodyPr/>
                    <a:lstStyle/>
                    <a:p>
                      <a:pPr algn="ctr" rtl="0"/>
                      <a:endParaRPr lang="en-GB" sz="1600" b="1" dirty="0"/>
                    </a:p>
                  </a:txBody>
                  <a:tcPr/>
                </a:tc>
                <a:tc>
                  <a:txBody>
                    <a:bodyPr/>
                    <a:lstStyle/>
                    <a:p>
                      <a:pPr algn="ctr" rtl="0"/>
                      <a:endParaRPr lang="en-GB" sz="1600" b="1" dirty="0"/>
                    </a:p>
                  </a:txBody>
                  <a:tcPr/>
                </a:tc>
                <a:tc>
                  <a:txBody>
                    <a:bodyPr/>
                    <a:lstStyle/>
                    <a:p>
                      <a:pPr algn="ctr" rtl="0"/>
                      <a:endParaRPr lang="en-GB" sz="1600" b="1" dirty="0"/>
                    </a:p>
                  </a:txBody>
                  <a:tcPr/>
                </a:tc>
                <a:extLst>
                  <a:ext uri="{0D108BD9-81ED-4DB2-BD59-A6C34878D82A}">
                    <a16:rowId xmlns:a16="http://schemas.microsoft.com/office/drawing/2014/main" val="2730968989"/>
                  </a:ext>
                </a:extLst>
              </a:tr>
              <a:tr h="396240">
                <a:tc>
                  <a:txBody>
                    <a:bodyPr/>
                    <a:lstStyle/>
                    <a:p>
                      <a:pPr algn="ctr" rtl="0"/>
                      <a:endParaRPr lang="en-GB" sz="1600" b="1" dirty="0"/>
                    </a:p>
                  </a:txBody>
                  <a:tcPr/>
                </a:tc>
                <a:tc>
                  <a:txBody>
                    <a:bodyPr/>
                    <a:lstStyle/>
                    <a:p>
                      <a:pPr algn="ctr" rtl="0"/>
                      <a:endParaRPr lang="en-GB" sz="1600" b="1"/>
                    </a:p>
                  </a:txBody>
                  <a:tcPr/>
                </a:tc>
                <a:tc>
                  <a:txBody>
                    <a:bodyPr/>
                    <a:lstStyle/>
                    <a:p>
                      <a:pPr algn="ctr" rtl="0"/>
                      <a:endParaRPr lang="en-GB" sz="1600" b="1"/>
                    </a:p>
                  </a:txBody>
                  <a:tcPr/>
                </a:tc>
                <a:tc>
                  <a:txBody>
                    <a:bodyPr/>
                    <a:lstStyle/>
                    <a:p>
                      <a:pPr algn="ctr" rtl="0"/>
                      <a:endParaRPr lang="en-GB" sz="1600" b="1"/>
                    </a:p>
                  </a:txBody>
                  <a:tcPr/>
                </a:tc>
                <a:tc>
                  <a:txBody>
                    <a:bodyPr/>
                    <a:lstStyle/>
                    <a:p>
                      <a:pPr algn="ctr" rtl="0"/>
                      <a:endParaRPr lang="en-GB" sz="1600" b="1" dirty="0"/>
                    </a:p>
                  </a:txBody>
                  <a:tcPr/>
                </a:tc>
                <a:tc>
                  <a:txBody>
                    <a:bodyPr/>
                    <a:lstStyle/>
                    <a:p>
                      <a:pPr algn="ctr" rtl="0"/>
                      <a:endParaRPr lang="en-GB" sz="1600" b="1" dirty="0"/>
                    </a:p>
                  </a:txBody>
                  <a:tcPr/>
                </a:tc>
                <a:extLst>
                  <a:ext uri="{0D108BD9-81ED-4DB2-BD59-A6C34878D82A}">
                    <a16:rowId xmlns:a16="http://schemas.microsoft.com/office/drawing/2014/main" val="3101389104"/>
                  </a:ext>
                </a:extLst>
              </a:tr>
            </a:tbl>
          </a:graphicData>
        </a:graphic>
      </p:graphicFrame>
      <p:sp>
        <p:nvSpPr>
          <p:cNvPr id="2" name="Title 2">
            <a:extLst>
              <a:ext uri="{FF2B5EF4-FFF2-40B4-BE49-F238E27FC236}">
                <a16:creationId xmlns:a16="http://schemas.microsoft.com/office/drawing/2014/main" id="{14D92F37-68FB-4040-9B4A-D42C71292457}"/>
              </a:ext>
            </a:extLst>
          </p:cNvPr>
          <p:cNvSpPr txBox="1"/>
          <p:nvPr/>
        </p:nvSpPr>
        <p:spPr>
          <a:xfrm>
            <a:off x="-4" y="2506953"/>
            <a:ext cx="9144000" cy="2123658"/>
          </a:xfrm>
          <a:prstGeom prst="rect">
            <a:avLst/>
          </a:prstGeom>
          <a:noFill/>
        </p:spPr>
        <p:txBody>
          <a:bodyPr wrap="square" rtlCol="0">
            <a:spAutoFit/>
          </a:bodyPr>
          <a:lstStyle/>
          <a:p>
            <a:pPr marL="0" marR="0" lvl="0" indent="0" algn="ctr" defTabSz="457200" rtl="1" eaLnBrk="1" fontAlgn="auto" latinLnBrk="0" hangingPunct="1">
              <a:lnSpc>
                <a:spcPct val="80000"/>
              </a:lnSpc>
              <a:spcBef>
                <a:spcPts val="0"/>
              </a:spcBef>
              <a:spcAft>
                <a:spcPts val="0"/>
              </a:spcAft>
              <a:buClrTx/>
              <a:buSzTx/>
              <a:buFontTx/>
              <a:buNone/>
              <a:tabLst/>
              <a:defRPr/>
            </a:pPr>
            <a:r>
              <a:rPr kumimoji="0" lang="ar-EG" sz="8000" b="0" i="0" u="none" strike="noStrike" kern="1200" cap="none" spc="0" normalizeH="0" baseline="0" noProof="0" dirty="0">
                <a:ln>
                  <a:noFill/>
                </a:ln>
                <a:solidFill>
                  <a:srgbClr val="FFC000"/>
                </a:solidFill>
                <a:effectLst/>
                <a:uLnTx/>
                <a:uFillTx/>
                <a:latin typeface="Arabic Typesetting" panose="03020402040406030203" pitchFamily="66" charset="-78"/>
                <a:ea typeface="+mn-ea"/>
                <a:cs typeface="Arabic Typesetting" panose="03020402040406030203" pitchFamily="66" charset="-78"/>
              </a:rPr>
              <a:t>القطمارس السنوي (ايام)</a:t>
            </a:r>
          </a:p>
          <a:p>
            <a:pPr marL="0" marR="0" lvl="0" indent="0" algn="ctr" defTabSz="457200" rtl="1" eaLnBrk="1" fontAlgn="auto" latinLnBrk="0" hangingPunct="1">
              <a:lnSpc>
                <a:spcPct val="80000"/>
              </a:lnSpc>
              <a:spcBef>
                <a:spcPts val="0"/>
              </a:spcBef>
              <a:spcAft>
                <a:spcPts val="0"/>
              </a:spcAft>
              <a:buClrTx/>
              <a:buSzTx/>
              <a:buFontTx/>
              <a:buNone/>
              <a:tabLst/>
              <a:defRPr/>
            </a:pPr>
            <a:r>
              <a:rPr kumimoji="0" lang="ar-EG" sz="8000" b="0" i="0" u="none" strike="noStrike" kern="1200" cap="none" spc="0" normalizeH="0" baseline="0" noProof="0" dirty="0">
                <a:ln>
                  <a:noFill/>
                </a:ln>
                <a:solidFill>
                  <a:srgbClr val="FFC000"/>
                </a:solidFill>
                <a:effectLst/>
                <a:uLnTx/>
                <a:uFillTx/>
                <a:latin typeface="Arabic Typesetting" panose="03020402040406030203" pitchFamily="66" charset="-78"/>
                <a:ea typeface="+mn-ea"/>
                <a:cs typeface="Arabic Typesetting" panose="03020402040406030203" pitchFamily="66" charset="-78"/>
              </a:rPr>
              <a:t> قرائات عشية</a:t>
            </a:r>
            <a:endParaRPr kumimoji="0" lang="en-GB" sz="8000" b="0" i="0" u="none" strike="noStrike" kern="1200" cap="none" spc="0" normalizeH="0" baseline="0" noProof="0" dirty="0">
              <a:ln>
                <a:noFill/>
              </a:ln>
              <a:solidFill>
                <a:srgbClr val="FFC000"/>
              </a:solidFill>
              <a:effectLst/>
              <a:uLnTx/>
              <a:uFillTx/>
              <a:latin typeface="Arabic Typesetting" panose="03020402040406030203" pitchFamily="66" charset="-78"/>
              <a:ea typeface="+mn-ea"/>
              <a:cs typeface="Arabic Typesetting" panose="03020402040406030203" pitchFamily="66" charset="-78"/>
            </a:endParaRPr>
          </a:p>
        </p:txBody>
      </p:sp>
      <p:sp>
        <p:nvSpPr>
          <p:cNvPr id="12" name="Rectangle 11">
            <a:hlinkClick r:id="rId2" action="ppaction://hlinksldjump"/>
            <a:extLst>
              <a:ext uri="{FF2B5EF4-FFF2-40B4-BE49-F238E27FC236}">
                <a16:creationId xmlns:a16="http://schemas.microsoft.com/office/drawing/2014/main" id="{EB8F193B-DBD5-4EBE-AAD2-0D448F6663B5}"/>
              </a:ext>
            </a:extLst>
          </p:cNvPr>
          <p:cNvSpPr/>
          <p:nvPr/>
        </p:nvSpPr>
        <p:spPr>
          <a:xfrm flipH="1">
            <a:off x="7699864" y="456172"/>
            <a:ext cx="432000" cy="33480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2000" b="1" i="0" u="none" strike="noStrike" kern="0" cap="none" spc="0" normalizeH="0" baseline="0" noProof="0" dirty="0">
                <a:ln>
                  <a:noFill/>
                </a:ln>
                <a:solidFill>
                  <a:prstClr val="black"/>
                </a:solidFill>
                <a:effectLst/>
                <a:uLnTx/>
                <a:uFillTx/>
                <a:latin typeface="Calibri"/>
                <a:ea typeface="+mn-ea"/>
                <a:cs typeface="Times New Roman" pitchFamily="18" charset="0"/>
              </a:rPr>
              <a:t>3</a:t>
            </a:r>
            <a:endParaRPr kumimoji="0" lang="en-US" sz="2000" b="1" i="0" u="none" strike="noStrike" kern="0" cap="none" spc="0" normalizeH="0" baseline="0" noProof="0" dirty="0">
              <a:ln>
                <a:noFill/>
              </a:ln>
              <a:solidFill>
                <a:prstClr val="black"/>
              </a:solidFill>
              <a:effectLst/>
              <a:uLnTx/>
              <a:uFillTx/>
              <a:latin typeface="Calibri"/>
              <a:ea typeface="+mn-ea"/>
              <a:cs typeface="+mn-cs"/>
            </a:endParaRPr>
          </a:p>
        </p:txBody>
      </p:sp>
      <p:sp>
        <p:nvSpPr>
          <p:cNvPr id="15" name="Rectangle 14">
            <a:hlinkClick r:id="rId3" action="ppaction://hlinksldjump"/>
            <a:extLst>
              <a:ext uri="{FF2B5EF4-FFF2-40B4-BE49-F238E27FC236}">
                <a16:creationId xmlns:a16="http://schemas.microsoft.com/office/drawing/2014/main" id="{D6661070-2FBF-456A-A5A8-14D7D4D58D35}"/>
              </a:ext>
            </a:extLst>
          </p:cNvPr>
          <p:cNvSpPr/>
          <p:nvPr/>
        </p:nvSpPr>
        <p:spPr>
          <a:xfrm flipH="1">
            <a:off x="8181494" y="457651"/>
            <a:ext cx="432000" cy="33480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2000" b="1" i="0" u="none" strike="noStrike" kern="0" cap="none" spc="0" normalizeH="0" baseline="0" noProof="0" dirty="0">
                <a:ln>
                  <a:noFill/>
                </a:ln>
                <a:solidFill>
                  <a:prstClr val="black"/>
                </a:solidFill>
                <a:effectLst/>
                <a:uLnTx/>
                <a:uFillTx/>
                <a:latin typeface="Calibri"/>
                <a:ea typeface="+mn-ea"/>
                <a:cs typeface="Times New Roman" pitchFamily="18" charset="0"/>
              </a:rPr>
              <a:t>2</a:t>
            </a:r>
            <a:endParaRPr kumimoji="0" lang="en-US" sz="2000" b="1" i="0" u="none" strike="noStrike" kern="0" cap="none" spc="0" normalizeH="0" baseline="0" noProof="0" dirty="0">
              <a:ln>
                <a:noFill/>
              </a:ln>
              <a:solidFill>
                <a:prstClr val="black"/>
              </a:solidFill>
              <a:effectLst/>
              <a:uLnTx/>
              <a:uFillTx/>
              <a:latin typeface="Calibri"/>
              <a:ea typeface="+mn-ea"/>
              <a:cs typeface="+mn-cs"/>
            </a:endParaRPr>
          </a:p>
        </p:txBody>
      </p:sp>
      <p:sp>
        <p:nvSpPr>
          <p:cNvPr id="16" name="Rectangle 15">
            <a:hlinkClick r:id="rId4" action="ppaction://hlinksldjump"/>
            <a:extLst>
              <a:ext uri="{FF2B5EF4-FFF2-40B4-BE49-F238E27FC236}">
                <a16:creationId xmlns:a16="http://schemas.microsoft.com/office/drawing/2014/main" id="{C9FE30A6-5877-4B2C-85F5-27143D764872}"/>
              </a:ext>
            </a:extLst>
          </p:cNvPr>
          <p:cNvSpPr/>
          <p:nvPr/>
        </p:nvSpPr>
        <p:spPr>
          <a:xfrm flipH="1">
            <a:off x="8662851" y="457651"/>
            <a:ext cx="430412" cy="33577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2000" b="1" i="0" u="none" strike="noStrike" kern="0" cap="none" spc="0" normalizeH="0" baseline="0" noProof="0" dirty="0">
                <a:ln>
                  <a:noFill/>
                </a:ln>
                <a:solidFill>
                  <a:prstClr val="black"/>
                </a:solidFill>
                <a:effectLst/>
                <a:uLnTx/>
                <a:uFillTx/>
                <a:latin typeface="Calibri"/>
                <a:ea typeface="+mn-ea"/>
                <a:cs typeface="Times New Roman" pitchFamily="18" charset="0"/>
              </a:rPr>
              <a:t>1</a:t>
            </a:r>
            <a:endParaRPr kumimoji="0" lang="en-US" sz="2000" b="1" i="0" u="none" strike="noStrike" kern="0" cap="none" spc="0" normalizeH="0" baseline="0" noProof="0" dirty="0">
              <a:ln>
                <a:noFill/>
              </a:ln>
              <a:solidFill>
                <a:prstClr val="black"/>
              </a:solidFill>
              <a:effectLst/>
              <a:uLnTx/>
              <a:uFillTx/>
              <a:latin typeface="Calibri"/>
              <a:ea typeface="+mn-ea"/>
              <a:cs typeface="+mn-cs"/>
            </a:endParaRPr>
          </a:p>
        </p:txBody>
      </p:sp>
      <p:sp>
        <p:nvSpPr>
          <p:cNvPr id="17" name="Rectangle 16">
            <a:hlinkClick r:id="rId5" action="ppaction://hlinksldjump"/>
            <a:extLst>
              <a:ext uri="{FF2B5EF4-FFF2-40B4-BE49-F238E27FC236}">
                <a16:creationId xmlns:a16="http://schemas.microsoft.com/office/drawing/2014/main" id="{62A6FB49-D06C-4310-9A5D-A4977B722426}"/>
              </a:ext>
            </a:extLst>
          </p:cNvPr>
          <p:cNvSpPr/>
          <p:nvPr/>
        </p:nvSpPr>
        <p:spPr>
          <a:xfrm flipH="1">
            <a:off x="7220709" y="456174"/>
            <a:ext cx="432000" cy="334798"/>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2000" b="1" i="0" u="none" strike="noStrike" kern="0" cap="none" spc="0" normalizeH="0" baseline="0" noProof="0" dirty="0">
                <a:ln>
                  <a:noFill/>
                </a:ln>
                <a:solidFill>
                  <a:prstClr val="black"/>
                </a:solidFill>
                <a:effectLst/>
                <a:uLnTx/>
                <a:uFillTx/>
                <a:latin typeface="Calibri"/>
                <a:ea typeface="+mn-ea"/>
                <a:cs typeface="Times New Roman" pitchFamily="18" charset="0"/>
              </a:rPr>
              <a:t>4</a:t>
            </a:r>
            <a:endParaRPr kumimoji="0" lang="en-US" sz="2000" b="1" i="0" u="none" strike="noStrike" kern="0" cap="none" spc="0" normalizeH="0" baseline="0" noProof="0" dirty="0">
              <a:ln>
                <a:noFill/>
              </a:ln>
              <a:solidFill>
                <a:prstClr val="black"/>
              </a:solidFill>
              <a:effectLst/>
              <a:uLnTx/>
              <a:uFillTx/>
              <a:latin typeface="Calibri"/>
              <a:ea typeface="+mn-ea"/>
              <a:cs typeface="+mn-cs"/>
            </a:endParaRPr>
          </a:p>
        </p:txBody>
      </p:sp>
      <p:sp>
        <p:nvSpPr>
          <p:cNvPr id="18" name="Rectangle 17">
            <a:hlinkClick r:id="rId6" action="ppaction://hlinksldjump"/>
            <a:extLst>
              <a:ext uri="{FF2B5EF4-FFF2-40B4-BE49-F238E27FC236}">
                <a16:creationId xmlns:a16="http://schemas.microsoft.com/office/drawing/2014/main" id="{1229692B-15D6-4872-9BD7-00058E316D11}"/>
              </a:ext>
            </a:extLst>
          </p:cNvPr>
          <p:cNvSpPr/>
          <p:nvPr/>
        </p:nvSpPr>
        <p:spPr>
          <a:xfrm flipH="1">
            <a:off x="6731936" y="456173"/>
            <a:ext cx="432000" cy="334799"/>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2000" b="1" i="0" u="none" strike="noStrike" kern="0" cap="none" spc="0" normalizeH="0" baseline="0" noProof="0" dirty="0">
                <a:ln>
                  <a:noFill/>
                </a:ln>
                <a:solidFill>
                  <a:prstClr val="black"/>
                </a:solidFill>
                <a:effectLst/>
                <a:uLnTx/>
                <a:uFillTx/>
                <a:latin typeface="Calibri"/>
                <a:ea typeface="+mn-ea"/>
                <a:cs typeface="Times New Roman" pitchFamily="18" charset="0"/>
              </a:rPr>
              <a:t>5</a:t>
            </a:r>
            <a:endParaRPr kumimoji="0" lang="en-US" sz="2000" b="1" i="0" u="none" strike="noStrike" kern="0" cap="none" spc="0" normalizeH="0" baseline="0" noProof="0" dirty="0">
              <a:ln>
                <a:noFill/>
              </a:ln>
              <a:solidFill>
                <a:prstClr val="black"/>
              </a:solidFill>
              <a:effectLst/>
              <a:uLnTx/>
              <a:uFillTx/>
              <a:latin typeface="Calibri"/>
              <a:ea typeface="+mn-ea"/>
              <a:cs typeface="+mn-cs"/>
            </a:endParaRPr>
          </a:p>
        </p:txBody>
      </p:sp>
      <p:sp>
        <p:nvSpPr>
          <p:cNvPr id="19" name="Rectangle 18">
            <a:hlinkClick r:id="rId7" action="ppaction://hlinksldjump"/>
            <a:extLst>
              <a:ext uri="{FF2B5EF4-FFF2-40B4-BE49-F238E27FC236}">
                <a16:creationId xmlns:a16="http://schemas.microsoft.com/office/drawing/2014/main" id="{0649D7BF-0860-4668-B04D-10DF26B4DF4E}"/>
              </a:ext>
            </a:extLst>
          </p:cNvPr>
          <p:cNvSpPr/>
          <p:nvPr/>
        </p:nvSpPr>
        <p:spPr>
          <a:xfrm flipH="1">
            <a:off x="6253718" y="456174"/>
            <a:ext cx="432000" cy="33480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2000" b="1" i="0" u="none" strike="noStrike" kern="0" cap="none" spc="0" normalizeH="0" baseline="0" noProof="0" dirty="0">
                <a:ln>
                  <a:noFill/>
                </a:ln>
                <a:solidFill>
                  <a:prstClr val="black"/>
                </a:solidFill>
                <a:effectLst/>
                <a:uLnTx/>
                <a:uFillTx/>
                <a:latin typeface="Calibri"/>
                <a:ea typeface="+mn-ea"/>
                <a:cs typeface="Times New Roman" pitchFamily="18" charset="0"/>
              </a:rPr>
              <a:t>6</a:t>
            </a:r>
            <a:endParaRPr kumimoji="0" lang="en-US" sz="2000" b="1" i="0" u="none" strike="noStrike" kern="0" cap="none" spc="0" normalizeH="0" baseline="0" noProof="0" dirty="0">
              <a:ln>
                <a:noFill/>
              </a:ln>
              <a:solidFill>
                <a:prstClr val="black"/>
              </a:solidFill>
              <a:effectLst/>
              <a:uLnTx/>
              <a:uFillTx/>
              <a:latin typeface="Calibri"/>
              <a:ea typeface="+mn-ea"/>
              <a:cs typeface="+mn-cs"/>
            </a:endParaRPr>
          </a:p>
        </p:txBody>
      </p:sp>
      <p:sp>
        <p:nvSpPr>
          <p:cNvPr id="96" name="Rectangle 95">
            <a:hlinkClick r:id="rId8" action="ppaction://hlinksldjump"/>
            <a:extLst>
              <a:ext uri="{FF2B5EF4-FFF2-40B4-BE49-F238E27FC236}">
                <a16:creationId xmlns:a16="http://schemas.microsoft.com/office/drawing/2014/main" id="{163A58C8-89B8-47BF-A312-7C9A5EFCFC8F}"/>
              </a:ext>
            </a:extLst>
          </p:cNvPr>
          <p:cNvSpPr/>
          <p:nvPr/>
        </p:nvSpPr>
        <p:spPr>
          <a:xfrm flipH="1">
            <a:off x="7699032" y="845952"/>
            <a:ext cx="432000" cy="33480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2000" b="1" i="0" u="none" strike="noStrike" kern="0" cap="none" spc="0" normalizeH="0" baseline="0" noProof="0" dirty="0">
                <a:ln>
                  <a:noFill/>
                </a:ln>
                <a:solidFill>
                  <a:prstClr val="black"/>
                </a:solidFill>
                <a:effectLst/>
                <a:uLnTx/>
                <a:uFillTx/>
                <a:latin typeface="Calibri"/>
                <a:ea typeface="+mn-ea"/>
                <a:cs typeface="Times New Roman" pitchFamily="18" charset="0"/>
              </a:rPr>
              <a:t>9</a:t>
            </a:r>
            <a:endParaRPr kumimoji="0" lang="en-US" sz="2000" b="1" i="0" u="none" strike="noStrike" kern="0" cap="none" spc="0" normalizeH="0" baseline="0" noProof="0" dirty="0">
              <a:ln>
                <a:noFill/>
              </a:ln>
              <a:solidFill>
                <a:prstClr val="black"/>
              </a:solidFill>
              <a:effectLst/>
              <a:uLnTx/>
              <a:uFillTx/>
              <a:latin typeface="Calibri"/>
              <a:ea typeface="+mn-ea"/>
              <a:cs typeface="+mn-cs"/>
            </a:endParaRPr>
          </a:p>
        </p:txBody>
      </p:sp>
      <p:sp>
        <p:nvSpPr>
          <p:cNvPr id="97" name="Rectangle 96">
            <a:hlinkClick r:id="rId9" action="ppaction://hlinksldjump"/>
            <a:extLst>
              <a:ext uri="{FF2B5EF4-FFF2-40B4-BE49-F238E27FC236}">
                <a16:creationId xmlns:a16="http://schemas.microsoft.com/office/drawing/2014/main" id="{275927CF-19C8-4506-88A8-F5AC8522558A}"/>
              </a:ext>
            </a:extLst>
          </p:cNvPr>
          <p:cNvSpPr/>
          <p:nvPr/>
        </p:nvSpPr>
        <p:spPr>
          <a:xfrm flipH="1">
            <a:off x="8180662" y="847431"/>
            <a:ext cx="432000" cy="33480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2000" b="1" i="0" u="none" strike="noStrike" kern="0" cap="none" spc="0" normalizeH="0" baseline="0" noProof="0" dirty="0">
                <a:ln>
                  <a:noFill/>
                </a:ln>
                <a:solidFill>
                  <a:prstClr val="black"/>
                </a:solidFill>
                <a:effectLst/>
                <a:uLnTx/>
                <a:uFillTx/>
                <a:latin typeface="Calibri"/>
                <a:ea typeface="+mn-ea"/>
                <a:cs typeface="Times New Roman" pitchFamily="18" charset="0"/>
              </a:rPr>
              <a:t>8</a:t>
            </a:r>
            <a:endParaRPr kumimoji="0" lang="en-US" sz="2000" b="1" i="0" u="none" strike="noStrike" kern="0" cap="none" spc="0" normalizeH="0" baseline="0" noProof="0" dirty="0">
              <a:ln>
                <a:noFill/>
              </a:ln>
              <a:solidFill>
                <a:prstClr val="black"/>
              </a:solidFill>
              <a:effectLst/>
              <a:uLnTx/>
              <a:uFillTx/>
              <a:latin typeface="Calibri"/>
              <a:ea typeface="+mn-ea"/>
              <a:cs typeface="+mn-cs"/>
            </a:endParaRPr>
          </a:p>
        </p:txBody>
      </p:sp>
      <p:sp>
        <p:nvSpPr>
          <p:cNvPr id="98" name="Rectangle 97">
            <a:hlinkClick r:id="rId10" action="ppaction://hlinksldjump"/>
            <a:extLst>
              <a:ext uri="{FF2B5EF4-FFF2-40B4-BE49-F238E27FC236}">
                <a16:creationId xmlns:a16="http://schemas.microsoft.com/office/drawing/2014/main" id="{C3610C2A-CD2D-4649-A292-FB3BC0B603C1}"/>
              </a:ext>
            </a:extLst>
          </p:cNvPr>
          <p:cNvSpPr/>
          <p:nvPr/>
        </p:nvSpPr>
        <p:spPr>
          <a:xfrm flipH="1">
            <a:off x="8662019" y="847431"/>
            <a:ext cx="430412" cy="33577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2000" b="1" i="0" u="none" strike="noStrike" kern="0" cap="none" spc="0" normalizeH="0" baseline="0" noProof="0" dirty="0">
                <a:ln>
                  <a:noFill/>
                </a:ln>
                <a:solidFill>
                  <a:prstClr val="black"/>
                </a:solidFill>
                <a:effectLst/>
                <a:uLnTx/>
                <a:uFillTx/>
                <a:latin typeface="Calibri"/>
                <a:ea typeface="+mn-ea"/>
                <a:cs typeface="Times New Roman" pitchFamily="18" charset="0"/>
              </a:rPr>
              <a:t>7</a:t>
            </a:r>
            <a:endParaRPr kumimoji="0" lang="en-US" sz="2000" b="1" i="0" u="none" strike="noStrike" kern="0" cap="none" spc="0" normalizeH="0" baseline="0" noProof="0" dirty="0">
              <a:ln>
                <a:noFill/>
              </a:ln>
              <a:solidFill>
                <a:prstClr val="black"/>
              </a:solidFill>
              <a:effectLst/>
              <a:uLnTx/>
              <a:uFillTx/>
              <a:latin typeface="Calibri"/>
              <a:ea typeface="+mn-ea"/>
              <a:cs typeface="+mn-cs"/>
            </a:endParaRPr>
          </a:p>
        </p:txBody>
      </p:sp>
      <p:sp>
        <p:nvSpPr>
          <p:cNvPr id="99" name="Rectangle 98">
            <a:hlinkClick r:id="rId11" action="ppaction://hlinksldjump"/>
            <a:extLst>
              <a:ext uri="{FF2B5EF4-FFF2-40B4-BE49-F238E27FC236}">
                <a16:creationId xmlns:a16="http://schemas.microsoft.com/office/drawing/2014/main" id="{FFF34B43-991F-4419-A037-A47A0BFB4FFE}"/>
              </a:ext>
            </a:extLst>
          </p:cNvPr>
          <p:cNvSpPr/>
          <p:nvPr/>
        </p:nvSpPr>
        <p:spPr>
          <a:xfrm flipH="1">
            <a:off x="7219877" y="845954"/>
            <a:ext cx="432000" cy="334798"/>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10</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100" name="Rectangle 99">
            <a:hlinkClick r:id="rId12" action="ppaction://hlinksldjump"/>
            <a:extLst>
              <a:ext uri="{FF2B5EF4-FFF2-40B4-BE49-F238E27FC236}">
                <a16:creationId xmlns:a16="http://schemas.microsoft.com/office/drawing/2014/main" id="{B0828ABE-55D1-48B0-8409-66C094C7242F}"/>
              </a:ext>
            </a:extLst>
          </p:cNvPr>
          <p:cNvSpPr/>
          <p:nvPr/>
        </p:nvSpPr>
        <p:spPr>
          <a:xfrm flipH="1">
            <a:off x="6731104" y="845953"/>
            <a:ext cx="432000" cy="334799"/>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2000" b="1" i="0" u="none" strike="noStrike" kern="0" cap="none" spc="0" normalizeH="0" baseline="0" noProof="0" dirty="0">
                <a:ln>
                  <a:noFill/>
                </a:ln>
                <a:solidFill>
                  <a:prstClr val="black"/>
                </a:solidFill>
                <a:effectLst/>
                <a:uLnTx/>
                <a:uFillTx/>
                <a:latin typeface="Calibri"/>
                <a:ea typeface="+mn-ea"/>
                <a:cs typeface="Times New Roman" pitchFamily="18" charset="0"/>
              </a:rPr>
              <a:t>11</a:t>
            </a:r>
            <a:endParaRPr kumimoji="0" lang="en-US" sz="2000" b="1" i="0" u="none" strike="noStrike" kern="0" cap="none" spc="0" normalizeH="0" baseline="0" noProof="0" dirty="0">
              <a:ln>
                <a:noFill/>
              </a:ln>
              <a:solidFill>
                <a:prstClr val="black"/>
              </a:solidFill>
              <a:effectLst/>
              <a:uLnTx/>
              <a:uFillTx/>
              <a:latin typeface="Calibri"/>
              <a:ea typeface="+mn-ea"/>
              <a:cs typeface="+mn-cs"/>
            </a:endParaRPr>
          </a:p>
        </p:txBody>
      </p:sp>
      <p:sp>
        <p:nvSpPr>
          <p:cNvPr id="101" name="Rectangle 100">
            <a:hlinkClick r:id="rId13" action="ppaction://hlinksldjump"/>
            <a:extLst>
              <a:ext uri="{FF2B5EF4-FFF2-40B4-BE49-F238E27FC236}">
                <a16:creationId xmlns:a16="http://schemas.microsoft.com/office/drawing/2014/main" id="{EE56AC8A-D126-480B-B78B-A21972723F94}"/>
              </a:ext>
            </a:extLst>
          </p:cNvPr>
          <p:cNvSpPr/>
          <p:nvPr/>
        </p:nvSpPr>
        <p:spPr>
          <a:xfrm flipH="1">
            <a:off x="6252886" y="845954"/>
            <a:ext cx="432000" cy="33480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12</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114" name="Rectangle 113">
            <a:hlinkClick r:id="rId14" action="ppaction://hlinksldjump"/>
            <a:extLst>
              <a:ext uri="{FF2B5EF4-FFF2-40B4-BE49-F238E27FC236}">
                <a16:creationId xmlns:a16="http://schemas.microsoft.com/office/drawing/2014/main" id="{51F583E8-1F1D-4A78-9CC4-0E79B4C287CB}"/>
              </a:ext>
            </a:extLst>
          </p:cNvPr>
          <p:cNvSpPr/>
          <p:nvPr/>
        </p:nvSpPr>
        <p:spPr>
          <a:xfrm flipH="1">
            <a:off x="7701413" y="1239524"/>
            <a:ext cx="432000" cy="33480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15</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115" name="Rectangle 114">
            <a:hlinkClick r:id="rId15" action="ppaction://hlinksldjump"/>
            <a:extLst>
              <a:ext uri="{FF2B5EF4-FFF2-40B4-BE49-F238E27FC236}">
                <a16:creationId xmlns:a16="http://schemas.microsoft.com/office/drawing/2014/main" id="{5D0E9BCA-07DA-4B7F-AAF5-040FEF788936}"/>
              </a:ext>
            </a:extLst>
          </p:cNvPr>
          <p:cNvSpPr/>
          <p:nvPr/>
        </p:nvSpPr>
        <p:spPr>
          <a:xfrm flipH="1">
            <a:off x="8183043" y="1241003"/>
            <a:ext cx="432000" cy="33480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14</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116" name="Rectangle 115">
            <a:hlinkClick r:id="rId16" action="ppaction://hlinksldjump"/>
            <a:extLst>
              <a:ext uri="{FF2B5EF4-FFF2-40B4-BE49-F238E27FC236}">
                <a16:creationId xmlns:a16="http://schemas.microsoft.com/office/drawing/2014/main" id="{2B2B2375-820E-417B-B0F5-6BD116DF495F}"/>
              </a:ext>
            </a:extLst>
          </p:cNvPr>
          <p:cNvSpPr/>
          <p:nvPr/>
        </p:nvSpPr>
        <p:spPr>
          <a:xfrm flipH="1">
            <a:off x="8664400" y="1241003"/>
            <a:ext cx="430412" cy="33577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13</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117" name="Rectangle 116">
            <a:hlinkClick r:id="rId17" action="ppaction://hlinksldjump"/>
            <a:extLst>
              <a:ext uri="{FF2B5EF4-FFF2-40B4-BE49-F238E27FC236}">
                <a16:creationId xmlns:a16="http://schemas.microsoft.com/office/drawing/2014/main" id="{5F49B7AB-B121-4A12-8663-12030AFC9B36}"/>
              </a:ext>
            </a:extLst>
          </p:cNvPr>
          <p:cNvSpPr/>
          <p:nvPr/>
        </p:nvSpPr>
        <p:spPr>
          <a:xfrm flipH="1">
            <a:off x="7222258" y="1239526"/>
            <a:ext cx="432000" cy="334798"/>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16</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118" name="Rectangle 117">
            <a:hlinkClick r:id="rId18" action="ppaction://hlinksldjump"/>
            <a:extLst>
              <a:ext uri="{FF2B5EF4-FFF2-40B4-BE49-F238E27FC236}">
                <a16:creationId xmlns:a16="http://schemas.microsoft.com/office/drawing/2014/main" id="{C94D9E2B-9C25-48AE-87E2-0E3D1DF33480}"/>
              </a:ext>
            </a:extLst>
          </p:cNvPr>
          <p:cNvSpPr/>
          <p:nvPr/>
        </p:nvSpPr>
        <p:spPr>
          <a:xfrm flipH="1">
            <a:off x="6733485" y="1239525"/>
            <a:ext cx="432000" cy="334799"/>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17</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119" name="Rectangle 118">
            <a:hlinkClick r:id="rId19" action="ppaction://hlinksldjump"/>
            <a:extLst>
              <a:ext uri="{FF2B5EF4-FFF2-40B4-BE49-F238E27FC236}">
                <a16:creationId xmlns:a16="http://schemas.microsoft.com/office/drawing/2014/main" id="{4E67B0A3-D482-439C-A3EE-677250392375}"/>
              </a:ext>
            </a:extLst>
          </p:cNvPr>
          <p:cNvSpPr/>
          <p:nvPr/>
        </p:nvSpPr>
        <p:spPr>
          <a:xfrm flipH="1">
            <a:off x="6252886" y="1234764"/>
            <a:ext cx="432000" cy="33480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18</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120" name="Rectangle 119">
            <a:hlinkClick r:id="rId20" action="ppaction://hlinksldjump"/>
            <a:extLst>
              <a:ext uri="{FF2B5EF4-FFF2-40B4-BE49-F238E27FC236}">
                <a16:creationId xmlns:a16="http://schemas.microsoft.com/office/drawing/2014/main" id="{11EEA43B-D4F0-41CF-8683-EE50B2C27FCB}"/>
              </a:ext>
            </a:extLst>
          </p:cNvPr>
          <p:cNvSpPr/>
          <p:nvPr/>
        </p:nvSpPr>
        <p:spPr>
          <a:xfrm flipH="1">
            <a:off x="7700581" y="1629304"/>
            <a:ext cx="432000" cy="33480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21</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121" name="Rectangle 120">
            <a:hlinkClick r:id="rId21" action="ppaction://hlinksldjump"/>
            <a:extLst>
              <a:ext uri="{FF2B5EF4-FFF2-40B4-BE49-F238E27FC236}">
                <a16:creationId xmlns:a16="http://schemas.microsoft.com/office/drawing/2014/main" id="{C75D3455-65CE-44F1-B994-EFCD550CE467}"/>
              </a:ext>
            </a:extLst>
          </p:cNvPr>
          <p:cNvSpPr/>
          <p:nvPr/>
        </p:nvSpPr>
        <p:spPr>
          <a:xfrm flipH="1">
            <a:off x="8182211" y="1630783"/>
            <a:ext cx="432000" cy="33480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20</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122" name="Rectangle 121">
            <a:hlinkClick r:id="rId22" action="ppaction://hlinksldjump"/>
            <a:extLst>
              <a:ext uri="{FF2B5EF4-FFF2-40B4-BE49-F238E27FC236}">
                <a16:creationId xmlns:a16="http://schemas.microsoft.com/office/drawing/2014/main" id="{C4AEBA0E-8018-471D-8E7F-942775AFCCF4}"/>
              </a:ext>
            </a:extLst>
          </p:cNvPr>
          <p:cNvSpPr/>
          <p:nvPr/>
        </p:nvSpPr>
        <p:spPr>
          <a:xfrm flipH="1">
            <a:off x="8663568" y="1630783"/>
            <a:ext cx="430412" cy="33577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19</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123" name="Rectangle 122">
            <a:hlinkClick r:id="rId23" action="ppaction://hlinksldjump"/>
            <a:extLst>
              <a:ext uri="{FF2B5EF4-FFF2-40B4-BE49-F238E27FC236}">
                <a16:creationId xmlns:a16="http://schemas.microsoft.com/office/drawing/2014/main" id="{0A38F1CF-E0F0-4FB1-BF00-A5A9B0DD9605}"/>
              </a:ext>
            </a:extLst>
          </p:cNvPr>
          <p:cNvSpPr/>
          <p:nvPr/>
        </p:nvSpPr>
        <p:spPr>
          <a:xfrm flipH="1">
            <a:off x="7221426" y="1629306"/>
            <a:ext cx="432000" cy="334798"/>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22</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124" name="Rectangle 123">
            <a:hlinkClick r:id="rId24" action="ppaction://hlinksldjump"/>
            <a:extLst>
              <a:ext uri="{FF2B5EF4-FFF2-40B4-BE49-F238E27FC236}">
                <a16:creationId xmlns:a16="http://schemas.microsoft.com/office/drawing/2014/main" id="{3AD2025C-0175-4134-AC8C-011847B30E47}"/>
              </a:ext>
            </a:extLst>
          </p:cNvPr>
          <p:cNvSpPr/>
          <p:nvPr/>
        </p:nvSpPr>
        <p:spPr>
          <a:xfrm flipH="1">
            <a:off x="6732653" y="1629305"/>
            <a:ext cx="432000" cy="334799"/>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23</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125" name="Rectangle 124">
            <a:hlinkClick r:id="rId25" action="ppaction://hlinksldjump"/>
            <a:extLst>
              <a:ext uri="{FF2B5EF4-FFF2-40B4-BE49-F238E27FC236}">
                <a16:creationId xmlns:a16="http://schemas.microsoft.com/office/drawing/2014/main" id="{C41E30D2-395C-43BC-9DFE-9E7CB4B6B94E}"/>
              </a:ext>
            </a:extLst>
          </p:cNvPr>
          <p:cNvSpPr/>
          <p:nvPr/>
        </p:nvSpPr>
        <p:spPr>
          <a:xfrm flipH="1">
            <a:off x="6252054" y="1624544"/>
            <a:ext cx="432000" cy="33480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24</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126" name="Rectangle 125">
            <a:hlinkClick r:id="rId26" action="ppaction://hlinksldjump"/>
            <a:extLst>
              <a:ext uri="{FF2B5EF4-FFF2-40B4-BE49-F238E27FC236}">
                <a16:creationId xmlns:a16="http://schemas.microsoft.com/office/drawing/2014/main" id="{2D62FB8A-7616-4E13-B442-0C5D44E07B20}"/>
              </a:ext>
            </a:extLst>
          </p:cNvPr>
          <p:cNvSpPr/>
          <p:nvPr/>
        </p:nvSpPr>
        <p:spPr>
          <a:xfrm flipH="1">
            <a:off x="7699032" y="2033711"/>
            <a:ext cx="432000" cy="33480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27</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127" name="Rectangle 126">
            <a:hlinkClick r:id="rId27" action="ppaction://hlinksldjump"/>
            <a:extLst>
              <a:ext uri="{FF2B5EF4-FFF2-40B4-BE49-F238E27FC236}">
                <a16:creationId xmlns:a16="http://schemas.microsoft.com/office/drawing/2014/main" id="{FE9E8D1D-A434-47A2-BBD3-EF479F7A9D94}"/>
              </a:ext>
            </a:extLst>
          </p:cNvPr>
          <p:cNvSpPr/>
          <p:nvPr/>
        </p:nvSpPr>
        <p:spPr>
          <a:xfrm flipH="1">
            <a:off x="8180662" y="2035190"/>
            <a:ext cx="432000" cy="33480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26</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128" name="Rectangle 127">
            <a:hlinkClick r:id="rId28" action="ppaction://hlinksldjump"/>
            <a:extLst>
              <a:ext uri="{FF2B5EF4-FFF2-40B4-BE49-F238E27FC236}">
                <a16:creationId xmlns:a16="http://schemas.microsoft.com/office/drawing/2014/main" id="{42FD5EA9-F542-45A4-B9D4-44094C25B02A}"/>
              </a:ext>
            </a:extLst>
          </p:cNvPr>
          <p:cNvSpPr/>
          <p:nvPr/>
        </p:nvSpPr>
        <p:spPr>
          <a:xfrm flipH="1">
            <a:off x="8662019" y="2035190"/>
            <a:ext cx="430412" cy="33577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25</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129" name="Rectangle 128">
            <a:hlinkClick r:id="rId29" action="ppaction://hlinksldjump"/>
            <a:extLst>
              <a:ext uri="{FF2B5EF4-FFF2-40B4-BE49-F238E27FC236}">
                <a16:creationId xmlns:a16="http://schemas.microsoft.com/office/drawing/2014/main" id="{50084D01-25C1-4B26-9252-D9672AABA923}"/>
              </a:ext>
            </a:extLst>
          </p:cNvPr>
          <p:cNvSpPr/>
          <p:nvPr/>
        </p:nvSpPr>
        <p:spPr>
          <a:xfrm flipH="1">
            <a:off x="7219877" y="2033713"/>
            <a:ext cx="432000" cy="334798"/>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28</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130" name="Rectangle 129">
            <a:hlinkClick r:id="rId30" action="ppaction://hlinksldjump"/>
            <a:extLst>
              <a:ext uri="{FF2B5EF4-FFF2-40B4-BE49-F238E27FC236}">
                <a16:creationId xmlns:a16="http://schemas.microsoft.com/office/drawing/2014/main" id="{7C513316-644C-45DC-B46D-FEFDA251FECC}"/>
              </a:ext>
            </a:extLst>
          </p:cNvPr>
          <p:cNvSpPr/>
          <p:nvPr/>
        </p:nvSpPr>
        <p:spPr>
          <a:xfrm flipH="1">
            <a:off x="6731104" y="2033712"/>
            <a:ext cx="432000" cy="334799"/>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29</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131" name="Rectangle 130">
            <a:hlinkClick r:id="rId31" action="ppaction://hlinksldjump"/>
            <a:extLst>
              <a:ext uri="{FF2B5EF4-FFF2-40B4-BE49-F238E27FC236}">
                <a16:creationId xmlns:a16="http://schemas.microsoft.com/office/drawing/2014/main" id="{DE14A005-A363-441A-AF03-30C62FD59658}"/>
              </a:ext>
            </a:extLst>
          </p:cNvPr>
          <p:cNvSpPr/>
          <p:nvPr/>
        </p:nvSpPr>
        <p:spPr>
          <a:xfrm flipH="1">
            <a:off x="6250505" y="2028951"/>
            <a:ext cx="432000" cy="33480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30</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graphicFrame>
        <p:nvGraphicFramePr>
          <p:cNvPr id="132" name="Table 4">
            <a:extLst>
              <a:ext uri="{FF2B5EF4-FFF2-40B4-BE49-F238E27FC236}">
                <a16:creationId xmlns:a16="http://schemas.microsoft.com/office/drawing/2014/main" id="{FB140FA3-16E5-4404-AFDF-FB41B7B1EBA1}"/>
              </a:ext>
            </a:extLst>
          </p:cNvPr>
          <p:cNvGraphicFramePr>
            <a:graphicFrameLocks noGrp="1"/>
          </p:cNvGraphicFramePr>
          <p:nvPr/>
        </p:nvGraphicFramePr>
        <p:xfrm>
          <a:off x="3127815" y="24995"/>
          <a:ext cx="2897370" cy="2377440"/>
        </p:xfrm>
        <a:graphic>
          <a:graphicData uri="http://schemas.openxmlformats.org/drawingml/2006/table">
            <a:tbl>
              <a:tblPr firstRow="1" bandRow="1">
                <a:tableStyleId>{00A15C55-8517-42AA-B614-E9B94910E393}</a:tableStyleId>
              </a:tblPr>
              <a:tblGrid>
                <a:gridCol w="482895">
                  <a:extLst>
                    <a:ext uri="{9D8B030D-6E8A-4147-A177-3AD203B41FA5}">
                      <a16:colId xmlns:a16="http://schemas.microsoft.com/office/drawing/2014/main" val="60752616"/>
                    </a:ext>
                  </a:extLst>
                </a:gridCol>
                <a:gridCol w="482895">
                  <a:extLst>
                    <a:ext uri="{9D8B030D-6E8A-4147-A177-3AD203B41FA5}">
                      <a16:colId xmlns:a16="http://schemas.microsoft.com/office/drawing/2014/main" val="1978433013"/>
                    </a:ext>
                  </a:extLst>
                </a:gridCol>
                <a:gridCol w="482895">
                  <a:extLst>
                    <a:ext uri="{9D8B030D-6E8A-4147-A177-3AD203B41FA5}">
                      <a16:colId xmlns:a16="http://schemas.microsoft.com/office/drawing/2014/main" val="4211932058"/>
                    </a:ext>
                  </a:extLst>
                </a:gridCol>
                <a:gridCol w="482895">
                  <a:extLst>
                    <a:ext uri="{9D8B030D-6E8A-4147-A177-3AD203B41FA5}">
                      <a16:colId xmlns:a16="http://schemas.microsoft.com/office/drawing/2014/main" val="3517426493"/>
                    </a:ext>
                  </a:extLst>
                </a:gridCol>
                <a:gridCol w="482895">
                  <a:extLst>
                    <a:ext uri="{9D8B030D-6E8A-4147-A177-3AD203B41FA5}">
                      <a16:colId xmlns:a16="http://schemas.microsoft.com/office/drawing/2014/main" val="1195923815"/>
                    </a:ext>
                  </a:extLst>
                </a:gridCol>
                <a:gridCol w="482895">
                  <a:extLst>
                    <a:ext uri="{9D8B030D-6E8A-4147-A177-3AD203B41FA5}">
                      <a16:colId xmlns:a16="http://schemas.microsoft.com/office/drawing/2014/main" val="1946833747"/>
                    </a:ext>
                  </a:extLst>
                </a:gridCol>
              </a:tblGrid>
              <a:tr h="396240">
                <a:tc gridSpan="6">
                  <a:txBody>
                    <a:bodyPr/>
                    <a:lstStyle/>
                    <a:p>
                      <a:pPr algn="ctr"/>
                      <a:r>
                        <a:rPr lang="ar-EG" sz="2000" dirty="0"/>
                        <a:t>بابه</a:t>
                      </a:r>
                      <a:endParaRPr lang="en-GB" sz="2000" dirty="0"/>
                    </a:p>
                  </a:txBody>
                  <a:tcPr/>
                </a:tc>
                <a:tc hMerge="1">
                  <a:txBody>
                    <a:bodyPr/>
                    <a:lstStyle/>
                    <a:p>
                      <a:endParaRPr lang="en-GB" dirty="0"/>
                    </a:p>
                  </a:txBody>
                  <a:tcPr/>
                </a:tc>
                <a:tc hMerge="1">
                  <a:txBody>
                    <a:bodyPr/>
                    <a:lstStyle/>
                    <a:p>
                      <a:endParaRPr lang="en-GB"/>
                    </a:p>
                  </a:txBody>
                  <a:tcPr/>
                </a:tc>
                <a:tc hMerge="1">
                  <a:txBody>
                    <a:bodyPr/>
                    <a:lstStyle/>
                    <a:p>
                      <a:endParaRPr lang="en-GB" dirty="0"/>
                    </a:p>
                  </a:txBody>
                  <a:tcPr/>
                </a:tc>
                <a:tc hMerge="1">
                  <a:txBody>
                    <a:bodyPr/>
                    <a:lstStyle/>
                    <a:p>
                      <a:endParaRPr lang="en-GB" dirty="0"/>
                    </a:p>
                  </a:txBody>
                  <a:tcPr/>
                </a:tc>
                <a:tc hMerge="1">
                  <a:txBody>
                    <a:bodyPr/>
                    <a:lstStyle/>
                    <a:p>
                      <a:endParaRPr lang="en-GB" dirty="0"/>
                    </a:p>
                  </a:txBody>
                  <a:tcPr/>
                </a:tc>
                <a:extLst>
                  <a:ext uri="{0D108BD9-81ED-4DB2-BD59-A6C34878D82A}">
                    <a16:rowId xmlns:a16="http://schemas.microsoft.com/office/drawing/2014/main" val="2400210891"/>
                  </a:ext>
                </a:extLst>
              </a:tr>
              <a:tr h="396240">
                <a:tc>
                  <a:txBody>
                    <a:bodyPr/>
                    <a:lstStyle/>
                    <a:p>
                      <a:pPr algn="ctr" rtl="0"/>
                      <a:endParaRPr lang="en-GB" sz="1600" b="1" dirty="0"/>
                    </a:p>
                  </a:txBody>
                  <a:tcPr/>
                </a:tc>
                <a:tc>
                  <a:txBody>
                    <a:bodyPr/>
                    <a:lstStyle/>
                    <a:p>
                      <a:pPr algn="ctr" rtl="0"/>
                      <a:endParaRPr lang="en-GB" sz="1600" b="1" dirty="0"/>
                    </a:p>
                  </a:txBody>
                  <a:tcPr/>
                </a:tc>
                <a:tc>
                  <a:txBody>
                    <a:bodyPr/>
                    <a:lstStyle/>
                    <a:p>
                      <a:pPr algn="ctr" rtl="0"/>
                      <a:endParaRPr lang="en-GB" sz="1600" b="1" dirty="0"/>
                    </a:p>
                  </a:txBody>
                  <a:tcPr/>
                </a:tc>
                <a:tc>
                  <a:txBody>
                    <a:bodyPr/>
                    <a:lstStyle/>
                    <a:p>
                      <a:pPr algn="ctr" rtl="0"/>
                      <a:endParaRPr lang="en-GB" sz="1600" b="1" dirty="0"/>
                    </a:p>
                  </a:txBody>
                  <a:tcPr/>
                </a:tc>
                <a:tc>
                  <a:txBody>
                    <a:bodyPr/>
                    <a:lstStyle/>
                    <a:p>
                      <a:pPr algn="ctr" rtl="0"/>
                      <a:endParaRPr lang="en-GB" sz="1600" b="1" dirty="0"/>
                    </a:p>
                  </a:txBody>
                  <a:tcPr/>
                </a:tc>
                <a:tc>
                  <a:txBody>
                    <a:bodyPr/>
                    <a:lstStyle/>
                    <a:p>
                      <a:pPr algn="ctr" rtl="0"/>
                      <a:endParaRPr lang="en-GB" sz="1600" b="1" dirty="0"/>
                    </a:p>
                  </a:txBody>
                  <a:tcPr/>
                </a:tc>
                <a:extLst>
                  <a:ext uri="{0D108BD9-81ED-4DB2-BD59-A6C34878D82A}">
                    <a16:rowId xmlns:a16="http://schemas.microsoft.com/office/drawing/2014/main" val="3052246067"/>
                  </a:ext>
                </a:extLst>
              </a:tr>
              <a:tr h="396240">
                <a:tc>
                  <a:txBody>
                    <a:bodyPr/>
                    <a:lstStyle/>
                    <a:p>
                      <a:pPr algn="ctr" rtl="0"/>
                      <a:endParaRPr lang="en-GB" sz="1600" b="1" dirty="0"/>
                    </a:p>
                  </a:txBody>
                  <a:tcPr/>
                </a:tc>
                <a:tc>
                  <a:txBody>
                    <a:bodyPr/>
                    <a:lstStyle/>
                    <a:p>
                      <a:pPr algn="ctr" rtl="0"/>
                      <a:endParaRPr lang="en-GB" sz="1600" b="1" dirty="0"/>
                    </a:p>
                  </a:txBody>
                  <a:tcPr/>
                </a:tc>
                <a:tc>
                  <a:txBody>
                    <a:bodyPr/>
                    <a:lstStyle/>
                    <a:p>
                      <a:pPr algn="ctr" rtl="0"/>
                      <a:endParaRPr lang="en-GB" sz="1600" b="1" dirty="0"/>
                    </a:p>
                  </a:txBody>
                  <a:tcPr/>
                </a:tc>
                <a:tc>
                  <a:txBody>
                    <a:bodyPr/>
                    <a:lstStyle/>
                    <a:p>
                      <a:pPr algn="ctr" rtl="0"/>
                      <a:endParaRPr lang="en-GB" sz="1600" b="1" dirty="0"/>
                    </a:p>
                  </a:txBody>
                  <a:tcPr/>
                </a:tc>
                <a:tc>
                  <a:txBody>
                    <a:bodyPr/>
                    <a:lstStyle/>
                    <a:p>
                      <a:pPr algn="ctr" rtl="0"/>
                      <a:endParaRPr lang="en-GB" sz="1600" b="1" dirty="0"/>
                    </a:p>
                  </a:txBody>
                  <a:tcPr/>
                </a:tc>
                <a:tc>
                  <a:txBody>
                    <a:bodyPr/>
                    <a:lstStyle/>
                    <a:p>
                      <a:pPr algn="ctr" rtl="0"/>
                      <a:endParaRPr lang="en-GB" sz="1600" b="1" dirty="0"/>
                    </a:p>
                  </a:txBody>
                  <a:tcPr/>
                </a:tc>
                <a:extLst>
                  <a:ext uri="{0D108BD9-81ED-4DB2-BD59-A6C34878D82A}">
                    <a16:rowId xmlns:a16="http://schemas.microsoft.com/office/drawing/2014/main" val="4098225372"/>
                  </a:ext>
                </a:extLst>
              </a:tr>
              <a:tr h="396240">
                <a:tc>
                  <a:txBody>
                    <a:bodyPr/>
                    <a:lstStyle/>
                    <a:p>
                      <a:pPr algn="ctr" rtl="0"/>
                      <a:endParaRPr lang="en-GB" sz="1600" b="1" dirty="0"/>
                    </a:p>
                  </a:txBody>
                  <a:tcPr/>
                </a:tc>
                <a:tc>
                  <a:txBody>
                    <a:bodyPr/>
                    <a:lstStyle/>
                    <a:p>
                      <a:pPr algn="ctr" rtl="0"/>
                      <a:endParaRPr lang="en-GB" sz="1600" b="1" dirty="0"/>
                    </a:p>
                  </a:txBody>
                  <a:tcPr/>
                </a:tc>
                <a:tc>
                  <a:txBody>
                    <a:bodyPr/>
                    <a:lstStyle/>
                    <a:p>
                      <a:pPr algn="ctr" rtl="0"/>
                      <a:endParaRPr lang="en-GB" sz="1600" b="1" dirty="0"/>
                    </a:p>
                  </a:txBody>
                  <a:tcPr/>
                </a:tc>
                <a:tc>
                  <a:txBody>
                    <a:bodyPr/>
                    <a:lstStyle/>
                    <a:p>
                      <a:pPr algn="ctr" rtl="0"/>
                      <a:endParaRPr lang="en-GB" sz="1600" b="1" dirty="0"/>
                    </a:p>
                  </a:txBody>
                  <a:tcPr/>
                </a:tc>
                <a:tc>
                  <a:txBody>
                    <a:bodyPr/>
                    <a:lstStyle/>
                    <a:p>
                      <a:pPr algn="ctr" rtl="0"/>
                      <a:endParaRPr lang="en-GB" sz="1600" b="1" dirty="0"/>
                    </a:p>
                  </a:txBody>
                  <a:tcPr/>
                </a:tc>
                <a:tc>
                  <a:txBody>
                    <a:bodyPr/>
                    <a:lstStyle/>
                    <a:p>
                      <a:pPr algn="ctr" rtl="0"/>
                      <a:endParaRPr lang="en-GB" sz="1600" b="1" dirty="0"/>
                    </a:p>
                  </a:txBody>
                  <a:tcPr/>
                </a:tc>
                <a:extLst>
                  <a:ext uri="{0D108BD9-81ED-4DB2-BD59-A6C34878D82A}">
                    <a16:rowId xmlns:a16="http://schemas.microsoft.com/office/drawing/2014/main" val="2623554263"/>
                  </a:ext>
                </a:extLst>
              </a:tr>
              <a:tr h="396240">
                <a:tc>
                  <a:txBody>
                    <a:bodyPr/>
                    <a:lstStyle/>
                    <a:p>
                      <a:pPr algn="ctr" rtl="0"/>
                      <a:endParaRPr lang="en-GB" sz="1600" b="1" dirty="0"/>
                    </a:p>
                  </a:txBody>
                  <a:tcPr/>
                </a:tc>
                <a:tc>
                  <a:txBody>
                    <a:bodyPr/>
                    <a:lstStyle/>
                    <a:p>
                      <a:pPr algn="ctr" rtl="0"/>
                      <a:endParaRPr lang="en-GB" sz="1600" b="1" dirty="0"/>
                    </a:p>
                  </a:txBody>
                  <a:tcPr/>
                </a:tc>
                <a:tc>
                  <a:txBody>
                    <a:bodyPr/>
                    <a:lstStyle/>
                    <a:p>
                      <a:pPr algn="ctr" rtl="0"/>
                      <a:endParaRPr lang="en-GB" sz="1600" b="1" dirty="0"/>
                    </a:p>
                  </a:txBody>
                  <a:tcPr/>
                </a:tc>
                <a:tc>
                  <a:txBody>
                    <a:bodyPr/>
                    <a:lstStyle/>
                    <a:p>
                      <a:pPr algn="ctr" rtl="0"/>
                      <a:endParaRPr lang="en-GB" sz="1600" b="1" dirty="0"/>
                    </a:p>
                  </a:txBody>
                  <a:tcPr/>
                </a:tc>
                <a:tc>
                  <a:txBody>
                    <a:bodyPr/>
                    <a:lstStyle/>
                    <a:p>
                      <a:pPr algn="ctr" rtl="0"/>
                      <a:endParaRPr lang="en-GB" sz="1600" b="1" dirty="0"/>
                    </a:p>
                  </a:txBody>
                  <a:tcPr/>
                </a:tc>
                <a:tc>
                  <a:txBody>
                    <a:bodyPr/>
                    <a:lstStyle/>
                    <a:p>
                      <a:pPr algn="ctr" rtl="0"/>
                      <a:endParaRPr lang="en-GB" sz="1600" b="1" dirty="0"/>
                    </a:p>
                  </a:txBody>
                  <a:tcPr/>
                </a:tc>
                <a:extLst>
                  <a:ext uri="{0D108BD9-81ED-4DB2-BD59-A6C34878D82A}">
                    <a16:rowId xmlns:a16="http://schemas.microsoft.com/office/drawing/2014/main" val="2730968989"/>
                  </a:ext>
                </a:extLst>
              </a:tr>
              <a:tr h="396240">
                <a:tc>
                  <a:txBody>
                    <a:bodyPr/>
                    <a:lstStyle/>
                    <a:p>
                      <a:pPr algn="ctr" rtl="0"/>
                      <a:endParaRPr lang="en-GB" sz="1600" b="1" dirty="0"/>
                    </a:p>
                  </a:txBody>
                  <a:tcPr/>
                </a:tc>
                <a:tc>
                  <a:txBody>
                    <a:bodyPr/>
                    <a:lstStyle/>
                    <a:p>
                      <a:pPr algn="ctr" rtl="0"/>
                      <a:endParaRPr lang="en-GB" sz="1600" b="1"/>
                    </a:p>
                  </a:txBody>
                  <a:tcPr/>
                </a:tc>
                <a:tc>
                  <a:txBody>
                    <a:bodyPr/>
                    <a:lstStyle/>
                    <a:p>
                      <a:pPr algn="ctr" rtl="0"/>
                      <a:endParaRPr lang="en-GB" sz="1600" b="1"/>
                    </a:p>
                  </a:txBody>
                  <a:tcPr/>
                </a:tc>
                <a:tc>
                  <a:txBody>
                    <a:bodyPr/>
                    <a:lstStyle/>
                    <a:p>
                      <a:pPr algn="ctr" rtl="0"/>
                      <a:endParaRPr lang="en-GB" sz="1600" b="1"/>
                    </a:p>
                  </a:txBody>
                  <a:tcPr/>
                </a:tc>
                <a:tc>
                  <a:txBody>
                    <a:bodyPr/>
                    <a:lstStyle/>
                    <a:p>
                      <a:pPr algn="ctr" rtl="0"/>
                      <a:endParaRPr lang="en-GB" sz="1600" b="1" dirty="0"/>
                    </a:p>
                  </a:txBody>
                  <a:tcPr/>
                </a:tc>
                <a:tc>
                  <a:txBody>
                    <a:bodyPr/>
                    <a:lstStyle/>
                    <a:p>
                      <a:pPr algn="ctr" rtl="0"/>
                      <a:endParaRPr lang="en-GB" sz="1600" b="1" dirty="0"/>
                    </a:p>
                  </a:txBody>
                  <a:tcPr/>
                </a:tc>
                <a:extLst>
                  <a:ext uri="{0D108BD9-81ED-4DB2-BD59-A6C34878D82A}">
                    <a16:rowId xmlns:a16="http://schemas.microsoft.com/office/drawing/2014/main" val="3101389104"/>
                  </a:ext>
                </a:extLst>
              </a:tr>
            </a:tbl>
          </a:graphicData>
        </a:graphic>
      </p:graphicFrame>
      <p:sp>
        <p:nvSpPr>
          <p:cNvPr id="133" name="Rectangle 132">
            <a:hlinkClick r:id="rId32" action="ppaction://hlinksldjump"/>
            <a:extLst>
              <a:ext uri="{FF2B5EF4-FFF2-40B4-BE49-F238E27FC236}">
                <a16:creationId xmlns:a16="http://schemas.microsoft.com/office/drawing/2014/main" id="{7AED3E81-30D2-4E1D-A76C-31A75092860A}"/>
              </a:ext>
            </a:extLst>
          </p:cNvPr>
          <p:cNvSpPr/>
          <p:nvPr/>
        </p:nvSpPr>
        <p:spPr>
          <a:xfrm flipH="1">
            <a:off x="4602487" y="456172"/>
            <a:ext cx="432000" cy="33480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2000" b="1" i="0" u="none" strike="noStrike" kern="0" cap="none" spc="0" normalizeH="0" baseline="0" noProof="0" dirty="0">
                <a:ln>
                  <a:noFill/>
                </a:ln>
                <a:solidFill>
                  <a:prstClr val="black"/>
                </a:solidFill>
                <a:effectLst/>
                <a:uLnTx/>
                <a:uFillTx/>
                <a:latin typeface="Calibri"/>
                <a:ea typeface="+mn-ea"/>
                <a:cs typeface="Times New Roman" pitchFamily="18" charset="0"/>
              </a:rPr>
              <a:t>3</a:t>
            </a:r>
            <a:endParaRPr kumimoji="0" lang="en-US" sz="2000" b="1" i="0" u="none" strike="noStrike" kern="0" cap="none" spc="0" normalizeH="0" baseline="0" noProof="0" dirty="0">
              <a:ln>
                <a:noFill/>
              </a:ln>
              <a:solidFill>
                <a:prstClr val="black"/>
              </a:solidFill>
              <a:effectLst/>
              <a:uLnTx/>
              <a:uFillTx/>
              <a:latin typeface="Calibri"/>
              <a:ea typeface="+mn-ea"/>
              <a:cs typeface="+mn-cs"/>
            </a:endParaRPr>
          </a:p>
        </p:txBody>
      </p:sp>
      <p:sp>
        <p:nvSpPr>
          <p:cNvPr id="134" name="Rectangle 133">
            <a:hlinkClick r:id="rId33" action="ppaction://hlinksldjump"/>
            <a:extLst>
              <a:ext uri="{FF2B5EF4-FFF2-40B4-BE49-F238E27FC236}">
                <a16:creationId xmlns:a16="http://schemas.microsoft.com/office/drawing/2014/main" id="{49533EF0-FE04-445B-9DDE-DAB68D2314FD}"/>
              </a:ext>
            </a:extLst>
          </p:cNvPr>
          <p:cNvSpPr/>
          <p:nvPr/>
        </p:nvSpPr>
        <p:spPr>
          <a:xfrm flipH="1">
            <a:off x="5084117" y="457651"/>
            <a:ext cx="432000" cy="33480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2000" b="1" i="0" u="none" strike="noStrike" kern="0" cap="none" spc="0" normalizeH="0" baseline="0" noProof="0" dirty="0">
                <a:ln>
                  <a:noFill/>
                </a:ln>
                <a:solidFill>
                  <a:prstClr val="black"/>
                </a:solidFill>
                <a:effectLst/>
                <a:uLnTx/>
                <a:uFillTx/>
                <a:latin typeface="Calibri"/>
                <a:ea typeface="+mn-ea"/>
                <a:cs typeface="Times New Roman" pitchFamily="18" charset="0"/>
              </a:rPr>
              <a:t>2</a:t>
            </a:r>
            <a:endParaRPr kumimoji="0" lang="en-US" sz="2000" b="1" i="0" u="none" strike="noStrike" kern="0" cap="none" spc="0" normalizeH="0" baseline="0" noProof="0" dirty="0">
              <a:ln>
                <a:noFill/>
              </a:ln>
              <a:solidFill>
                <a:prstClr val="black"/>
              </a:solidFill>
              <a:effectLst/>
              <a:uLnTx/>
              <a:uFillTx/>
              <a:latin typeface="Calibri"/>
              <a:ea typeface="+mn-ea"/>
              <a:cs typeface="+mn-cs"/>
            </a:endParaRPr>
          </a:p>
        </p:txBody>
      </p:sp>
      <p:sp>
        <p:nvSpPr>
          <p:cNvPr id="135" name="Rectangle 134">
            <a:hlinkClick r:id="rId34" action="ppaction://hlinksldjump"/>
            <a:extLst>
              <a:ext uri="{FF2B5EF4-FFF2-40B4-BE49-F238E27FC236}">
                <a16:creationId xmlns:a16="http://schemas.microsoft.com/office/drawing/2014/main" id="{0690AB0C-E5BF-4A51-8039-BFAFA791A436}"/>
              </a:ext>
            </a:extLst>
          </p:cNvPr>
          <p:cNvSpPr/>
          <p:nvPr/>
        </p:nvSpPr>
        <p:spPr>
          <a:xfrm flipH="1">
            <a:off x="5565474" y="457651"/>
            <a:ext cx="430412" cy="33577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2000" b="1" i="0" u="none" strike="noStrike" kern="0" cap="none" spc="0" normalizeH="0" baseline="0" noProof="0" dirty="0">
                <a:ln>
                  <a:noFill/>
                </a:ln>
                <a:solidFill>
                  <a:prstClr val="black"/>
                </a:solidFill>
                <a:effectLst/>
                <a:uLnTx/>
                <a:uFillTx/>
                <a:latin typeface="Calibri"/>
                <a:ea typeface="+mn-ea"/>
                <a:cs typeface="Times New Roman" pitchFamily="18" charset="0"/>
              </a:rPr>
              <a:t>1</a:t>
            </a:r>
            <a:endParaRPr kumimoji="0" lang="en-US" sz="2000" b="1" i="0" u="none" strike="noStrike" kern="0" cap="none" spc="0" normalizeH="0" baseline="0" noProof="0" dirty="0">
              <a:ln>
                <a:noFill/>
              </a:ln>
              <a:solidFill>
                <a:prstClr val="black"/>
              </a:solidFill>
              <a:effectLst/>
              <a:uLnTx/>
              <a:uFillTx/>
              <a:latin typeface="Calibri"/>
              <a:ea typeface="+mn-ea"/>
              <a:cs typeface="+mn-cs"/>
            </a:endParaRPr>
          </a:p>
        </p:txBody>
      </p:sp>
      <p:sp>
        <p:nvSpPr>
          <p:cNvPr id="136" name="Rectangle 135">
            <a:hlinkClick r:id="rId35" action="ppaction://hlinksldjump"/>
            <a:extLst>
              <a:ext uri="{FF2B5EF4-FFF2-40B4-BE49-F238E27FC236}">
                <a16:creationId xmlns:a16="http://schemas.microsoft.com/office/drawing/2014/main" id="{72CBA248-1AE8-489E-96E5-B4E57EA4D5C4}"/>
              </a:ext>
            </a:extLst>
          </p:cNvPr>
          <p:cNvSpPr/>
          <p:nvPr/>
        </p:nvSpPr>
        <p:spPr>
          <a:xfrm flipH="1">
            <a:off x="4123332" y="456174"/>
            <a:ext cx="432000" cy="334798"/>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2000" b="1" i="0" u="none" strike="noStrike" kern="0" cap="none" spc="0" normalizeH="0" baseline="0" noProof="0" dirty="0">
                <a:ln>
                  <a:noFill/>
                </a:ln>
                <a:solidFill>
                  <a:prstClr val="black"/>
                </a:solidFill>
                <a:effectLst/>
                <a:uLnTx/>
                <a:uFillTx/>
                <a:latin typeface="Calibri"/>
                <a:ea typeface="+mn-ea"/>
                <a:cs typeface="Times New Roman" pitchFamily="18" charset="0"/>
              </a:rPr>
              <a:t>4</a:t>
            </a:r>
            <a:endParaRPr kumimoji="0" lang="en-US" sz="2000" b="1" i="0" u="none" strike="noStrike" kern="0" cap="none" spc="0" normalizeH="0" baseline="0" noProof="0" dirty="0">
              <a:ln>
                <a:noFill/>
              </a:ln>
              <a:solidFill>
                <a:prstClr val="black"/>
              </a:solidFill>
              <a:effectLst/>
              <a:uLnTx/>
              <a:uFillTx/>
              <a:latin typeface="Calibri"/>
              <a:ea typeface="+mn-ea"/>
              <a:cs typeface="+mn-cs"/>
            </a:endParaRPr>
          </a:p>
        </p:txBody>
      </p:sp>
      <p:sp>
        <p:nvSpPr>
          <p:cNvPr id="137" name="Rectangle 136">
            <a:hlinkClick r:id="rId36" action="ppaction://hlinksldjump"/>
            <a:extLst>
              <a:ext uri="{FF2B5EF4-FFF2-40B4-BE49-F238E27FC236}">
                <a16:creationId xmlns:a16="http://schemas.microsoft.com/office/drawing/2014/main" id="{DFB26204-7BAA-4CE6-9C19-2C0E85D973A5}"/>
              </a:ext>
            </a:extLst>
          </p:cNvPr>
          <p:cNvSpPr/>
          <p:nvPr/>
        </p:nvSpPr>
        <p:spPr>
          <a:xfrm flipH="1">
            <a:off x="3634559" y="456173"/>
            <a:ext cx="432000" cy="334799"/>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2000" b="1" i="0" u="none" strike="noStrike" kern="0" cap="none" spc="0" normalizeH="0" baseline="0" noProof="0" dirty="0">
                <a:ln>
                  <a:noFill/>
                </a:ln>
                <a:solidFill>
                  <a:prstClr val="black"/>
                </a:solidFill>
                <a:effectLst/>
                <a:uLnTx/>
                <a:uFillTx/>
                <a:latin typeface="Calibri"/>
                <a:ea typeface="+mn-ea"/>
                <a:cs typeface="Times New Roman" pitchFamily="18" charset="0"/>
              </a:rPr>
              <a:t>5</a:t>
            </a:r>
            <a:endParaRPr kumimoji="0" lang="en-US" sz="2000" b="1" i="0" u="none" strike="noStrike" kern="0" cap="none" spc="0" normalizeH="0" baseline="0" noProof="0" dirty="0">
              <a:ln>
                <a:noFill/>
              </a:ln>
              <a:solidFill>
                <a:prstClr val="black"/>
              </a:solidFill>
              <a:effectLst/>
              <a:uLnTx/>
              <a:uFillTx/>
              <a:latin typeface="Calibri"/>
              <a:ea typeface="+mn-ea"/>
              <a:cs typeface="+mn-cs"/>
            </a:endParaRPr>
          </a:p>
        </p:txBody>
      </p:sp>
      <p:sp>
        <p:nvSpPr>
          <p:cNvPr id="138" name="Rectangle 137">
            <a:hlinkClick r:id="rId37" action="ppaction://hlinksldjump"/>
            <a:extLst>
              <a:ext uri="{FF2B5EF4-FFF2-40B4-BE49-F238E27FC236}">
                <a16:creationId xmlns:a16="http://schemas.microsoft.com/office/drawing/2014/main" id="{2C87EC1E-DFAF-48C7-B6ED-C00697EF7BCB}"/>
              </a:ext>
            </a:extLst>
          </p:cNvPr>
          <p:cNvSpPr/>
          <p:nvPr/>
        </p:nvSpPr>
        <p:spPr>
          <a:xfrm flipH="1">
            <a:off x="3156341" y="456174"/>
            <a:ext cx="432000" cy="33480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2000" b="1" i="0" u="none" strike="noStrike" kern="0" cap="none" spc="0" normalizeH="0" baseline="0" noProof="0" dirty="0">
                <a:ln>
                  <a:noFill/>
                </a:ln>
                <a:solidFill>
                  <a:prstClr val="black"/>
                </a:solidFill>
                <a:effectLst/>
                <a:uLnTx/>
                <a:uFillTx/>
                <a:latin typeface="Calibri"/>
                <a:ea typeface="+mn-ea"/>
                <a:cs typeface="Times New Roman" pitchFamily="18" charset="0"/>
              </a:rPr>
              <a:t>6</a:t>
            </a:r>
            <a:endParaRPr kumimoji="0" lang="en-US" sz="2000" b="1" i="0" u="none" strike="noStrike" kern="0" cap="none" spc="0" normalizeH="0" baseline="0" noProof="0" dirty="0">
              <a:ln>
                <a:noFill/>
              </a:ln>
              <a:solidFill>
                <a:prstClr val="black"/>
              </a:solidFill>
              <a:effectLst/>
              <a:uLnTx/>
              <a:uFillTx/>
              <a:latin typeface="Calibri"/>
              <a:ea typeface="+mn-ea"/>
              <a:cs typeface="+mn-cs"/>
            </a:endParaRPr>
          </a:p>
        </p:txBody>
      </p:sp>
      <p:sp>
        <p:nvSpPr>
          <p:cNvPr id="139" name="Rectangle 138">
            <a:hlinkClick r:id="rId38" action="ppaction://hlinksldjump"/>
            <a:extLst>
              <a:ext uri="{FF2B5EF4-FFF2-40B4-BE49-F238E27FC236}">
                <a16:creationId xmlns:a16="http://schemas.microsoft.com/office/drawing/2014/main" id="{69D97A85-75BA-48B5-8819-824F884B732B}"/>
              </a:ext>
            </a:extLst>
          </p:cNvPr>
          <p:cNvSpPr/>
          <p:nvPr/>
        </p:nvSpPr>
        <p:spPr>
          <a:xfrm flipH="1">
            <a:off x="4601655" y="845952"/>
            <a:ext cx="432000" cy="33480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2000" b="1" i="0" u="none" strike="noStrike" kern="0" cap="none" spc="0" normalizeH="0" baseline="0" noProof="0" dirty="0">
                <a:ln>
                  <a:noFill/>
                </a:ln>
                <a:solidFill>
                  <a:prstClr val="black"/>
                </a:solidFill>
                <a:effectLst/>
                <a:uLnTx/>
                <a:uFillTx/>
                <a:latin typeface="Calibri"/>
                <a:ea typeface="+mn-ea"/>
                <a:cs typeface="Times New Roman" pitchFamily="18" charset="0"/>
              </a:rPr>
              <a:t>9</a:t>
            </a:r>
            <a:endParaRPr kumimoji="0" lang="en-US" sz="2000" b="1" i="0" u="none" strike="noStrike" kern="0" cap="none" spc="0" normalizeH="0" baseline="0" noProof="0" dirty="0">
              <a:ln>
                <a:noFill/>
              </a:ln>
              <a:solidFill>
                <a:prstClr val="black"/>
              </a:solidFill>
              <a:effectLst/>
              <a:uLnTx/>
              <a:uFillTx/>
              <a:latin typeface="Calibri"/>
              <a:ea typeface="+mn-ea"/>
              <a:cs typeface="+mn-cs"/>
            </a:endParaRPr>
          </a:p>
        </p:txBody>
      </p:sp>
      <p:sp>
        <p:nvSpPr>
          <p:cNvPr id="140" name="Rectangle 139">
            <a:hlinkClick r:id="rId39" action="ppaction://hlinksldjump"/>
            <a:extLst>
              <a:ext uri="{FF2B5EF4-FFF2-40B4-BE49-F238E27FC236}">
                <a16:creationId xmlns:a16="http://schemas.microsoft.com/office/drawing/2014/main" id="{0C8EF42F-F34B-49CE-A08B-A1E37A1487B7}"/>
              </a:ext>
            </a:extLst>
          </p:cNvPr>
          <p:cNvSpPr/>
          <p:nvPr/>
        </p:nvSpPr>
        <p:spPr>
          <a:xfrm flipH="1">
            <a:off x="5083285" y="847431"/>
            <a:ext cx="432000" cy="33480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2000" b="1" i="0" u="none" strike="noStrike" kern="0" cap="none" spc="0" normalizeH="0" baseline="0" noProof="0" dirty="0">
                <a:ln>
                  <a:noFill/>
                </a:ln>
                <a:solidFill>
                  <a:prstClr val="black"/>
                </a:solidFill>
                <a:effectLst/>
                <a:uLnTx/>
                <a:uFillTx/>
                <a:latin typeface="Calibri"/>
                <a:ea typeface="+mn-ea"/>
                <a:cs typeface="Times New Roman" pitchFamily="18" charset="0"/>
              </a:rPr>
              <a:t>8</a:t>
            </a:r>
            <a:endParaRPr kumimoji="0" lang="en-US" sz="2000" b="1" i="0" u="none" strike="noStrike" kern="0" cap="none" spc="0" normalizeH="0" baseline="0" noProof="0" dirty="0">
              <a:ln>
                <a:noFill/>
              </a:ln>
              <a:solidFill>
                <a:prstClr val="black"/>
              </a:solidFill>
              <a:effectLst/>
              <a:uLnTx/>
              <a:uFillTx/>
              <a:latin typeface="Calibri"/>
              <a:ea typeface="+mn-ea"/>
              <a:cs typeface="+mn-cs"/>
            </a:endParaRPr>
          </a:p>
        </p:txBody>
      </p:sp>
      <p:sp>
        <p:nvSpPr>
          <p:cNvPr id="141" name="Rectangle 140">
            <a:hlinkClick r:id="rId40" action="ppaction://hlinksldjump"/>
            <a:extLst>
              <a:ext uri="{FF2B5EF4-FFF2-40B4-BE49-F238E27FC236}">
                <a16:creationId xmlns:a16="http://schemas.microsoft.com/office/drawing/2014/main" id="{66CBDA47-893E-49B7-B92D-1B26C6AB4EAF}"/>
              </a:ext>
            </a:extLst>
          </p:cNvPr>
          <p:cNvSpPr/>
          <p:nvPr/>
        </p:nvSpPr>
        <p:spPr>
          <a:xfrm flipH="1">
            <a:off x="5564642" y="847431"/>
            <a:ext cx="430412" cy="33577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2000" b="1" i="0" u="none" strike="noStrike" kern="0" cap="none" spc="0" normalizeH="0" baseline="0" noProof="0" dirty="0">
                <a:ln>
                  <a:noFill/>
                </a:ln>
                <a:solidFill>
                  <a:prstClr val="black"/>
                </a:solidFill>
                <a:effectLst/>
                <a:uLnTx/>
                <a:uFillTx/>
                <a:latin typeface="Calibri"/>
                <a:ea typeface="+mn-ea"/>
                <a:cs typeface="Times New Roman" pitchFamily="18" charset="0"/>
              </a:rPr>
              <a:t>7</a:t>
            </a:r>
            <a:endParaRPr kumimoji="0" lang="en-US" sz="2000" b="1" i="0" u="none" strike="noStrike" kern="0" cap="none" spc="0" normalizeH="0" baseline="0" noProof="0" dirty="0">
              <a:ln>
                <a:noFill/>
              </a:ln>
              <a:solidFill>
                <a:prstClr val="black"/>
              </a:solidFill>
              <a:effectLst/>
              <a:uLnTx/>
              <a:uFillTx/>
              <a:latin typeface="Calibri"/>
              <a:ea typeface="+mn-ea"/>
              <a:cs typeface="+mn-cs"/>
            </a:endParaRPr>
          </a:p>
        </p:txBody>
      </p:sp>
      <p:sp>
        <p:nvSpPr>
          <p:cNvPr id="142" name="Rectangle 141">
            <a:hlinkClick r:id="rId41" action="ppaction://hlinksldjump"/>
            <a:extLst>
              <a:ext uri="{FF2B5EF4-FFF2-40B4-BE49-F238E27FC236}">
                <a16:creationId xmlns:a16="http://schemas.microsoft.com/office/drawing/2014/main" id="{1BA6BE01-15D1-452A-8EF3-75F5CFE3A738}"/>
              </a:ext>
            </a:extLst>
          </p:cNvPr>
          <p:cNvSpPr/>
          <p:nvPr/>
        </p:nvSpPr>
        <p:spPr>
          <a:xfrm flipH="1">
            <a:off x="4122500" y="845954"/>
            <a:ext cx="432000" cy="334798"/>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10</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143" name="Rectangle 142">
            <a:hlinkClick r:id="rId42" action="ppaction://hlinksldjump"/>
            <a:extLst>
              <a:ext uri="{FF2B5EF4-FFF2-40B4-BE49-F238E27FC236}">
                <a16:creationId xmlns:a16="http://schemas.microsoft.com/office/drawing/2014/main" id="{C432B79B-775F-4915-AB5D-3FAEF1B8BFCA}"/>
              </a:ext>
            </a:extLst>
          </p:cNvPr>
          <p:cNvSpPr/>
          <p:nvPr/>
        </p:nvSpPr>
        <p:spPr>
          <a:xfrm flipH="1">
            <a:off x="3633727" y="845953"/>
            <a:ext cx="432000" cy="334799"/>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2000" b="1" i="0" u="none" strike="noStrike" kern="0" cap="none" spc="0" normalizeH="0" baseline="0" noProof="0" dirty="0">
                <a:ln>
                  <a:noFill/>
                </a:ln>
                <a:solidFill>
                  <a:prstClr val="black"/>
                </a:solidFill>
                <a:effectLst/>
                <a:uLnTx/>
                <a:uFillTx/>
                <a:latin typeface="Calibri"/>
                <a:ea typeface="+mn-ea"/>
                <a:cs typeface="Times New Roman" pitchFamily="18" charset="0"/>
              </a:rPr>
              <a:t>11</a:t>
            </a:r>
            <a:endParaRPr kumimoji="0" lang="en-US" sz="2000" b="1" i="0" u="none" strike="noStrike" kern="0" cap="none" spc="0" normalizeH="0" baseline="0" noProof="0" dirty="0">
              <a:ln>
                <a:noFill/>
              </a:ln>
              <a:solidFill>
                <a:prstClr val="black"/>
              </a:solidFill>
              <a:effectLst/>
              <a:uLnTx/>
              <a:uFillTx/>
              <a:latin typeface="Calibri"/>
              <a:ea typeface="+mn-ea"/>
              <a:cs typeface="+mn-cs"/>
            </a:endParaRPr>
          </a:p>
        </p:txBody>
      </p:sp>
      <p:sp>
        <p:nvSpPr>
          <p:cNvPr id="144" name="Rectangle 143">
            <a:hlinkClick r:id="rId43" action="ppaction://hlinksldjump"/>
            <a:extLst>
              <a:ext uri="{FF2B5EF4-FFF2-40B4-BE49-F238E27FC236}">
                <a16:creationId xmlns:a16="http://schemas.microsoft.com/office/drawing/2014/main" id="{3E80846F-5709-4152-BD29-EBF2164B6EC4}"/>
              </a:ext>
            </a:extLst>
          </p:cNvPr>
          <p:cNvSpPr/>
          <p:nvPr/>
        </p:nvSpPr>
        <p:spPr>
          <a:xfrm flipH="1">
            <a:off x="3155509" y="845954"/>
            <a:ext cx="432000" cy="33480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12</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145" name="Rectangle 144">
            <a:hlinkClick r:id="rId44" action="ppaction://hlinksldjump"/>
            <a:extLst>
              <a:ext uri="{FF2B5EF4-FFF2-40B4-BE49-F238E27FC236}">
                <a16:creationId xmlns:a16="http://schemas.microsoft.com/office/drawing/2014/main" id="{DDD89EB2-CAC3-4412-846B-1A255BB40CCD}"/>
              </a:ext>
            </a:extLst>
          </p:cNvPr>
          <p:cNvSpPr/>
          <p:nvPr/>
        </p:nvSpPr>
        <p:spPr>
          <a:xfrm flipH="1">
            <a:off x="4604036" y="1239524"/>
            <a:ext cx="432000" cy="33480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15</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146" name="Rectangle 145">
            <a:hlinkClick r:id="rId45" action="ppaction://hlinksldjump"/>
            <a:extLst>
              <a:ext uri="{FF2B5EF4-FFF2-40B4-BE49-F238E27FC236}">
                <a16:creationId xmlns:a16="http://schemas.microsoft.com/office/drawing/2014/main" id="{B73A9971-8BA7-482E-A3B5-EAAC9E13F9A6}"/>
              </a:ext>
            </a:extLst>
          </p:cNvPr>
          <p:cNvSpPr/>
          <p:nvPr/>
        </p:nvSpPr>
        <p:spPr>
          <a:xfrm flipH="1">
            <a:off x="5085666" y="1241003"/>
            <a:ext cx="432000" cy="33480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14</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147" name="Rectangle 146">
            <a:hlinkClick r:id="rId46" action="ppaction://hlinksldjump"/>
            <a:extLst>
              <a:ext uri="{FF2B5EF4-FFF2-40B4-BE49-F238E27FC236}">
                <a16:creationId xmlns:a16="http://schemas.microsoft.com/office/drawing/2014/main" id="{0785F406-C865-4B7B-8B9B-239304962A83}"/>
              </a:ext>
            </a:extLst>
          </p:cNvPr>
          <p:cNvSpPr/>
          <p:nvPr/>
        </p:nvSpPr>
        <p:spPr>
          <a:xfrm flipH="1">
            <a:off x="5567023" y="1241003"/>
            <a:ext cx="430412" cy="33577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13</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148" name="Rectangle 147">
            <a:hlinkClick r:id="rId47" action="ppaction://hlinksldjump"/>
            <a:extLst>
              <a:ext uri="{FF2B5EF4-FFF2-40B4-BE49-F238E27FC236}">
                <a16:creationId xmlns:a16="http://schemas.microsoft.com/office/drawing/2014/main" id="{7A42EE66-7441-4364-BD08-3B6F948A8994}"/>
              </a:ext>
            </a:extLst>
          </p:cNvPr>
          <p:cNvSpPr/>
          <p:nvPr/>
        </p:nvSpPr>
        <p:spPr>
          <a:xfrm flipH="1">
            <a:off x="4124881" y="1239526"/>
            <a:ext cx="432000" cy="334798"/>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16</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149" name="Rectangle 148">
            <a:hlinkClick r:id="rId48" action="ppaction://hlinksldjump"/>
            <a:extLst>
              <a:ext uri="{FF2B5EF4-FFF2-40B4-BE49-F238E27FC236}">
                <a16:creationId xmlns:a16="http://schemas.microsoft.com/office/drawing/2014/main" id="{C54FA3CB-A778-47BB-9970-2D62BDC448C2}"/>
              </a:ext>
            </a:extLst>
          </p:cNvPr>
          <p:cNvSpPr/>
          <p:nvPr/>
        </p:nvSpPr>
        <p:spPr>
          <a:xfrm flipH="1">
            <a:off x="3636108" y="1239525"/>
            <a:ext cx="432000" cy="334799"/>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17</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150" name="Rectangle 149">
            <a:hlinkClick r:id="rId49" action="ppaction://hlinksldjump"/>
            <a:extLst>
              <a:ext uri="{FF2B5EF4-FFF2-40B4-BE49-F238E27FC236}">
                <a16:creationId xmlns:a16="http://schemas.microsoft.com/office/drawing/2014/main" id="{FF9542C4-F0D8-46D7-A3BB-AB678E43C9D1}"/>
              </a:ext>
            </a:extLst>
          </p:cNvPr>
          <p:cNvSpPr/>
          <p:nvPr/>
        </p:nvSpPr>
        <p:spPr>
          <a:xfrm flipH="1">
            <a:off x="3155509" y="1234764"/>
            <a:ext cx="432000" cy="33480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18</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151" name="Rectangle 150">
            <a:hlinkClick r:id="rId50" action="ppaction://hlinksldjump"/>
            <a:extLst>
              <a:ext uri="{FF2B5EF4-FFF2-40B4-BE49-F238E27FC236}">
                <a16:creationId xmlns:a16="http://schemas.microsoft.com/office/drawing/2014/main" id="{B70E6806-E752-42FF-8A49-04DC67CFE3DD}"/>
              </a:ext>
            </a:extLst>
          </p:cNvPr>
          <p:cNvSpPr/>
          <p:nvPr/>
        </p:nvSpPr>
        <p:spPr>
          <a:xfrm flipH="1">
            <a:off x="4603204" y="1629304"/>
            <a:ext cx="432000" cy="33480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21</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152" name="Rectangle 151">
            <a:hlinkClick r:id="rId51" action="ppaction://hlinksldjump"/>
            <a:extLst>
              <a:ext uri="{FF2B5EF4-FFF2-40B4-BE49-F238E27FC236}">
                <a16:creationId xmlns:a16="http://schemas.microsoft.com/office/drawing/2014/main" id="{D05F3ACD-422D-4556-A8CC-ACC501E673BA}"/>
              </a:ext>
            </a:extLst>
          </p:cNvPr>
          <p:cNvSpPr/>
          <p:nvPr/>
        </p:nvSpPr>
        <p:spPr>
          <a:xfrm flipH="1">
            <a:off x="5084834" y="1630783"/>
            <a:ext cx="432000" cy="33480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20</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153" name="Rectangle 152">
            <a:hlinkClick r:id="rId52" action="ppaction://hlinksldjump"/>
            <a:extLst>
              <a:ext uri="{FF2B5EF4-FFF2-40B4-BE49-F238E27FC236}">
                <a16:creationId xmlns:a16="http://schemas.microsoft.com/office/drawing/2014/main" id="{9583860B-0DC0-46D2-8A49-C14D5B71E06E}"/>
              </a:ext>
            </a:extLst>
          </p:cNvPr>
          <p:cNvSpPr/>
          <p:nvPr/>
        </p:nvSpPr>
        <p:spPr>
          <a:xfrm flipH="1">
            <a:off x="5566191" y="1630783"/>
            <a:ext cx="430412" cy="33577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19</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154" name="Rectangle 153">
            <a:hlinkClick r:id="rId53" action="ppaction://hlinksldjump"/>
            <a:extLst>
              <a:ext uri="{FF2B5EF4-FFF2-40B4-BE49-F238E27FC236}">
                <a16:creationId xmlns:a16="http://schemas.microsoft.com/office/drawing/2014/main" id="{91B0F697-7720-4A24-9CC7-C74FBE0888CE}"/>
              </a:ext>
            </a:extLst>
          </p:cNvPr>
          <p:cNvSpPr/>
          <p:nvPr/>
        </p:nvSpPr>
        <p:spPr>
          <a:xfrm flipH="1">
            <a:off x="4124049" y="1629306"/>
            <a:ext cx="432000" cy="334798"/>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22</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155" name="Rectangle 154">
            <a:hlinkClick r:id="rId54" action="ppaction://hlinksldjump"/>
            <a:extLst>
              <a:ext uri="{FF2B5EF4-FFF2-40B4-BE49-F238E27FC236}">
                <a16:creationId xmlns:a16="http://schemas.microsoft.com/office/drawing/2014/main" id="{AF50619A-1033-486C-8402-223EDB6117C3}"/>
              </a:ext>
            </a:extLst>
          </p:cNvPr>
          <p:cNvSpPr/>
          <p:nvPr/>
        </p:nvSpPr>
        <p:spPr>
          <a:xfrm flipH="1">
            <a:off x="3635276" y="1629305"/>
            <a:ext cx="432000" cy="334799"/>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23</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156" name="Rectangle 155">
            <a:hlinkClick r:id="rId55" action="ppaction://hlinksldjump"/>
            <a:extLst>
              <a:ext uri="{FF2B5EF4-FFF2-40B4-BE49-F238E27FC236}">
                <a16:creationId xmlns:a16="http://schemas.microsoft.com/office/drawing/2014/main" id="{5D5038EB-099D-411F-A328-3A8AFCDBE26E}"/>
              </a:ext>
            </a:extLst>
          </p:cNvPr>
          <p:cNvSpPr/>
          <p:nvPr/>
        </p:nvSpPr>
        <p:spPr>
          <a:xfrm flipH="1">
            <a:off x="3154677" y="1624544"/>
            <a:ext cx="432000" cy="33480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24</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157" name="Rectangle 156">
            <a:hlinkClick r:id="rId56" action="ppaction://hlinksldjump"/>
            <a:extLst>
              <a:ext uri="{FF2B5EF4-FFF2-40B4-BE49-F238E27FC236}">
                <a16:creationId xmlns:a16="http://schemas.microsoft.com/office/drawing/2014/main" id="{41825B8A-DEE3-4373-9602-12539D94E7EF}"/>
              </a:ext>
            </a:extLst>
          </p:cNvPr>
          <p:cNvSpPr/>
          <p:nvPr/>
        </p:nvSpPr>
        <p:spPr>
          <a:xfrm flipH="1">
            <a:off x="4601655" y="2033711"/>
            <a:ext cx="432000" cy="33480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27</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158" name="Rectangle 157">
            <a:hlinkClick r:id="rId57" action="ppaction://hlinksldjump"/>
            <a:extLst>
              <a:ext uri="{FF2B5EF4-FFF2-40B4-BE49-F238E27FC236}">
                <a16:creationId xmlns:a16="http://schemas.microsoft.com/office/drawing/2014/main" id="{5F39167E-EAD0-4D11-83FC-E27B5B11A063}"/>
              </a:ext>
            </a:extLst>
          </p:cNvPr>
          <p:cNvSpPr/>
          <p:nvPr/>
        </p:nvSpPr>
        <p:spPr>
          <a:xfrm flipH="1">
            <a:off x="5083285" y="2035190"/>
            <a:ext cx="432000" cy="33480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26</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159" name="Rectangle 158">
            <a:hlinkClick r:id="rId58" action="ppaction://hlinksldjump"/>
            <a:extLst>
              <a:ext uri="{FF2B5EF4-FFF2-40B4-BE49-F238E27FC236}">
                <a16:creationId xmlns:a16="http://schemas.microsoft.com/office/drawing/2014/main" id="{2B8829FD-A4D9-4EAC-B7DE-84068531A040}"/>
              </a:ext>
            </a:extLst>
          </p:cNvPr>
          <p:cNvSpPr/>
          <p:nvPr/>
        </p:nvSpPr>
        <p:spPr>
          <a:xfrm flipH="1">
            <a:off x="5564642" y="2035190"/>
            <a:ext cx="430412" cy="33577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25</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160" name="Rectangle 159">
            <a:hlinkClick r:id="rId59" action="ppaction://hlinksldjump"/>
            <a:extLst>
              <a:ext uri="{FF2B5EF4-FFF2-40B4-BE49-F238E27FC236}">
                <a16:creationId xmlns:a16="http://schemas.microsoft.com/office/drawing/2014/main" id="{E9D36881-85C6-48D2-AD23-0BA399FA5951}"/>
              </a:ext>
            </a:extLst>
          </p:cNvPr>
          <p:cNvSpPr/>
          <p:nvPr/>
        </p:nvSpPr>
        <p:spPr>
          <a:xfrm flipH="1">
            <a:off x="4122500" y="2033713"/>
            <a:ext cx="432000" cy="334798"/>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28</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161" name="Rectangle 160">
            <a:hlinkClick r:id="rId60" action="ppaction://hlinksldjump"/>
            <a:extLst>
              <a:ext uri="{FF2B5EF4-FFF2-40B4-BE49-F238E27FC236}">
                <a16:creationId xmlns:a16="http://schemas.microsoft.com/office/drawing/2014/main" id="{D03A7673-6021-47DA-B20E-362CACCD7FB2}"/>
              </a:ext>
            </a:extLst>
          </p:cNvPr>
          <p:cNvSpPr/>
          <p:nvPr/>
        </p:nvSpPr>
        <p:spPr>
          <a:xfrm flipH="1">
            <a:off x="3633727" y="2033712"/>
            <a:ext cx="432000" cy="334799"/>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29</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162" name="Rectangle 161">
            <a:hlinkClick r:id="rId61" action="ppaction://hlinksldjump"/>
            <a:extLst>
              <a:ext uri="{FF2B5EF4-FFF2-40B4-BE49-F238E27FC236}">
                <a16:creationId xmlns:a16="http://schemas.microsoft.com/office/drawing/2014/main" id="{2C40FCFF-D647-452F-8FB0-3D096EC4B3F6}"/>
              </a:ext>
            </a:extLst>
          </p:cNvPr>
          <p:cNvSpPr/>
          <p:nvPr/>
        </p:nvSpPr>
        <p:spPr>
          <a:xfrm flipH="1">
            <a:off x="3153128" y="2028951"/>
            <a:ext cx="432000" cy="33480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30</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graphicFrame>
        <p:nvGraphicFramePr>
          <p:cNvPr id="163" name="Table 4">
            <a:extLst>
              <a:ext uri="{FF2B5EF4-FFF2-40B4-BE49-F238E27FC236}">
                <a16:creationId xmlns:a16="http://schemas.microsoft.com/office/drawing/2014/main" id="{EE94665D-E91B-4913-B6E9-0385B1700992}"/>
              </a:ext>
            </a:extLst>
          </p:cNvPr>
          <p:cNvGraphicFramePr>
            <a:graphicFrameLocks noGrp="1"/>
          </p:cNvGraphicFramePr>
          <p:nvPr/>
        </p:nvGraphicFramePr>
        <p:xfrm>
          <a:off x="19850" y="24995"/>
          <a:ext cx="2897370" cy="2377440"/>
        </p:xfrm>
        <a:graphic>
          <a:graphicData uri="http://schemas.openxmlformats.org/drawingml/2006/table">
            <a:tbl>
              <a:tblPr firstRow="1" bandRow="1">
                <a:tableStyleId>{21E4AEA4-8DFA-4A89-87EB-49C32662AFE0}</a:tableStyleId>
              </a:tblPr>
              <a:tblGrid>
                <a:gridCol w="482895">
                  <a:extLst>
                    <a:ext uri="{9D8B030D-6E8A-4147-A177-3AD203B41FA5}">
                      <a16:colId xmlns:a16="http://schemas.microsoft.com/office/drawing/2014/main" val="60752616"/>
                    </a:ext>
                  </a:extLst>
                </a:gridCol>
                <a:gridCol w="482895">
                  <a:extLst>
                    <a:ext uri="{9D8B030D-6E8A-4147-A177-3AD203B41FA5}">
                      <a16:colId xmlns:a16="http://schemas.microsoft.com/office/drawing/2014/main" val="1978433013"/>
                    </a:ext>
                  </a:extLst>
                </a:gridCol>
                <a:gridCol w="482895">
                  <a:extLst>
                    <a:ext uri="{9D8B030D-6E8A-4147-A177-3AD203B41FA5}">
                      <a16:colId xmlns:a16="http://schemas.microsoft.com/office/drawing/2014/main" val="4211932058"/>
                    </a:ext>
                  </a:extLst>
                </a:gridCol>
                <a:gridCol w="482895">
                  <a:extLst>
                    <a:ext uri="{9D8B030D-6E8A-4147-A177-3AD203B41FA5}">
                      <a16:colId xmlns:a16="http://schemas.microsoft.com/office/drawing/2014/main" val="3517426493"/>
                    </a:ext>
                  </a:extLst>
                </a:gridCol>
                <a:gridCol w="482895">
                  <a:extLst>
                    <a:ext uri="{9D8B030D-6E8A-4147-A177-3AD203B41FA5}">
                      <a16:colId xmlns:a16="http://schemas.microsoft.com/office/drawing/2014/main" val="1195923815"/>
                    </a:ext>
                  </a:extLst>
                </a:gridCol>
                <a:gridCol w="482895">
                  <a:extLst>
                    <a:ext uri="{9D8B030D-6E8A-4147-A177-3AD203B41FA5}">
                      <a16:colId xmlns:a16="http://schemas.microsoft.com/office/drawing/2014/main" val="1946833747"/>
                    </a:ext>
                  </a:extLst>
                </a:gridCol>
              </a:tblGrid>
              <a:tr h="396240">
                <a:tc gridSpan="6">
                  <a:txBody>
                    <a:bodyPr/>
                    <a:lstStyle/>
                    <a:p>
                      <a:pPr algn="ctr"/>
                      <a:r>
                        <a:rPr lang="ar-EG" sz="2000" dirty="0"/>
                        <a:t>هاتور</a:t>
                      </a:r>
                      <a:endParaRPr lang="en-GB" sz="2000" dirty="0"/>
                    </a:p>
                  </a:txBody>
                  <a:tcPr/>
                </a:tc>
                <a:tc hMerge="1">
                  <a:txBody>
                    <a:bodyPr/>
                    <a:lstStyle/>
                    <a:p>
                      <a:endParaRPr lang="en-GB" dirty="0"/>
                    </a:p>
                  </a:txBody>
                  <a:tcPr/>
                </a:tc>
                <a:tc hMerge="1">
                  <a:txBody>
                    <a:bodyPr/>
                    <a:lstStyle/>
                    <a:p>
                      <a:endParaRPr lang="en-GB"/>
                    </a:p>
                  </a:txBody>
                  <a:tcPr/>
                </a:tc>
                <a:tc hMerge="1">
                  <a:txBody>
                    <a:bodyPr/>
                    <a:lstStyle/>
                    <a:p>
                      <a:endParaRPr lang="en-GB" dirty="0"/>
                    </a:p>
                  </a:txBody>
                  <a:tcPr/>
                </a:tc>
                <a:tc hMerge="1">
                  <a:txBody>
                    <a:bodyPr/>
                    <a:lstStyle/>
                    <a:p>
                      <a:endParaRPr lang="en-GB" dirty="0"/>
                    </a:p>
                  </a:txBody>
                  <a:tcPr/>
                </a:tc>
                <a:tc hMerge="1">
                  <a:txBody>
                    <a:bodyPr/>
                    <a:lstStyle/>
                    <a:p>
                      <a:endParaRPr lang="en-GB" dirty="0"/>
                    </a:p>
                  </a:txBody>
                  <a:tcPr/>
                </a:tc>
                <a:extLst>
                  <a:ext uri="{0D108BD9-81ED-4DB2-BD59-A6C34878D82A}">
                    <a16:rowId xmlns:a16="http://schemas.microsoft.com/office/drawing/2014/main" val="2400210891"/>
                  </a:ext>
                </a:extLst>
              </a:tr>
              <a:tr h="396240">
                <a:tc>
                  <a:txBody>
                    <a:bodyPr/>
                    <a:lstStyle/>
                    <a:p>
                      <a:pPr algn="ctr" rtl="0"/>
                      <a:endParaRPr lang="en-GB" sz="1600" b="1" dirty="0"/>
                    </a:p>
                  </a:txBody>
                  <a:tcPr/>
                </a:tc>
                <a:tc>
                  <a:txBody>
                    <a:bodyPr/>
                    <a:lstStyle/>
                    <a:p>
                      <a:pPr algn="ctr" rtl="0"/>
                      <a:endParaRPr lang="en-GB" sz="1600" b="1" dirty="0"/>
                    </a:p>
                  </a:txBody>
                  <a:tcPr/>
                </a:tc>
                <a:tc>
                  <a:txBody>
                    <a:bodyPr/>
                    <a:lstStyle/>
                    <a:p>
                      <a:pPr algn="ctr" rtl="0"/>
                      <a:endParaRPr lang="en-GB" sz="1600" b="1" dirty="0"/>
                    </a:p>
                  </a:txBody>
                  <a:tcPr/>
                </a:tc>
                <a:tc>
                  <a:txBody>
                    <a:bodyPr/>
                    <a:lstStyle/>
                    <a:p>
                      <a:pPr algn="ctr" rtl="0"/>
                      <a:endParaRPr lang="en-GB" sz="1600" b="1" dirty="0"/>
                    </a:p>
                  </a:txBody>
                  <a:tcPr/>
                </a:tc>
                <a:tc>
                  <a:txBody>
                    <a:bodyPr/>
                    <a:lstStyle/>
                    <a:p>
                      <a:pPr algn="ctr" rtl="0"/>
                      <a:endParaRPr lang="en-GB" sz="1600" b="1" dirty="0"/>
                    </a:p>
                  </a:txBody>
                  <a:tcPr/>
                </a:tc>
                <a:tc>
                  <a:txBody>
                    <a:bodyPr/>
                    <a:lstStyle/>
                    <a:p>
                      <a:pPr algn="ctr" rtl="0"/>
                      <a:endParaRPr lang="en-GB" sz="1600" b="1" dirty="0"/>
                    </a:p>
                  </a:txBody>
                  <a:tcPr/>
                </a:tc>
                <a:extLst>
                  <a:ext uri="{0D108BD9-81ED-4DB2-BD59-A6C34878D82A}">
                    <a16:rowId xmlns:a16="http://schemas.microsoft.com/office/drawing/2014/main" val="3052246067"/>
                  </a:ext>
                </a:extLst>
              </a:tr>
              <a:tr h="396240">
                <a:tc>
                  <a:txBody>
                    <a:bodyPr/>
                    <a:lstStyle/>
                    <a:p>
                      <a:pPr algn="ctr" rtl="0"/>
                      <a:endParaRPr lang="en-GB" sz="1600" b="1" dirty="0"/>
                    </a:p>
                  </a:txBody>
                  <a:tcPr/>
                </a:tc>
                <a:tc>
                  <a:txBody>
                    <a:bodyPr/>
                    <a:lstStyle/>
                    <a:p>
                      <a:pPr algn="ctr" rtl="0"/>
                      <a:endParaRPr lang="en-GB" sz="1600" b="1" dirty="0"/>
                    </a:p>
                  </a:txBody>
                  <a:tcPr/>
                </a:tc>
                <a:tc>
                  <a:txBody>
                    <a:bodyPr/>
                    <a:lstStyle/>
                    <a:p>
                      <a:pPr algn="ctr" rtl="0"/>
                      <a:endParaRPr lang="en-GB" sz="1600" b="1" dirty="0"/>
                    </a:p>
                  </a:txBody>
                  <a:tcPr/>
                </a:tc>
                <a:tc>
                  <a:txBody>
                    <a:bodyPr/>
                    <a:lstStyle/>
                    <a:p>
                      <a:pPr algn="ctr" rtl="0"/>
                      <a:endParaRPr lang="en-GB" sz="1600" b="1" dirty="0"/>
                    </a:p>
                  </a:txBody>
                  <a:tcPr/>
                </a:tc>
                <a:tc>
                  <a:txBody>
                    <a:bodyPr/>
                    <a:lstStyle/>
                    <a:p>
                      <a:pPr algn="ctr" rtl="0"/>
                      <a:endParaRPr lang="en-GB" sz="1600" b="1" dirty="0"/>
                    </a:p>
                  </a:txBody>
                  <a:tcPr/>
                </a:tc>
                <a:tc>
                  <a:txBody>
                    <a:bodyPr/>
                    <a:lstStyle/>
                    <a:p>
                      <a:pPr algn="ctr" rtl="0"/>
                      <a:endParaRPr lang="en-GB" sz="1600" b="1" dirty="0"/>
                    </a:p>
                  </a:txBody>
                  <a:tcPr/>
                </a:tc>
                <a:extLst>
                  <a:ext uri="{0D108BD9-81ED-4DB2-BD59-A6C34878D82A}">
                    <a16:rowId xmlns:a16="http://schemas.microsoft.com/office/drawing/2014/main" val="4098225372"/>
                  </a:ext>
                </a:extLst>
              </a:tr>
              <a:tr h="396240">
                <a:tc>
                  <a:txBody>
                    <a:bodyPr/>
                    <a:lstStyle/>
                    <a:p>
                      <a:pPr algn="ctr" rtl="0"/>
                      <a:endParaRPr lang="en-GB" sz="1600" b="1" dirty="0"/>
                    </a:p>
                  </a:txBody>
                  <a:tcPr/>
                </a:tc>
                <a:tc>
                  <a:txBody>
                    <a:bodyPr/>
                    <a:lstStyle/>
                    <a:p>
                      <a:pPr algn="ctr" rtl="0"/>
                      <a:endParaRPr lang="en-GB" sz="1600" b="1" dirty="0"/>
                    </a:p>
                  </a:txBody>
                  <a:tcPr/>
                </a:tc>
                <a:tc>
                  <a:txBody>
                    <a:bodyPr/>
                    <a:lstStyle/>
                    <a:p>
                      <a:pPr algn="ctr" rtl="0"/>
                      <a:endParaRPr lang="en-GB" sz="1600" b="1" dirty="0"/>
                    </a:p>
                  </a:txBody>
                  <a:tcPr/>
                </a:tc>
                <a:tc>
                  <a:txBody>
                    <a:bodyPr/>
                    <a:lstStyle/>
                    <a:p>
                      <a:pPr algn="ctr" rtl="0"/>
                      <a:endParaRPr lang="en-GB" sz="1600" b="1" dirty="0"/>
                    </a:p>
                  </a:txBody>
                  <a:tcPr/>
                </a:tc>
                <a:tc>
                  <a:txBody>
                    <a:bodyPr/>
                    <a:lstStyle/>
                    <a:p>
                      <a:pPr algn="ctr" rtl="0"/>
                      <a:endParaRPr lang="en-GB" sz="1600" b="1" dirty="0"/>
                    </a:p>
                  </a:txBody>
                  <a:tcPr/>
                </a:tc>
                <a:tc>
                  <a:txBody>
                    <a:bodyPr/>
                    <a:lstStyle/>
                    <a:p>
                      <a:pPr algn="ctr" rtl="0"/>
                      <a:endParaRPr lang="en-GB" sz="1600" b="1" dirty="0"/>
                    </a:p>
                  </a:txBody>
                  <a:tcPr/>
                </a:tc>
                <a:extLst>
                  <a:ext uri="{0D108BD9-81ED-4DB2-BD59-A6C34878D82A}">
                    <a16:rowId xmlns:a16="http://schemas.microsoft.com/office/drawing/2014/main" val="2623554263"/>
                  </a:ext>
                </a:extLst>
              </a:tr>
              <a:tr h="396240">
                <a:tc>
                  <a:txBody>
                    <a:bodyPr/>
                    <a:lstStyle/>
                    <a:p>
                      <a:pPr algn="ctr" rtl="0"/>
                      <a:endParaRPr lang="en-GB" sz="1600" b="1" dirty="0"/>
                    </a:p>
                  </a:txBody>
                  <a:tcPr/>
                </a:tc>
                <a:tc>
                  <a:txBody>
                    <a:bodyPr/>
                    <a:lstStyle/>
                    <a:p>
                      <a:pPr algn="ctr" rtl="0"/>
                      <a:endParaRPr lang="en-GB" sz="1600" b="1" dirty="0"/>
                    </a:p>
                  </a:txBody>
                  <a:tcPr/>
                </a:tc>
                <a:tc>
                  <a:txBody>
                    <a:bodyPr/>
                    <a:lstStyle/>
                    <a:p>
                      <a:pPr algn="ctr" rtl="0"/>
                      <a:endParaRPr lang="en-GB" sz="1600" b="1" dirty="0"/>
                    </a:p>
                  </a:txBody>
                  <a:tcPr/>
                </a:tc>
                <a:tc>
                  <a:txBody>
                    <a:bodyPr/>
                    <a:lstStyle/>
                    <a:p>
                      <a:pPr algn="ctr" rtl="0"/>
                      <a:endParaRPr lang="en-GB" sz="1600" b="1" dirty="0"/>
                    </a:p>
                  </a:txBody>
                  <a:tcPr/>
                </a:tc>
                <a:tc>
                  <a:txBody>
                    <a:bodyPr/>
                    <a:lstStyle/>
                    <a:p>
                      <a:pPr algn="ctr" rtl="0"/>
                      <a:endParaRPr lang="en-GB" sz="1600" b="1" dirty="0"/>
                    </a:p>
                  </a:txBody>
                  <a:tcPr/>
                </a:tc>
                <a:tc>
                  <a:txBody>
                    <a:bodyPr/>
                    <a:lstStyle/>
                    <a:p>
                      <a:pPr algn="ctr" rtl="0"/>
                      <a:endParaRPr lang="en-GB" sz="1600" b="1" dirty="0"/>
                    </a:p>
                  </a:txBody>
                  <a:tcPr/>
                </a:tc>
                <a:extLst>
                  <a:ext uri="{0D108BD9-81ED-4DB2-BD59-A6C34878D82A}">
                    <a16:rowId xmlns:a16="http://schemas.microsoft.com/office/drawing/2014/main" val="2730968989"/>
                  </a:ext>
                </a:extLst>
              </a:tr>
              <a:tr h="396240">
                <a:tc>
                  <a:txBody>
                    <a:bodyPr/>
                    <a:lstStyle/>
                    <a:p>
                      <a:pPr algn="ctr" rtl="0"/>
                      <a:endParaRPr lang="en-GB" sz="1600" b="1" dirty="0"/>
                    </a:p>
                  </a:txBody>
                  <a:tcPr/>
                </a:tc>
                <a:tc>
                  <a:txBody>
                    <a:bodyPr/>
                    <a:lstStyle/>
                    <a:p>
                      <a:pPr algn="ctr" rtl="0"/>
                      <a:endParaRPr lang="en-GB" sz="1600" b="1"/>
                    </a:p>
                  </a:txBody>
                  <a:tcPr/>
                </a:tc>
                <a:tc>
                  <a:txBody>
                    <a:bodyPr/>
                    <a:lstStyle/>
                    <a:p>
                      <a:pPr algn="ctr" rtl="0"/>
                      <a:endParaRPr lang="en-GB" sz="1600" b="1"/>
                    </a:p>
                  </a:txBody>
                  <a:tcPr/>
                </a:tc>
                <a:tc>
                  <a:txBody>
                    <a:bodyPr/>
                    <a:lstStyle/>
                    <a:p>
                      <a:pPr algn="ctr" rtl="0"/>
                      <a:endParaRPr lang="en-GB" sz="1600" b="1"/>
                    </a:p>
                  </a:txBody>
                  <a:tcPr/>
                </a:tc>
                <a:tc>
                  <a:txBody>
                    <a:bodyPr/>
                    <a:lstStyle/>
                    <a:p>
                      <a:pPr algn="ctr" rtl="0"/>
                      <a:endParaRPr lang="en-GB" sz="1600" b="1" dirty="0"/>
                    </a:p>
                  </a:txBody>
                  <a:tcPr/>
                </a:tc>
                <a:tc>
                  <a:txBody>
                    <a:bodyPr/>
                    <a:lstStyle/>
                    <a:p>
                      <a:pPr algn="ctr" rtl="0"/>
                      <a:endParaRPr lang="en-GB" sz="1600" b="1" dirty="0"/>
                    </a:p>
                  </a:txBody>
                  <a:tcPr/>
                </a:tc>
                <a:extLst>
                  <a:ext uri="{0D108BD9-81ED-4DB2-BD59-A6C34878D82A}">
                    <a16:rowId xmlns:a16="http://schemas.microsoft.com/office/drawing/2014/main" val="3101389104"/>
                  </a:ext>
                </a:extLst>
              </a:tr>
            </a:tbl>
          </a:graphicData>
        </a:graphic>
      </p:graphicFrame>
      <p:sp>
        <p:nvSpPr>
          <p:cNvPr id="164" name="Rectangle 163">
            <a:hlinkClick r:id="rId62" action="ppaction://hlinksldjump"/>
            <a:extLst>
              <a:ext uri="{FF2B5EF4-FFF2-40B4-BE49-F238E27FC236}">
                <a16:creationId xmlns:a16="http://schemas.microsoft.com/office/drawing/2014/main" id="{699E253A-3BD6-4B06-99A0-C94EC32C9D75}"/>
              </a:ext>
            </a:extLst>
          </p:cNvPr>
          <p:cNvSpPr/>
          <p:nvPr/>
        </p:nvSpPr>
        <p:spPr>
          <a:xfrm flipH="1">
            <a:off x="1494522" y="456172"/>
            <a:ext cx="432000" cy="33480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2000" b="1" i="0" u="none" strike="noStrike" kern="0" cap="none" spc="0" normalizeH="0" baseline="0" noProof="0" dirty="0">
                <a:ln>
                  <a:noFill/>
                </a:ln>
                <a:solidFill>
                  <a:prstClr val="black"/>
                </a:solidFill>
                <a:effectLst/>
                <a:uLnTx/>
                <a:uFillTx/>
                <a:latin typeface="Calibri"/>
                <a:ea typeface="+mn-ea"/>
                <a:cs typeface="Times New Roman" pitchFamily="18" charset="0"/>
              </a:rPr>
              <a:t>3</a:t>
            </a:r>
            <a:endParaRPr kumimoji="0" lang="en-US" sz="2000" b="1" i="0" u="none" strike="noStrike" kern="0" cap="none" spc="0" normalizeH="0" baseline="0" noProof="0" dirty="0">
              <a:ln>
                <a:noFill/>
              </a:ln>
              <a:solidFill>
                <a:prstClr val="black"/>
              </a:solidFill>
              <a:effectLst/>
              <a:uLnTx/>
              <a:uFillTx/>
              <a:latin typeface="Calibri"/>
              <a:ea typeface="+mn-ea"/>
              <a:cs typeface="+mn-cs"/>
            </a:endParaRPr>
          </a:p>
        </p:txBody>
      </p:sp>
      <p:sp>
        <p:nvSpPr>
          <p:cNvPr id="165" name="Rectangle 164">
            <a:hlinkClick r:id="rId63" action="ppaction://hlinksldjump"/>
            <a:extLst>
              <a:ext uri="{FF2B5EF4-FFF2-40B4-BE49-F238E27FC236}">
                <a16:creationId xmlns:a16="http://schemas.microsoft.com/office/drawing/2014/main" id="{369EF1A4-10C9-48AE-9BEB-719F30C77BCE}"/>
              </a:ext>
            </a:extLst>
          </p:cNvPr>
          <p:cNvSpPr/>
          <p:nvPr/>
        </p:nvSpPr>
        <p:spPr>
          <a:xfrm flipH="1">
            <a:off x="1976152" y="457651"/>
            <a:ext cx="432000" cy="33480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2000" b="1" i="0" u="none" strike="noStrike" kern="0" cap="none" spc="0" normalizeH="0" baseline="0" noProof="0" dirty="0">
                <a:ln>
                  <a:noFill/>
                </a:ln>
                <a:solidFill>
                  <a:prstClr val="black"/>
                </a:solidFill>
                <a:effectLst/>
                <a:uLnTx/>
                <a:uFillTx/>
                <a:latin typeface="Calibri"/>
                <a:ea typeface="+mn-ea"/>
                <a:cs typeface="Times New Roman" pitchFamily="18" charset="0"/>
              </a:rPr>
              <a:t>2</a:t>
            </a:r>
            <a:endParaRPr kumimoji="0" lang="en-US" sz="2000" b="1" i="0" u="none" strike="noStrike" kern="0" cap="none" spc="0" normalizeH="0" baseline="0" noProof="0" dirty="0">
              <a:ln>
                <a:noFill/>
              </a:ln>
              <a:solidFill>
                <a:prstClr val="black"/>
              </a:solidFill>
              <a:effectLst/>
              <a:uLnTx/>
              <a:uFillTx/>
              <a:latin typeface="Calibri"/>
              <a:ea typeface="+mn-ea"/>
              <a:cs typeface="+mn-cs"/>
            </a:endParaRPr>
          </a:p>
        </p:txBody>
      </p:sp>
      <p:sp>
        <p:nvSpPr>
          <p:cNvPr id="166" name="Rectangle 165">
            <a:hlinkClick r:id="rId4" action="ppaction://hlinksldjump"/>
            <a:extLst>
              <a:ext uri="{FF2B5EF4-FFF2-40B4-BE49-F238E27FC236}">
                <a16:creationId xmlns:a16="http://schemas.microsoft.com/office/drawing/2014/main" id="{6FC7251C-63CC-4FDD-A115-8E77E363B1DF}"/>
              </a:ext>
            </a:extLst>
          </p:cNvPr>
          <p:cNvSpPr/>
          <p:nvPr/>
        </p:nvSpPr>
        <p:spPr>
          <a:xfrm flipH="1">
            <a:off x="2457509" y="457651"/>
            <a:ext cx="430412" cy="33577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2000" b="1" i="0" u="none" strike="noStrike" kern="0" cap="none" spc="0" normalizeH="0" baseline="0" noProof="0" dirty="0">
                <a:ln>
                  <a:noFill/>
                </a:ln>
                <a:solidFill>
                  <a:prstClr val="black"/>
                </a:solidFill>
                <a:effectLst/>
                <a:uLnTx/>
                <a:uFillTx/>
                <a:latin typeface="Calibri"/>
                <a:ea typeface="+mn-ea"/>
                <a:cs typeface="Times New Roman" pitchFamily="18" charset="0"/>
              </a:rPr>
              <a:t>1</a:t>
            </a:r>
            <a:endParaRPr kumimoji="0" lang="en-US" sz="2000" b="1" i="0" u="none" strike="noStrike" kern="0" cap="none" spc="0" normalizeH="0" baseline="0" noProof="0" dirty="0">
              <a:ln>
                <a:noFill/>
              </a:ln>
              <a:solidFill>
                <a:prstClr val="black"/>
              </a:solidFill>
              <a:effectLst/>
              <a:uLnTx/>
              <a:uFillTx/>
              <a:latin typeface="Calibri"/>
              <a:ea typeface="+mn-ea"/>
              <a:cs typeface="+mn-cs"/>
            </a:endParaRPr>
          </a:p>
        </p:txBody>
      </p:sp>
      <p:sp>
        <p:nvSpPr>
          <p:cNvPr id="167" name="Rectangle 166">
            <a:hlinkClick r:id="rId62" action="ppaction://hlinksldjump"/>
            <a:extLst>
              <a:ext uri="{FF2B5EF4-FFF2-40B4-BE49-F238E27FC236}">
                <a16:creationId xmlns:a16="http://schemas.microsoft.com/office/drawing/2014/main" id="{8D344892-E6B7-445E-9799-36AED925CAC2}"/>
              </a:ext>
            </a:extLst>
          </p:cNvPr>
          <p:cNvSpPr/>
          <p:nvPr/>
        </p:nvSpPr>
        <p:spPr>
          <a:xfrm flipH="1">
            <a:off x="1015367" y="456174"/>
            <a:ext cx="432000" cy="334798"/>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2000" b="1" i="0" u="none" strike="noStrike" kern="0" cap="none" spc="0" normalizeH="0" baseline="0" noProof="0" dirty="0">
                <a:ln>
                  <a:noFill/>
                </a:ln>
                <a:solidFill>
                  <a:prstClr val="black"/>
                </a:solidFill>
                <a:effectLst/>
                <a:uLnTx/>
                <a:uFillTx/>
                <a:latin typeface="Calibri"/>
                <a:ea typeface="+mn-ea"/>
                <a:cs typeface="Times New Roman" pitchFamily="18" charset="0"/>
              </a:rPr>
              <a:t>4</a:t>
            </a:r>
            <a:endParaRPr kumimoji="0" lang="en-US" sz="2000" b="1" i="0" u="none" strike="noStrike" kern="0" cap="none" spc="0" normalizeH="0" baseline="0" noProof="0" dirty="0">
              <a:ln>
                <a:noFill/>
              </a:ln>
              <a:solidFill>
                <a:prstClr val="black"/>
              </a:solidFill>
              <a:effectLst/>
              <a:uLnTx/>
              <a:uFillTx/>
              <a:latin typeface="Calibri"/>
              <a:ea typeface="+mn-ea"/>
              <a:cs typeface="+mn-cs"/>
            </a:endParaRPr>
          </a:p>
        </p:txBody>
      </p:sp>
      <p:sp>
        <p:nvSpPr>
          <p:cNvPr id="168" name="Rectangle 167">
            <a:hlinkClick r:id="rId62" action="ppaction://hlinksldjump"/>
            <a:extLst>
              <a:ext uri="{FF2B5EF4-FFF2-40B4-BE49-F238E27FC236}">
                <a16:creationId xmlns:a16="http://schemas.microsoft.com/office/drawing/2014/main" id="{6B284B23-42EE-4F47-AB80-C69B2FE332CA}"/>
              </a:ext>
            </a:extLst>
          </p:cNvPr>
          <p:cNvSpPr/>
          <p:nvPr/>
        </p:nvSpPr>
        <p:spPr>
          <a:xfrm flipH="1">
            <a:off x="526594" y="456173"/>
            <a:ext cx="432000" cy="334799"/>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2000" b="1" i="0" u="none" strike="noStrike" kern="0" cap="none" spc="0" normalizeH="0" baseline="0" noProof="0" dirty="0">
                <a:ln>
                  <a:noFill/>
                </a:ln>
                <a:solidFill>
                  <a:prstClr val="black"/>
                </a:solidFill>
                <a:effectLst/>
                <a:uLnTx/>
                <a:uFillTx/>
                <a:latin typeface="Calibri"/>
                <a:ea typeface="+mn-ea"/>
                <a:cs typeface="Times New Roman" pitchFamily="18" charset="0"/>
              </a:rPr>
              <a:t>5</a:t>
            </a:r>
            <a:endParaRPr kumimoji="0" lang="en-US" sz="2000" b="1" i="0" u="none" strike="noStrike" kern="0" cap="none" spc="0" normalizeH="0" baseline="0" noProof="0" dirty="0">
              <a:ln>
                <a:noFill/>
              </a:ln>
              <a:solidFill>
                <a:prstClr val="black"/>
              </a:solidFill>
              <a:effectLst/>
              <a:uLnTx/>
              <a:uFillTx/>
              <a:latin typeface="Calibri"/>
              <a:ea typeface="+mn-ea"/>
              <a:cs typeface="+mn-cs"/>
            </a:endParaRPr>
          </a:p>
        </p:txBody>
      </p:sp>
      <p:sp>
        <p:nvSpPr>
          <p:cNvPr id="169" name="Rectangle 168">
            <a:hlinkClick r:id="rId62" action="ppaction://hlinksldjump"/>
            <a:extLst>
              <a:ext uri="{FF2B5EF4-FFF2-40B4-BE49-F238E27FC236}">
                <a16:creationId xmlns:a16="http://schemas.microsoft.com/office/drawing/2014/main" id="{FE7F69A7-B73F-49EA-A11A-047805A8D9A1}"/>
              </a:ext>
            </a:extLst>
          </p:cNvPr>
          <p:cNvSpPr/>
          <p:nvPr/>
        </p:nvSpPr>
        <p:spPr>
          <a:xfrm flipH="1">
            <a:off x="48376" y="456174"/>
            <a:ext cx="432000" cy="33480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2000" b="1" i="0" u="none" strike="noStrike" kern="0" cap="none" spc="0" normalizeH="0" baseline="0" noProof="0" dirty="0">
                <a:ln>
                  <a:noFill/>
                </a:ln>
                <a:solidFill>
                  <a:prstClr val="black"/>
                </a:solidFill>
                <a:effectLst/>
                <a:uLnTx/>
                <a:uFillTx/>
                <a:latin typeface="Calibri"/>
                <a:ea typeface="+mn-ea"/>
                <a:cs typeface="Times New Roman" pitchFamily="18" charset="0"/>
              </a:rPr>
              <a:t>6</a:t>
            </a:r>
            <a:endParaRPr kumimoji="0" lang="en-US" sz="2000" b="1" i="0" u="none" strike="noStrike" kern="0" cap="none" spc="0" normalizeH="0" baseline="0" noProof="0" dirty="0">
              <a:ln>
                <a:noFill/>
              </a:ln>
              <a:solidFill>
                <a:prstClr val="black"/>
              </a:solidFill>
              <a:effectLst/>
              <a:uLnTx/>
              <a:uFillTx/>
              <a:latin typeface="Calibri"/>
              <a:ea typeface="+mn-ea"/>
              <a:cs typeface="+mn-cs"/>
            </a:endParaRPr>
          </a:p>
        </p:txBody>
      </p:sp>
      <p:sp>
        <p:nvSpPr>
          <p:cNvPr id="170" name="Rectangle 169">
            <a:hlinkClick r:id="rId62" action="ppaction://hlinksldjump"/>
            <a:extLst>
              <a:ext uri="{FF2B5EF4-FFF2-40B4-BE49-F238E27FC236}">
                <a16:creationId xmlns:a16="http://schemas.microsoft.com/office/drawing/2014/main" id="{9E53CDD0-C300-4726-95A7-3EC86E423A07}"/>
              </a:ext>
            </a:extLst>
          </p:cNvPr>
          <p:cNvSpPr/>
          <p:nvPr/>
        </p:nvSpPr>
        <p:spPr>
          <a:xfrm flipH="1">
            <a:off x="1493690" y="845952"/>
            <a:ext cx="432000" cy="33480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2000" b="1" i="0" u="none" strike="noStrike" kern="0" cap="none" spc="0" normalizeH="0" baseline="0" noProof="0" dirty="0">
                <a:ln>
                  <a:noFill/>
                </a:ln>
                <a:solidFill>
                  <a:prstClr val="black"/>
                </a:solidFill>
                <a:effectLst/>
                <a:uLnTx/>
                <a:uFillTx/>
                <a:latin typeface="Calibri"/>
                <a:ea typeface="+mn-ea"/>
                <a:cs typeface="Times New Roman" pitchFamily="18" charset="0"/>
              </a:rPr>
              <a:t>9</a:t>
            </a:r>
            <a:endParaRPr kumimoji="0" lang="en-US" sz="2000" b="1" i="0" u="none" strike="noStrike" kern="0" cap="none" spc="0" normalizeH="0" baseline="0" noProof="0" dirty="0">
              <a:ln>
                <a:noFill/>
              </a:ln>
              <a:solidFill>
                <a:prstClr val="black"/>
              </a:solidFill>
              <a:effectLst/>
              <a:uLnTx/>
              <a:uFillTx/>
              <a:latin typeface="Calibri"/>
              <a:ea typeface="+mn-ea"/>
              <a:cs typeface="+mn-cs"/>
            </a:endParaRPr>
          </a:p>
        </p:txBody>
      </p:sp>
      <p:sp>
        <p:nvSpPr>
          <p:cNvPr id="171" name="Rectangle 170">
            <a:hlinkClick r:id="rId63" action="ppaction://hlinksldjump"/>
            <a:extLst>
              <a:ext uri="{FF2B5EF4-FFF2-40B4-BE49-F238E27FC236}">
                <a16:creationId xmlns:a16="http://schemas.microsoft.com/office/drawing/2014/main" id="{5863CC3F-CB2F-4E61-832A-DB774C987D6C}"/>
              </a:ext>
            </a:extLst>
          </p:cNvPr>
          <p:cNvSpPr/>
          <p:nvPr/>
        </p:nvSpPr>
        <p:spPr>
          <a:xfrm flipH="1">
            <a:off x="1975320" y="847431"/>
            <a:ext cx="432000" cy="33480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2000" b="1" i="0" u="none" strike="noStrike" kern="0" cap="none" spc="0" normalizeH="0" baseline="0" noProof="0" dirty="0">
                <a:ln>
                  <a:noFill/>
                </a:ln>
                <a:solidFill>
                  <a:prstClr val="black"/>
                </a:solidFill>
                <a:effectLst/>
                <a:uLnTx/>
                <a:uFillTx/>
                <a:latin typeface="Calibri"/>
                <a:ea typeface="+mn-ea"/>
                <a:cs typeface="Times New Roman" pitchFamily="18" charset="0"/>
              </a:rPr>
              <a:t>8</a:t>
            </a:r>
            <a:endParaRPr kumimoji="0" lang="en-US" sz="2000" b="1" i="0" u="none" strike="noStrike" kern="0" cap="none" spc="0" normalizeH="0" baseline="0" noProof="0" dirty="0">
              <a:ln>
                <a:noFill/>
              </a:ln>
              <a:solidFill>
                <a:prstClr val="black"/>
              </a:solidFill>
              <a:effectLst/>
              <a:uLnTx/>
              <a:uFillTx/>
              <a:latin typeface="Calibri"/>
              <a:ea typeface="+mn-ea"/>
              <a:cs typeface="+mn-cs"/>
            </a:endParaRPr>
          </a:p>
        </p:txBody>
      </p:sp>
      <p:sp>
        <p:nvSpPr>
          <p:cNvPr id="172" name="Rectangle 171">
            <a:hlinkClick r:id="rId4" action="ppaction://hlinksldjump"/>
            <a:extLst>
              <a:ext uri="{FF2B5EF4-FFF2-40B4-BE49-F238E27FC236}">
                <a16:creationId xmlns:a16="http://schemas.microsoft.com/office/drawing/2014/main" id="{96D1E136-128D-4B66-9747-CBFF3C1FDACB}"/>
              </a:ext>
            </a:extLst>
          </p:cNvPr>
          <p:cNvSpPr/>
          <p:nvPr/>
        </p:nvSpPr>
        <p:spPr>
          <a:xfrm flipH="1">
            <a:off x="2456677" y="847431"/>
            <a:ext cx="430412" cy="33577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2000" b="1" i="0" u="none" strike="noStrike" kern="0" cap="none" spc="0" normalizeH="0" baseline="0" noProof="0" dirty="0">
                <a:ln>
                  <a:noFill/>
                </a:ln>
                <a:solidFill>
                  <a:prstClr val="black"/>
                </a:solidFill>
                <a:effectLst/>
                <a:uLnTx/>
                <a:uFillTx/>
                <a:latin typeface="Calibri"/>
                <a:ea typeface="+mn-ea"/>
                <a:cs typeface="Times New Roman" pitchFamily="18" charset="0"/>
              </a:rPr>
              <a:t>7</a:t>
            </a:r>
            <a:endParaRPr kumimoji="0" lang="en-US" sz="2000" b="1" i="0" u="none" strike="noStrike" kern="0" cap="none" spc="0" normalizeH="0" baseline="0" noProof="0" dirty="0">
              <a:ln>
                <a:noFill/>
              </a:ln>
              <a:solidFill>
                <a:prstClr val="black"/>
              </a:solidFill>
              <a:effectLst/>
              <a:uLnTx/>
              <a:uFillTx/>
              <a:latin typeface="Calibri"/>
              <a:ea typeface="+mn-ea"/>
              <a:cs typeface="+mn-cs"/>
            </a:endParaRPr>
          </a:p>
        </p:txBody>
      </p:sp>
      <p:sp>
        <p:nvSpPr>
          <p:cNvPr id="173" name="Rectangle 172">
            <a:hlinkClick r:id="rId62" action="ppaction://hlinksldjump"/>
            <a:extLst>
              <a:ext uri="{FF2B5EF4-FFF2-40B4-BE49-F238E27FC236}">
                <a16:creationId xmlns:a16="http://schemas.microsoft.com/office/drawing/2014/main" id="{170FFE6F-C8C1-449D-BFF4-9DF58CF662E7}"/>
              </a:ext>
            </a:extLst>
          </p:cNvPr>
          <p:cNvSpPr/>
          <p:nvPr/>
        </p:nvSpPr>
        <p:spPr>
          <a:xfrm flipH="1">
            <a:off x="1014535" y="845954"/>
            <a:ext cx="432000" cy="334798"/>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10</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174" name="Rectangle 173">
            <a:hlinkClick r:id="rId62" action="ppaction://hlinksldjump"/>
            <a:extLst>
              <a:ext uri="{FF2B5EF4-FFF2-40B4-BE49-F238E27FC236}">
                <a16:creationId xmlns:a16="http://schemas.microsoft.com/office/drawing/2014/main" id="{A4FC119A-53EE-40C5-BAF7-D162B53F67E4}"/>
              </a:ext>
            </a:extLst>
          </p:cNvPr>
          <p:cNvSpPr/>
          <p:nvPr/>
        </p:nvSpPr>
        <p:spPr>
          <a:xfrm flipH="1">
            <a:off x="525762" y="845953"/>
            <a:ext cx="432000" cy="334799"/>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2000" b="1" i="0" u="none" strike="noStrike" kern="0" cap="none" spc="0" normalizeH="0" baseline="0" noProof="0" dirty="0">
                <a:ln>
                  <a:noFill/>
                </a:ln>
                <a:solidFill>
                  <a:prstClr val="black"/>
                </a:solidFill>
                <a:effectLst/>
                <a:uLnTx/>
                <a:uFillTx/>
                <a:latin typeface="Calibri"/>
                <a:ea typeface="+mn-ea"/>
                <a:cs typeface="Times New Roman" pitchFamily="18" charset="0"/>
              </a:rPr>
              <a:t>11</a:t>
            </a:r>
            <a:endParaRPr kumimoji="0" lang="en-US" sz="2000" b="1" i="0" u="none" strike="noStrike" kern="0" cap="none" spc="0" normalizeH="0" baseline="0" noProof="0" dirty="0">
              <a:ln>
                <a:noFill/>
              </a:ln>
              <a:solidFill>
                <a:prstClr val="black"/>
              </a:solidFill>
              <a:effectLst/>
              <a:uLnTx/>
              <a:uFillTx/>
              <a:latin typeface="Calibri"/>
              <a:ea typeface="+mn-ea"/>
              <a:cs typeface="+mn-cs"/>
            </a:endParaRPr>
          </a:p>
        </p:txBody>
      </p:sp>
      <p:sp>
        <p:nvSpPr>
          <p:cNvPr id="175" name="Rectangle 174">
            <a:hlinkClick r:id="rId62" action="ppaction://hlinksldjump"/>
            <a:extLst>
              <a:ext uri="{FF2B5EF4-FFF2-40B4-BE49-F238E27FC236}">
                <a16:creationId xmlns:a16="http://schemas.microsoft.com/office/drawing/2014/main" id="{750CD6CC-A211-4F11-9FB0-F303B56599B3}"/>
              </a:ext>
            </a:extLst>
          </p:cNvPr>
          <p:cNvSpPr/>
          <p:nvPr/>
        </p:nvSpPr>
        <p:spPr>
          <a:xfrm flipH="1">
            <a:off x="47544" y="845954"/>
            <a:ext cx="432000" cy="33480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12</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176" name="Rectangle 175">
            <a:hlinkClick r:id="rId62" action="ppaction://hlinksldjump"/>
            <a:extLst>
              <a:ext uri="{FF2B5EF4-FFF2-40B4-BE49-F238E27FC236}">
                <a16:creationId xmlns:a16="http://schemas.microsoft.com/office/drawing/2014/main" id="{8E22FF9F-6BEA-4C7A-BCD1-C16C1EE909A5}"/>
              </a:ext>
            </a:extLst>
          </p:cNvPr>
          <p:cNvSpPr/>
          <p:nvPr/>
        </p:nvSpPr>
        <p:spPr>
          <a:xfrm flipH="1">
            <a:off x="1496071" y="1239524"/>
            <a:ext cx="432000" cy="33480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15</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177" name="Rectangle 176">
            <a:hlinkClick r:id="rId63" action="ppaction://hlinksldjump"/>
            <a:extLst>
              <a:ext uri="{FF2B5EF4-FFF2-40B4-BE49-F238E27FC236}">
                <a16:creationId xmlns:a16="http://schemas.microsoft.com/office/drawing/2014/main" id="{9780E2C1-ED2D-441F-9435-E313F1DBD674}"/>
              </a:ext>
            </a:extLst>
          </p:cNvPr>
          <p:cNvSpPr/>
          <p:nvPr/>
        </p:nvSpPr>
        <p:spPr>
          <a:xfrm flipH="1">
            <a:off x="1977701" y="1241003"/>
            <a:ext cx="432000" cy="33480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14</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178" name="Rectangle 177">
            <a:hlinkClick r:id="rId4" action="ppaction://hlinksldjump"/>
            <a:extLst>
              <a:ext uri="{FF2B5EF4-FFF2-40B4-BE49-F238E27FC236}">
                <a16:creationId xmlns:a16="http://schemas.microsoft.com/office/drawing/2014/main" id="{FE10CF57-15DF-4E63-A7F0-4701A5B3BD8D}"/>
              </a:ext>
            </a:extLst>
          </p:cNvPr>
          <p:cNvSpPr/>
          <p:nvPr/>
        </p:nvSpPr>
        <p:spPr>
          <a:xfrm flipH="1">
            <a:off x="2459058" y="1241003"/>
            <a:ext cx="430412" cy="33577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13</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179" name="Rectangle 178">
            <a:hlinkClick r:id="rId62" action="ppaction://hlinksldjump"/>
            <a:extLst>
              <a:ext uri="{FF2B5EF4-FFF2-40B4-BE49-F238E27FC236}">
                <a16:creationId xmlns:a16="http://schemas.microsoft.com/office/drawing/2014/main" id="{CFFFA24B-2651-4851-99ED-78BADA4A5525}"/>
              </a:ext>
            </a:extLst>
          </p:cNvPr>
          <p:cNvSpPr/>
          <p:nvPr/>
        </p:nvSpPr>
        <p:spPr>
          <a:xfrm flipH="1">
            <a:off x="1016916" y="1239526"/>
            <a:ext cx="432000" cy="334798"/>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16</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180" name="Rectangle 179">
            <a:hlinkClick r:id="rId62" action="ppaction://hlinksldjump"/>
            <a:extLst>
              <a:ext uri="{FF2B5EF4-FFF2-40B4-BE49-F238E27FC236}">
                <a16:creationId xmlns:a16="http://schemas.microsoft.com/office/drawing/2014/main" id="{3ABD4946-DEDD-4C66-AC32-CEDA89F1A742}"/>
              </a:ext>
            </a:extLst>
          </p:cNvPr>
          <p:cNvSpPr/>
          <p:nvPr/>
        </p:nvSpPr>
        <p:spPr>
          <a:xfrm flipH="1">
            <a:off x="528143" y="1239525"/>
            <a:ext cx="432000" cy="334799"/>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17</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181" name="Rectangle 180">
            <a:hlinkClick r:id="rId62" action="ppaction://hlinksldjump"/>
            <a:extLst>
              <a:ext uri="{FF2B5EF4-FFF2-40B4-BE49-F238E27FC236}">
                <a16:creationId xmlns:a16="http://schemas.microsoft.com/office/drawing/2014/main" id="{4FD79893-CBF7-4F21-ABFE-9619D643CA5C}"/>
              </a:ext>
            </a:extLst>
          </p:cNvPr>
          <p:cNvSpPr/>
          <p:nvPr/>
        </p:nvSpPr>
        <p:spPr>
          <a:xfrm flipH="1">
            <a:off x="47544" y="1234764"/>
            <a:ext cx="432000" cy="33480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18</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182" name="Rectangle 181">
            <a:hlinkClick r:id="rId62" action="ppaction://hlinksldjump"/>
            <a:extLst>
              <a:ext uri="{FF2B5EF4-FFF2-40B4-BE49-F238E27FC236}">
                <a16:creationId xmlns:a16="http://schemas.microsoft.com/office/drawing/2014/main" id="{02E33B7D-E659-4D96-AA05-4BB63F7344FD}"/>
              </a:ext>
            </a:extLst>
          </p:cNvPr>
          <p:cNvSpPr/>
          <p:nvPr/>
        </p:nvSpPr>
        <p:spPr>
          <a:xfrm flipH="1">
            <a:off x="1495239" y="1629304"/>
            <a:ext cx="432000" cy="33480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21</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183" name="Rectangle 182">
            <a:hlinkClick r:id="rId63" action="ppaction://hlinksldjump"/>
            <a:extLst>
              <a:ext uri="{FF2B5EF4-FFF2-40B4-BE49-F238E27FC236}">
                <a16:creationId xmlns:a16="http://schemas.microsoft.com/office/drawing/2014/main" id="{C3B3DDFF-F816-4F99-A97A-A0795ABC4DC8}"/>
              </a:ext>
            </a:extLst>
          </p:cNvPr>
          <p:cNvSpPr/>
          <p:nvPr/>
        </p:nvSpPr>
        <p:spPr>
          <a:xfrm flipH="1">
            <a:off x="1976869" y="1630783"/>
            <a:ext cx="432000" cy="33480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20</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184" name="Rectangle 183">
            <a:hlinkClick r:id="rId4" action="ppaction://hlinksldjump"/>
            <a:extLst>
              <a:ext uri="{FF2B5EF4-FFF2-40B4-BE49-F238E27FC236}">
                <a16:creationId xmlns:a16="http://schemas.microsoft.com/office/drawing/2014/main" id="{D89C6E78-2A91-4A8F-B386-F6DA3F5B4858}"/>
              </a:ext>
            </a:extLst>
          </p:cNvPr>
          <p:cNvSpPr/>
          <p:nvPr/>
        </p:nvSpPr>
        <p:spPr>
          <a:xfrm flipH="1">
            <a:off x="2458226" y="1630783"/>
            <a:ext cx="430412" cy="33577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19</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185" name="Rectangle 184">
            <a:hlinkClick r:id="rId62" action="ppaction://hlinksldjump"/>
            <a:extLst>
              <a:ext uri="{FF2B5EF4-FFF2-40B4-BE49-F238E27FC236}">
                <a16:creationId xmlns:a16="http://schemas.microsoft.com/office/drawing/2014/main" id="{A3DD9E8D-0842-453A-923F-D5D9B10DB3B9}"/>
              </a:ext>
            </a:extLst>
          </p:cNvPr>
          <p:cNvSpPr/>
          <p:nvPr/>
        </p:nvSpPr>
        <p:spPr>
          <a:xfrm flipH="1">
            <a:off x="1016084" y="1629306"/>
            <a:ext cx="432000" cy="334798"/>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22</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186" name="Rectangle 185">
            <a:hlinkClick r:id="rId62" action="ppaction://hlinksldjump"/>
            <a:extLst>
              <a:ext uri="{FF2B5EF4-FFF2-40B4-BE49-F238E27FC236}">
                <a16:creationId xmlns:a16="http://schemas.microsoft.com/office/drawing/2014/main" id="{B7BA6C08-B08B-459E-A5A6-51035380BD8B}"/>
              </a:ext>
            </a:extLst>
          </p:cNvPr>
          <p:cNvSpPr/>
          <p:nvPr/>
        </p:nvSpPr>
        <p:spPr>
          <a:xfrm flipH="1">
            <a:off x="527311" y="1629305"/>
            <a:ext cx="432000" cy="334799"/>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23</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187" name="Rectangle 186">
            <a:hlinkClick r:id="rId62" action="ppaction://hlinksldjump"/>
            <a:extLst>
              <a:ext uri="{FF2B5EF4-FFF2-40B4-BE49-F238E27FC236}">
                <a16:creationId xmlns:a16="http://schemas.microsoft.com/office/drawing/2014/main" id="{D5886494-0096-4126-B836-3067FD5228AA}"/>
              </a:ext>
            </a:extLst>
          </p:cNvPr>
          <p:cNvSpPr/>
          <p:nvPr/>
        </p:nvSpPr>
        <p:spPr>
          <a:xfrm flipH="1">
            <a:off x="46712" y="1624544"/>
            <a:ext cx="432000" cy="33480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24</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188" name="Rectangle 187">
            <a:hlinkClick r:id="rId62" action="ppaction://hlinksldjump"/>
            <a:extLst>
              <a:ext uri="{FF2B5EF4-FFF2-40B4-BE49-F238E27FC236}">
                <a16:creationId xmlns:a16="http://schemas.microsoft.com/office/drawing/2014/main" id="{287D18DA-F5CE-49D3-B855-ED20C5F774B3}"/>
              </a:ext>
            </a:extLst>
          </p:cNvPr>
          <p:cNvSpPr/>
          <p:nvPr/>
        </p:nvSpPr>
        <p:spPr>
          <a:xfrm flipH="1">
            <a:off x="1493690" y="2033711"/>
            <a:ext cx="432000" cy="33480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27</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189" name="Rectangle 188">
            <a:hlinkClick r:id="rId63" action="ppaction://hlinksldjump"/>
            <a:extLst>
              <a:ext uri="{FF2B5EF4-FFF2-40B4-BE49-F238E27FC236}">
                <a16:creationId xmlns:a16="http://schemas.microsoft.com/office/drawing/2014/main" id="{8D5F70B9-2DAA-4962-9BAA-94BEBF890895}"/>
              </a:ext>
            </a:extLst>
          </p:cNvPr>
          <p:cNvSpPr/>
          <p:nvPr/>
        </p:nvSpPr>
        <p:spPr>
          <a:xfrm flipH="1">
            <a:off x="1975320" y="2035190"/>
            <a:ext cx="432000" cy="33480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26</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190" name="Rectangle 189">
            <a:hlinkClick r:id="rId4" action="ppaction://hlinksldjump"/>
            <a:extLst>
              <a:ext uri="{FF2B5EF4-FFF2-40B4-BE49-F238E27FC236}">
                <a16:creationId xmlns:a16="http://schemas.microsoft.com/office/drawing/2014/main" id="{4D8EB9EE-30E4-4BD5-8018-6869FBAB40D4}"/>
              </a:ext>
            </a:extLst>
          </p:cNvPr>
          <p:cNvSpPr/>
          <p:nvPr/>
        </p:nvSpPr>
        <p:spPr>
          <a:xfrm flipH="1">
            <a:off x="2456677" y="2035190"/>
            <a:ext cx="430412" cy="33577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25</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191" name="Rectangle 190">
            <a:hlinkClick r:id="rId62" action="ppaction://hlinksldjump"/>
            <a:extLst>
              <a:ext uri="{FF2B5EF4-FFF2-40B4-BE49-F238E27FC236}">
                <a16:creationId xmlns:a16="http://schemas.microsoft.com/office/drawing/2014/main" id="{97667A3C-55B6-433E-90F8-503D93405081}"/>
              </a:ext>
            </a:extLst>
          </p:cNvPr>
          <p:cNvSpPr/>
          <p:nvPr/>
        </p:nvSpPr>
        <p:spPr>
          <a:xfrm flipH="1">
            <a:off x="1014535" y="2033713"/>
            <a:ext cx="432000" cy="334798"/>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28</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192" name="Rectangle 191">
            <a:hlinkClick r:id="rId62" action="ppaction://hlinksldjump"/>
            <a:extLst>
              <a:ext uri="{FF2B5EF4-FFF2-40B4-BE49-F238E27FC236}">
                <a16:creationId xmlns:a16="http://schemas.microsoft.com/office/drawing/2014/main" id="{B78AEBA0-91CF-4A1E-98FB-3B8A57174B22}"/>
              </a:ext>
            </a:extLst>
          </p:cNvPr>
          <p:cNvSpPr/>
          <p:nvPr/>
        </p:nvSpPr>
        <p:spPr>
          <a:xfrm flipH="1">
            <a:off x="525762" y="2033712"/>
            <a:ext cx="432000" cy="334799"/>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29</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193" name="Rectangle 192">
            <a:hlinkClick r:id="rId62" action="ppaction://hlinksldjump"/>
            <a:extLst>
              <a:ext uri="{FF2B5EF4-FFF2-40B4-BE49-F238E27FC236}">
                <a16:creationId xmlns:a16="http://schemas.microsoft.com/office/drawing/2014/main" id="{29ED0D79-E277-475A-A154-7C7EBEEBDA4A}"/>
              </a:ext>
            </a:extLst>
          </p:cNvPr>
          <p:cNvSpPr/>
          <p:nvPr/>
        </p:nvSpPr>
        <p:spPr>
          <a:xfrm flipH="1">
            <a:off x="45163" y="2028951"/>
            <a:ext cx="432000" cy="33480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30</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graphicFrame>
        <p:nvGraphicFramePr>
          <p:cNvPr id="194" name="Table 4">
            <a:extLst>
              <a:ext uri="{FF2B5EF4-FFF2-40B4-BE49-F238E27FC236}">
                <a16:creationId xmlns:a16="http://schemas.microsoft.com/office/drawing/2014/main" id="{0211D810-BCC6-4989-B4FA-56D7BBAD1E53}"/>
              </a:ext>
            </a:extLst>
          </p:cNvPr>
          <p:cNvGraphicFramePr>
            <a:graphicFrameLocks noGrp="1"/>
          </p:cNvGraphicFramePr>
          <p:nvPr/>
        </p:nvGraphicFramePr>
        <p:xfrm>
          <a:off x="6225192" y="4455565"/>
          <a:ext cx="2897370" cy="2377440"/>
        </p:xfrm>
        <a:graphic>
          <a:graphicData uri="http://schemas.openxmlformats.org/drawingml/2006/table">
            <a:tbl>
              <a:tblPr firstRow="1" bandRow="1">
                <a:tableStyleId>{93296810-A885-4BE3-A3E7-6D5BEEA58F35}</a:tableStyleId>
              </a:tblPr>
              <a:tblGrid>
                <a:gridCol w="482895">
                  <a:extLst>
                    <a:ext uri="{9D8B030D-6E8A-4147-A177-3AD203B41FA5}">
                      <a16:colId xmlns:a16="http://schemas.microsoft.com/office/drawing/2014/main" val="60752616"/>
                    </a:ext>
                  </a:extLst>
                </a:gridCol>
                <a:gridCol w="482895">
                  <a:extLst>
                    <a:ext uri="{9D8B030D-6E8A-4147-A177-3AD203B41FA5}">
                      <a16:colId xmlns:a16="http://schemas.microsoft.com/office/drawing/2014/main" val="1978433013"/>
                    </a:ext>
                  </a:extLst>
                </a:gridCol>
                <a:gridCol w="482895">
                  <a:extLst>
                    <a:ext uri="{9D8B030D-6E8A-4147-A177-3AD203B41FA5}">
                      <a16:colId xmlns:a16="http://schemas.microsoft.com/office/drawing/2014/main" val="4211932058"/>
                    </a:ext>
                  </a:extLst>
                </a:gridCol>
                <a:gridCol w="482895">
                  <a:extLst>
                    <a:ext uri="{9D8B030D-6E8A-4147-A177-3AD203B41FA5}">
                      <a16:colId xmlns:a16="http://schemas.microsoft.com/office/drawing/2014/main" val="3517426493"/>
                    </a:ext>
                  </a:extLst>
                </a:gridCol>
                <a:gridCol w="482895">
                  <a:extLst>
                    <a:ext uri="{9D8B030D-6E8A-4147-A177-3AD203B41FA5}">
                      <a16:colId xmlns:a16="http://schemas.microsoft.com/office/drawing/2014/main" val="1195923815"/>
                    </a:ext>
                  </a:extLst>
                </a:gridCol>
                <a:gridCol w="482895">
                  <a:extLst>
                    <a:ext uri="{9D8B030D-6E8A-4147-A177-3AD203B41FA5}">
                      <a16:colId xmlns:a16="http://schemas.microsoft.com/office/drawing/2014/main" val="1946833747"/>
                    </a:ext>
                  </a:extLst>
                </a:gridCol>
              </a:tblGrid>
              <a:tr h="396240">
                <a:tc gridSpan="6">
                  <a:txBody>
                    <a:bodyPr/>
                    <a:lstStyle/>
                    <a:p>
                      <a:pPr algn="ctr"/>
                      <a:r>
                        <a:rPr lang="ar-EG" sz="2000" dirty="0"/>
                        <a:t>كيهك</a:t>
                      </a:r>
                      <a:endParaRPr lang="en-GB" sz="2000" dirty="0"/>
                    </a:p>
                  </a:txBody>
                  <a:tcPr/>
                </a:tc>
                <a:tc hMerge="1">
                  <a:txBody>
                    <a:bodyPr/>
                    <a:lstStyle/>
                    <a:p>
                      <a:endParaRPr lang="en-GB" dirty="0"/>
                    </a:p>
                  </a:txBody>
                  <a:tcPr/>
                </a:tc>
                <a:tc hMerge="1">
                  <a:txBody>
                    <a:bodyPr/>
                    <a:lstStyle/>
                    <a:p>
                      <a:endParaRPr lang="en-GB"/>
                    </a:p>
                  </a:txBody>
                  <a:tcPr/>
                </a:tc>
                <a:tc hMerge="1">
                  <a:txBody>
                    <a:bodyPr/>
                    <a:lstStyle/>
                    <a:p>
                      <a:endParaRPr lang="en-GB" dirty="0"/>
                    </a:p>
                  </a:txBody>
                  <a:tcPr/>
                </a:tc>
                <a:tc hMerge="1">
                  <a:txBody>
                    <a:bodyPr/>
                    <a:lstStyle/>
                    <a:p>
                      <a:endParaRPr lang="en-GB" dirty="0"/>
                    </a:p>
                  </a:txBody>
                  <a:tcPr/>
                </a:tc>
                <a:tc hMerge="1">
                  <a:txBody>
                    <a:bodyPr/>
                    <a:lstStyle/>
                    <a:p>
                      <a:endParaRPr lang="en-GB" dirty="0"/>
                    </a:p>
                  </a:txBody>
                  <a:tcPr/>
                </a:tc>
                <a:extLst>
                  <a:ext uri="{0D108BD9-81ED-4DB2-BD59-A6C34878D82A}">
                    <a16:rowId xmlns:a16="http://schemas.microsoft.com/office/drawing/2014/main" val="2400210891"/>
                  </a:ext>
                </a:extLst>
              </a:tr>
              <a:tr h="396240">
                <a:tc>
                  <a:txBody>
                    <a:bodyPr/>
                    <a:lstStyle/>
                    <a:p>
                      <a:pPr algn="ctr" rtl="0"/>
                      <a:endParaRPr lang="en-GB" sz="1600" b="1" dirty="0"/>
                    </a:p>
                  </a:txBody>
                  <a:tcPr/>
                </a:tc>
                <a:tc>
                  <a:txBody>
                    <a:bodyPr/>
                    <a:lstStyle/>
                    <a:p>
                      <a:pPr algn="ctr" rtl="0"/>
                      <a:endParaRPr lang="en-GB" sz="1600" b="1" dirty="0"/>
                    </a:p>
                  </a:txBody>
                  <a:tcPr/>
                </a:tc>
                <a:tc>
                  <a:txBody>
                    <a:bodyPr/>
                    <a:lstStyle/>
                    <a:p>
                      <a:pPr algn="ctr" rtl="0"/>
                      <a:endParaRPr lang="en-GB" sz="1600" b="1" dirty="0"/>
                    </a:p>
                  </a:txBody>
                  <a:tcPr/>
                </a:tc>
                <a:tc>
                  <a:txBody>
                    <a:bodyPr/>
                    <a:lstStyle/>
                    <a:p>
                      <a:pPr algn="ctr" rtl="0"/>
                      <a:endParaRPr lang="en-GB" sz="1600" b="1" dirty="0"/>
                    </a:p>
                  </a:txBody>
                  <a:tcPr/>
                </a:tc>
                <a:tc>
                  <a:txBody>
                    <a:bodyPr/>
                    <a:lstStyle/>
                    <a:p>
                      <a:pPr algn="ctr" rtl="0"/>
                      <a:endParaRPr lang="en-GB" sz="1600" b="1" dirty="0"/>
                    </a:p>
                  </a:txBody>
                  <a:tcPr/>
                </a:tc>
                <a:tc>
                  <a:txBody>
                    <a:bodyPr/>
                    <a:lstStyle/>
                    <a:p>
                      <a:pPr algn="ctr" rtl="0"/>
                      <a:endParaRPr lang="en-GB" sz="1600" b="1" dirty="0"/>
                    </a:p>
                  </a:txBody>
                  <a:tcPr/>
                </a:tc>
                <a:extLst>
                  <a:ext uri="{0D108BD9-81ED-4DB2-BD59-A6C34878D82A}">
                    <a16:rowId xmlns:a16="http://schemas.microsoft.com/office/drawing/2014/main" val="3052246067"/>
                  </a:ext>
                </a:extLst>
              </a:tr>
              <a:tr h="396240">
                <a:tc>
                  <a:txBody>
                    <a:bodyPr/>
                    <a:lstStyle/>
                    <a:p>
                      <a:pPr algn="ctr" rtl="0"/>
                      <a:endParaRPr lang="en-GB" sz="1600" b="1" dirty="0"/>
                    </a:p>
                  </a:txBody>
                  <a:tcPr/>
                </a:tc>
                <a:tc>
                  <a:txBody>
                    <a:bodyPr/>
                    <a:lstStyle/>
                    <a:p>
                      <a:pPr algn="ctr" rtl="0"/>
                      <a:endParaRPr lang="en-GB" sz="1600" b="1" dirty="0"/>
                    </a:p>
                  </a:txBody>
                  <a:tcPr/>
                </a:tc>
                <a:tc>
                  <a:txBody>
                    <a:bodyPr/>
                    <a:lstStyle/>
                    <a:p>
                      <a:pPr algn="ctr" rtl="0"/>
                      <a:endParaRPr lang="en-GB" sz="1600" b="1" dirty="0"/>
                    </a:p>
                  </a:txBody>
                  <a:tcPr/>
                </a:tc>
                <a:tc>
                  <a:txBody>
                    <a:bodyPr/>
                    <a:lstStyle/>
                    <a:p>
                      <a:pPr algn="ctr" rtl="0"/>
                      <a:endParaRPr lang="en-GB" sz="1600" b="1" dirty="0"/>
                    </a:p>
                  </a:txBody>
                  <a:tcPr/>
                </a:tc>
                <a:tc>
                  <a:txBody>
                    <a:bodyPr/>
                    <a:lstStyle/>
                    <a:p>
                      <a:pPr algn="ctr" rtl="0"/>
                      <a:endParaRPr lang="en-GB" sz="1600" b="1" dirty="0"/>
                    </a:p>
                  </a:txBody>
                  <a:tcPr/>
                </a:tc>
                <a:tc>
                  <a:txBody>
                    <a:bodyPr/>
                    <a:lstStyle/>
                    <a:p>
                      <a:pPr algn="ctr" rtl="0"/>
                      <a:endParaRPr lang="en-GB" sz="1600" b="1" dirty="0"/>
                    </a:p>
                  </a:txBody>
                  <a:tcPr/>
                </a:tc>
                <a:extLst>
                  <a:ext uri="{0D108BD9-81ED-4DB2-BD59-A6C34878D82A}">
                    <a16:rowId xmlns:a16="http://schemas.microsoft.com/office/drawing/2014/main" val="4098225372"/>
                  </a:ext>
                </a:extLst>
              </a:tr>
              <a:tr h="396240">
                <a:tc>
                  <a:txBody>
                    <a:bodyPr/>
                    <a:lstStyle/>
                    <a:p>
                      <a:pPr algn="ctr" rtl="0"/>
                      <a:endParaRPr lang="en-GB" sz="1600" b="1" dirty="0"/>
                    </a:p>
                  </a:txBody>
                  <a:tcPr/>
                </a:tc>
                <a:tc>
                  <a:txBody>
                    <a:bodyPr/>
                    <a:lstStyle/>
                    <a:p>
                      <a:pPr algn="ctr" rtl="0"/>
                      <a:endParaRPr lang="en-GB" sz="1600" b="1" dirty="0"/>
                    </a:p>
                  </a:txBody>
                  <a:tcPr/>
                </a:tc>
                <a:tc>
                  <a:txBody>
                    <a:bodyPr/>
                    <a:lstStyle/>
                    <a:p>
                      <a:pPr algn="ctr" rtl="0"/>
                      <a:endParaRPr lang="en-GB" sz="1600" b="1" dirty="0"/>
                    </a:p>
                  </a:txBody>
                  <a:tcPr/>
                </a:tc>
                <a:tc>
                  <a:txBody>
                    <a:bodyPr/>
                    <a:lstStyle/>
                    <a:p>
                      <a:pPr algn="ctr" rtl="0"/>
                      <a:endParaRPr lang="en-GB" sz="1600" b="1" dirty="0"/>
                    </a:p>
                  </a:txBody>
                  <a:tcPr/>
                </a:tc>
                <a:tc>
                  <a:txBody>
                    <a:bodyPr/>
                    <a:lstStyle/>
                    <a:p>
                      <a:pPr algn="ctr" rtl="0"/>
                      <a:endParaRPr lang="en-GB" sz="1600" b="1" dirty="0"/>
                    </a:p>
                  </a:txBody>
                  <a:tcPr/>
                </a:tc>
                <a:tc>
                  <a:txBody>
                    <a:bodyPr/>
                    <a:lstStyle/>
                    <a:p>
                      <a:pPr algn="ctr" rtl="0"/>
                      <a:endParaRPr lang="en-GB" sz="1600" b="1" dirty="0"/>
                    </a:p>
                  </a:txBody>
                  <a:tcPr/>
                </a:tc>
                <a:extLst>
                  <a:ext uri="{0D108BD9-81ED-4DB2-BD59-A6C34878D82A}">
                    <a16:rowId xmlns:a16="http://schemas.microsoft.com/office/drawing/2014/main" val="2623554263"/>
                  </a:ext>
                </a:extLst>
              </a:tr>
              <a:tr h="396240">
                <a:tc>
                  <a:txBody>
                    <a:bodyPr/>
                    <a:lstStyle/>
                    <a:p>
                      <a:pPr algn="ctr" rtl="0"/>
                      <a:endParaRPr lang="en-GB" sz="1600" b="1" dirty="0"/>
                    </a:p>
                  </a:txBody>
                  <a:tcPr/>
                </a:tc>
                <a:tc>
                  <a:txBody>
                    <a:bodyPr/>
                    <a:lstStyle/>
                    <a:p>
                      <a:pPr algn="ctr" rtl="0"/>
                      <a:endParaRPr lang="en-GB" sz="1600" b="1" dirty="0"/>
                    </a:p>
                  </a:txBody>
                  <a:tcPr/>
                </a:tc>
                <a:tc>
                  <a:txBody>
                    <a:bodyPr/>
                    <a:lstStyle/>
                    <a:p>
                      <a:pPr algn="ctr" rtl="0"/>
                      <a:endParaRPr lang="en-GB" sz="1600" b="1" dirty="0"/>
                    </a:p>
                  </a:txBody>
                  <a:tcPr/>
                </a:tc>
                <a:tc>
                  <a:txBody>
                    <a:bodyPr/>
                    <a:lstStyle/>
                    <a:p>
                      <a:pPr algn="ctr" rtl="0"/>
                      <a:endParaRPr lang="en-GB" sz="1600" b="1" dirty="0"/>
                    </a:p>
                  </a:txBody>
                  <a:tcPr/>
                </a:tc>
                <a:tc>
                  <a:txBody>
                    <a:bodyPr/>
                    <a:lstStyle/>
                    <a:p>
                      <a:pPr algn="ctr" rtl="0"/>
                      <a:endParaRPr lang="en-GB" sz="1600" b="1" dirty="0"/>
                    </a:p>
                  </a:txBody>
                  <a:tcPr/>
                </a:tc>
                <a:tc>
                  <a:txBody>
                    <a:bodyPr/>
                    <a:lstStyle/>
                    <a:p>
                      <a:pPr algn="ctr" rtl="0"/>
                      <a:endParaRPr lang="en-GB" sz="1600" b="1" dirty="0"/>
                    </a:p>
                  </a:txBody>
                  <a:tcPr/>
                </a:tc>
                <a:extLst>
                  <a:ext uri="{0D108BD9-81ED-4DB2-BD59-A6C34878D82A}">
                    <a16:rowId xmlns:a16="http://schemas.microsoft.com/office/drawing/2014/main" val="2730968989"/>
                  </a:ext>
                </a:extLst>
              </a:tr>
              <a:tr h="396240">
                <a:tc>
                  <a:txBody>
                    <a:bodyPr/>
                    <a:lstStyle/>
                    <a:p>
                      <a:pPr algn="ctr" rtl="0"/>
                      <a:endParaRPr lang="en-GB" sz="1600" b="1" dirty="0"/>
                    </a:p>
                  </a:txBody>
                  <a:tcPr/>
                </a:tc>
                <a:tc>
                  <a:txBody>
                    <a:bodyPr/>
                    <a:lstStyle/>
                    <a:p>
                      <a:pPr algn="ctr" rtl="0"/>
                      <a:endParaRPr lang="en-GB" sz="1600" b="1" dirty="0"/>
                    </a:p>
                  </a:txBody>
                  <a:tcPr/>
                </a:tc>
                <a:tc>
                  <a:txBody>
                    <a:bodyPr/>
                    <a:lstStyle/>
                    <a:p>
                      <a:pPr algn="ctr" rtl="0"/>
                      <a:endParaRPr lang="en-GB" sz="1600" b="1"/>
                    </a:p>
                  </a:txBody>
                  <a:tcPr/>
                </a:tc>
                <a:tc>
                  <a:txBody>
                    <a:bodyPr/>
                    <a:lstStyle/>
                    <a:p>
                      <a:pPr algn="ctr" rtl="0"/>
                      <a:endParaRPr lang="en-GB" sz="1600" b="1"/>
                    </a:p>
                  </a:txBody>
                  <a:tcPr/>
                </a:tc>
                <a:tc>
                  <a:txBody>
                    <a:bodyPr/>
                    <a:lstStyle/>
                    <a:p>
                      <a:pPr algn="ctr" rtl="0"/>
                      <a:endParaRPr lang="en-GB" sz="1600" b="1" dirty="0"/>
                    </a:p>
                  </a:txBody>
                  <a:tcPr/>
                </a:tc>
                <a:tc>
                  <a:txBody>
                    <a:bodyPr/>
                    <a:lstStyle/>
                    <a:p>
                      <a:pPr algn="ctr" rtl="0"/>
                      <a:endParaRPr lang="en-GB" sz="1600" b="1" dirty="0"/>
                    </a:p>
                  </a:txBody>
                  <a:tcPr/>
                </a:tc>
                <a:extLst>
                  <a:ext uri="{0D108BD9-81ED-4DB2-BD59-A6C34878D82A}">
                    <a16:rowId xmlns:a16="http://schemas.microsoft.com/office/drawing/2014/main" val="3101389104"/>
                  </a:ext>
                </a:extLst>
              </a:tr>
            </a:tbl>
          </a:graphicData>
        </a:graphic>
      </p:graphicFrame>
      <p:sp>
        <p:nvSpPr>
          <p:cNvPr id="195" name="Rectangle 194">
            <a:hlinkClick r:id="rId62" action="ppaction://hlinksldjump"/>
            <a:extLst>
              <a:ext uri="{FF2B5EF4-FFF2-40B4-BE49-F238E27FC236}">
                <a16:creationId xmlns:a16="http://schemas.microsoft.com/office/drawing/2014/main" id="{609343D7-9587-4F88-9CA0-3AFDD8D37A83}"/>
              </a:ext>
            </a:extLst>
          </p:cNvPr>
          <p:cNvSpPr/>
          <p:nvPr/>
        </p:nvSpPr>
        <p:spPr>
          <a:xfrm flipH="1">
            <a:off x="7699864" y="4886742"/>
            <a:ext cx="432000" cy="33480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2000" b="1" i="0" u="none" strike="noStrike" kern="0" cap="none" spc="0" normalizeH="0" baseline="0" noProof="0" dirty="0">
                <a:ln>
                  <a:noFill/>
                </a:ln>
                <a:solidFill>
                  <a:prstClr val="black"/>
                </a:solidFill>
                <a:effectLst/>
                <a:uLnTx/>
                <a:uFillTx/>
                <a:latin typeface="Calibri"/>
                <a:ea typeface="+mn-ea"/>
                <a:cs typeface="Times New Roman" pitchFamily="18" charset="0"/>
              </a:rPr>
              <a:t>3</a:t>
            </a:r>
            <a:endParaRPr kumimoji="0" lang="en-US" sz="2000" b="1" i="0" u="none" strike="noStrike" kern="0" cap="none" spc="0" normalizeH="0" baseline="0" noProof="0" dirty="0">
              <a:ln>
                <a:noFill/>
              </a:ln>
              <a:solidFill>
                <a:prstClr val="black"/>
              </a:solidFill>
              <a:effectLst/>
              <a:uLnTx/>
              <a:uFillTx/>
              <a:latin typeface="Calibri"/>
              <a:ea typeface="+mn-ea"/>
              <a:cs typeface="+mn-cs"/>
            </a:endParaRPr>
          </a:p>
        </p:txBody>
      </p:sp>
      <p:sp>
        <p:nvSpPr>
          <p:cNvPr id="196" name="Rectangle 195">
            <a:hlinkClick r:id="rId63" action="ppaction://hlinksldjump"/>
            <a:extLst>
              <a:ext uri="{FF2B5EF4-FFF2-40B4-BE49-F238E27FC236}">
                <a16:creationId xmlns:a16="http://schemas.microsoft.com/office/drawing/2014/main" id="{87C670AF-7C29-47EC-84D8-BF94F0699AF2}"/>
              </a:ext>
            </a:extLst>
          </p:cNvPr>
          <p:cNvSpPr/>
          <p:nvPr/>
        </p:nvSpPr>
        <p:spPr>
          <a:xfrm flipH="1">
            <a:off x="8181494" y="4888221"/>
            <a:ext cx="432000" cy="33480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2000" b="1" i="0" u="none" strike="noStrike" kern="0" cap="none" spc="0" normalizeH="0" baseline="0" noProof="0" dirty="0">
                <a:ln>
                  <a:noFill/>
                </a:ln>
                <a:solidFill>
                  <a:prstClr val="black"/>
                </a:solidFill>
                <a:effectLst/>
                <a:uLnTx/>
                <a:uFillTx/>
                <a:latin typeface="Calibri"/>
                <a:ea typeface="+mn-ea"/>
                <a:cs typeface="Times New Roman" pitchFamily="18" charset="0"/>
              </a:rPr>
              <a:t>2</a:t>
            </a:r>
            <a:endParaRPr kumimoji="0" lang="en-US" sz="2000" b="1" i="0" u="none" strike="noStrike" kern="0" cap="none" spc="0" normalizeH="0" baseline="0" noProof="0" dirty="0">
              <a:ln>
                <a:noFill/>
              </a:ln>
              <a:solidFill>
                <a:prstClr val="black"/>
              </a:solidFill>
              <a:effectLst/>
              <a:uLnTx/>
              <a:uFillTx/>
              <a:latin typeface="Calibri"/>
              <a:ea typeface="+mn-ea"/>
              <a:cs typeface="+mn-cs"/>
            </a:endParaRPr>
          </a:p>
        </p:txBody>
      </p:sp>
      <p:sp>
        <p:nvSpPr>
          <p:cNvPr id="197" name="Rectangle 196">
            <a:hlinkClick r:id="rId4" action="ppaction://hlinksldjump"/>
            <a:extLst>
              <a:ext uri="{FF2B5EF4-FFF2-40B4-BE49-F238E27FC236}">
                <a16:creationId xmlns:a16="http://schemas.microsoft.com/office/drawing/2014/main" id="{F49481A3-0F08-407E-8833-546BA799CD50}"/>
              </a:ext>
            </a:extLst>
          </p:cNvPr>
          <p:cNvSpPr/>
          <p:nvPr/>
        </p:nvSpPr>
        <p:spPr>
          <a:xfrm flipH="1">
            <a:off x="8662851" y="4888221"/>
            <a:ext cx="430412" cy="33577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2000" b="1" i="0" u="none" strike="noStrike" kern="0" cap="none" spc="0" normalizeH="0" baseline="0" noProof="0" dirty="0">
                <a:ln>
                  <a:noFill/>
                </a:ln>
                <a:solidFill>
                  <a:prstClr val="black"/>
                </a:solidFill>
                <a:effectLst/>
                <a:uLnTx/>
                <a:uFillTx/>
                <a:latin typeface="Calibri"/>
                <a:ea typeface="+mn-ea"/>
                <a:cs typeface="Times New Roman" pitchFamily="18" charset="0"/>
              </a:rPr>
              <a:t>1</a:t>
            </a:r>
            <a:endParaRPr kumimoji="0" lang="en-US" sz="2000" b="1" i="0" u="none" strike="noStrike" kern="0" cap="none" spc="0" normalizeH="0" baseline="0" noProof="0" dirty="0">
              <a:ln>
                <a:noFill/>
              </a:ln>
              <a:solidFill>
                <a:prstClr val="black"/>
              </a:solidFill>
              <a:effectLst/>
              <a:uLnTx/>
              <a:uFillTx/>
              <a:latin typeface="Calibri"/>
              <a:ea typeface="+mn-ea"/>
              <a:cs typeface="+mn-cs"/>
            </a:endParaRPr>
          </a:p>
        </p:txBody>
      </p:sp>
      <p:sp>
        <p:nvSpPr>
          <p:cNvPr id="198" name="Rectangle 197">
            <a:hlinkClick r:id="rId62" action="ppaction://hlinksldjump"/>
            <a:extLst>
              <a:ext uri="{FF2B5EF4-FFF2-40B4-BE49-F238E27FC236}">
                <a16:creationId xmlns:a16="http://schemas.microsoft.com/office/drawing/2014/main" id="{E35F2555-A007-421C-8552-38ADD4A18D69}"/>
              </a:ext>
            </a:extLst>
          </p:cNvPr>
          <p:cNvSpPr/>
          <p:nvPr/>
        </p:nvSpPr>
        <p:spPr>
          <a:xfrm flipH="1">
            <a:off x="7220709" y="4886744"/>
            <a:ext cx="432000" cy="334798"/>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2000" b="1" i="0" u="none" strike="noStrike" kern="0" cap="none" spc="0" normalizeH="0" baseline="0" noProof="0" dirty="0">
                <a:ln>
                  <a:noFill/>
                </a:ln>
                <a:solidFill>
                  <a:prstClr val="black"/>
                </a:solidFill>
                <a:effectLst/>
                <a:uLnTx/>
                <a:uFillTx/>
                <a:latin typeface="Calibri"/>
                <a:ea typeface="+mn-ea"/>
                <a:cs typeface="Times New Roman" pitchFamily="18" charset="0"/>
              </a:rPr>
              <a:t>4</a:t>
            </a:r>
            <a:endParaRPr kumimoji="0" lang="en-US" sz="2000" b="1" i="0" u="none" strike="noStrike" kern="0" cap="none" spc="0" normalizeH="0" baseline="0" noProof="0" dirty="0">
              <a:ln>
                <a:noFill/>
              </a:ln>
              <a:solidFill>
                <a:prstClr val="black"/>
              </a:solidFill>
              <a:effectLst/>
              <a:uLnTx/>
              <a:uFillTx/>
              <a:latin typeface="Calibri"/>
              <a:ea typeface="+mn-ea"/>
              <a:cs typeface="+mn-cs"/>
            </a:endParaRPr>
          </a:p>
        </p:txBody>
      </p:sp>
      <p:sp>
        <p:nvSpPr>
          <p:cNvPr id="199" name="Rectangle 198">
            <a:hlinkClick r:id="rId62" action="ppaction://hlinksldjump"/>
            <a:extLst>
              <a:ext uri="{FF2B5EF4-FFF2-40B4-BE49-F238E27FC236}">
                <a16:creationId xmlns:a16="http://schemas.microsoft.com/office/drawing/2014/main" id="{C64B8308-7B18-4A76-A01E-98AA6836CEB9}"/>
              </a:ext>
            </a:extLst>
          </p:cNvPr>
          <p:cNvSpPr/>
          <p:nvPr/>
        </p:nvSpPr>
        <p:spPr>
          <a:xfrm flipH="1">
            <a:off x="6731936" y="4886743"/>
            <a:ext cx="432000" cy="334799"/>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2000" b="1" i="0" u="none" strike="noStrike" kern="0" cap="none" spc="0" normalizeH="0" baseline="0" noProof="0" dirty="0">
                <a:ln>
                  <a:noFill/>
                </a:ln>
                <a:solidFill>
                  <a:prstClr val="black"/>
                </a:solidFill>
                <a:effectLst/>
                <a:uLnTx/>
                <a:uFillTx/>
                <a:latin typeface="Calibri"/>
                <a:ea typeface="+mn-ea"/>
                <a:cs typeface="Times New Roman" pitchFamily="18" charset="0"/>
              </a:rPr>
              <a:t>5</a:t>
            </a:r>
            <a:endParaRPr kumimoji="0" lang="en-US" sz="2000" b="1" i="0" u="none" strike="noStrike" kern="0" cap="none" spc="0" normalizeH="0" baseline="0" noProof="0" dirty="0">
              <a:ln>
                <a:noFill/>
              </a:ln>
              <a:solidFill>
                <a:prstClr val="black"/>
              </a:solidFill>
              <a:effectLst/>
              <a:uLnTx/>
              <a:uFillTx/>
              <a:latin typeface="Calibri"/>
              <a:ea typeface="+mn-ea"/>
              <a:cs typeface="+mn-cs"/>
            </a:endParaRPr>
          </a:p>
        </p:txBody>
      </p:sp>
      <p:sp>
        <p:nvSpPr>
          <p:cNvPr id="200" name="Rectangle 199">
            <a:hlinkClick r:id="rId62" action="ppaction://hlinksldjump"/>
            <a:extLst>
              <a:ext uri="{FF2B5EF4-FFF2-40B4-BE49-F238E27FC236}">
                <a16:creationId xmlns:a16="http://schemas.microsoft.com/office/drawing/2014/main" id="{9418154C-3EAE-4268-8478-77E3CF9EB9F6}"/>
              </a:ext>
            </a:extLst>
          </p:cNvPr>
          <p:cNvSpPr/>
          <p:nvPr/>
        </p:nvSpPr>
        <p:spPr>
          <a:xfrm flipH="1">
            <a:off x="6253718" y="4886744"/>
            <a:ext cx="432000" cy="33480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2000" b="1" i="0" u="none" strike="noStrike" kern="0" cap="none" spc="0" normalizeH="0" baseline="0" noProof="0" dirty="0">
                <a:ln>
                  <a:noFill/>
                </a:ln>
                <a:solidFill>
                  <a:prstClr val="black"/>
                </a:solidFill>
                <a:effectLst/>
                <a:uLnTx/>
                <a:uFillTx/>
                <a:latin typeface="Calibri"/>
                <a:ea typeface="+mn-ea"/>
                <a:cs typeface="Times New Roman" pitchFamily="18" charset="0"/>
              </a:rPr>
              <a:t>6</a:t>
            </a:r>
            <a:endParaRPr kumimoji="0" lang="en-US" sz="2000" b="1" i="0" u="none" strike="noStrike" kern="0" cap="none" spc="0" normalizeH="0" baseline="0" noProof="0" dirty="0">
              <a:ln>
                <a:noFill/>
              </a:ln>
              <a:solidFill>
                <a:prstClr val="black"/>
              </a:solidFill>
              <a:effectLst/>
              <a:uLnTx/>
              <a:uFillTx/>
              <a:latin typeface="Calibri"/>
              <a:ea typeface="+mn-ea"/>
              <a:cs typeface="+mn-cs"/>
            </a:endParaRPr>
          </a:p>
        </p:txBody>
      </p:sp>
      <p:sp>
        <p:nvSpPr>
          <p:cNvPr id="201" name="Rectangle 200">
            <a:hlinkClick r:id="rId62" action="ppaction://hlinksldjump"/>
            <a:extLst>
              <a:ext uri="{FF2B5EF4-FFF2-40B4-BE49-F238E27FC236}">
                <a16:creationId xmlns:a16="http://schemas.microsoft.com/office/drawing/2014/main" id="{31A824D3-97EB-4C7C-9713-F6939B310B6F}"/>
              </a:ext>
            </a:extLst>
          </p:cNvPr>
          <p:cNvSpPr/>
          <p:nvPr/>
        </p:nvSpPr>
        <p:spPr>
          <a:xfrm flipH="1">
            <a:off x="7699032" y="5276522"/>
            <a:ext cx="432000" cy="33480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2000" b="1" i="0" u="none" strike="noStrike" kern="0" cap="none" spc="0" normalizeH="0" baseline="0" noProof="0" dirty="0">
                <a:ln>
                  <a:noFill/>
                </a:ln>
                <a:solidFill>
                  <a:prstClr val="black"/>
                </a:solidFill>
                <a:effectLst/>
                <a:uLnTx/>
                <a:uFillTx/>
                <a:latin typeface="Calibri"/>
                <a:ea typeface="+mn-ea"/>
                <a:cs typeface="Times New Roman" pitchFamily="18" charset="0"/>
              </a:rPr>
              <a:t>9</a:t>
            </a:r>
            <a:endParaRPr kumimoji="0" lang="en-US" sz="2000" b="1" i="0" u="none" strike="noStrike" kern="0" cap="none" spc="0" normalizeH="0" baseline="0" noProof="0" dirty="0">
              <a:ln>
                <a:noFill/>
              </a:ln>
              <a:solidFill>
                <a:prstClr val="black"/>
              </a:solidFill>
              <a:effectLst/>
              <a:uLnTx/>
              <a:uFillTx/>
              <a:latin typeface="Calibri"/>
              <a:ea typeface="+mn-ea"/>
              <a:cs typeface="+mn-cs"/>
            </a:endParaRPr>
          </a:p>
        </p:txBody>
      </p:sp>
      <p:sp>
        <p:nvSpPr>
          <p:cNvPr id="202" name="Rectangle 201">
            <a:hlinkClick r:id="rId63" action="ppaction://hlinksldjump"/>
            <a:extLst>
              <a:ext uri="{FF2B5EF4-FFF2-40B4-BE49-F238E27FC236}">
                <a16:creationId xmlns:a16="http://schemas.microsoft.com/office/drawing/2014/main" id="{6144733B-F50C-4BF5-AA80-ED1397613455}"/>
              </a:ext>
            </a:extLst>
          </p:cNvPr>
          <p:cNvSpPr/>
          <p:nvPr/>
        </p:nvSpPr>
        <p:spPr>
          <a:xfrm flipH="1">
            <a:off x="8180662" y="5278001"/>
            <a:ext cx="432000" cy="33480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2000" b="1" i="0" u="none" strike="noStrike" kern="0" cap="none" spc="0" normalizeH="0" baseline="0" noProof="0" dirty="0">
                <a:ln>
                  <a:noFill/>
                </a:ln>
                <a:solidFill>
                  <a:prstClr val="black"/>
                </a:solidFill>
                <a:effectLst/>
                <a:uLnTx/>
                <a:uFillTx/>
                <a:latin typeface="Calibri"/>
                <a:ea typeface="+mn-ea"/>
                <a:cs typeface="Times New Roman" pitchFamily="18" charset="0"/>
              </a:rPr>
              <a:t>8</a:t>
            </a:r>
            <a:endParaRPr kumimoji="0" lang="en-US" sz="2000" b="1" i="0" u="none" strike="noStrike" kern="0" cap="none" spc="0" normalizeH="0" baseline="0" noProof="0" dirty="0">
              <a:ln>
                <a:noFill/>
              </a:ln>
              <a:solidFill>
                <a:prstClr val="black"/>
              </a:solidFill>
              <a:effectLst/>
              <a:uLnTx/>
              <a:uFillTx/>
              <a:latin typeface="Calibri"/>
              <a:ea typeface="+mn-ea"/>
              <a:cs typeface="+mn-cs"/>
            </a:endParaRPr>
          </a:p>
        </p:txBody>
      </p:sp>
      <p:sp>
        <p:nvSpPr>
          <p:cNvPr id="203" name="Rectangle 202">
            <a:hlinkClick r:id="rId4" action="ppaction://hlinksldjump"/>
            <a:extLst>
              <a:ext uri="{FF2B5EF4-FFF2-40B4-BE49-F238E27FC236}">
                <a16:creationId xmlns:a16="http://schemas.microsoft.com/office/drawing/2014/main" id="{CB296F18-1FAD-4BC2-A2D7-6BB57A34069A}"/>
              </a:ext>
            </a:extLst>
          </p:cNvPr>
          <p:cNvSpPr/>
          <p:nvPr/>
        </p:nvSpPr>
        <p:spPr>
          <a:xfrm flipH="1">
            <a:off x="8662019" y="5278001"/>
            <a:ext cx="430412" cy="33577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2000" b="1" i="0" u="none" strike="noStrike" kern="0" cap="none" spc="0" normalizeH="0" baseline="0" noProof="0" dirty="0">
                <a:ln>
                  <a:noFill/>
                </a:ln>
                <a:solidFill>
                  <a:prstClr val="black"/>
                </a:solidFill>
                <a:effectLst/>
                <a:uLnTx/>
                <a:uFillTx/>
                <a:latin typeface="Calibri"/>
                <a:ea typeface="+mn-ea"/>
                <a:cs typeface="Times New Roman" pitchFamily="18" charset="0"/>
              </a:rPr>
              <a:t>7</a:t>
            </a:r>
            <a:endParaRPr kumimoji="0" lang="en-US" sz="2000" b="1" i="0" u="none" strike="noStrike" kern="0" cap="none" spc="0" normalizeH="0" baseline="0" noProof="0" dirty="0">
              <a:ln>
                <a:noFill/>
              </a:ln>
              <a:solidFill>
                <a:prstClr val="black"/>
              </a:solidFill>
              <a:effectLst/>
              <a:uLnTx/>
              <a:uFillTx/>
              <a:latin typeface="Calibri"/>
              <a:ea typeface="+mn-ea"/>
              <a:cs typeface="+mn-cs"/>
            </a:endParaRPr>
          </a:p>
        </p:txBody>
      </p:sp>
      <p:sp>
        <p:nvSpPr>
          <p:cNvPr id="204" name="Rectangle 203">
            <a:hlinkClick r:id="rId62" action="ppaction://hlinksldjump"/>
            <a:extLst>
              <a:ext uri="{FF2B5EF4-FFF2-40B4-BE49-F238E27FC236}">
                <a16:creationId xmlns:a16="http://schemas.microsoft.com/office/drawing/2014/main" id="{1A38F956-A905-470A-B138-7BD6E1065242}"/>
              </a:ext>
            </a:extLst>
          </p:cNvPr>
          <p:cNvSpPr/>
          <p:nvPr/>
        </p:nvSpPr>
        <p:spPr>
          <a:xfrm flipH="1">
            <a:off x="7219877" y="5276524"/>
            <a:ext cx="432000" cy="334798"/>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10</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205" name="Rectangle 204">
            <a:hlinkClick r:id="rId62" action="ppaction://hlinksldjump"/>
            <a:extLst>
              <a:ext uri="{FF2B5EF4-FFF2-40B4-BE49-F238E27FC236}">
                <a16:creationId xmlns:a16="http://schemas.microsoft.com/office/drawing/2014/main" id="{C0CB66A4-D7E5-4CF2-A3F6-D02C0BC9E6C6}"/>
              </a:ext>
            </a:extLst>
          </p:cNvPr>
          <p:cNvSpPr/>
          <p:nvPr/>
        </p:nvSpPr>
        <p:spPr>
          <a:xfrm flipH="1">
            <a:off x="6731104" y="5276523"/>
            <a:ext cx="432000" cy="334799"/>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2000" b="1" i="0" u="none" strike="noStrike" kern="0" cap="none" spc="0" normalizeH="0" baseline="0" noProof="0" dirty="0">
                <a:ln>
                  <a:noFill/>
                </a:ln>
                <a:solidFill>
                  <a:prstClr val="black"/>
                </a:solidFill>
                <a:effectLst/>
                <a:uLnTx/>
                <a:uFillTx/>
                <a:latin typeface="Calibri"/>
                <a:ea typeface="+mn-ea"/>
                <a:cs typeface="Times New Roman" pitchFamily="18" charset="0"/>
              </a:rPr>
              <a:t>11</a:t>
            </a:r>
            <a:endParaRPr kumimoji="0" lang="en-US" sz="2000" b="1" i="0" u="none" strike="noStrike" kern="0" cap="none" spc="0" normalizeH="0" baseline="0" noProof="0" dirty="0">
              <a:ln>
                <a:noFill/>
              </a:ln>
              <a:solidFill>
                <a:prstClr val="black"/>
              </a:solidFill>
              <a:effectLst/>
              <a:uLnTx/>
              <a:uFillTx/>
              <a:latin typeface="Calibri"/>
              <a:ea typeface="+mn-ea"/>
              <a:cs typeface="+mn-cs"/>
            </a:endParaRPr>
          </a:p>
        </p:txBody>
      </p:sp>
      <p:sp>
        <p:nvSpPr>
          <p:cNvPr id="206" name="Rectangle 205">
            <a:hlinkClick r:id="rId62" action="ppaction://hlinksldjump"/>
            <a:extLst>
              <a:ext uri="{FF2B5EF4-FFF2-40B4-BE49-F238E27FC236}">
                <a16:creationId xmlns:a16="http://schemas.microsoft.com/office/drawing/2014/main" id="{5F692FBA-9C6A-4099-B45F-BA7F4BB6E71A}"/>
              </a:ext>
            </a:extLst>
          </p:cNvPr>
          <p:cNvSpPr/>
          <p:nvPr/>
        </p:nvSpPr>
        <p:spPr>
          <a:xfrm flipH="1">
            <a:off x="6252886" y="5276524"/>
            <a:ext cx="432000" cy="33480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12</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207" name="Rectangle 206">
            <a:hlinkClick r:id="rId62" action="ppaction://hlinksldjump"/>
            <a:extLst>
              <a:ext uri="{FF2B5EF4-FFF2-40B4-BE49-F238E27FC236}">
                <a16:creationId xmlns:a16="http://schemas.microsoft.com/office/drawing/2014/main" id="{2D6AB79B-BD09-4A37-9773-5FE9924BB028}"/>
              </a:ext>
            </a:extLst>
          </p:cNvPr>
          <p:cNvSpPr/>
          <p:nvPr/>
        </p:nvSpPr>
        <p:spPr>
          <a:xfrm flipH="1">
            <a:off x="7701413" y="5670094"/>
            <a:ext cx="432000" cy="33480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15</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208" name="Rectangle 207">
            <a:hlinkClick r:id="rId63" action="ppaction://hlinksldjump"/>
            <a:extLst>
              <a:ext uri="{FF2B5EF4-FFF2-40B4-BE49-F238E27FC236}">
                <a16:creationId xmlns:a16="http://schemas.microsoft.com/office/drawing/2014/main" id="{7AB298AB-C016-4B9A-8150-7FB88B794B73}"/>
              </a:ext>
            </a:extLst>
          </p:cNvPr>
          <p:cNvSpPr/>
          <p:nvPr/>
        </p:nvSpPr>
        <p:spPr>
          <a:xfrm flipH="1">
            <a:off x="8183043" y="5671573"/>
            <a:ext cx="432000" cy="33480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14</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209" name="Rectangle 208">
            <a:hlinkClick r:id="rId4" action="ppaction://hlinksldjump"/>
            <a:extLst>
              <a:ext uri="{FF2B5EF4-FFF2-40B4-BE49-F238E27FC236}">
                <a16:creationId xmlns:a16="http://schemas.microsoft.com/office/drawing/2014/main" id="{C913CD05-6CD4-45B3-A4D4-E2A577F6A5F7}"/>
              </a:ext>
            </a:extLst>
          </p:cNvPr>
          <p:cNvSpPr/>
          <p:nvPr/>
        </p:nvSpPr>
        <p:spPr>
          <a:xfrm flipH="1">
            <a:off x="8664400" y="5671573"/>
            <a:ext cx="430412" cy="33577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13</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210" name="Rectangle 209">
            <a:hlinkClick r:id="rId62" action="ppaction://hlinksldjump"/>
            <a:extLst>
              <a:ext uri="{FF2B5EF4-FFF2-40B4-BE49-F238E27FC236}">
                <a16:creationId xmlns:a16="http://schemas.microsoft.com/office/drawing/2014/main" id="{9D9C8CE9-A992-48FA-A8F0-1200AB21829A}"/>
              </a:ext>
            </a:extLst>
          </p:cNvPr>
          <p:cNvSpPr/>
          <p:nvPr/>
        </p:nvSpPr>
        <p:spPr>
          <a:xfrm flipH="1">
            <a:off x="7222258" y="5670096"/>
            <a:ext cx="432000" cy="334798"/>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16</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211" name="Rectangle 210">
            <a:hlinkClick r:id="rId62" action="ppaction://hlinksldjump"/>
            <a:extLst>
              <a:ext uri="{FF2B5EF4-FFF2-40B4-BE49-F238E27FC236}">
                <a16:creationId xmlns:a16="http://schemas.microsoft.com/office/drawing/2014/main" id="{20DCAB97-9D0A-47D4-8DF0-497C16C8B02D}"/>
              </a:ext>
            </a:extLst>
          </p:cNvPr>
          <p:cNvSpPr/>
          <p:nvPr/>
        </p:nvSpPr>
        <p:spPr>
          <a:xfrm flipH="1">
            <a:off x="6733485" y="5670095"/>
            <a:ext cx="432000" cy="334799"/>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17</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212" name="Rectangle 211">
            <a:hlinkClick r:id="rId62" action="ppaction://hlinksldjump"/>
            <a:extLst>
              <a:ext uri="{FF2B5EF4-FFF2-40B4-BE49-F238E27FC236}">
                <a16:creationId xmlns:a16="http://schemas.microsoft.com/office/drawing/2014/main" id="{C90835B7-EDFD-44AF-A1C0-D99639BE71D9}"/>
              </a:ext>
            </a:extLst>
          </p:cNvPr>
          <p:cNvSpPr/>
          <p:nvPr/>
        </p:nvSpPr>
        <p:spPr>
          <a:xfrm flipH="1">
            <a:off x="6252886" y="5665334"/>
            <a:ext cx="432000" cy="33480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18</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213" name="Rectangle 212">
            <a:hlinkClick r:id="rId62" action="ppaction://hlinksldjump"/>
            <a:extLst>
              <a:ext uri="{FF2B5EF4-FFF2-40B4-BE49-F238E27FC236}">
                <a16:creationId xmlns:a16="http://schemas.microsoft.com/office/drawing/2014/main" id="{F027084A-3ABA-408F-BC5E-7958C1A9F7F3}"/>
              </a:ext>
            </a:extLst>
          </p:cNvPr>
          <p:cNvSpPr/>
          <p:nvPr/>
        </p:nvSpPr>
        <p:spPr>
          <a:xfrm flipH="1">
            <a:off x="7700581" y="6059874"/>
            <a:ext cx="432000" cy="33480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21</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214" name="Rectangle 213">
            <a:hlinkClick r:id="rId63" action="ppaction://hlinksldjump"/>
            <a:extLst>
              <a:ext uri="{FF2B5EF4-FFF2-40B4-BE49-F238E27FC236}">
                <a16:creationId xmlns:a16="http://schemas.microsoft.com/office/drawing/2014/main" id="{DD406498-B6A4-4BF3-BF19-05A6679F3EEB}"/>
              </a:ext>
            </a:extLst>
          </p:cNvPr>
          <p:cNvSpPr/>
          <p:nvPr/>
        </p:nvSpPr>
        <p:spPr>
          <a:xfrm flipH="1">
            <a:off x="8182211" y="6061353"/>
            <a:ext cx="432000" cy="33480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20</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215" name="Rectangle 214">
            <a:hlinkClick r:id="rId4" action="ppaction://hlinksldjump"/>
            <a:extLst>
              <a:ext uri="{FF2B5EF4-FFF2-40B4-BE49-F238E27FC236}">
                <a16:creationId xmlns:a16="http://schemas.microsoft.com/office/drawing/2014/main" id="{90B2C7AF-1544-4809-9188-D5B29DAD914D}"/>
              </a:ext>
            </a:extLst>
          </p:cNvPr>
          <p:cNvSpPr/>
          <p:nvPr/>
        </p:nvSpPr>
        <p:spPr>
          <a:xfrm flipH="1">
            <a:off x="8663568" y="6061353"/>
            <a:ext cx="430412" cy="33577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19</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216" name="Rectangle 215">
            <a:hlinkClick r:id="rId62" action="ppaction://hlinksldjump"/>
            <a:extLst>
              <a:ext uri="{FF2B5EF4-FFF2-40B4-BE49-F238E27FC236}">
                <a16:creationId xmlns:a16="http://schemas.microsoft.com/office/drawing/2014/main" id="{7C211A0F-4AF4-45B7-9915-5E62C3F0002F}"/>
              </a:ext>
            </a:extLst>
          </p:cNvPr>
          <p:cNvSpPr/>
          <p:nvPr/>
        </p:nvSpPr>
        <p:spPr>
          <a:xfrm flipH="1">
            <a:off x="7221426" y="6059876"/>
            <a:ext cx="432000" cy="334798"/>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22</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217" name="Rectangle 216">
            <a:hlinkClick r:id="rId64" action="ppaction://hlinksldjump"/>
            <a:extLst>
              <a:ext uri="{FF2B5EF4-FFF2-40B4-BE49-F238E27FC236}">
                <a16:creationId xmlns:a16="http://schemas.microsoft.com/office/drawing/2014/main" id="{0091692D-64BF-4511-8988-38472CFBFC7D}"/>
              </a:ext>
            </a:extLst>
          </p:cNvPr>
          <p:cNvSpPr/>
          <p:nvPr/>
        </p:nvSpPr>
        <p:spPr>
          <a:xfrm flipH="1">
            <a:off x="6732653" y="6059875"/>
            <a:ext cx="432000" cy="334799"/>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23</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218" name="Rectangle 217">
            <a:hlinkClick r:id="rId62" action="ppaction://hlinksldjump"/>
            <a:extLst>
              <a:ext uri="{FF2B5EF4-FFF2-40B4-BE49-F238E27FC236}">
                <a16:creationId xmlns:a16="http://schemas.microsoft.com/office/drawing/2014/main" id="{4627923C-E956-4AF3-B136-91729F392B02}"/>
              </a:ext>
            </a:extLst>
          </p:cNvPr>
          <p:cNvSpPr/>
          <p:nvPr/>
        </p:nvSpPr>
        <p:spPr>
          <a:xfrm flipH="1">
            <a:off x="6252054" y="6055114"/>
            <a:ext cx="432000" cy="33480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24</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219" name="Rectangle 218">
            <a:hlinkClick r:id="rId62" action="ppaction://hlinksldjump"/>
            <a:extLst>
              <a:ext uri="{FF2B5EF4-FFF2-40B4-BE49-F238E27FC236}">
                <a16:creationId xmlns:a16="http://schemas.microsoft.com/office/drawing/2014/main" id="{4A4BB656-3410-439C-849E-DD76C97C09B7}"/>
              </a:ext>
            </a:extLst>
          </p:cNvPr>
          <p:cNvSpPr/>
          <p:nvPr/>
        </p:nvSpPr>
        <p:spPr>
          <a:xfrm flipH="1">
            <a:off x="7699032" y="6464281"/>
            <a:ext cx="432000" cy="33480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27</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220" name="Rectangle 219">
            <a:hlinkClick r:id="rId63" action="ppaction://hlinksldjump"/>
            <a:extLst>
              <a:ext uri="{FF2B5EF4-FFF2-40B4-BE49-F238E27FC236}">
                <a16:creationId xmlns:a16="http://schemas.microsoft.com/office/drawing/2014/main" id="{79A71490-417F-4EEB-86A0-016DACEC55B9}"/>
              </a:ext>
            </a:extLst>
          </p:cNvPr>
          <p:cNvSpPr/>
          <p:nvPr/>
        </p:nvSpPr>
        <p:spPr>
          <a:xfrm flipH="1">
            <a:off x="8180662" y="6465760"/>
            <a:ext cx="432000" cy="33480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26</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221" name="Rectangle 220">
            <a:hlinkClick r:id="rId4" action="ppaction://hlinksldjump"/>
            <a:extLst>
              <a:ext uri="{FF2B5EF4-FFF2-40B4-BE49-F238E27FC236}">
                <a16:creationId xmlns:a16="http://schemas.microsoft.com/office/drawing/2014/main" id="{45E826D9-F049-4F97-BC48-141F8003E774}"/>
              </a:ext>
            </a:extLst>
          </p:cNvPr>
          <p:cNvSpPr/>
          <p:nvPr/>
        </p:nvSpPr>
        <p:spPr>
          <a:xfrm flipH="1">
            <a:off x="8662019" y="6465760"/>
            <a:ext cx="430412" cy="33577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25</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222" name="Rectangle 221">
            <a:hlinkClick r:id="rId62" action="ppaction://hlinksldjump"/>
            <a:extLst>
              <a:ext uri="{FF2B5EF4-FFF2-40B4-BE49-F238E27FC236}">
                <a16:creationId xmlns:a16="http://schemas.microsoft.com/office/drawing/2014/main" id="{38D2C1D5-AE55-4577-B63D-16ED0580E6E2}"/>
              </a:ext>
            </a:extLst>
          </p:cNvPr>
          <p:cNvSpPr/>
          <p:nvPr/>
        </p:nvSpPr>
        <p:spPr>
          <a:xfrm flipH="1">
            <a:off x="7219877" y="6464283"/>
            <a:ext cx="432000" cy="334798"/>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28</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223" name="Rectangle 222">
            <a:hlinkClick r:id="rId62" action="ppaction://hlinksldjump"/>
            <a:extLst>
              <a:ext uri="{FF2B5EF4-FFF2-40B4-BE49-F238E27FC236}">
                <a16:creationId xmlns:a16="http://schemas.microsoft.com/office/drawing/2014/main" id="{D7A258F5-226C-4CD8-9D39-CF10EEF37189}"/>
              </a:ext>
            </a:extLst>
          </p:cNvPr>
          <p:cNvSpPr/>
          <p:nvPr/>
        </p:nvSpPr>
        <p:spPr>
          <a:xfrm flipH="1">
            <a:off x="6731104" y="6464282"/>
            <a:ext cx="432000" cy="334799"/>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29</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224" name="Rectangle 223">
            <a:hlinkClick r:id="rId62" action="ppaction://hlinksldjump"/>
            <a:extLst>
              <a:ext uri="{FF2B5EF4-FFF2-40B4-BE49-F238E27FC236}">
                <a16:creationId xmlns:a16="http://schemas.microsoft.com/office/drawing/2014/main" id="{4370693F-7366-452A-98A3-FEFD1BD3C805}"/>
              </a:ext>
            </a:extLst>
          </p:cNvPr>
          <p:cNvSpPr/>
          <p:nvPr/>
        </p:nvSpPr>
        <p:spPr>
          <a:xfrm flipH="1">
            <a:off x="6250505" y="6459521"/>
            <a:ext cx="432000" cy="33480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30</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graphicFrame>
        <p:nvGraphicFramePr>
          <p:cNvPr id="225" name="Table 4">
            <a:extLst>
              <a:ext uri="{FF2B5EF4-FFF2-40B4-BE49-F238E27FC236}">
                <a16:creationId xmlns:a16="http://schemas.microsoft.com/office/drawing/2014/main" id="{F3FB9260-F99C-4545-BF44-799DF76766DF}"/>
              </a:ext>
            </a:extLst>
          </p:cNvPr>
          <p:cNvGraphicFramePr>
            <a:graphicFrameLocks noGrp="1"/>
          </p:cNvGraphicFramePr>
          <p:nvPr/>
        </p:nvGraphicFramePr>
        <p:xfrm>
          <a:off x="3127815" y="4455565"/>
          <a:ext cx="2897370" cy="2377440"/>
        </p:xfrm>
        <a:graphic>
          <a:graphicData uri="http://schemas.openxmlformats.org/drawingml/2006/table">
            <a:tbl>
              <a:tblPr firstRow="1" bandRow="1">
                <a:tableStyleId>{5C22544A-7EE6-4342-B048-85BDC9FD1C3A}</a:tableStyleId>
              </a:tblPr>
              <a:tblGrid>
                <a:gridCol w="482895">
                  <a:extLst>
                    <a:ext uri="{9D8B030D-6E8A-4147-A177-3AD203B41FA5}">
                      <a16:colId xmlns:a16="http://schemas.microsoft.com/office/drawing/2014/main" val="60752616"/>
                    </a:ext>
                  </a:extLst>
                </a:gridCol>
                <a:gridCol w="482895">
                  <a:extLst>
                    <a:ext uri="{9D8B030D-6E8A-4147-A177-3AD203B41FA5}">
                      <a16:colId xmlns:a16="http://schemas.microsoft.com/office/drawing/2014/main" val="1978433013"/>
                    </a:ext>
                  </a:extLst>
                </a:gridCol>
                <a:gridCol w="482895">
                  <a:extLst>
                    <a:ext uri="{9D8B030D-6E8A-4147-A177-3AD203B41FA5}">
                      <a16:colId xmlns:a16="http://schemas.microsoft.com/office/drawing/2014/main" val="4211932058"/>
                    </a:ext>
                  </a:extLst>
                </a:gridCol>
                <a:gridCol w="482895">
                  <a:extLst>
                    <a:ext uri="{9D8B030D-6E8A-4147-A177-3AD203B41FA5}">
                      <a16:colId xmlns:a16="http://schemas.microsoft.com/office/drawing/2014/main" val="3517426493"/>
                    </a:ext>
                  </a:extLst>
                </a:gridCol>
                <a:gridCol w="482895">
                  <a:extLst>
                    <a:ext uri="{9D8B030D-6E8A-4147-A177-3AD203B41FA5}">
                      <a16:colId xmlns:a16="http://schemas.microsoft.com/office/drawing/2014/main" val="1195923815"/>
                    </a:ext>
                  </a:extLst>
                </a:gridCol>
                <a:gridCol w="482895">
                  <a:extLst>
                    <a:ext uri="{9D8B030D-6E8A-4147-A177-3AD203B41FA5}">
                      <a16:colId xmlns:a16="http://schemas.microsoft.com/office/drawing/2014/main" val="1946833747"/>
                    </a:ext>
                  </a:extLst>
                </a:gridCol>
              </a:tblGrid>
              <a:tr h="396240">
                <a:tc gridSpan="6">
                  <a:txBody>
                    <a:bodyPr/>
                    <a:lstStyle/>
                    <a:p>
                      <a:pPr algn="ctr"/>
                      <a:r>
                        <a:rPr lang="ar-EG" sz="2000" dirty="0"/>
                        <a:t>طوبه</a:t>
                      </a:r>
                      <a:endParaRPr lang="en-GB" sz="2000" dirty="0"/>
                    </a:p>
                  </a:txBody>
                  <a:tcPr/>
                </a:tc>
                <a:tc hMerge="1">
                  <a:txBody>
                    <a:bodyPr/>
                    <a:lstStyle/>
                    <a:p>
                      <a:endParaRPr lang="en-GB" dirty="0"/>
                    </a:p>
                  </a:txBody>
                  <a:tcPr/>
                </a:tc>
                <a:tc hMerge="1">
                  <a:txBody>
                    <a:bodyPr/>
                    <a:lstStyle/>
                    <a:p>
                      <a:endParaRPr lang="en-GB"/>
                    </a:p>
                  </a:txBody>
                  <a:tcPr/>
                </a:tc>
                <a:tc hMerge="1">
                  <a:txBody>
                    <a:bodyPr/>
                    <a:lstStyle/>
                    <a:p>
                      <a:endParaRPr lang="en-GB" dirty="0"/>
                    </a:p>
                  </a:txBody>
                  <a:tcPr/>
                </a:tc>
                <a:tc hMerge="1">
                  <a:txBody>
                    <a:bodyPr/>
                    <a:lstStyle/>
                    <a:p>
                      <a:endParaRPr lang="en-GB" dirty="0"/>
                    </a:p>
                  </a:txBody>
                  <a:tcPr/>
                </a:tc>
                <a:tc hMerge="1">
                  <a:txBody>
                    <a:bodyPr/>
                    <a:lstStyle/>
                    <a:p>
                      <a:endParaRPr lang="en-GB" dirty="0"/>
                    </a:p>
                  </a:txBody>
                  <a:tcPr/>
                </a:tc>
                <a:extLst>
                  <a:ext uri="{0D108BD9-81ED-4DB2-BD59-A6C34878D82A}">
                    <a16:rowId xmlns:a16="http://schemas.microsoft.com/office/drawing/2014/main" val="2400210891"/>
                  </a:ext>
                </a:extLst>
              </a:tr>
              <a:tr h="396240">
                <a:tc>
                  <a:txBody>
                    <a:bodyPr/>
                    <a:lstStyle/>
                    <a:p>
                      <a:pPr algn="ctr" rtl="0"/>
                      <a:endParaRPr lang="en-GB" sz="1600" b="1" dirty="0"/>
                    </a:p>
                  </a:txBody>
                  <a:tcPr/>
                </a:tc>
                <a:tc>
                  <a:txBody>
                    <a:bodyPr/>
                    <a:lstStyle/>
                    <a:p>
                      <a:pPr algn="ctr" rtl="0"/>
                      <a:endParaRPr lang="en-GB" sz="1600" b="1" dirty="0"/>
                    </a:p>
                  </a:txBody>
                  <a:tcPr/>
                </a:tc>
                <a:tc>
                  <a:txBody>
                    <a:bodyPr/>
                    <a:lstStyle/>
                    <a:p>
                      <a:pPr algn="ctr" rtl="0"/>
                      <a:endParaRPr lang="en-GB" sz="1600" b="1" dirty="0"/>
                    </a:p>
                  </a:txBody>
                  <a:tcPr/>
                </a:tc>
                <a:tc>
                  <a:txBody>
                    <a:bodyPr/>
                    <a:lstStyle/>
                    <a:p>
                      <a:pPr algn="ctr" rtl="0"/>
                      <a:endParaRPr lang="en-GB" sz="1600" b="1" dirty="0"/>
                    </a:p>
                  </a:txBody>
                  <a:tcPr/>
                </a:tc>
                <a:tc>
                  <a:txBody>
                    <a:bodyPr/>
                    <a:lstStyle/>
                    <a:p>
                      <a:pPr algn="ctr" rtl="0"/>
                      <a:endParaRPr lang="en-GB" sz="1600" b="1" dirty="0"/>
                    </a:p>
                  </a:txBody>
                  <a:tcPr/>
                </a:tc>
                <a:tc>
                  <a:txBody>
                    <a:bodyPr/>
                    <a:lstStyle/>
                    <a:p>
                      <a:pPr algn="ctr" rtl="0"/>
                      <a:endParaRPr lang="en-GB" sz="1600" b="1" dirty="0"/>
                    </a:p>
                  </a:txBody>
                  <a:tcPr/>
                </a:tc>
                <a:extLst>
                  <a:ext uri="{0D108BD9-81ED-4DB2-BD59-A6C34878D82A}">
                    <a16:rowId xmlns:a16="http://schemas.microsoft.com/office/drawing/2014/main" val="3052246067"/>
                  </a:ext>
                </a:extLst>
              </a:tr>
              <a:tr h="396240">
                <a:tc>
                  <a:txBody>
                    <a:bodyPr/>
                    <a:lstStyle/>
                    <a:p>
                      <a:pPr algn="ctr" rtl="0"/>
                      <a:endParaRPr lang="en-GB" sz="1600" b="1" dirty="0"/>
                    </a:p>
                  </a:txBody>
                  <a:tcPr/>
                </a:tc>
                <a:tc>
                  <a:txBody>
                    <a:bodyPr/>
                    <a:lstStyle/>
                    <a:p>
                      <a:pPr algn="ctr" rtl="0"/>
                      <a:endParaRPr lang="en-GB" sz="1600" b="1" dirty="0"/>
                    </a:p>
                  </a:txBody>
                  <a:tcPr/>
                </a:tc>
                <a:tc>
                  <a:txBody>
                    <a:bodyPr/>
                    <a:lstStyle/>
                    <a:p>
                      <a:pPr algn="ctr" rtl="0"/>
                      <a:endParaRPr lang="en-GB" sz="1600" b="1" dirty="0"/>
                    </a:p>
                  </a:txBody>
                  <a:tcPr/>
                </a:tc>
                <a:tc>
                  <a:txBody>
                    <a:bodyPr/>
                    <a:lstStyle/>
                    <a:p>
                      <a:pPr algn="ctr" rtl="0"/>
                      <a:endParaRPr lang="en-GB" sz="1600" b="1" dirty="0"/>
                    </a:p>
                  </a:txBody>
                  <a:tcPr/>
                </a:tc>
                <a:tc>
                  <a:txBody>
                    <a:bodyPr/>
                    <a:lstStyle/>
                    <a:p>
                      <a:pPr algn="ctr" rtl="0"/>
                      <a:endParaRPr lang="en-GB" sz="1600" b="1" dirty="0"/>
                    </a:p>
                  </a:txBody>
                  <a:tcPr/>
                </a:tc>
                <a:tc>
                  <a:txBody>
                    <a:bodyPr/>
                    <a:lstStyle/>
                    <a:p>
                      <a:pPr algn="ctr" rtl="0"/>
                      <a:endParaRPr lang="en-GB" sz="1600" b="1" dirty="0"/>
                    </a:p>
                  </a:txBody>
                  <a:tcPr/>
                </a:tc>
                <a:extLst>
                  <a:ext uri="{0D108BD9-81ED-4DB2-BD59-A6C34878D82A}">
                    <a16:rowId xmlns:a16="http://schemas.microsoft.com/office/drawing/2014/main" val="4098225372"/>
                  </a:ext>
                </a:extLst>
              </a:tr>
              <a:tr h="396240">
                <a:tc>
                  <a:txBody>
                    <a:bodyPr/>
                    <a:lstStyle/>
                    <a:p>
                      <a:pPr algn="ctr" rtl="0"/>
                      <a:endParaRPr lang="en-GB" sz="1600" b="1" dirty="0"/>
                    </a:p>
                  </a:txBody>
                  <a:tcPr/>
                </a:tc>
                <a:tc>
                  <a:txBody>
                    <a:bodyPr/>
                    <a:lstStyle/>
                    <a:p>
                      <a:pPr algn="ctr" rtl="0"/>
                      <a:endParaRPr lang="en-GB" sz="1600" b="1" dirty="0"/>
                    </a:p>
                  </a:txBody>
                  <a:tcPr/>
                </a:tc>
                <a:tc>
                  <a:txBody>
                    <a:bodyPr/>
                    <a:lstStyle/>
                    <a:p>
                      <a:pPr algn="ctr" rtl="0"/>
                      <a:endParaRPr lang="en-GB" sz="1600" b="1" dirty="0"/>
                    </a:p>
                  </a:txBody>
                  <a:tcPr/>
                </a:tc>
                <a:tc>
                  <a:txBody>
                    <a:bodyPr/>
                    <a:lstStyle/>
                    <a:p>
                      <a:pPr algn="ctr" rtl="0"/>
                      <a:endParaRPr lang="en-GB" sz="1600" b="1" dirty="0"/>
                    </a:p>
                  </a:txBody>
                  <a:tcPr/>
                </a:tc>
                <a:tc>
                  <a:txBody>
                    <a:bodyPr/>
                    <a:lstStyle/>
                    <a:p>
                      <a:pPr algn="ctr" rtl="0"/>
                      <a:endParaRPr lang="en-GB" sz="1600" b="1" dirty="0"/>
                    </a:p>
                  </a:txBody>
                  <a:tcPr/>
                </a:tc>
                <a:tc>
                  <a:txBody>
                    <a:bodyPr/>
                    <a:lstStyle/>
                    <a:p>
                      <a:pPr algn="ctr" rtl="0"/>
                      <a:endParaRPr lang="en-GB" sz="1600" b="1" dirty="0"/>
                    </a:p>
                  </a:txBody>
                  <a:tcPr/>
                </a:tc>
                <a:extLst>
                  <a:ext uri="{0D108BD9-81ED-4DB2-BD59-A6C34878D82A}">
                    <a16:rowId xmlns:a16="http://schemas.microsoft.com/office/drawing/2014/main" val="2623554263"/>
                  </a:ext>
                </a:extLst>
              </a:tr>
              <a:tr h="396240">
                <a:tc>
                  <a:txBody>
                    <a:bodyPr/>
                    <a:lstStyle/>
                    <a:p>
                      <a:pPr algn="ctr" rtl="0"/>
                      <a:endParaRPr lang="en-GB" sz="1600" b="1" dirty="0"/>
                    </a:p>
                  </a:txBody>
                  <a:tcPr/>
                </a:tc>
                <a:tc>
                  <a:txBody>
                    <a:bodyPr/>
                    <a:lstStyle/>
                    <a:p>
                      <a:pPr algn="ctr" rtl="0"/>
                      <a:endParaRPr lang="en-GB" sz="1600" b="1" dirty="0"/>
                    </a:p>
                  </a:txBody>
                  <a:tcPr/>
                </a:tc>
                <a:tc>
                  <a:txBody>
                    <a:bodyPr/>
                    <a:lstStyle/>
                    <a:p>
                      <a:pPr algn="ctr" rtl="0"/>
                      <a:endParaRPr lang="en-GB" sz="1600" b="1" dirty="0"/>
                    </a:p>
                  </a:txBody>
                  <a:tcPr/>
                </a:tc>
                <a:tc>
                  <a:txBody>
                    <a:bodyPr/>
                    <a:lstStyle/>
                    <a:p>
                      <a:pPr algn="ctr" rtl="0"/>
                      <a:endParaRPr lang="en-GB" sz="1600" b="1" dirty="0"/>
                    </a:p>
                  </a:txBody>
                  <a:tcPr/>
                </a:tc>
                <a:tc>
                  <a:txBody>
                    <a:bodyPr/>
                    <a:lstStyle/>
                    <a:p>
                      <a:pPr algn="ctr" rtl="0"/>
                      <a:endParaRPr lang="en-GB" sz="1600" b="1" dirty="0"/>
                    </a:p>
                  </a:txBody>
                  <a:tcPr/>
                </a:tc>
                <a:tc>
                  <a:txBody>
                    <a:bodyPr/>
                    <a:lstStyle/>
                    <a:p>
                      <a:pPr algn="ctr" rtl="0"/>
                      <a:endParaRPr lang="en-GB" sz="1600" b="1" dirty="0"/>
                    </a:p>
                  </a:txBody>
                  <a:tcPr/>
                </a:tc>
                <a:extLst>
                  <a:ext uri="{0D108BD9-81ED-4DB2-BD59-A6C34878D82A}">
                    <a16:rowId xmlns:a16="http://schemas.microsoft.com/office/drawing/2014/main" val="2730968989"/>
                  </a:ext>
                </a:extLst>
              </a:tr>
              <a:tr h="396240">
                <a:tc>
                  <a:txBody>
                    <a:bodyPr/>
                    <a:lstStyle/>
                    <a:p>
                      <a:pPr algn="ctr" rtl="0"/>
                      <a:endParaRPr lang="en-GB" sz="1600" b="1" dirty="0"/>
                    </a:p>
                  </a:txBody>
                  <a:tcPr/>
                </a:tc>
                <a:tc>
                  <a:txBody>
                    <a:bodyPr/>
                    <a:lstStyle/>
                    <a:p>
                      <a:pPr algn="ctr" rtl="0"/>
                      <a:endParaRPr lang="en-GB" sz="1600" b="1"/>
                    </a:p>
                  </a:txBody>
                  <a:tcPr/>
                </a:tc>
                <a:tc>
                  <a:txBody>
                    <a:bodyPr/>
                    <a:lstStyle/>
                    <a:p>
                      <a:pPr algn="ctr" rtl="0"/>
                      <a:endParaRPr lang="en-GB" sz="1600" b="1"/>
                    </a:p>
                  </a:txBody>
                  <a:tcPr/>
                </a:tc>
                <a:tc>
                  <a:txBody>
                    <a:bodyPr/>
                    <a:lstStyle/>
                    <a:p>
                      <a:pPr algn="ctr" rtl="0"/>
                      <a:endParaRPr lang="en-GB" sz="1600" b="1"/>
                    </a:p>
                  </a:txBody>
                  <a:tcPr/>
                </a:tc>
                <a:tc>
                  <a:txBody>
                    <a:bodyPr/>
                    <a:lstStyle/>
                    <a:p>
                      <a:pPr algn="ctr" rtl="0"/>
                      <a:endParaRPr lang="en-GB" sz="1600" b="1" dirty="0"/>
                    </a:p>
                  </a:txBody>
                  <a:tcPr/>
                </a:tc>
                <a:tc>
                  <a:txBody>
                    <a:bodyPr/>
                    <a:lstStyle/>
                    <a:p>
                      <a:pPr algn="ctr" rtl="0"/>
                      <a:endParaRPr lang="en-GB" sz="1600" b="1" dirty="0"/>
                    </a:p>
                  </a:txBody>
                  <a:tcPr/>
                </a:tc>
                <a:extLst>
                  <a:ext uri="{0D108BD9-81ED-4DB2-BD59-A6C34878D82A}">
                    <a16:rowId xmlns:a16="http://schemas.microsoft.com/office/drawing/2014/main" val="3101389104"/>
                  </a:ext>
                </a:extLst>
              </a:tr>
            </a:tbl>
          </a:graphicData>
        </a:graphic>
      </p:graphicFrame>
      <p:sp>
        <p:nvSpPr>
          <p:cNvPr id="226" name="Rectangle 225">
            <a:hlinkClick r:id="rId62" action="ppaction://hlinksldjump"/>
            <a:extLst>
              <a:ext uri="{FF2B5EF4-FFF2-40B4-BE49-F238E27FC236}">
                <a16:creationId xmlns:a16="http://schemas.microsoft.com/office/drawing/2014/main" id="{820E7C26-6583-4DFF-8BF1-7215060EDB08}"/>
              </a:ext>
            </a:extLst>
          </p:cNvPr>
          <p:cNvSpPr/>
          <p:nvPr/>
        </p:nvSpPr>
        <p:spPr>
          <a:xfrm flipH="1">
            <a:off x="4602487" y="4886742"/>
            <a:ext cx="432000" cy="33480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2000" b="1" i="0" u="none" strike="noStrike" kern="0" cap="none" spc="0" normalizeH="0" baseline="0" noProof="0" dirty="0">
                <a:ln>
                  <a:noFill/>
                </a:ln>
                <a:solidFill>
                  <a:prstClr val="black"/>
                </a:solidFill>
                <a:effectLst/>
                <a:uLnTx/>
                <a:uFillTx/>
                <a:latin typeface="Calibri"/>
                <a:ea typeface="+mn-ea"/>
                <a:cs typeface="Times New Roman" pitchFamily="18" charset="0"/>
              </a:rPr>
              <a:t>3</a:t>
            </a:r>
            <a:endParaRPr kumimoji="0" lang="en-US" sz="2000" b="1" i="0" u="none" strike="noStrike" kern="0" cap="none" spc="0" normalizeH="0" baseline="0" noProof="0" dirty="0">
              <a:ln>
                <a:noFill/>
              </a:ln>
              <a:solidFill>
                <a:prstClr val="black"/>
              </a:solidFill>
              <a:effectLst/>
              <a:uLnTx/>
              <a:uFillTx/>
              <a:latin typeface="Calibri"/>
              <a:ea typeface="+mn-ea"/>
              <a:cs typeface="+mn-cs"/>
            </a:endParaRPr>
          </a:p>
        </p:txBody>
      </p:sp>
      <p:sp>
        <p:nvSpPr>
          <p:cNvPr id="227" name="Rectangle 226">
            <a:hlinkClick r:id="rId63" action="ppaction://hlinksldjump"/>
            <a:extLst>
              <a:ext uri="{FF2B5EF4-FFF2-40B4-BE49-F238E27FC236}">
                <a16:creationId xmlns:a16="http://schemas.microsoft.com/office/drawing/2014/main" id="{0732127D-1F86-483A-BBAE-B1A30A0752B9}"/>
              </a:ext>
            </a:extLst>
          </p:cNvPr>
          <p:cNvSpPr/>
          <p:nvPr/>
        </p:nvSpPr>
        <p:spPr>
          <a:xfrm flipH="1">
            <a:off x="5084117" y="4888221"/>
            <a:ext cx="432000" cy="33480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2000" b="1" i="0" u="none" strike="noStrike" kern="0" cap="none" spc="0" normalizeH="0" baseline="0" noProof="0" dirty="0">
                <a:ln>
                  <a:noFill/>
                </a:ln>
                <a:solidFill>
                  <a:prstClr val="black"/>
                </a:solidFill>
                <a:effectLst/>
                <a:uLnTx/>
                <a:uFillTx/>
                <a:latin typeface="Calibri"/>
                <a:ea typeface="+mn-ea"/>
                <a:cs typeface="Times New Roman" pitchFamily="18" charset="0"/>
              </a:rPr>
              <a:t>2</a:t>
            </a:r>
            <a:endParaRPr kumimoji="0" lang="en-US" sz="2000" b="1" i="0" u="none" strike="noStrike" kern="0" cap="none" spc="0" normalizeH="0" baseline="0" noProof="0" dirty="0">
              <a:ln>
                <a:noFill/>
              </a:ln>
              <a:solidFill>
                <a:prstClr val="black"/>
              </a:solidFill>
              <a:effectLst/>
              <a:uLnTx/>
              <a:uFillTx/>
              <a:latin typeface="Calibri"/>
              <a:ea typeface="+mn-ea"/>
              <a:cs typeface="+mn-cs"/>
            </a:endParaRPr>
          </a:p>
        </p:txBody>
      </p:sp>
      <p:sp>
        <p:nvSpPr>
          <p:cNvPr id="228" name="Rectangle 227">
            <a:hlinkClick r:id="rId4" action="ppaction://hlinksldjump"/>
            <a:extLst>
              <a:ext uri="{FF2B5EF4-FFF2-40B4-BE49-F238E27FC236}">
                <a16:creationId xmlns:a16="http://schemas.microsoft.com/office/drawing/2014/main" id="{E74AFD02-1677-4A83-A9EC-68B49775CB92}"/>
              </a:ext>
            </a:extLst>
          </p:cNvPr>
          <p:cNvSpPr/>
          <p:nvPr/>
        </p:nvSpPr>
        <p:spPr>
          <a:xfrm flipH="1">
            <a:off x="5565474" y="4888221"/>
            <a:ext cx="430412" cy="33577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2000" b="1" i="0" u="none" strike="noStrike" kern="0" cap="none" spc="0" normalizeH="0" baseline="0" noProof="0" dirty="0">
                <a:ln>
                  <a:noFill/>
                </a:ln>
                <a:solidFill>
                  <a:prstClr val="black"/>
                </a:solidFill>
                <a:effectLst/>
                <a:uLnTx/>
                <a:uFillTx/>
                <a:latin typeface="Calibri"/>
                <a:ea typeface="+mn-ea"/>
                <a:cs typeface="Times New Roman" pitchFamily="18" charset="0"/>
              </a:rPr>
              <a:t>1</a:t>
            </a:r>
            <a:endParaRPr kumimoji="0" lang="en-US" sz="2000" b="1" i="0" u="none" strike="noStrike" kern="0" cap="none" spc="0" normalizeH="0" baseline="0" noProof="0" dirty="0">
              <a:ln>
                <a:noFill/>
              </a:ln>
              <a:solidFill>
                <a:prstClr val="black"/>
              </a:solidFill>
              <a:effectLst/>
              <a:uLnTx/>
              <a:uFillTx/>
              <a:latin typeface="Calibri"/>
              <a:ea typeface="+mn-ea"/>
              <a:cs typeface="+mn-cs"/>
            </a:endParaRPr>
          </a:p>
        </p:txBody>
      </p:sp>
      <p:sp>
        <p:nvSpPr>
          <p:cNvPr id="229" name="Rectangle 228">
            <a:hlinkClick r:id="rId62" action="ppaction://hlinksldjump"/>
            <a:extLst>
              <a:ext uri="{FF2B5EF4-FFF2-40B4-BE49-F238E27FC236}">
                <a16:creationId xmlns:a16="http://schemas.microsoft.com/office/drawing/2014/main" id="{FA2E5962-2929-4134-B660-449A344C1FFA}"/>
              </a:ext>
            </a:extLst>
          </p:cNvPr>
          <p:cNvSpPr/>
          <p:nvPr/>
        </p:nvSpPr>
        <p:spPr>
          <a:xfrm flipH="1">
            <a:off x="4123332" y="4886744"/>
            <a:ext cx="432000" cy="334798"/>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2000" b="1" i="0" u="none" strike="noStrike" kern="0" cap="none" spc="0" normalizeH="0" baseline="0" noProof="0" dirty="0">
                <a:ln>
                  <a:noFill/>
                </a:ln>
                <a:solidFill>
                  <a:prstClr val="black"/>
                </a:solidFill>
                <a:effectLst/>
                <a:uLnTx/>
                <a:uFillTx/>
                <a:latin typeface="Calibri"/>
                <a:ea typeface="+mn-ea"/>
                <a:cs typeface="Times New Roman" pitchFamily="18" charset="0"/>
              </a:rPr>
              <a:t>4</a:t>
            </a:r>
            <a:endParaRPr kumimoji="0" lang="en-US" sz="2000" b="1" i="0" u="none" strike="noStrike" kern="0" cap="none" spc="0" normalizeH="0" baseline="0" noProof="0" dirty="0">
              <a:ln>
                <a:noFill/>
              </a:ln>
              <a:solidFill>
                <a:prstClr val="black"/>
              </a:solidFill>
              <a:effectLst/>
              <a:uLnTx/>
              <a:uFillTx/>
              <a:latin typeface="Calibri"/>
              <a:ea typeface="+mn-ea"/>
              <a:cs typeface="+mn-cs"/>
            </a:endParaRPr>
          </a:p>
        </p:txBody>
      </p:sp>
      <p:sp>
        <p:nvSpPr>
          <p:cNvPr id="230" name="Rectangle 229">
            <a:hlinkClick r:id="rId62" action="ppaction://hlinksldjump"/>
            <a:extLst>
              <a:ext uri="{FF2B5EF4-FFF2-40B4-BE49-F238E27FC236}">
                <a16:creationId xmlns:a16="http://schemas.microsoft.com/office/drawing/2014/main" id="{40DD29D7-A6C5-4C2F-B254-157AB1A61781}"/>
              </a:ext>
            </a:extLst>
          </p:cNvPr>
          <p:cNvSpPr/>
          <p:nvPr/>
        </p:nvSpPr>
        <p:spPr>
          <a:xfrm flipH="1">
            <a:off x="3634559" y="4886743"/>
            <a:ext cx="432000" cy="334799"/>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2000" b="1" i="0" u="none" strike="noStrike" kern="0" cap="none" spc="0" normalizeH="0" baseline="0" noProof="0" dirty="0">
                <a:ln>
                  <a:noFill/>
                </a:ln>
                <a:solidFill>
                  <a:prstClr val="black"/>
                </a:solidFill>
                <a:effectLst/>
                <a:uLnTx/>
                <a:uFillTx/>
                <a:latin typeface="Calibri"/>
                <a:ea typeface="+mn-ea"/>
                <a:cs typeface="Times New Roman" pitchFamily="18" charset="0"/>
              </a:rPr>
              <a:t>5</a:t>
            </a:r>
            <a:endParaRPr kumimoji="0" lang="en-US" sz="2000" b="1" i="0" u="none" strike="noStrike" kern="0" cap="none" spc="0" normalizeH="0" baseline="0" noProof="0" dirty="0">
              <a:ln>
                <a:noFill/>
              </a:ln>
              <a:solidFill>
                <a:prstClr val="black"/>
              </a:solidFill>
              <a:effectLst/>
              <a:uLnTx/>
              <a:uFillTx/>
              <a:latin typeface="Calibri"/>
              <a:ea typeface="+mn-ea"/>
              <a:cs typeface="+mn-cs"/>
            </a:endParaRPr>
          </a:p>
        </p:txBody>
      </p:sp>
      <p:sp>
        <p:nvSpPr>
          <p:cNvPr id="231" name="Rectangle 230">
            <a:hlinkClick r:id="rId62" action="ppaction://hlinksldjump"/>
            <a:extLst>
              <a:ext uri="{FF2B5EF4-FFF2-40B4-BE49-F238E27FC236}">
                <a16:creationId xmlns:a16="http://schemas.microsoft.com/office/drawing/2014/main" id="{6C517C48-9767-4808-98AD-05CCB24FBD09}"/>
              </a:ext>
            </a:extLst>
          </p:cNvPr>
          <p:cNvSpPr/>
          <p:nvPr/>
        </p:nvSpPr>
        <p:spPr>
          <a:xfrm flipH="1">
            <a:off x="3156341" y="4886744"/>
            <a:ext cx="432000" cy="33480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2000" b="1" i="0" u="none" strike="noStrike" kern="0" cap="none" spc="0" normalizeH="0" baseline="0" noProof="0" dirty="0">
                <a:ln>
                  <a:noFill/>
                </a:ln>
                <a:solidFill>
                  <a:prstClr val="black"/>
                </a:solidFill>
                <a:effectLst/>
                <a:uLnTx/>
                <a:uFillTx/>
                <a:latin typeface="Calibri"/>
                <a:ea typeface="+mn-ea"/>
                <a:cs typeface="Times New Roman" pitchFamily="18" charset="0"/>
              </a:rPr>
              <a:t>6</a:t>
            </a:r>
            <a:endParaRPr kumimoji="0" lang="en-US" sz="2000" b="1" i="0" u="none" strike="noStrike" kern="0" cap="none" spc="0" normalizeH="0" baseline="0" noProof="0" dirty="0">
              <a:ln>
                <a:noFill/>
              </a:ln>
              <a:solidFill>
                <a:prstClr val="black"/>
              </a:solidFill>
              <a:effectLst/>
              <a:uLnTx/>
              <a:uFillTx/>
              <a:latin typeface="Calibri"/>
              <a:ea typeface="+mn-ea"/>
              <a:cs typeface="+mn-cs"/>
            </a:endParaRPr>
          </a:p>
        </p:txBody>
      </p:sp>
      <p:sp>
        <p:nvSpPr>
          <p:cNvPr id="232" name="Rectangle 231">
            <a:hlinkClick r:id="rId62" action="ppaction://hlinksldjump"/>
            <a:extLst>
              <a:ext uri="{FF2B5EF4-FFF2-40B4-BE49-F238E27FC236}">
                <a16:creationId xmlns:a16="http://schemas.microsoft.com/office/drawing/2014/main" id="{4F504ED8-F350-44CD-B5DF-476D03782E03}"/>
              </a:ext>
            </a:extLst>
          </p:cNvPr>
          <p:cNvSpPr/>
          <p:nvPr/>
        </p:nvSpPr>
        <p:spPr>
          <a:xfrm flipH="1">
            <a:off x="4601655" y="5276522"/>
            <a:ext cx="432000" cy="33480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2000" b="1" i="0" u="none" strike="noStrike" kern="0" cap="none" spc="0" normalizeH="0" baseline="0" noProof="0" dirty="0">
                <a:ln>
                  <a:noFill/>
                </a:ln>
                <a:solidFill>
                  <a:prstClr val="black"/>
                </a:solidFill>
                <a:effectLst/>
                <a:uLnTx/>
                <a:uFillTx/>
                <a:latin typeface="Calibri"/>
                <a:ea typeface="+mn-ea"/>
                <a:cs typeface="Times New Roman" pitchFamily="18" charset="0"/>
              </a:rPr>
              <a:t>9</a:t>
            </a:r>
            <a:endParaRPr kumimoji="0" lang="en-US" sz="2000" b="1" i="0" u="none" strike="noStrike" kern="0" cap="none" spc="0" normalizeH="0" baseline="0" noProof="0" dirty="0">
              <a:ln>
                <a:noFill/>
              </a:ln>
              <a:solidFill>
                <a:prstClr val="black"/>
              </a:solidFill>
              <a:effectLst/>
              <a:uLnTx/>
              <a:uFillTx/>
              <a:latin typeface="Calibri"/>
              <a:ea typeface="+mn-ea"/>
              <a:cs typeface="+mn-cs"/>
            </a:endParaRPr>
          </a:p>
        </p:txBody>
      </p:sp>
      <p:sp>
        <p:nvSpPr>
          <p:cNvPr id="233" name="Rectangle 232">
            <a:hlinkClick r:id="rId63" action="ppaction://hlinksldjump"/>
            <a:extLst>
              <a:ext uri="{FF2B5EF4-FFF2-40B4-BE49-F238E27FC236}">
                <a16:creationId xmlns:a16="http://schemas.microsoft.com/office/drawing/2014/main" id="{5610A74A-1B9B-4F00-A3D1-8DF649F8FFCC}"/>
              </a:ext>
            </a:extLst>
          </p:cNvPr>
          <p:cNvSpPr/>
          <p:nvPr/>
        </p:nvSpPr>
        <p:spPr>
          <a:xfrm flipH="1">
            <a:off x="5083285" y="5278001"/>
            <a:ext cx="432000" cy="33480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2000" b="1" i="0" u="none" strike="noStrike" kern="0" cap="none" spc="0" normalizeH="0" baseline="0" noProof="0" dirty="0">
                <a:ln>
                  <a:noFill/>
                </a:ln>
                <a:solidFill>
                  <a:prstClr val="black"/>
                </a:solidFill>
                <a:effectLst/>
                <a:uLnTx/>
                <a:uFillTx/>
                <a:latin typeface="Calibri"/>
                <a:ea typeface="+mn-ea"/>
                <a:cs typeface="Times New Roman" pitchFamily="18" charset="0"/>
              </a:rPr>
              <a:t>8</a:t>
            </a:r>
            <a:endParaRPr kumimoji="0" lang="en-US" sz="2000" b="1" i="0" u="none" strike="noStrike" kern="0" cap="none" spc="0" normalizeH="0" baseline="0" noProof="0" dirty="0">
              <a:ln>
                <a:noFill/>
              </a:ln>
              <a:solidFill>
                <a:prstClr val="black"/>
              </a:solidFill>
              <a:effectLst/>
              <a:uLnTx/>
              <a:uFillTx/>
              <a:latin typeface="Calibri"/>
              <a:ea typeface="+mn-ea"/>
              <a:cs typeface="+mn-cs"/>
            </a:endParaRPr>
          </a:p>
        </p:txBody>
      </p:sp>
      <p:sp>
        <p:nvSpPr>
          <p:cNvPr id="234" name="Rectangle 233">
            <a:hlinkClick r:id="rId4" action="ppaction://hlinksldjump"/>
            <a:extLst>
              <a:ext uri="{FF2B5EF4-FFF2-40B4-BE49-F238E27FC236}">
                <a16:creationId xmlns:a16="http://schemas.microsoft.com/office/drawing/2014/main" id="{C8F49AFD-FD68-45CF-84EB-7CC2D6764204}"/>
              </a:ext>
            </a:extLst>
          </p:cNvPr>
          <p:cNvSpPr/>
          <p:nvPr/>
        </p:nvSpPr>
        <p:spPr>
          <a:xfrm flipH="1">
            <a:off x="5564642" y="5278001"/>
            <a:ext cx="430412" cy="33577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2000" b="1" i="0" u="none" strike="noStrike" kern="0" cap="none" spc="0" normalizeH="0" baseline="0" noProof="0" dirty="0">
                <a:ln>
                  <a:noFill/>
                </a:ln>
                <a:solidFill>
                  <a:prstClr val="black"/>
                </a:solidFill>
                <a:effectLst/>
                <a:uLnTx/>
                <a:uFillTx/>
                <a:latin typeface="Calibri"/>
                <a:ea typeface="+mn-ea"/>
                <a:cs typeface="Times New Roman" pitchFamily="18" charset="0"/>
              </a:rPr>
              <a:t>7</a:t>
            </a:r>
            <a:endParaRPr kumimoji="0" lang="en-US" sz="2000" b="1" i="0" u="none" strike="noStrike" kern="0" cap="none" spc="0" normalizeH="0" baseline="0" noProof="0" dirty="0">
              <a:ln>
                <a:noFill/>
              </a:ln>
              <a:solidFill>
                <a:prstClr val="black"/>
              </a:solidFill>
              <a:effectLst/>
              <a:uLnTx/>
              <a:uFillTx/>
              <a:latin typeface="Calibri"/>
              <a:ea typeface="+mn-ea"/>
              <a:cs typeface="+mn-cs"/>
            </a:endParaRPr>
          </a:p>
        </p:txBody>
      </p:sp>
      <p:sp>
        <p:nvSpPr>
          <p:cNvPr id="235" name="Rectangle 234">
            <a:hlinkClick r:id="rId62" action="ppaction://hlinksldjump"/>
            <a:extLst>
              <a:ext uri="{FF2B5EF4-FFF2-40B4-BE49-F238E27FC236}">
                <a16:creationId xmlns:a16="http://schemas.microsoft.com/office/drawing/2014/main" id="{A580968D-D3C9-4111-9687-C42869303747}"/>
              </a:ext>
            </a:extLst>
          </p:cNvPr>
          <p:cNvSpPr/>
          <p:nvPr/>
        </p:nvSpPr>
        <p:spPr>
          <a:xfrm flipH="1">
            <a:off x="4122500" y="5276524"/>
            <a:ext cx="432000" cy="334798"/>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10</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236" name="Rectangle 235">
            <a:hlinkClick r:id="rId62" action="ppaction://hlinksldjump"/>
            <a:extLst>
              <a:ext uri="{FF2B5EF4-FFF2-40B4-BE49-F238E27FC236}">
                <a16:creationId xmlns:a16="http://schemas.microsoft.com/office/drawing/2014/main" id="{855F2CEA-A57C-4919-9B0D-07C166FF3D9A}"/>
              </a:ext>
            </a:extLst>
          </p:cNvPr>
          <p:cNvSpPr/>
          <p:nvPr/>
        </p:nvSpPr>
        <p:spPr>
          <a:xfrm flipH="1">
            <a:off x="3633727" y="5276523"/>
            <a:ext cx="432000" cy="334799"/>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2000" b="1" i="0" u="none" strike="noStrike" kern="0" cap="none" spc="0" normalizeH="0" baseline="0" noProof="0" dirty="0">
                <a:ln>
                  <a:noFill/>
                </a:ln>
                <a:solidFill>
                  <a:prstClr val="black"/>
                </a:solidFill>
                <a:effectLst/>
                <a:uLnTx/>
                <a:uFillTx/>
                <a:latin typeface="Calibri"/>
                <a:ea typeface="+mn-ea"/>
                <a:cs typeface="Times New Roman" pitchFamily="18" charset="0"/>
              </a:rPr>
              <a:t>11</a:t>
            </a:r>
            <a:endParaRPr kumimoji="0" lang="en-US" sz="2000" b="1" i="0" u="none" strike="noStrike" kern="0" cap="none" spc="0" normalizeH="0" baseline="0" noProof="0" dirty="0">
              <a:ln>
                <a:noFill/>
              </a:ln>
              <a:solidFill>
                <a:prstClr val="black"/>
              </a:solidFill>
              <a:effectLst/>
              <a:uLnTx/>
              <a:uFillTx/>
              <a:latin typeface="Calibri"/>
              <a:ea typeface="+mn-ea"/>
              <a:cs typeface="+mn-cs"/>
            </a:endParaRPr>
          </a:p>
        </p:txBody>
      </p:sp>
      <p:sp>
        <p:nvSpPr>
          <p:cNvPr id="237" name="Rectangle 236">
            <a:hlinkClick r:id="rId62" action="ppaction://hlinksldjump"/>
            <a:extLst>
              <a:ext uri="{FF2B5EF4-FFF2-40B4-BE49-F238E27FC236}">
                <a16:creationId xmlns:a16="http://schemas.microsoft.com/office/drawing/2014/main" id="{92E4D2D4-E0D0-44D5-A8F0-EB7360AA2488}"/>
              </a:ext>
            </a:extLst>
          </p:cNvPr>
          <p:cNvSpPr/>
          <p:nvPr/>
        </p:nvSpPr>
        <p:spPr>
          <a:xfrm flipH="1">
            <a:off x="3155509" y="5276524"/>
            <a:ext cx="432000" cy="33480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12</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238" name="Rectangle 237">
            <a:hlinkClick r:id="rId62" action="ppaction://hlinksldjump"/>
            <a:extLst>
              <a:ext uri="{FF2B5EF4-FFF2-40B4-BE49-F238E27FC236}">
                <a16:creationId xmlns:a16="http://schemas.microsoft.com/office/drawing/2014/main" id="{6553B358-A7E5-44AF-8BB0-412CE5EE0C6A}"/>
              </a:ext>
            </a:extLst>
          </p:cNvPr>
          <p:cNvSpPr/>
          <p:nvPr/>
        </p:nvSpPr>
        <p:spPr>
          <a:xfrm flipH="1">
            <a:off x="4604036" y="5670094"/>
            <a:ext cx="432000" cy="33480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15</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239" name="Rectangle 238">
            <a:hlinkClick r:id="rId63" action="ppaction://hlinksldjump"/>
            <a:extLst>
              <a:ext uri="{FF2B5EF4-FFF2-40B4-BE49-F238E27FC236}">
                <a16:creationId xmlns:a16="http://schemas.microsoft.com/office/drawing/2014/main" id="{FB7C5B3C-5DE1-4E36-A3A2-B84984072281}"/>
              </a:ext>
            </a:extLst>
          </p:cNvPr>
          <p:cNvSpPr/>
          <p:nvPr/>
        </p:nvSpPr>
        <p:spPr>
          <a:xfrm flipH="1">
            <a:off x="5085666" y="5671573"/>
            <a:ext cx="432000" cy="33480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14</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240" name="Rectangle 239">
            <a:hlinkClick r:id="rId4" action="ppaction://hlinksldjump"/>
            <a:extLst>
              <a:ext uri="{FF2B5EF4-FFF2-40B4-BE49-F238E27FC236}">
                <a16:creationId xmlns:a16="http://schemas.microsoft.com/office/drawing/2014/main" id="{FC78E0DB-98F3-43DF-9F9F-BCF773663D79}"/>
              </a:ext>
            </a:extLst>
          </p:cNvPr>
          <p:cNvSpPr/>
          <p:nvPr/>
        </p:nvSpPr>
        <p:spPr>
          <a:xfrm flipH="1">
            <a:off x="5567023" y="5671573"/>
            <a:ext cx="430412" cy="33577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13</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241" name="Rectangle 240">
            <a:hlinkClick r:id="rId62" action="ppaction://hlinksldjump"/>
            <a:extLst>
              <a:ext uri="{FF2B5EF4-FFF2-40B4-BE49-F238E27FC236}">
                <a16:creationId xmlns:a16="http://schemas.microsoft.com/office/drawing/2014/main" id="{9326AD28-B4EE-4CF0-843D-6206D28599BD}"/>
              </a:ext>
            </a:extLst>
          </p:cNvPr>
          <p:cNvSpPr/>
          <p:nvPr/>
        </p:nvSpPr>
        <p:spPr>
          <a:xfrm flipH="1">
            <a:off x="4124881" y="5670096"/>
            <a:ext cx="432000" cy="334798"/>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16</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242" name="Rectangle 241">
            <a:hlinkClick r:id="rId62" action="ppaction://hlinksldjump"/>
            <a:extLst>
              <a:ext uri="{FF2B5EF4-FFF2-40B4-BE49-F238E27FC236}">
                <a16:creationId xmlns:a16="http://schemas.microsoft.com/office/drawing/2014/main" id="{13190DA3-1EA5-48DD-97CF-90DAF090970D}"/>
              </a:ext>
            </a:extLst>
          </p:cNvPr>
          <p:cNvSpPr/>
          <p:nvPr/>
        </p:nvSpPr>
        <p:spPr>
          <a:xfrm flipH="1">
            <a:off x="3636108" y="5670095"/>
            <a:ext cx="432000" cy="334799"/>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17</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243" name="Rectangle 242">
            <a:hlinkClick r:id="rId62" action="ppaction://hlinksldjump"/>
            <a:extLst>
              <a:ext uri="{FF2B5EF4-FFF2-40B4-BE49-F238E27FC236}">
                <a16:creationId xmlns:a16="http://schemas.microsoft.com/office/drawing/2014/main" id="{5B86C282-0291-49CB-B44B-D5753E741D15}"/>
              </a:ext>
            </a:extLst>
          </p:cNvPr>
          <p:cNvSpPr/>
          <p:nvPr/>
        </p:nvSpPr>
        <p:spPr>
          <a:xfrm flipH="1">
            <a:off x="3155509" y="5665334"/>
            <a:ext cx="432000" cy="33480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18</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244" name="Rectangle 243">
            <a:hlinkClick r:id="rId62" action="ppaction://hlinksldjump"/>
            <a:extLst>
              <a:ext uri="{FF2B5EF4-FFF2-40B4-BE49-F238E27FC236}">
                <a16:creationId xmlns:a16="http://schemas.microsoft.com/office/drawing/2014/main" id="{EE1F0459-0912-49E8-B631-E13235812ACE}"/>
              </a:ext>
            </a:extLst>
          </p:cNvPr>
          <p:cNvSpPr/>
          <p:nvPr/>
        </p:nvSpPr>
        <p:spPr>
          <a:xfrm flipH="1">
            <a:off x="4603204" y="6059874"/>
            <a:ext cx="432000" cy="33480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21</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245" name="Rectangle 244">
            <a:hlinkClick r:id="rId63" action="ppaction://hlinksldjump"/>
            <a:extLst>
              <a:ext uri="{FF2B5EF4-FFF2-40B4-BE49-F238E27FC236}">
                <a16:creationId xmlns:a16="http://schemas.microsoft.com/office/drawing/2014/main" id="{BE949CBF-0464-4A36-8B6A-A11768B6A874}"/>
              </a:ext>
            </a:extLst>
          </p:cNvPr>
          <p:cNvSpPr/>
          <p:nvPr/>
        </p:nvSpPr>
        <p:spPr>
          <a:xfrm flipH="1">
            <a:off x="5084834" y="6061353"/>
            <a:ext cx="432000" cy="33480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20</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246" name="Rectangle 245">
            <a:hlinkClick r:id="rId4" action="ppaction://hlinksldjump"/>
            <a:extLst>
              <a:ext uri="{FF2B5EF4-FFF2-40B4-BE49-F238E27FC236}">
                <a16:creationId xmlns:a16="http://schemas.microsoft.com/office/drawing/2014/main" id="{E893675D-4B31-4433-BF13-21766BFD2450}"/>
              </a:ext>
            </a:extLst>
          </p:cNvPr>
          <p:cNvSpPr/>
          <p:nvPr/>
        </p:nvSpPr>
        <p:spPr>
          <a:xfrm flipH="1">
            <a:off x="5566191" y="6061353"/>
            <a:ext cx="430412" cy="33577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19</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247" name="Rectangle 246">
            <a:hlinkClick r:id="rId62" action="ppaction://hlinksldjump"/>
            <a:extLst>
              <a:ext uri="{FF2B5EF4-FFF2-40B4-BE49-F238E27FC236}">
                <a16:creationId xmlns:a16="http://schemas.microsoft.com/office/drawing/2014/main" id="{A7B075E2-572D-4541-889F-E91D707878D7}"/>
              </a:ext>
            </a:extLst>
          </p:cNvPr>
          <p:cNvSpPr/>
          <p:nvPr/>
        </p:nvSpPr>
        <p:spPr>
          <a:xfrm flipH="1">
            <a:off x="4124049" y="6059876"/>
            <a:ext cx="432000" cy="334798"/>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22</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248" name="Rectangle 247">
            <a:hlinkClick r:id="rId62" action="ppaction://hlinksldjump"/>
            <a:extLst>
              <a:ext uri="{FF2B5EF4-FFF2-40B4-BE49-F238E27FC236}">
                <a16:creationId xmlns:a16="http://schemas.microsoft.com/office/drawing/2014/main" id="{83D4437D-364F-4E4D-A763-AB443E8ECE06}"/>
              </a:ext>
            </a:extLst>
          </p:cNvPr>
          <p:cNvSpPr/>
          <p:nvPr/>
        </p:nvSpPr>
        <p:spPr>
          <a:xfrm flipH="1">
            <a:off x="3635276" y="6059875"/>
            <a:ext cx="432000" cy="334799"/>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23</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249" name="Rectangle 248">
            <a:hlinkClick r:id="rId62" action="ppaction://hlinksldjump"/>
            <a:extLst>
              <a:ext uri="{FF2B5EF4-FFF2-40B4-BE49-F238E27FC236}">
                <a16:creationId xmlns:a16="http://schemas.microsoft.com/office/drawing/2014/main" id="{3DB6BAB3-8CDB-4A26-B123-7F938F333C98}"/>
              </a:ext>
            </a:extLst>
          </p:cNvPr>
          <p:cNvSpPr/>
          <p:nvPr/>
        </p:nvSpPr>
        <p:spPr>
          <a:xfrm flipH="1">
            <a:off x="3154677" y="6055114"/>
            <a:ext cx="432000" cy="33480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24</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250" name="Rectangle 249">
            <a:hlinkClick r:id="rId62" action="ppaction://hlinksldjump"/>
            <a:extLst>
              <a:ext uri="{FF2B5EF4-FFF2-40B4-BE49-F238E27FC236}">
                <a16:creationId xmlns:a16="http://schemas.microsoft.com/office/drawing/2014/main" id="{9A2FE942-9E3B-4367-9E37-E2B2BD5DCA98}"/>
              </a:ext>
            </a:extLst>
          </p:cNvPr>
          <p:cNvSpPr/>
          <p:nvPr/>
        </p:nvSpPr>
        <p:spPr>
          <a:xfrm flipH="1">
            <a:off x="4601655" y="6464281"/>
            <a:ext cx="432000" cy="33480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27</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251" name="Rectangle 250">
            <a:hlinkClick r:id="rId63" action="ppaction://hlinksldjump"/>
            <a:extLst>
              <a:ext uri="{FF2B5EF4-FFF2-40B4-BE49-F238E27FC236}">
                <a16:creationId xmlns:a16="http://schemas.microsoft.com/office/drawing/2014/main" id="{BC741D11-5C26-449B-89DB-EFD261AD79EC}"/>
              </a:ext>
            </a:extLst>
          </p:cNvPr>
          <p:cNvSpPr/>
          <p:nvPr/>
        </p:nvSpPr>
        <p:spPr>
          <a:xfrm flipH="1">
            <a:off x="5083285" y="6465760"/>
            <a:ext cx="432000" cy="33480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26</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252" name="Rectangle 251">
            <a:hlinkClick r:id="rId4" action="ppaction://hlinksldjump"/>
            <a:extLst>
              <a:ext uri="{FF2B5EF4-FFF2-40B4-BE49-F238E27FC236}">
                <a16:creationId xmlns:a16="http://schemas.microsoft.com/office/drawing/2014/main" id="{34E7DAD0-FEDA-4684-AA8F-6A6B4A87EB25}"/>
              </a:ext>
            </a:extLst>
          </p:cNvPr>
          <p:cNvSpPr/>
          <p:nvPr/>
        </p:nvSpPr>
        <p:spPr>
          <a:xfrm flipH="1">
            <a:off x="5564642" y="6465760"/>
            <a:ext cx="430412" cy="33577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25</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253" name="Rectangle 252">
            <a:hlinkClick r:id="rId62" action="ppaction://hlinksldjump"/>
            <a:extLst>
              <a:ext uri="{FF2B5EF4-FFF2-40B4-BE49-F238E27FC236}">
                <a16:creationId xmlns:a16="http://schemas.microsoft.com/office/drawing/2014/main" id="{9D359DC1-7D65-43D2-85D7-779A3570C7CA}"/>
              </a:ext>
            </a:extLst>
          </p:cNvPr>
          <p:cNvSpPr/>
          <p:nvPr/>
        </p:nvSpPr>
        <p:spPr>
          <a:xfrm flipH="1">
            <a:off x="4122500" y="6464283"/>
            <a:ext cx="432000" cy="334798"/>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28</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254" name="Rectangle 253">
            <a:hlinkClick r:id="rId62" action="ppaction://hlinksldjump"/>
            <a:extLst>
              <a:ext uri="{FF2B5EF4-FFF2-40B4-BE49-F238E27FC236}">
                <a16:creationId xmlns:a16="http://schemas.microsoft.com/office/drawing/2014/main" id="{37E12BB7-618B-48ED-9F91-44D329612C60}"/>
              </a:ext>
            </a:extLst>
          </p:cNvPr>
          <p:cNvSpPr/>
          <p:nvPr/>
        </p:nvSpPr>
        <p:spPr>
          <a:xfrm flipH="1">
            <a:off x="3633727" y="6464282"/>
            <a:ext cx="432000" cy="334799"/>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29</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255" name="Rectangle 254">
            <a:hlinkClick r:id="rId62" action="ppaction://hlinksldjump"/>
            <a:extLst>
              <a:ext uri="{FF2B5EF4-FFF2-40B4-BE49-F238E27FC236}">
                <a16:creationId xmlns:a16="http://schemas.microsoft.com/office/drawing/2014/main" id="{5F4DC991-5327-444C-B273-80A421994C04}"/>
              </a:ext>
            </a:extLst>
          </p:cNvPr>
          <p:cNvSpPr/>
          <p:nvPr/>
        </p:nvSpPr>
        <p:spPr>
          <a:xfrm flipH="1">
            <a:off x="3153128" y="6459521"/>
            <a:ext cx="432000" cy="33480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30</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graphicFrame>
        <p:nvGraphicFramePr>
          <p:cNvPr id="256" name="Table 4">
            <a:extLst>
              <a:ext uri="{FF2B5EF4-FFF2-40B4-BE49-F238E27FC236}">
                <a16:creationId xmlns:a16="http://schemas.microsoft.com/office/drawing/2014/main" id="{BBD60327-34CE-4F09-89BC-3CA67CE2937C}"/>
              </a:ext>
            </a:extLst>
          </p:cNvPr>
          <p:cNvGraphicFramePr>
            <a:graphicFrameLocks noGrp="1"/>
          </p:cNvGraphicFramePr>
          <p:nvPr/>
        </p:nvGraphicFramePr>
        <p:xfrm>
          <a:off x="19850" y="4455565"/>
          <a:ext cx="2897370" cy="2377440"/>
        </p:xfrm>
        <a:graphic>
          <a:graphicData uri="http://schemas.openxmlformats.org/drawingml/2006/table">
            <a:tbl>
              <a:tblPr firstRow="1" bandRow="1">
                <a:tableStyleId>{00A15C55-8517-42AA-B614-E9B94910E393}</a:tableStyleId>
              </a:tblPr>
              <a:tblGrid>
                <a:gridCol w="482895">
                  <a:extLst>
                    <a:ext uri="{9D8B030D-6E8A-4147-A177-3AD203B41FA5}">
                      <a16:colId xmlns:a16="http://schemas.microsoft.com/office/drawing/2014/main" val="60752616"/>
                    </a:ext>
                  </a:extLst>
                </a:gridCol>
                <a:gridCol w="482895">
                  <a:extLst>
                    <a:ext uri="{9D8B030D-6E8A-4147-A177-3AD203B41FA5}">
                      <a16:colId xmlns:a16="http://schemas.microsoft.com/office/drawing/2014/main" val="1978433013"/>
                    </a:ext>
                  </a:extLst>
                </a:gridCol>
                <a:gridCol w="482895">
                  <a:extLst>
                    <a:ext uri="{9D8B030D-6E8A-4147-A177-3AD203B41FA5}">
                      <a16:colId xmlns:a16="http://schemas.microsoft.com/office/drawing/2014/main" val="4211932058"/>
                    </a:ext>
                  </a:extLst>
                </a:gridCol>
                <a:gridCol w="482895">
                  <a:extLst>
                    <a:ext uri="{9D8B030D-6E8A-4147-A177-3AD203B41FA5}">
                      <a16:colId xmlns:a16="http://schemas.microsoft.com/office/drawing/2014/main" val="3517426493"/>
                    </a:ext>
                  </a:extLst>
                </a:gridCol>
                <a:gridCol w="482895">
                  <a:extLst>
                    <a:ext uri="{9D8B030D-6E8A-4147-A177-3AD203B41FA5}">
                      <a16:colId xmlns:a16="http://schemas.microsoft.com/office/drawing/2014/main" val="1195923815"/>
                    </a:ext>
                  </a:extLst>
                </a:gridCol>
                <a:gridCol w="482895">
                  <a:extLst>
                    <a:ext uri="{9D8B030D-6E8A-4147-A177-3AD203B41FA5}">
                      <a16:colId xmlns:a16="http://schemas.microsoft.com/office/drawing/2014/main" val="1946833747"/>
                    </a:ext>
                  </a:extLst>
                </a:gridCol>
              </a:tblGrid>
              <a:tr h="396240">
                <a:tc gridSpan="6">
                  <a:txBody>
                    <a:bodyPr/>
                    <a:lstStyle/>
                    <a:p>
                      <a:pPr algn="ctr"/>
                      <a:r>
                        <a:rPr lang="ar-EG" sz="2000" dirty="0"/>
                        <a:t>امشير</a:t>
                      </a:r>
                      <a:endParaRPr lang="en-GB" sz="2000" dirty="0"/>
                    </a:p>
                  </a:txBody>
                  <a:tcPr/>
                </a:tc>
                <a:tc hMerge="1">
                  <a:txBody>
                    <a:bodyPr/>
                    <a:lstStyle/>
                    <a:p>
                      <a:endParaRPr lang="en-GB" dirty="0"/>
                    </a:p>
                  </a:txBody>
                  <a:tcPr/>
                </a:tc>
                <a:tc hMerge="1">
                  <a:txBody>
                    <a:bodyPr/>
                    <a:lstStyle/>
                    <a:p>
                      <a:endParaRPr lang="en-GB"/>
                    </a:p>
                  </a:txBody>
                  <a:tcPr/>
                </a:tc>
                <a:tc hMerge="1">
                  <a:txBody>
                    <a:bodyPr/>
                    <a:lstStyle/>
                    <a:p>
                      <a:endParaRPr lang="en-GB" dirty="0"/>
                    </a:p>
                  </a:txBody>
                  <a:tcPr/>
                </a:tc>
                <a:tc hMerge="1">
                  <a:txBody>
                    <a:bodyPr/>
                    <a:lstStyle/>
                    <a:p>
                      <a:endParaRPr lang="en-GB" dirty="0"/>
                    </a:p>
                  </a:txBody>
                  <a:tcPr/>
                </a:tc>
                <a:tc hMerge="1">
                  <a:txBody>
                    <a:bodyPr/>
                    <a:lstStyle/>
                    <a:p>
                      <a:endParaRPr lang="en-GB" dirty="0"/>
                    </a:p>
                  </a:txBody>
                  <a:tcPr/>
                </a:tc>
                <a:extLst>
                  <a:ext uri="{0D108BD9-81ED-4DB2-BD59-A6C34878D82A}">
                    <a16:rowId xmlns:a16="http://schemas.microsoft.com/office/drawing/2014/main" val="2400210891"/>
                  </a:ext>
                </a:extLst>
              </a:tr>
              <a:tr h="396240">
                <a:tc>
                  <a:txBody>
                    <a:bodyPr/>
                    <a:lstStyle/>
                    <a:p>
                      <a:pPr algn="ctr" rtl="0"/>
                      <a:endParaRPr lang="en-GB" sz="1600" b="1" dirty="0"/>
                    </a:p>
                  </a:txBody>
                  <a:tcPr/>
                </a:tc>
                <a:tc>
                  <a:txBody>
                    <a:bodyPr/>
                    <a:lstStyle/>
                    <a:p>
                      <a:pPr algn="ctr" rtl="0"/>
                      <a:endParaRPr lang="en-GB" sz="1600" b="1" dirty="0"/>
                    </a:p>
                  </a:txBody>
                  <a:tcPr/>
                </a:tc>
                <a:tc>
                  <a:txBody>
                    <a:bodyPr/>
                    <a:lstStyle/>
                    <a:p>
                      <a:pPr algn="ctr" rtl="0"/>
                      <a:endParaRPr lang="en-GB" sz="1600" b="1" dirty="0"/>
                    </a:p>
                  </a:txBody>
                  <a:tcPr/>
                </a:tc>
                <a:tc>
                  <a:txBody>
                    <a:bodyPr/>
                    <a:lstStyle/>
                    <a:p>
                      <a:pPr algn="ctr" rtl="0"/>
                      <a:endParaRPr lang="en-GB" sz="1600" b="1" dirty="0"/>
                    </a:p>
                  </a:txBody>
                  <a:tcPr/>
                </a:tc>
                <a:tc>
                  <a:txBody>
                    <a:bodyPr/>
                    <a:lstStyle/>
                    <a:p>
                      <a:pPr algn="ctr" rtl="0"/>
                      <a:endParaRPr lang="en-GB" sz="1600" b="1" dirty="0"/>
                    </a:p>
                  </a:txBody>
                  <a:tcPr/>
                </a:tc>
                <a:tc>
                  <a:txBody>
                    <a:bodyPr/>
                    <a:lstStyle/>
                    <a:p>
                      <a:pPr algn="ctr" rtl="0"/>
                      <a:endParaRPr lang="en-GB" sz="1600" b="1" dirty="0"/>
                    </a:p>
                  </a:txBody>
                  <a:tcPr/>
                </a:tc>
                <a:extLst>
                  <a:ext uri="{0D108BD9-81ED-4DB2-BD59-A6C34878D82A}">
                    <a16:rowId xmlns:a16="http://schemas.microsoft.com/office/drawing/2014/main" val="3052246067"/>
                  </a:ext>
                </a:extLst>
              </a:tr>
              <a:tr h="396240">
                <a:tc>
                  <a:txBody>
                    <a:bodyPr/>
                    <a:lstStyle/>
                    <a:p>
                      <a:pPr algn="ctr" rtl="0"/>
                      <a:endParaRPr lang="en-GB" sz="1600" b="1" dirty="0"/>
                    </a:p>
                  </a:txBody>
                  <a:tcPr/>
                </a:tc>
                <a:tc>
                  <a:txBody>
                    <a:bodyPr/>
                    <a:lstStyle/>
                    <a:p>
                      <a:pPr algn="ctr" rtl="0"/>
                      <a:endParaRPr lang="en-GB" sz="1600" b="1" dirty="0"/>
                    </a:p>
                  </a:txBody>
                  <a:tcPr/>
                </a:tc>
                <a:tc>
                  <a:txBody>
                    <a:bodyPr/>
                    <a:lstStyle/>
                    <a:p>
                      <a:pPr algn="ctr" rtl="0"/>
                      <a:endParaRPr lang="en-GB" sz="1600" b="1" dirty="0"/>
                    </a:p>
                  </a:txBody>
                  <a:tcPr/>
                </a:tc>
                <a:tc>
                  <a:txBody>
                    <a:bodyPr/>
                    <a:lstStyle/>
                    <a:p>
                      <a:pPr algn="ctr" rtl="0"/>
                      <a:endParaRPr lang="en-GB" sz="1600" b="1" dirty="0"/>
                    </a:p>
                  </a:txBody>
                  <a:tcPr/>
                </a:tc>
                <a:tc>
                  <a:txBody>
                    <a:bodyPr/>
                    <a:lstStyle/>
                    <a:p>
                      <a:pPr algn="ctr" rtl="0"/>
                      <a:endParaRPr lang="en-GB" sz="1600" b="1" dirty="0"/>
                    </a:p>
                  </a:txBody>
                  <a:tcPr/>
                </a:tc>
                <a:tc>
                  <a:txBody>
                    <a:bodyPr/>
                    <a:lstStyle/>
                    <a:p>
                      <a:pPr algn="ctr" rtl="0"/>
                      <a:endParaRPr lang="en-GB" sz="1600" b="1" dirty="0"/>
                    </a:p>
                  </a:txBody>
                  <a:tcPr/>
                </a:tc>
                <a:extLst>
                  <a:ext uri="{0D108BD9-81ED-4DB2-BD59-A6C34878D82A}">
                    <a16:rowId xmlns:a16="http://schemas.microsoft.com/office/drawing/2014/main" val="4098225372"/>
                  </a:ext>
                </a:extLst>
              </a:tr>
              <a:tr h="396240">
                <a:tc>
                  <a:txBody>
                    <a:bodyPr/>
                    <a:lstStyle/>
                    <a:p>
                      <a:pPr algn="ctr" rtl="0"/>
                      <a:endParaRPr lang="en-GB" sz="1600" b="1" dirty="0"/>
                    </a:p>
                  </a:txBody>
                  <a:tcPr/>
                </a:tc>
                <a:tc>
                  <a:txBody>
                    <a:bodyPr/>
                    <a:lstStyle/>
                    <a:p>
                      <a:pPr algn="ctr" rtl="0"/>
                      <a:endParaRPr lang="en-GB" sz="1600" b="1" dirty="0"/>
                    </a:p>
                  </a:txBody>
                  <a:tcPr/>
                </a:tc>
                <a:tc>
                  <a:txBody>
                    <a:bodyPr/>
                    <a:lstStyle/>
                    <a:p>
                      <a:pPr algn="ctr" rtl="0"/>
                      <a:endParaRPr lang="en-GB" sz="1600" b="1" dirty="0"/>
                    </a:p>
                  </a:txBody>
                  <a:tcPr/>
                </a:tc>
                <a:tc>
                  <a:txBody>
                    <a:bodyPr/>
                    <a:lstStyle/>
                    <a:p>
                      <a:pPr algn="ctr" rtl="0"/>
                      <a:endParaRPr lang="en-GB" sz="1600" b="1" dirty="0"/>
                    </a:p>
                  </a:txBody>
                  <a:tcPr/>
                </a:tc>
                <a:tc>
                  <a:txBody>
                    <a:bodyPr/>
                    <a:lstStyle/>
                    <a:p>
                      <a:pPr algn="ctr" rtl="0"/>
                      <a:endParaRPr lang="en-GB" sz="1600" b="1" dirty="0"/>
                    </a:p>
                  </a:txBody>
                  <a:tcPr/>
                </a:tc>
                <a:tc>
                  <a:txBody>
                    <a:bodyPr/>
                    <a:lstStyle/>
                    <a:p>
                      <a:pPr algn="ctr" rtl="0"/>
                      <a:endParaRPr lang="en-GB" sz="1600" b="1" dirty="0"/>
                    </a:p>
                  </a:txBody>
                  <a:tcPr/>
                </a:tc>
                <a:extLst>
                  <a:ext uri="{0D108BD9-81ED-4DB2-BD59-A6C34878D82A}">
                    <a16:rowId xmlns:a16="http://schemas.microsoft.com/office/drawing/2014/main" val="2623554263"/>
                  </a:ext>
                </a:extLst>
              </a:tr>
              <a:tr h="396240">
                <a:tc>
                  <a:txBody>
                    <a:bodyPr/>
                    <a:lstStyle/>
                    <a:p>
                      <a:pPr algn="ctr" rtl="0"/>
                      <a:endParaRPr lang="en-GB" sz="1600" b="1" dirty="0"/>
                    </a:p>
                  </a:txBody>
                  <a:tcPr/>
                </a:tc>
                <a:tc>
                  <a:txBody>
                    <a:bodyPr/>
                    <a:lstStyle/>
                    <a:p>
                      <a:pPr algn="ctr" rtl="0"/>
                      <a:endParaRPr lang="en-GB" sz="1600" b="1" dirty="0"/>
                    </a:p>
                  </a:txBody>
                  <a:tcPr/>
                </a:tc>
                <a:tc>
                  <a:txBody>
                    <a:bodyPr/>
                    <a:lstStyle/>
                    <a:p>
                      <a:pPr algn="ctr" rtl="0"/>
                      <a:endParaRPr lang="en-GB" sz="1600" b="1" dirty="0"/>
                    </a:p>
                  </a:txBody>
                  <a:tcPr/>
                </a:tc>
                <a:tc>
                  <a:txBody>
                    <a:bodyPr/>
                    <a:lstStyle/>
                    <a:p>
                      <a:pPr algn="ctr" rtl="0"/>
                      <a:endParaRPr lang="en-GB" sz="1600" b="1" dirty="0"/>
                    </a:p>
                  </a:txBody>
                  <a:tcPr/>
                </a:tc>
                <a:tc>
                  <a:txBody>
                    <a:bodyPr/>
                    <a:lstStyle/>
                    <a:p>
                      <a:pPr algn="ctr" rtl="0"/>
                      <a:endParaRPr lang="en-GB" sz="1600" b="1" dirty="0"/>
                    </a:p>
                  </a:txBody>
                  <a:tcPr/>
                </a:tc>
                <a:tc>
                  <a:txBody>
                    <a:bodyPr/>
                    <a:lstStyle/>
                    <a:p>
                      <a:pPr algn="ctr" rtl="0"/>
                      <a:endParaRPr lang="en-GB" sz="1600" b="1" dirty="0"/>
                    </a:p>
                  </a:txBody>
                  <a:tcPr/>
                </a:tc>
                <a:extLst>
                  <a:ext uri="{0D108BD9-81ED-4DB2-BD59-A6C34878D82A}">
                    <a16:rowId xmlns:a16="http://schemas.microsoft.com/office/drawing/2014/main" val="2730968989"/>
                  </a:ext>
                </a:extLst>
              </a:tr>
              <a:tr h="396240">
                <a:tc>
                  <a:txBody>
                    <a:bodyPr/>
                    <a:lstStyle/>
                    <a:p>
                      <a:pPr algn="ctr" rtl="0"/>
                      <a:endParaRPr lang="en-GB" sz="1600" b="1" dirty="0"/>
                    </a:p>
                  </a:txBody>
                  <a:tcPr/>
                </a:tc>
                <a:tc>
                  <a:txBody>
                    <a:bodyPr/>
                    <a:lstStyle/>
                    <a:p>
                      <a:pPr algn="ctr" rtl="0"/>
                      <a:endParaRPr lang="en-GB" sz="1600" b="1"/>
                    </a:p>
                  </a:txBody>
                  <a:tcPr/>
                </a:tc>
                <a:tc>
                  <a:txBody>
                    <a:bodyPr/>
                    <a:lstStyle/>
                    <a:p>
                      <a:pPr algn="ctr" rtl="0"/>
                      <a:endParaRPr lang="en-GB" sz="1600" b="1"/>
                    </a:p>
                  </a:txBody>
                  <a:tcPr/>
                </a:tc>
                <a:tc>
                  <a:txBody>
                    <a:bodyPr/>
                    <a:lstStyle/>
                    <a:p>
                      <a:pPr algn="ctr" rtl="0"/>
                      <a:endParaRPr lang="en-GB" sz="1600" b="1"/>
                    </a:p>
                  </a:txBody>
                  <a:tcPr/>
                </a:tc>
                <a:tc>
                  <a:txBody>
                    <a:bodyPr/>
                    <a:lstStyle/>
                    <a:p>
                      <a:pPr algn="ctr" rtl="0"/>
                      <a:endParaRPr lang="en-GB" sz="1600" b="1" dirty="0"/>
                    </a:p>
                  </a:txBody>
                  <a:tcPr/>
                </a:tc>
                <a:tc>
                  <a:txBody>
                    <a:bodyPr/>
                    <a:lstStyle/>
                    <a:p>
                      <a:pPr algn="ctr" rtl="0"/>
                      <a:endParaRPr lang="en-GB" sz="1600" b="1" dirty="0"/>
                    </a:p>
                  </a:txBody>
                  <a:tcPr/>
                </a:tc>
                <a:extLst>
                  <a:ext uri="{0D108BD9-81ED-4DB2-BD59-A6C34878D82A}">
                    <a16:rowId xmlns:a16="http://schemas.microsoft.com/office/drawing/2014/main" val="3101389104"/>
                  </a:ext>
                </a:extLst>
              </a:tr>
            </a:tbl>
          </a:graphicData>
        </a:graphic>
      </p:graphicFrame>
      <p:sp>
        <p:nvSpPr>
          <p:cNvPr id="257" name="Rectangle 256">
            <a:hlinkClick r:id="rId62" action="ppaction://hlinksldjump"/>
            <a:extLst>
              <a:ext uri="{FF2B5EF4-FFF2-40B4-BE49-F238E27FC236}">
                <a16:creationId xmlns:a16="http://schemas.microsoft.com/office/drawing/2014/main" id="{E8202631-65FF-49B7-8E40-D9F8054DF730}"/>
              </a:ext>
            </a:extLst>
          </p:cNvPr>
          <p:cNvSpPr/>
          <p:nvPr/>
        </p:nvSpPr>
        <p:spPr>
          <a:xfrm flipH="1">
            <a:off x="1494522" y="4886742"/>
            <a:ext cx="432000" cy="33480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2000" b="1" i="0" u="none" strike="noStrike" kern="0" cap="none" spc="0" normalizeH="0" baseline="0" noProof="0" dirty="0">
                <a:ln>
                  <a:noFill/>
                </a:ln>
                <a:solidFill>
                  <a:prstClr val="black"/>
                </a:solidFill>
                <a:effectLst/>
                <a:uLnTx/>
                <a:uFillTx/>
                <a:latin typeface="Calibri"/>
                <a:ea typeface="+mn-ea"/>
                <a:cs typeface="Times New Roman" pitchFamily="18" charset="0"/>
              </a:rPr>
              <a:t>3</a:t>
            </a:r>
            <a:endParaRPr kumimoji="0" lang="en-US" sz="2000" b="1" i="0" u="none" strike="noStrike" kern="0" cap="none" spc="0" normalizeH="0" baseline="0" noProof="0" dirty="0">
              <a:ln>
                <a:noFill/>
              </a:ln>
              <a:solidFill>
                <a:prstClr val="black"/>
              </a:solidFill>
              <a:effectLst/>
              <a:uLnTx/>
              <a:uFillTx/>
              <a:latin typeface="Calibri"/>
              <a:ea typeface="+mn-ea"/>
              <a:cs typeface="+mn-cs"/>
            </a:endParaRPr>
          </a:p>
        </p:txBody>
      </p:sp>
      <p:sp>
        <p:nvSpPr>
          <p:cNvPr id="258" name="Rectangle 257">
            <a:hlinkClick r:id="rId63" action="ppaction://hlinksldjump"/>
            <a:extLst>
              <a:ext uri="{FF2B5EF4-FFF2-40B4-BE49-F238E27FC236}">
                <a16:creationId xmlns:a16="http://schemas.microsoft.com/office/drawing/2014/main" id="{BD378D4F-57BA-47A8-A163-5062F2C13714}"/>
              </a:ext>
            </a:extLst>
          </p:cNvPr>
          <p:cNvSpPr/>
          <p:nvPr/>
        </p:nvSpPr>
        <p:spPr>
          <a:xfrm flipH="1">
            <a:off x="1976152" y="4888221"/>
            <a:ext cx="432000" cy="33480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2000" b="1" i="0" u="none" strike="noStrike" kern="0" cap="none" spc="0" normalizeH="0" baseline="0" noProof="0" dirty="0">
                <a:ln>
                  <a:noFill/>
                </a:ln>
                <a:solidFill>
                  <a:prstClr val="black"/>
                </a:solidFill>
                <a:effectLst/>
                <a:uLnTx/>
                <a:uFillTx/>
                <a:latin typeface="Calibri"/>
                <a:ea typeface="+mn-ea"/>
                <a:cs typeface="Times New Roman" pitchFamily="18" charset="0"/>
              </a:rPr>
              <a:t>2</a:t>
            </a:r>
            <a:endParaRPr kumimoji="0" lang="en-US" sz="2000" b="1" i="0" u="none" strike="noStrike" kern="0" cap="none" spc="0" normalizeH="0" baseline="0" noProof="0" dirty="0">
              <a:ln>
                <a:noFill/>
              </a:ln>
              <a:solidFill>
                <a:prstClr val="black"/>
              </a:solidFill>
              <a:effectLst/>
              <a:uLnTx/>
              <a:uFillTx/>
              <a:latin typeface="Calibri"/>
              <a:ea typeface="+mn-ea"/>
              <a:cs typeface="+mn-cs"/>
            </a:endParaRPr>
          </a:p>
        </p:txBody>
      </p:sp>
      <p:sp>
        <p:nvSpPr>
          <p:cNvPr id="259" name="Rectangle 258">
            <a:hlinkClick r:id="rId4" action="ppaction://hlinksldjump"/>
            <a:extLst>
              <a:ext uri="{FF2B5EF4-FFF2-40B4-BE49-F238E27FC236}">
                <a16:creationId xmlns:a16="http://schemas.microsoft.com/office/drawing/2014/main" id="{1D48FDD6-F630-498F-ADA2-233C456A420D}"/>
              </a:ext>
            </a:extLst>
          </p:cNvPr>
          <p:cNvSpPr/>
          <p:nvPr/>
        </p:nvSpPr>
        <p:spPr>
          <a:xfrm flipH="1">
            <a:off x="2457509" y="4888221"/>
            <a:ext cx="430412" cy="33577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2000" b="1" i="0" u="none" strike="noStrike" kern="0" cap="none" spc="0" normalizeH="0" baseline="0" noProof="0" dirty="0">
                <a:ln>
                  <a:noFill/>
                </a:ln>
                <a:solidFill>
                  <a:prstClr val="black"/>
                </a:solidFill>
                <a:effectLst/>
                <a:uLnTx/>
                <a:uFillTx/>
                <a:latin typeface="Calibri"/>
                <a:ea typeface="+mn-ea"/>
                <a:cs typeface="Times New Roman" pitchFamily="18" charset="0"/>
              </a:rPr>
              <a:t>1</a:t>
            </a:r>
            <a:endParaRPr kumimoji="0" lang="en-US" sz="2000" b="1" i="0" u="none" strike="noStrike" kern="0" cap="none" spc="0" normalizeH="0" baseline="0" noProof="0" dirty="0">
              <a:ln>
                <a:noFill/>
              </a:ln>
              <a:solidFill>
                <a:prstClr val="black"/>
              </a:solidFill>
              <a:effectLst/>
              <a:uLnTx/>
              <a:uFillTx/>
              <a:latin typeface="Calibri"/>
              <a:ea typeface="+mn-ea"/>
              <a:cs typeface="+mn-cs"/>
            </a:endParaRPr>
          </a:p>
        </p:txBody>
      </p:sp>
      <p:sp>
        <p:nvSpPr>
          <p:cNvPr id="260" name="Rectangle 259">
            <a:hlinkClick r:id="rId62" action="ppaction://hlinksldjump"/>
            <a:extLst>
              <a:ext uri="{FF2B5EF4-FFF2-40B4-BE49-F238E27FC236}">
                <a16:creationId xmlns:a16="http://schemas.microsoft.com/office/drawing/2014/main" id="{D286E74C-DC4C-46DB-9BDA-C9132FDBE592}"/>
              </a:ext>
            </a:extLst>
          </p:cNvPr>
          <p:cNvSpPr/>
          <p:nvPr/>
        </p:nvSpPr>
        <p:spPr>
          <a:xfrm flipH="1">
            <a:off x="1015367" y="4886744"/>
            <a:ext cx="432000" cy="334798"/>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2000" b="1" i="0" u="none" strike="noStrike" kern="0" cap="none" spc="0" normalizeH="0" baseline="0" noProof="0" dirty="0">
                <a:ln>
                  <a:noFill/>
                </a:ln>
                <a:solidFill>
                  <a:prstClr val="black"/>
                </a:solidFill>
                <a:effectLst/>
                <a:uLnTx/>
                <a:uFillTx/>
                <a:latin typeface="Calibri"/>
                <a:ea typeface="+mn-ea"/>
                <a:cs typeface="Times New Roman" pitchFamily="18" charset="0"/>
              </a:rPr>
              <a:t>4</a:t>
            </a:r>
            <a:endParaRPr kumimoji="0" lang="en-US" sz="2000" b="1" i="0" u="none" strike="noStrike" kern="0" cap="none" spc="0" normalizeH="0" baseline="0" noProof="0" dirty="0">
              <a:ln>
                <a:noFill/>
              </a:ln>
              <a:solidFill>
                <a:prstClr val="black"/>
              </a:solidFill>
              <a:effectLst/>
              <a:uLnTx/>
              <a:uFillTx/>
              <a:latin typeface="Calibri"/>
              <a:ea typeface="+mn-ea"/>
              <a:cs typeface="+mn-cs"/>
            </a:endParaRPr>
          </a:p>
        </p:txBody>
      </p:sp>
      <p:sp>
        <p:nvSpPr>
          <p:cNvPr id="261" name="Rectangle 260">
            <a:hlinkClick r:id="rId62" action="ppaction://hlinksldjump"/>
            <a:extLst>
              <a:ext uri="{FF2B5EF4-FFF2-40B4-BE49-F238E27FC236}">
                <a16:creationId xmlns:a16="http://schemas.microsoft.com/office/drawing/2014/main" id="{BA279084-CDA5-4287-8F1A-3CD0515F653D}"/>
              </a:ext>
            </a:extLst>
          </p:cNvPr>
          <p:cNvSpPr/>
          <p:nvPr/>
        </p:nvSpPr>
        <p:spPr>
          <a:xfrm flipH="1">
            <a:off x="526594" y="4886743"/>
            <a:ext cx="432000" cy="334799"/>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2000" b="1" i="0" u="none" strike="noStrike" kern="0" cap="none" spc="0" normalizeH="0" baseline="0" noProof="0" dirty="0">
                <a:ln>
                  <a:noFill/>
                </a:ln>
                <a:solidFill>
                  <a:prstClr val="black"/>
                </a:solidFill>
                <a:effectLst/>
                <a:uLnTx/>
                <a:uFillTx/>
                <a:latin typeface="Calibri"/>
                <a:ea typeface="+mn-ea"/>
                <a:cs typeface="Times New Roman" pitchFamily="18" charset="0"/>
              </a:rPr>
              <a:t>5</a:t>
            </a:r>
            <a:endParaRPr kumimoji="0" lang="en-US" sz="2000" b="1" i="0" u="none" strike="noStrike" kern="0" cap="none" spc="0" normalizeH="0" baseline="0" noProof="0" dirty="0">
              <a:ln>
                <a:noFill/>
              </a:ln>
              <a:solidFill>
                <a:prstClr val="black"/>
              </a:solidFill>
              <a:effectLst/>
              <a:uLnTx/>
              <a:uFillTx/>
              <a:latin typeface="Calibri"/>
              <a:ea typeface="+mn-ea"/>
              <a:cs typeface="+mn-cs"/>
            </a:endParaRPr>
          </a:p>
        </p:txBody>
      </p:sp>
      <p:sp>
        <p:nvSpPr>
          <p:cNvPr id="262" name="Rectangle 261">
            <a:hlinkClick r:id="rId62" action="ppaction://hlinksldjump"/>
            <a:extLst>
              <a:ext uri="{FF2B5EF4-FFF2-40B4-BE49-F238E27FC236}">
                <a16:creationId xmlns:a16="http://schemas.microsoft.com/office/drawing/2014/main" id="{658C121D-7835-47D3-AC2A-A0054DD5843F}"/>
              </a:ext>
            </a:extLst>
          </p:cNvPr>
          <p:cNvSpPr/>
          <p:nvPr/>
        </p:nvSpPr>
        <p:spPr>
          <a:xfrm flipH="1">
            <a:off x="48376" y="4886744"/>
            <a:ext cx="432000" cy="33480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2000" b="1" i="0" u="none" strike="noStrike" kern="0" cap="none" spc="0" normalizeH="0" baseline="0" noProof="0" dirty="0">
                <a:ln>
                  <a:noFill/>
                </a:ln>
                <a:solidFill>
                  <a:prstClr val="black"/>
                </a:solidFill>
                <a:effectLst/>
                <a:uLnTx/>
                <a:uFillTx/>
                <a:latin typeface="Calibri"/>
                <a:ea typeface="+mn-ea"/>
                <a:cs typeface="Times New Roman" pitchFamily="18" charset="0"/>
              </a:rPr>
              <a:t>6</a:t>
            </a:r>
            <a:endParaRPr kumimoji="0" lang="en-US" sz="2000" b="1" i="0" u="none" strike="noStrike" kern="0" cap="none" spc="0" normalizeH="0" baseline="0" noProof="0" dirty="0">
              <a:ln>
                <a:noFill/>
              </a:ln>
              <a:solidFill>
                <a:prstClr val="black"/>
              </a:solidFill>
              <a:effectLst/>
              <a:uLnTx/>
              <a:uFillTx/>
              <a:latin typeface="Calibri"/>
              <a:ea typeface="+mn-ea"/>
              <a:cs typeface="+mn-cs"/>
            </a:endParaRPr>
          </a:p>
        </p:txBody>
      </p:sp>
      <p:sp>
        <p:nvSpPr>
          <p:cNvPr id="263" name="Rectangle 262">
            <a:hlinkClick r:id="rId62" action="ppaction://hlinksldjump"/>
            <a:extLst>
              <a:ext uri="{FF2B5EF4-FFF2-40B4-BE49-F238E27FC236}">
                <a16:creationId xmlns:a16="http://schemas.microsoft.com/office/drawing/2014/main" id="{19381FBF-6EF9-44C3-B6EF-0B6C1FD5B143}"/>
              </a:ext>
            </a:extLst>
          </p:cNvPr>
          <p:cNvSpPr/>
          <p:nvPr/>
        </p:nvSpPr>
        <p:spPr>
          <a:xfrm flipH="1">
            <a:off x="1493690" y="5276522"/>
            <a:ext cx="432000" cy="33480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2000" b="1" i="0" u="none" strike="noStrike" kern="0" cap="none" spc="0" normalizeH="0" baseline="0" noProof="0" dirty="0">
                <a:ln>
                  <a:noFill/>
                </a:ln>
                <a:solidFill>
                  <a:prstClr val="black"/>
                </a:solidFill>
                <a:effectLst/>
                <a:uLnTx/>
                <a:uFillTx/>
                <a:latin typeface="Calibri"/>
                <a:ea typeface="+mn-ea"/>
                <a:cs typeface="Times New Roman" pitchFamily="18" charset="0"/>
              </a:rPr>
              <a:t>9</a:t>
            </a:r>
            <a:endParaRPr kumimoji="0" lang="en-US" sz="2000" b="1" i="0" u="none" strike="noStrike" kern="0" cap="none" spc="0" normalizeH="0" baseline="0" noProof="0" dirty="0">
              <a:ln>
                <a:noFill/>
              </a:ln>
              <a:solidFill>
                <a:prstClr val="black"/>
              </a:solidFill>
              <a:effectLst/>
              <a:uLnTx/>
              <a:uFillTx/>
              <a:latin typeface="Calibri"/>
              <a:ea typeface="+mn-ea"/>
              <a:cs typeface="+mn-cs"/>
            </a:endParaRPr>
          </a:p>
        </p:txBody>
      </p:sp>
      <p:sp>
        <p:nvSpPr>
          <p:cNvPr id="264" name="Rectangle 263">
            <a:hlinkClick r:id="rId63" action="ppaction://hlinksldjump"/>
            <a:extLst>
              <a:ext uri="{FF2B5EF4-FFF2-40B4-BE49-F238E27FC236}">
                <a16:creationId xmlns:a16="http://schemas.microsoft.com/office/drawing/2014/main" id="{B876546E-1F0D-476E-BBC9-9D8FD981FC7B}"/>
              </a:ext>
            </a:extLst>
          </p:cNvPr>
          <p:cNvSpPr/>
          <p:nvPr/>
        </p:nvSpPr>
        <p:spPr>
          <a:xfrm flipH="1">
            <a:off x="1975320" y="5278001"/>
            <a:ext cx="432000" cy="33480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2000" b="1" i="0" u="none" strike="noStrike" kern="0" cap="none" spc="0" normalizeH="0" baseline="0" noProof="0" dirty="0">
                <a:ln>
                  <a:noFill/>
                </a:ln>
                <a:solidFill>
                  <a:prstClr val="black"/>
                </a:solidFill>
                <a:effectLst/>
                <a:uLnTx/>
                <a:uFillTx/>
                <a:latin typeface="Calibri"/>
                <a:ea typeface="+mn-ea"/>
                <a:cs typeface="Times New Roman" pitchFamily="18" charset="0"/>
              </a:rPr>
              <a:t>8</a:t>
            </a:r>
            <a:endParaRPr kumimoji="0" lang="en-US" sz="2000" b="1" i="0" u="none" strike="noStrike" kern="0" cap="none" spc="0" normalizeH="0" baseline="0" noProof="0" dirty="0">
              <a:ln>
                <a:noFill/>
              </a:ln>
              <a:solidFill>
                <a:prstClr val="black"/>
              </a:solidFill>
              <a:effectLst/>
              <a:uLnTx/>
              <a:uFillTx/>
              <a:latin typeface="Calibri"/>
              <a:ea typeface="+mn-ea"/>
              <a:cs typeface="+mn-cs"/>
            </a:endParaRPr>
          </a:p>
        </p:txBody>
      </p:sp>
      <p:sp>
        <p:nvSpPr>
          <p:cNvPr id="265" name="Rectangle 264">
            <a:hlinkClick r:id="rId4" action="ppaction://hlinksldjump"/>
            <a:extLst>
              <a:ext uri="{FF2B5EF4-FFF2-40B4-BE49-F238E27FC236}">
                <a16:creationId xmlns:a16="http://schemas.microsoft.com/office/drawing/2014/main" id="{7D58D4BB-EDD1-4E9C-89AB-2AD8727D5454}"/>
              </a:ext>
            </a:extLst>
          </p:cNvPr>
          <p:cNvSpPr/>
          <p:nvPr/>
        </p:nvSpPr>
        <p:spPr>
          <a:xfrm flipH="1">
            <a:off x="2456677" y="5278001"/>
            <a:ext cx="430412" cy="33577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2000" b="1" i="0" u="none" strike="noStrike" kern="0" cap="none" spc="0" normalizeH="0" baseline="0" noProof="0" dirty="0">
                <a:ln>
                  <a:noFill/>
                </a:ln>
                <a:solidFill>
                  <a:prstClr val="black"/>
                </a:solidFill>
                <a:effectLst/>
                <a:uLnTx/>
                <a:uFillTx/>
                <a:latin typeface="Calibri"/>
                <a:ea typeface="+mn-ea"/>
                <a:cs typeface="Times New Roman" pitchFamily="18" charset="0"/>
              </a:rPr>
              <a:t>7</a:t>
            </a:r>
            <a:endParaRPr kumimoji="0" lang="en-US" sz="2000" b="1" i="0" u="none" strike="noStrike" kern="0" cap="none" spc="0" normalizeH="0" baseline="0" noProof="0" dirty="0">
              <a:ln>
                <a:noFill/>
              </a:ln>
              <a:solidFill>
                <a:prstClr val="black"/>
              </a:solidFill>
              <a:effectLst/>
              <a:uLnTx/>
              <a:uFillTx/>
              <a:latin typeface="Calibri"/>
              <a:ea typeface="+mn-ea"/>
              <a:cs typeface="+mn-cs"/>
            </a:endParaRPr>
          </a:p>
        </p:txBody>
      </p:sp>
      <p:sp>
        <p:nvSpPr>
          <p:cNvPr id="266" name="Rectangle 265">
            <a:hlinkClick r:id="rId62" action="ppaction://hlinksldjump"/>
            <a:extLst>
              <a:ext uri="{FF2B5EF4-FFF2-40B4-BE49-F238E27FC236}">
                <a16:creationId xmlns:a16="http://schemas.microsoft.com/office/drawing/2014/main" id="{A3B00E58-727F-43B3-A469-9A74FBE762C0}"/>
              </a:ext>
            </a:extLst>
          </p:cNvPr>
          <p:cNvSpPr/>
          <p:nvPr/>
        </p:nvSpPr>
        <p:spPr>
          <a:xfrm flipH="1">
            <a:off x="1014535" y="5276524"/>
            <a:ext cx="432000" cy="334798"/>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10</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267" name="Rectangle 266">
            <a:hlinkClick r:id="rId62" action="ppaction://hlinksldjump"/>
            <a:extLst>
              <a:ext uri="{FF2B5EF4-FFF2-40B4-BE49-F238E27FC236}">
                <a16:creationId xmlns:a16="http://schemas.microsoft.com/office/drawing/2014/main" id="{3060581C-5B95-426A-ABD5-B286CD1E2A85}"/>
              </a:ext>
            </a:extLst>
          </p:cNvPr>
          <p:cNvSpPr/>
          <p:nvPr/>
        </p:nvSpPr>
        <p:spPr>
          <a:xfrm flipH="1">
            <a:off x="525762" y="5276523"/>
            <a:ext cx="432000" cy="334799"/>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2000" b="1" i="0" u="none" strike="noStrike" kern="0" cap="none" spc="0" normalizeH="0" baseline="0" noProof="0" dirty="0">
                <a:ln>
                  <a:noFill/>
                </a:ln>
                <a:solidFill>
                  <a:prstClr val="black"/>
                </a:solidFill>
                <a:effectLst/>
                <a:uLnTx/>
                <a:uFillTx/>
                <a:latin typeface="Calibri"/>
                <a:ea typeface="+mn-ea"/>
                <a:cs typeface="Times New Roman" pitchFamily="18" charset="0"/>
              </a:rPr>
              <a:t>11</a:t>
            </a:r>
            <a:endParaRPr kumimoji="0" lang="en-US" sz="2000" b="1" i="0" u="none" strike="noStrike" kern="0" cap="none" spc="0" normalizeH="0" baseline="0" noProof="0" dirty="0">
              <a:ln>
                <a:noFill/>
              </a:ln>
              <a:solidFill>
                <a:prstClr val="black"/>
              </a:solidFill>
              <a:effectLst/>
              <a:uLnTx/>
              <a:uFillTx/>
              <a:latin typeface="Calibri"/>
              <a:ea typeface="+mn-ea"/>
              <a:cs typeface="+mn-cs"/>
            </a:endParaRPr>
          </a:p>
        </p:txBody>
      </p:sp>
      <p:sp>
        <p:nvSpPr>
          <p:cNvPr id="268" name="Rectangle 267">
            <a:hlinkClick r:id="rId62" action="ppaction://hlinksldjump"/>
            <a:extLst>
              <a:ext uri="{FF2B5EF4-FFF2-40B4-BE49-F238E27FC236}">
                <a16:creationId xmlns:a16="http://schemas.microsoft.com/office/drawing/2014/main" id="{74820183-6629-46E4-9112-38E1FB18D018}"/>
              </a:ext>
            </a:extLst>
          </p:cNvPr>
          <p:cNvSpPr/>
          <p:nvPr/>
        </p:nvSpPr>
        <p:spPr>
          <a:xfrm flipH="1">
            <a:off x="47544" y="5276524"/>
            <a:ext cx="432000" cy="33480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12</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269" name="Rectangle 268">
            <a:hlinkClick r:id="rId62" action="ppaction://hlinksldjump"/>
            <a:extLst>
              <a:ext uri="{FF2B5EF4-FFF2-40B4-BE49-F238E27FC236}">
                <a16:creationId xmlns:a16="http://schemas.microsoft.com/office/drawing/2014/main" id="{D58C91FD-8F68-4758-AB60-1BA58A52F2F7}"/>
              </a:ext>
            </a:extLst>
          </p:cNvPr>
          <p:cNvSpPr/>
          <p:nvPr/>
        </p:nvSpPr>
        <p:spPr>
          <a:xfrm flipH="1">
            <a:off x="1496071" y="5670094"/>
            <a:ext cx="432000" cy="33480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15</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270" name="Rectangle 269">
            <a:hlinkClick r:id="rId63" action="ppaction://hlinksldjump"/>
            <a:extLst>
              <a:ext uri="{FF2B5EF4-FFF2-40B4-BE49-F238E27FC236}">
                <a16:creationId xmlns:a16="http://schemas.microsoft.com/office/drawing/2014/main" id="{0CE3F4C5-1CBA-4604-8593-E26FFB914E8E}"/>
              </a:ext>
            </a:extLst>
          </p:cNvPr>
          <p:cNvSpPr/>
          <p:nvPr/>
        </p:nvSpPr>
        <p:spPr>
          <a:xfrm flipH="1">
            <a:off x="1977701" y="5671573"/>
            <a:ext cx="432000" cy="33480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14</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271" name="Rectangle 270">
            <a:hlinkClick r:id="rId4" action="ppaction://hlinksldjump"/>
            <a:extLst>
              <a:ext uri="{FF2B5EF4-FFF2-40B4-BE49-F238E27FC236}">
                <a16:creationId xmlns:a16="http://schemas.microsoft.com/office/drawing/2014/main" id="{196CAC5A-9899-4C40-B4C4-C10F6315900E}"/>
              </a:ext>
            </a:extLst>
          </p:cNvPr>
          <p:cNvSpPr/>
          <p:nvPr/>
        </p:nvSpPr>
        <p:spPr>
          <a:xfrm flipH="1">
            <a:off x="2459058" y="5671573"/>
            <a:ext cx="430412" cy="33577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13</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272" name="Rectangle 271">
            <a:hlinkClick r:id="rId62" action="ppaction://hlinksldjump"/>
            <a:extLst>
              <a:ext uri="{FF2B5EF4-FFF2-40B4-BE49-F238E27FC236}">
                <a16:creationId xmlns:a16="http://schemas.microsoft.com/office/drawing/2014/main" id="{84B2778A-1B75-4D5E-AFEE-7FF014DCB85A}"/>
              </a:ext>
            </a:extLst>
          </p:cNvPr>
          <p:cNvSpPr/>
          <p:nvPr/>
        </p:nvSpPr>
        <p:spPr>
          <a:xfrm flipH="1">
            <a:off x="1016916" y="5670096"/>
            <a:ext cx="432000" cy="334798"/>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16</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273" name="Rectangle 272">
            <a:hlinkClick r:id="rId62" action="ppaction://hlinksldjump"/>
            <a:extLst>
              <a:ext uri="{FF2B5EF4-FFF2-40B4-BE49-F238E27FC236}">
                <a16:creationId xmlns:a16="http://schemas.microsoft.com/office/drawing/2014/main" id="{38DABB51-A7A5-43F4-83F1-91444B8477E7}"/>
              </a:ext>
            </a:extLst>
          </p:cNvPr>
          <p:cNvSpPr/>
          <p:nvPr/>
        </p:nvSpPr>
        <p:spPr>
          <a:xfrm flipH="1">
            <a:off x="528143" y="5670095"/>
            <a:ext cx="432000" cy="334799"/>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17</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274" name="Rectangle 273">
            <a:hlinkClick r:id="rId62" action="ppaction://hlinksldjump"/>
            <a:extLst>
              <a:ext uri="{FF2B5EF4-FFF2-40B4-BE49-F238E27FC236}">
                <a16:creationId xmlns:a16="http://schemas.microsoft.com/office/drawing/2014/main" id="{95BE8FDA-1152-441F-BF8F-73368A0C392D}"/>
              </a:ext>
            </a:extLst>
          </p:cNvPr>
          <p:cNvSpPr/>
          <p:nvPr/>
        </p:nvSpPr>
        <p:spPr>
          <a:xfrm flipH="1">
            <a:off x="47544" y="5665334"/>
            <a:ext cx="432000" cy="33480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18</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275" name="Rectangle 274">
            <a:hlinkClick r:id="rId62" action="ppaction://hlinksldjump"/>
            <a:extLst>
              <a:ext uri="{FF2B5EF4-FFF2-40B4-BE49-F238E27FC236}">
                <a16:creationId xmlns:a16="http://schemas.microsoft.com/office/drawing/2014/main" id="{D20A14EC-7F83-4C5B-B291-D844A5B90E51}"/>
              </a:ext>
            </a:extLst>
          </p:cNvPr>
          <p:cNvSpPr/>
          <p:nvPr/>
        </p:nvSpPr>
        <p:spPr>
          <a:xfrm flipH="1">
            <a:off x="1495239" y="6059874"/>
            <a:ext cx="432000" cy="33480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21</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276" name="Rectangle 275">
            <a:hlinkClick r:id="rId63" action="ppaction://hlinksldjump"/>
            <a:extLst>
              <a:ext uri="{FF2B5EF4-FFF2-40B4-BE49-F238E27FC236}">
                <a16:creationId xmlns:a16="http://schemas.microsoft.com/office/drawing/2014/main" id="{23A93A84-6BAD-43B0-96FE-026B2A0FDB0B}"/>
              </a:ext>
            </a:extLst>
          </p:cNvPr>
          <p:cNvSpPr/>
          <p:nvPr/>
        </p:nvSpPr>
        <p:spPr>
          <a:xfrm flipH="1">
            <a:off x="1976869" y="6061353"/>
            <a:ext cx="432000" cy="33480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20</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277" name="Rectangle 276">
            <a:hlinkClick r:id="rId4" action="ppaction://hlinksldjump"/>
            <a:extLst>
              <a:ext uri="{FF2B5EF4-FFF2-40B4-BE49-F238E27FC236}">
                <a16:creationId xmlns:a16="http://schemas.microsoft.com/office/drawing/2014/main" id="{EBD04F54-4D17-44CA-8AF5-D9BF68BDEA1D}"/>
              </a:ext>
            </a:extLst>
          </p:cNvPr>
          <p:cNvSpPr/>
          <p:nvPr/>
        </p:nvSpPr>
        <p:spPr>
          <a:xfrm flipH="1">
            <a:off x="2458226" y="6061353"/>
            <a:ext cx="430412" cy="33577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19</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278" name="Rectangle 277">
            <a:hlinkClick r:id="rId62" action="ppaction://hlinksldjump"/>
            <a:extLst>
              <a:ext uri="{FF2B5EF4-FFF2-40B4-BE49-F238E27FC236}">
                <a16:creationId xmlns:a16="http://schemas.microsoft.com/office/drawing/2014/main" id="{00DB9449-A5C5-415E-846D-A310C53EA400}"/>
              </a:ext>
            </a:extLst>
          </p:cNvPr>
          <p:cNvSpPr/>
          <p:nvPr/>
        </p:nvSpPr>
        <p:spPr>
          <a:xfrm flipH="1">
            <a:off x="1016084" y="6059876"/>
            <a:ext cx="432000" cy="334798"/>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22</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279" name="Rectangle 278">
            <a:hlinkClick r:id="rId62" action="ppaction://hlinksldjump"/>
            <a:extLst>
              <a:ext uri="{FF2B5EF4-FFF2-40B4-BE49-F238E27FC236}">
                <a16:creationId xmlns:a16="http://schemas.microsoft.com/office/drawing/2014/main" id="{B7D09B0E-866B-4A2F-B3E4-5C6A2650C4FC}"/>
              </a:ext>
            </a:extLst>
          </p:cNvPr>
          <p:cNvSpPr/>
          <p:nvPr/>
        </p:nvSpPr>
        <p:spPr>
          <a:xfrm flipH="1">
            <a:off x="527311" y="6059875"/>
            <a:ext cx="432000" cy="334799"/>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23</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280" name="Rectangle 279">
            <a:hlinkClick r:id="rId62" action="ppaction://hlinksldjump"/>
            <a:extLst>
              <a:ext uri="{FF2B5EF4-FFF2-40B4-BE49-F238E27FC236}">
                <a16:creationId xmlns:a16="http://schemas.microsoft.com/office/drawing/2014/main" id="{B6AA1F21-84A7-48A6-A95D-94A8482CB889}"/>
              </a:ext>
            </a:extLst>
          </p:cNvPr>
          <p:cNvSpPr/>
          <p:nvPr/>
        </p:nvSpPr>
        <p:spPr>
          <a:xfrm flipH="1">
            <a:off x="46712" y="6055114"/>
            <a:ext cx="432000" cy="33480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24</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281" name="Rectangle 280">
            <a:hlinkClick r:id="rId62" action="ppaction://hlinksldjump"/>
            <a:extLst>
              <a:ext uri="{FF2B5EF4-FFF2-40B4-BE49-F238E27FC236}">
                <a16:creationId xmlns:a16="http://schemas.microsoft.com/office/drawing/2014/main" id="{4CB9CA7E-C6B7-47CD-A173-C86DEC032164}"/>
              </a:ext>
            </a:extLst>
          </p:cNvPr>
          <p:cNvSpPr/>
          <p:nvPr/>
        </p:nvSpPr>
        <p:spPr>
          <a:xfrm flipH="1">
            <a:off x="1493690" y="6464281"/>
            <a:ext cx="432000" cy="33480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27</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282" name="Rectangle 281">
            <a:hlinkClick r:id="rId63" action="ppaction://hlinksldjump"/>
            <a:extLst>
              <a:ext uri="{FF2B5EF4-FFF2-40B4-BE49-F238E27FC236}">
                <a16:creationId xmlns:a16="http://schemas.microsoft.com/office/drawing/2014/main" id="{A2B7DF0C-8F92-4E26-BB04-419EC6F02B3F}"/>
              </a:ext>
            </a:extLst>
          </p:cNvPr>
          <p:cNvSpPr/>
          <p:nvPr/>
        </p:nvSpPr>
        <p:spPr>
          <a:xfrm flipH="1">
            <a:off x="1975320" y="6465760"/>
            <a:ext cx="432000" cy="33480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26</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283" name="Rectangle 282">
            <a:hlinkClick r:id="rId4" action="ppaction://hlinksldjump"/>
            <a:extLst>
              <a:ext uri="{FF2B5EF4-FFF2-40B4-BE49-F238E27FC236}">
                <a16:creationId xmlns:a16="http://schemas.microsoft.com/office/drawing/2014/main" id="{488C1108-97AC-45EB-A41D-DC52AB890184}"/>
              </a:ext>
            </a:extLst>
          </p:cNvPr>
          <p:cNvSpPr/>
          <p:nvPr/>
        </p:nvSpPr>
        <p:spPr>
          <a:xfrm flipH="1">
            <a:off x="2456677" y="6465760"/>
            <a:ext cx="430412" cy="33577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25</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284" name="Rectangle 283">
            <a:hlinkClick r:id="rId62" action="ppaction://hlinksldjump"/>
            <a:extLst>
              <a:ext uri="{FF2B5EF4-FFF2-40B4-BE49-F238E27FC236}">
                <a16:creationId xmlns:a16="http://schemas.microsoft.com/office/drawing/2014/main" id="{B4EC39BA-A4E6-40D8-9E96-EF6674194CBB}"/>
              </a:ext>
            </a:extLst>
          </p:cNvPr>
          <p:cNvSpPr/>
          <p:nvPr/>
        </p:nvSpPr>
        <p:spPr>
          <a:xfrm flipH="1">
            <a:off x="1014535" y="6410495"/>
            <a:ext cx="432000" cy="334798"/>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28</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285" name="Rectangle 284">
            <a:hlinkClick r:id="rId62" action="ppaction://hlinksldjump"/>
            <a:extLst>
              <a:ext uri="{FF2B5EF4-FFF2-40B4-BE49-F238E27FC236}">
                <a16:creationId xmlns:a16="http://schemas.microsoft.com/office/drawing/2014/main" id="{0B190313-F17D-485A-841E-6191F3AB840C}"/>
              </a:ext>
            </a:extLst>
          </p:cNvPr>
          <p:cNvSpPr/>
          <p:nvPr/>
        </p:nvSpPr>
        <p:spPr>
          <a:xfrm flipH="1">
            <a:off x="525762" y="6464282"/>
            <a:ext cx="432000" cy="334799"/>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29</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286" name="Rectangle 285">
            <a:hlinkClick r:id="rId62" action="ppaction://hlinksldjump"/>
            <a:extLst>
              <a:ext uri="{FF2B5EF4-FFF2-40B4-BE49-F238E27FC236}">
                <a16:creationId xmlns:a16="http://schemas.microsoft.com/office/drawing/2014/main" id="{00A68517-DE80-4832-8B58-B7807EE5E6CD}"/>
              </a:ext>
            </a:extLst>
          </p:cNvPr>
          <p:cNvSpPr/>
          <p:nvPr/>
        </p:nvSpPr>
        <p:spPr>
          <a:xfrm flipH="1">
            <a:off x="45163" y="6459521"/>
            <a:ext cx="432000" cy="33480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30</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4528945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30489465"/>
      </p:ext>
    </p:extLst>
  </p:cSld>
  <p:clrMapOvr>
    <a:masterClrMapping/>
  </p:clrMapOvr>
  <p:transition advClick="0" advTm="0"/>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06692208"/>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1344706" y="0"/>
            <a:ext cx="1344706" cy="806824"/>
          </a:xfrm>
        </p:spPr>
        <p:txBody>
          <a:bodyPr/>
          <a:lstStyle/>
          <a:p>
            <a:pPr algn="ctr" rtl="1"/>
            <a:r>
              <a:rPr lang="ar-EG" sz="4400" b="1" u="sng" dirty="0">
                <a:solidFill>
                  <a:srgbClr val="FFC000"/>
                </a:solidFill>
              </a:rPr>
              <a:t>9 بابه</a:t>
            </a:r>
            <a:endParaRPr lang="en-GB" sz="4400" b="1" u="sng" dirty="0">
              <a:solidFill>
                <a:srgbClr val="FFC000"/>
              </a:solidFill>
            </a:endParaRPr>
          </a:p>
        </p:txBody>
      </p:sp>
      <p:sp>
        <p:nvSpPr>
          <p:cNvPr id="4" name="TextBox 3">
            <a:extLst>
              <a:ext uri="{FF2B5EF4-FFF2-40B4-BE49-F238E27FC236}">
                <a16:creationId xmlns:a16="http://schemas.microsoft.com/office/drawing/2014/main" id="{CDFDEE6D-FAD9-44AA-A0E6-F435C804EB0C}"/>
              </a:ext>
            </a:extLst>
          </p:cNvPr>
          <p:cNvSpPr txBox="1"/>
          <p:nvPr/>
        </p:nvSpPr>
        <p:spPr>
          <a:xfrm>
            <a:off x="0" y="4824007"/>
            <a:ext cx="8407774" cy="1323439"/>
          </a:xfrm>
          <a:prstGeom prst="rect">
            <a:avLst/>
          </a:prstGeom>
          <a:noFill/>
        </p:spPr>
        <p:txBody>
          <a:bodyPr wrap="square" rtlCol="0">
            <a:spAutoFit/>
          </a:bodyPr>
          <a:lstStyle/>
          <a:p>
            <a:pPr marL="0" marR="0" lvl="0" indent="0" algn="ctr" defTabSz="457200" rtl="1" eaLnBrk="1" fontAlgn="auto" latinLnBrk="0" hangingPunct="1">
              <a:lnSpc>
                <a:spcPct val="100000"/>
              </a:lnSpc>
              <a:spcBef>
                <a:spcPts val="0"/>
              </a:spcBef>
              <a:spcAft>
                <a:spcPts val="0"/>
              </a:spcAft>
              <a:buClrTx/>
              <a:buSzTx/>
              <a:buFontTx/>
              <a:buNone/>
              <a:tabLst/>
              <a:defRPr/>
            </a:pPr>
            <a:endParaRPr kumimoji="0" lang="en-GB" sz="8000" b="1"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
        <p:nvSpPr>
          <p:cNvPr id="9" name="TextBox 8">
            <a:hlinkClick r:id="rId2" action="ppaction://hlinksldjump"/>
            <a:extLst>
              <a:ext uri="{FF2B5EF4-FFF2-40B4-BE49-F238E27FC236}">
                <a16:creationId xmlns:a16="http://schemas.microsoft.com/office/drawing/2014/main" id="{42ADB5C5-4B62-4AF2-8BE5-A798BB8240A1}"/>
              </a:ext>
            </a:extLst>
          </p:cNvPr>
          <p:cNvSpPr txBox="1"/>
          <p:nvPr/>
        </p:nvSpPr>
        <p:spPr>
          <a:xfrm>
            <a:off x="736226" y="4824007"/>
            <a:ext cx="7718612" cy="1323439"/>
          </a:xfrm>
          <a:prstGeom prst="rect">
            <a:avLst/>
          </a:prstGeom>
          <a:noFill/>
        </p:spPr>
        <p:txBody>
          <a:bodyPr wrap="square" rtlCol="0">
            <a:spAutoFit/>
          </a:bodyPr>
          <a:lstStyle/>
          <a:p>
            <a:pPr marL="0" marR="0" lvl="0" indent="0" algn="ctr" defTabSz="914400" rtl="1" eaLnBrk="0" fontAlgn="base" latinLnBrk="0" hangingPunct="0">
              <a:lnSpc>
                <a:spcPct val="100000"/>
              </a:lnSpc>
              <a:spcBef>
                <a:spcPct val="20000"/>
              </a:spcBef>
              <a:spcAft>
                <a:spcPct val="0"/>
              </a:spcAft>
              <a:buClrTx/>
              <a:buSzTx/>
              <a:buFontTx/>
              <a:buNone/>
              <a:tabLst/>
              <a:defRPr/>
            </a:pPr>
            <a:r>
              <a:rPr kumimoji="0" lang="ar-EG" sz="8000" b="1" i="0" u="none" strike="noStrike" kern="0" cap="none" spc="0" normalizeH="0" baseline="0" noProof="0" dirty="0">
                <a:ln>
                  <a:noFill/>
                </a:ln>
                <a:solidFill>
                  <a:prstClr val="white"/>
                </a:solidFill>
                <a:effectLst/>
                <a:uLnTx/>
                <a:uFillTx/>
                <a:latin typeface="Calibri"/>
                <a:ea typeface="+mn-ea"/>
                <a:cs typeface="Arial" panose="020B0604020202020204" pitchFamily="34" charset="0"/>
              </a:rPr>
              <a:t>تقرأ فصول </a:t>
            </a:r>
            <a:r>
              <a:rPr kumimoji="0" lang="ar-EG" sz="8000" b="1" i="0" u="sng" strike="noStrike" kern="0" cap="none" spc="0" normalizeH="0" baseline="0" noProof="0" dirty="0">
                <a:ln>
                  <a:noFill/>
                </a:ln>
                <a:solidFill>
                  <a:srgbClr val="FFC000"/>
                </a:solidFill>
                <a:effectLst/>
                <a:uLnTx/>
                <a:uFillTx/>
                <a:latin typeface="Calibri"/>
                <a:ea typeface="+mn-ea"/>
                <a:cs typeface="Arial" panose="020B0604020202020204" pitchFamily="34" charset="0"/>
              </a:rPr>
              <a:t>17 هاتور</a:t>
            </a:r>
            <a:endParaRPr kumimoji="0" lang="en-GB" sz="8000" b="1" i="0" u="sng" strike="noStrike" kern="0" cap="none" spc="0" normalizeH="0" baseline="0" noProof="0" dirty="0">
              <a:ln>
                <a:noFill/>
              </a:ln>
              <a:solidFill>
                <a:srgbClr val="FFC000"/>
              </a:solidFill>
              <a:effectLst/>
              <a:uLnTx/>
              <a:uFillTx/>
              <a:latin typeface="Calibri"/>
              <a:ea typeface="+mn-ea"/>
              <a:cs typeface="+mn-cs"/>
            </a:endParaRPr>
          </a:p>
        </p:txBody>
      </p:sp>
    </p:spTree>
    <p:extLst>
      <p:ext uri="{BB962C8B-B14F-4D97-AF65-F5344CB8AC3E}">
        <p14:creationId xmlns:p14="http://schemas.microsoft.com/office/powerpoint/2010/main" val="3605660075"/>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89457236"/>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1573305" y="0"/>
            <a:ext cx="1573306" cy="806824"/>
          </a:xfrm>
        </p:spPr>
        <p:txBody>
          <a:bodyPr/>
          <a:lstStyle/>
          <a:p>
            <a:pPr algn="ctr" rtl="1"/>
            <a:r>
              <a:rPr lang="ar-EG" sz="4400" b="1" u="sng" dirty="0">
                <a:solidFill>
                  <a:srgbClr val="FFC000"/>
                </a:solidFill>
              </a:rPr>
              <a:t>10 بابه</a:t>
            </a:r>
            <a:endParaRPr lang="en-GB" sz="4400"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F15349BF-00F0-46C4-AC5B-7058AF6B1E51}"/>
              </a:ext>
            </a:extLst>
          </p:cNvPr>
          <p:cNvSpPr txBox="1"/>
          <p:nvPr/>
        </p:nvSpPr>
        <p:spPr>
          <a:xfrm>
            <a:off x="0" y="4824007"/>
            <a:ext cx="9144000" cy="1323439"/>
          </a:xfrm>
          <a:prstGeom prst="rect">
            <a:avLst/>
          </a:prstGeom>
          <a:noFill/>
        </p:spPr>
        <p:txBody>
          <a:bodyPr wrap="square" rtlCol="0">
            <a:spAutoFit/>
          </a:bodyPr>
          <a:lstStyle/>
          <a:p>
            <a:pPr marL="0" marR="0" lvl="0" indent="0" algn="ctr" defTabSz="914400" rtl="1" eaLnBrk="0" fontAlgn="base" latinLnBrk="0" hangingPunct="0">
              <a:lnSpc>
                <a:spcPct val="100000"/>
              </a:lnSpc>
              <a:spcBef>
                <a:spcPct val="20000"/>
              </a:spcBef>
              <a:spcAft>
                <a:spcPct val="0"/>
              </a:spcAft>
              <a:buClrTx/>
              <a:buSzTx/>
              <a:buFontTx/>
              <a:buNone/>
              <a:tabLst/>
              <a:defRPr/>
            </a:pPr>
            <a:r>
              <a:rPr kumimoji="0" lang="ar-EG" sz="8000" b="1" i="0" u="none" strike="noStrike" kern="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13 برمهات</a:t>
            </a:r>
            <a:endParaRPr kumimoji="0" lang="en-GB" sz="8000" b="1" i="0" u="sng" strike="noStrike" kern="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1910332368"/>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009737822"/>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1536326" y="1"/>
            <a:ext cx="1536326" cy="806824"/>
          </a:xfrm>
        </p:spPr>
        <p:txBody>
          <a:bodyPr/>
          <a:lstStyle/>
          <a:p>
            <a:pPr algn="ctr" rtl="1"/>
            <a:r>
              <a:rPr lang="ar-EG" b="1" u="sng" dirty="0">
                <a:solidFill>
                  <a:srgbClr val="FFC000"/>
                </a:solidFill>
              </a:rPr>
              <a:t>11 بابه</a:t>
            </a:r>
            <a:endParaRPr lang="en-GB"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7EFFE808-0CF6-48F9-A738-2C2CE056E5D9}"/>
              </a:ext>
            </a:extLst>
          </p:cNvPr>
          <p:cNvSpPr txBox="1"/>
          <p:nvPr/>
        </p:nvSpPr>
        <p:spPr>
          <a:xfrm>
            <a:off x="0" y="4824007"/>
            <a:ext cx="9144000" cy="1200329"/>
          </a:xfrm>
          <a:prstGeom prst="rect">
            <a:avLst/>
          </a:prstGeom>
          <a:noFill/>
        </p:spPr>
        <p:txBody>
          <a:bodyPr wrap="square" rtlCol="0">
            <a:spAutoFit/>
          </a:bodyPr>
          <a:lstStyle/>
          <a:p>
            <a:pPr marL="0" marR="0" lvl="0" indent="0" algn="ctr" defTabSz="914400" rtl="1"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ar-EG" sz="80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120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3 ابيب</a:t>
            </a:r>
            <a:endParaRPr kumimoji="0" lang="en-GB" sz="8000" b="1" i="0" u="sng" strike="noStrike" kern="120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3644215392"/>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759748416"/>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6978" name="Title 1"/>
          <p:cNvSpPr>
            <a:spLocks noGrp="1"/>
          </p:cNvSpPr>
          <p:nvPr>
            <p:ph type="title"/>
          </p:nvPr>
        </p:nvSpPr>
        <p:spPr bwMode="auto">
          <a:xfrm>
            <a:off x="-1586754" y="19050"/>
            <a:ext cx="1586753"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ar-EG" dirty="0"/>
              <a:t>12 بابة</a:t>
            </a:r>
            <a:endParaRPr lang="en-US" dirty="0"/>
          </a:p>
        </p:txBody>
      </p:sp>
      <p:sp>
        <p:nvSpPr>
          <p:cNvPr id="126980" name="Content Placeholder 3"/>
          <p:cNvSpPr txBox="1">
            <a:spLocks/>
          </p:cNvSpPr>
          <p:nvPr/>
        </p:nvSpPr>
        <p:spPr bwMode="auto">
          <a:xfrm>
            <a:off x="0" y="4345206"/>
            <a:ext cx="9144000" cy="2585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ctr" defTabSz="457200" rtl="1" eaLnBrk="1" fontAlgn="auto" latinLnBrk="0" hangingPunct="1">
              <a:lnSpc>
                <a:spcPct val="100000"/>
              </a:lnSpc>
              <a:spcBef>
                <a:spcPct val="20000"/>
              </a:spcBef>
              <a:spcAft>
                <a:spcPts val="0"/>
              </a:spcAft>
              <a:buClrTx/>
              <a:buSzTx/>
              <a:buFontTx/>
              <a:buNone/>
              <a:tabLst/>
              <a:defRPr/>
            </a:pPr>
            <a:r>
              <a:rPr kumimoji="0" lang="ar-EG" sz="5200" b="1" i="0" u="none" strike="noStrike" kern="1200" cap="none" spc="0" normalizeH="0" baseline="0" noProof="0" dirty="0">
                <a:ln>
                  <a:noFill/>
                </a:ln>
                <a:solidFill>
                  <a:srgbClr val="FFFFFF"/>
                </a:solidFill>
                <a:effectLst/>
                <a:uLnTx/>
                <a:uFillTx/>
                <a:latin typeface="CS New Athanasius" panose="020B0500000000000000" pitchFamily="34" charset="0"/>
                <a:ea typeface="+mn-ea"/>
                <a:cs typeface="Times New Roman" panose="02020603050405020304" pitchFamily="18" charset="0"/>
              </a:rPr>
              <a:t>فأُذيع اسمَكَ بين إخوتي. وفي وسَطِ الجمَاعةِ أُسبِّحُكَ. يا أيُّها الخائفو الربَّ سبِّحوه، ويا مَعشَرَ ذُرِّيَّةِ يَعقُوبَ مَجِّدُوهُ.</a:t>
            </a:r>
          </a:p>
        </p:txBody>
      </p:sp>
      <p:sp>
        <p:nvSpPr>
          <p:cNvPr id="5" name="Title 1">
            <a:extLst>
              <a:ext uri="{FF2B5EF4-FFF2-40B4-BE49-F238E27FC236}">
                <a16:creationId xmlns:a16="http://schemas.microsoft.com/office/drawing/2014/main" id="{4EA582E5-B4EF-45A8-99DC-585A7610E282}"/>
              </a:ext>
            </a:extLst>
          </p:cNvPr>
          <p:cNvSpPr txBox="1">
            <a:spLocks/>
          </p:cNvSpPr>
          <p:nvPr/>
        </p:nvSpPr>
        <p:spPr bwMode="auto">
          <a:xfrm>
            <a:off x="0" y="3580031"/>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marL="0" marR="0" lvl="0" indent="0" algn="ctr" defTabSz="457200" rtl="1" eaLnBrk="1" fontAlgn="base" latinLnBrk="0" hangingPunct="1">
              <a:lnSpc>
                <a:spcPct val="100000"/>
              </a:lnSpc>
              <a:spcBef>
                <a:spcPct val="0"/>
              </a:spcBef>
              <a:spcAft>
                <a:spcPct val="0"/>
              </a:spcAft>
              <a:buClrTx/>
              <a:buSzTx/>
              <a:buFontTx/>
              <a:buNone/>
              <a:tabLst/>
              <a:defRPr/>
            </a:pPr>
            <a:r>
              <a:rPr kumimoji="0" lang="ar-EG" sz="44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المزمور ( 21 :21 ـ 22 )</a:t>
            </a:r>
          </a:p>
        </p:txBody>
      </p:sp>
    </p:spTree>
    <p:extLst>
      <p:ext uri="{BB962C8B-B14F-4D97-AF65-F5344CB8AC3E}">
        <p14:creationId xmlns:p14="http://schemas.microsoft.com/office/powerpoint/2010/main" val="95301592"/>
      </p:ext>
    </p:extLst>
  </p:cSld>
  <p:clrMapOvr>
    <a:masterClrMapping/>
  </p:clrMapOvr>
  <p:transition spd="slow"/>
</p:sld>
</file>

<file path=ppt/slides/slide10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0051" name="Content Placeholder 3"/>
          <p:cNvSpPr txBox="1">
            <a:spLocks/>
          </p:cNvSpPr>
          <p:nvPr/>
        </p:nvSpPr>
        <p:spPr bwMode="auto">
          <a:xfrm>
            <a:off x="0" y="4345206"/>
            <a:ext cx="914400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457200" rtl="1" eaLnBrk="1" fontAlgn="auto" latinLnBrk="0" hangingPunct="1">
              <a:lnSpc>
                <a:spcPct val="100000"/>
              </a:lnSpc>
              <a:spcBef>
                <a:spcPct val="20000"/>
              </a:spcBef>
              <a:spcAft>
                <a:spcPts val="0"/>
              </a:spcAft>
              <a:buClrTx/>
              <a:buSzTx/>
              <a:buFontTx/>
              <a:buNone/>
              <a:tabLst/>
              <a:defRPr/>
            </a:pPr>
            <a:r>
              <a:rPr kumimoji="0" lang="ar-EG" sz="3200" b="1" i="0" u="none" strike="noStrike" kern="1200" cap="none" spc="0" normalizeH="0" baseline="0" noProof="0" dirty="0">
                <a:ln>
                  <a:noFill/>
                </a:ln>
                <a:solidFill>
                  <a:srgbClr val="FFFFFF"/>
                </a:solidFill>
                <a:effectLst/>
                <a:uLnTx/>
                <a:uFillTx/>
                <a:latin typeface="Calibri" panose="020F0502020204030204" pitchFamily="34" charset="0"/>
                <a:ea typeface="+mn-ea"/>
                <a:cs typeface="Times New Roman" panose="02020603050405020304" pitchFamily="18" charset="0"/>
              </a:rPr>
              <a:t>وفيما يَسوعُ مُجتازٌ من هناك رأى إنساناً جالساً عِندَ مَكانِ الجِبَايَةِ، اسمُهُ متَّى. فقالَ لهُ: " اتبَعنِي ". فَقامَ وتَبِعَهُ. وبينما هو مُتَّكِئٌ في بيتِ سمعانَ، إذا خُطَاةٌ وعشَّارُونَ كَثيرونَ قـدْ جاءوا واتَّكَأُوا معَ يَسوعَ وتَلامِيذِهِ. فلمَّا رأى الفَرِّيسِيُّونَ ذلك قالوا لِتَلامِيذِهِ: " لماذا يَأكُلُ مُعَلِّمُكُمْ معَ العَشَّارِينَ والخُطاةِ؟ ". </a:t>
            </a:r>
          </a:p>
        </p:txBody>
      </p:sp>
      <p:sp>
        <p:nvSpPr>
          <p:cNvPr id="4" name="Title 1">
            <a:extLst>
              <a:ext uri="{FF2B5EF4-FFF2-40B4-BE49-F238E27FC236}">
                <a16:creationId xmlns:a16="http://schemas.microsoft.com/office/drawing/2014/main" id="{36201F2B-4C88-4380-9E2E-EC7EA8DD20CC}"/>
              </a:ext>
            </a:extLst>
          </p:cNvPr>
          <p:cNvSpPr>
            <a:spLocks noGrp="1"/>
          </p:cNvSpPr>
          <p:nvPr/>
        </p:nvSpPr>
        <p:spPr bwMode="auto">
          <a:xfrm>
            <a:off x="0" y="3657600"/>
            <a:ext cx="9144000" cy="687606"/>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rtl="1" eaLnBrk="0" fontAlgn="base" hangingPunct="0">
              <a:spcBef>
                <a:spcPct val="0"/>
              </a:spcBef>
              <a:spcAft>
                <a:spcPct val="0"/>
              </a:spcAft>
              <a:defRPr sz="4400" b="1" u="sng">
                <a:solidFill>
                  <a:srgbClr val="FFC000"/>
                </a:solidFill>
                <a:latin typeface="Times New Roman" pitchFamily="18" charset="0"/>
                <a:ea typeface="+mj-ea"/>
                <a:cs typeface="Times New Roman" pitchFamily="18" charset="0"/>
              </a:defRPr>
            </a:lvl1pPr>
            <a:lvl2pPr algn="ctr" rtl="1" eaLnBrk="0" fontAlgn="base" hangingPunct="0">
              <a:spcBef>
                <a:spcPct val="0"/>
              </a:spcBef>
              <a:spcAft>
                <a:spcPct val="0"/>
              </a:spcAft>
              <a:defRPr sz="3600">
                <a:solidFill>
                  <a:schemeClr val="bg1"/>
                </a:solidFill>
                <a:latin typeface="Calibri" pitchFamily="34" charset="0"/>
                <a:cs typeface="Times New Roman" pitchFamily="18" charset="0"/>
              </a:defRPr>
            </a:lvl2pPr>
            <a:lvl3pPr algn="ctr" rtl="1" eaLnBrk="0" fontAlgn="base" hangingPunct="0">
              <a:spcBef>
                <a:spcPct val="0"/>
              </a:spcBef>
              <a:spcAft>
                <a:spcPct val="0"/>
              </a:spcAft>
              <a:defRPr sz="3600">
                <a:solidFill>
                  <a:schemeClr val="bg1"/>
                </a:solidFill>
                <a:latin typeface="Calibri" pitchFamily="34" charset="0"/>
                <a:cs typeface="Times New Roman" pitchFamily="18" charset="0"/>
              </a:defRPr>
            </a:lvl3pPr>
            <a:lvl4pPr algn="ctr" rtl="1" eaLnBrk="0" fontAlgn="base" hangingPunct="0">
              <a:spcBef>
                <a:spcPct val="0"/>
              </a:spcBef>
              <a:spcAft>
                <a:spcPct val="0"/>
              </a:spcAft>
              <a:defRPr sz="3600">
                <a:solidFill>
                  <a:schemeClr val="bg1"/>
                </a:solidFill>
                <a:latin typeface="Calibri" pitchFamily="34" charset="0"/>
                <a:cs typeface="Times New Roman" pitchFamily="18" charset="0"/>
              </a:defRPr>
            </a:lvl4pPr>
            <a:lvl5pPr algn="ctr" rtl="1" eaLnBrk="0" fontAlgn="base" hangingPunct="0">
              <a:spcBef>
                <a:spcPct val="0"/>
              </a:spcBef>
              <a:spcAft>
                <a:spcPct val="0"/>
              </a:spcAft>
              <a:defRPr sz="3600">
                <a:solidFill>
                  <a:schemeClr val="bg1"/>
                </a:solidFill>
                <a:latin typeface="Calibri" pitchFamily="34" charset="0"/>
                <a:cs typeface="Times New Roman" pitchFamily="18" charset="0"/>
              </a:defRPr>
            </a:lvl5pPr>
            <a:lvl6pPr marL="457200" algn="ctr" rtl="1" eaLnBrk="1" fontAlgn="base" hangingPunct="1">
              <a:spcBef>
                <a:spcPct val="0"/>
              </a:spcBef>
              <a:spcAft>
                <a:spcPct val="0"/>
              </a:spcAft>
              <a:defRPr sz="3600">
                <a:solidFill>
                  <a:schemeClr val="bg1"/>
                </a:solidFill>
                <a:latin typeface="Arial" charset="0"/>
                <a:cs typeface="PT Bold Heading" pitchFamily="2" charset="-78"/>
              </a:defRPr>
            </a:lvl6pPr>
            <a:lvl7pPr marL="914400" algn="ctr" rtl="1" eaLnBrk="1" fontAlgn="base" hangingPunct="1">
              <a:spcBef>
                <a:spcPct val="0"/>
              </a:spcBef>
              <a:spcAft>
                <a:spcPct val="0"/>
              </a:spcAft>
              <a:defRPr sz="3600">
                <a:solidFill>
                  <a:schemeClr val="bg1"/>
                </a:solidFill>
                <a:latin typeface="Arial" charset="0"/>
                <a:cs typeface="PT Bold Heading" pitchFamily="2" charset="-78"/>
              </a:defRPr>
            </a:lvl7pPr>
            <a:lvl8pPr marL="1371600" algn="ctr" rtl="1" eaLnBrk="1" fontAlgn="base" hangingPunct="1">
              <a:spcBef>
                <a:spcPct val="0"/>
              </a:spcBef>
              <a:spcAft>
                <a:spcPct val="0"/>
              </a:spcAft>
              <a:defRPr sz="3600">
                <a:solidFill>
                  <a:schemeClr val="bg1"/>
                </a:solidFill>
                <a:latin typeface="Arial" charset="0"/>
                <a:cs typeface="PT Bold Heading" pitchFamily="2" charset="-78"/>
              </a:defRPr>
            </a:lvl8pPr>
            <a:lvl9pPr marL="1828800" algn="ctr" rtl="1" eaLnBrk="1" fontAlgn="base" hangingPunct="1">
              <a:spcBef>
                <a:spcPct val="0"/>
              </a:spcBef>
              <a:spcAft>
                <a:spcPct val="0"/>
              </a:spcAft>
              <a:defRPr sz="3600">
                <a:solidFill>
                  <a:schemeClr val="bg1"/>
                </a:solidFill>
                <a:latin typeface="Arial" charset="0"/>
                <a:cs typeface="PT Bold Heading" pitchFamily="2" charset="-78"/>
              </a:defRPr>
            </a:lvl9pPr>
          </a:lstStyle>
          <a:p>
            <a:pPr marL="0" marR="0" lvl="0" indent="0" algn="ctr" defTabSz="457200" rtl="1" eaLnBrk="0" fontAlgn="base" latinLnBrk="0" hangingPunct="0">
              <a:lnSpc>
                <a:spcPct val="100000"/>
              </a:lnSpc>
              <a:spcBef>
                <a:spcPct val="0"/>
              </a:spcBef>
              <a:spcAft>
                <a:spcPct val="0"/>
              </a:spcAft>
              <a:buClrTx/>
              <a:buSzTx/>
              <a:buFontTx/>
              <a:buNone/>
              <a:tabLst/>
              <a:defRPr/>
            </a:pPr>
            <a:r>
              <a:rPr kumimoji="0" lang="ar-SA" sz="4200" b="1" i="0" u="sng" strike="noStrike" kern="1200" cap="none" spc="0" normalizeH="0" baseline="0" noProof="0" dirty="0">
                <a:ln>
                  <a:noFill/>
                </a:ln>
                <a:solidFill>
                  <a:srgbClr val="FFC000"/>
                </a:solidFill>
                <a:effectLst/>
                <a:uLnTx/>
                <a:uFillTx/>
                <a:latin typeface="Times New Roman" pitchFamily="18" charset="0"/>
                <a:ea typeface="+mj-ea"/>
                <a:cs typeface="Times New Roman" pitchFamily="18" charset="0"/>
              </a:rPr>
              <a:t>الإنجيل من بشارة مُعلمنا </a:t>
            </a:r>
            <a:r>
              <a:rPr kumimoji="0" lang="ar-EG" sz="4200" b="1" i="0" u="sng" strike="noStrike" kern="1200" cap="none" spc="0" normalizeH="0" baseline="0" noProof="0" dirty="0">
                <a:ln>
                  <a:noFill/>
                </a:ln>
                <a:solidFill>
                  <a:srgbClr val="FFC000"/>
                </a:solidFill>
                <a:effectLst/>
                <a:uLnTx/>
                <a:uFillTx/>
                <a:latin typeface="Times New Roman" pitchFamily="18" charset="0"/>
                <a:ea typeface="+mj-ea"/>
                <a:cs typeface="Times New Roman" pitchFamily="18" charset="0"/>
              </a:rPr>
              <a:t>متى البشير ( 9 : 9 ـ 13 )</a:t>
            </a:r>
            <a:endParaRPr kumimoji="0" lang="en-US" sz="4200" b="1" i="0" u="sng" strike="noStrike" kern="1200" cap="none" spc="0" normalizeH="0" baseline="0" noProof="0" dirty="0">
              <a:ln>
                <a:noFill/>
              </a:ln>
              <a:solidFill>
                <a:srgbClr val="FFC000"/>
              </a:solidFill>
              <a:effectLst/>
              <a:uLnTx/>
              <a:uFillTx/>
              <a:latin typeface="Times New Roman" pitchFamily="18" charset="0"/>
              <a:ea typeface="+mj-ea"/>
              <a:cs typeface="Times New Roman" pitchFamily="18" charset="0"/>
            </a:endParaRPr>
          </a:p>
        </p:txBody>
      </p:sp>
    </p:spTree>
    <p:extLst>
      <p:ext uri="{BB962C8B-B14F-4D97-AF65-F5344CB8AC3E}">
        <p14:creationId xmlns:p14="http://schemas.microsoft.com/office/powerpoint/2010/main" val="1483511794"/>
      </p:ext>
    </p:extLst>
  </p:cSld>
  <p:clrMapOvr>
    <a:masterClrMapping/>
  </p:clrMapOvr>
  <p:transition spd="slow"/>
</p:sld>
</file>

<file path=ppt/slides/slide10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BBE47AED-0423-4304-9C15-539D916874BF}"/>
              </a:ext>
            </a:extLst>
          </p:cNvPr>
          <p:cNvSpPr txBox="1"/>
          <p:nvPr/>
        </p:nvSpPr>
        <p:spPr>
          <a:xfrm>
            <a:off x="0" y="4345206"/>
            <a:ext cx="9144000" cy="2554545"/>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4000" b="1" i="0" u="none" strike="noStrike" kern="1200" cap="none" spc="0" normalizeH="0" baseline="0" noProof="0" dirty="0">
                <a:ln>
                  <a:noFill/>
                </a:ln>
                <a:solidFill>
                  <a:srgbClr val="FFFFFF"/>
                </a:solidFill>
                <a:effectLst/>
                <a:uLnTx/>
                <a:uFillTx/>
                <a:latin typeface="Calibri"/>
                <a:ea typeface="+mn-ea"/>
                <a:cs typeface="Times New Roman" panose="02020603050405020304" pitchFamily="18" charset="0"/>
              </a:rPr>
              <a:t>فلمَّا سَمِعَ يَسوعُ قالَ لهُمْ: " لا يَحتَاجُ الأقوِّياءُ إلى الطبيبِ بل المَرضى. فاذهَبُوا وتَعَلَّمُوا مَا هُوَ إنِّي أُرِيدُ رَحمَةً لا ذَبِيحَةً، لأنِّي لَمْ آتِ لأدعُوا الأبرارَ بل الخُطاةِ إلى التَّوبَةِ ". </a:t>
            </a:r>
            <a:endParaRPr kumimoji="0" lang="en-GB" sz="36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34951329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1480457" y="1"/>
            <a:ext cx="1480457" cy="682170"/>
          </a:xfrm>
        </p:spPr>
        <p:txBody>
          <a:bodyPr>
            <a:noAutofit/>
          </a:bodyPr>
          <a:lstStyle/>
          <a:p>
            <a:pPr algn="ctr" rtl="1"/>
            <a:r>
              <a:rPr lang="ar-EG" b="1" u="sng" dirty="0">
                <a:solidFill>
                  <a:srgbClr val="FFC000"/>
                </a:solidFill>
              </a:rPr>
              <a:t>3 توت</a:t>
            </a:r>
            <a:endParaRPr lang="en-GB"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ECAE8DA3-583F-4590-AE66-435DD1A19A32}"/>
              </a:ext>
            </a:extLst>
          </p:cNvPr>
          <p:cNvSpPr txBox="1"/>
          <p:nvPr/>
        </p:nvSpPr>
        <p:spPr>
          <a:xfrm>
            <a:off x="0" y="4824007"/>
            <a:ext cx="9144000" cy="1200329"/>
          </a:xfrm>
          <a:prstGeom prst="rect">
            <a:avLst/>
          </a:prstGeom>
          <a:noFill/>
        </p:spPr>
        <p:txBody>
          <a:bodyPr wrap="square" rtlCol="0">
            <a:spAutoFit/>
          </a:bodyPr>
          <a:lstStyle/>
          <a:p>
            <a:pPr marL="0" marR="0" lvl="0" indent="0" algn="ctr" defTabSz="914400" rtl="1"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ar-EG" sz="80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120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3 أبيب</a:t>
            </a:r>
            <a:endParaRPr kumimoji="0" lang="en-GB" sz="8000" b="1" i="0" u="sng" strike="noStrike" kern="120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1149041030"/>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614051391"/>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Box 2">
            <a:hlinkClick r:id="rId2" action="ppaction://hlinksldjump"/>
            <a:extLst>
              <a:ext uri="{FF2B5EF4-FFF2-40B4-BE49-F238E27FC236}">
                <a16:creationId xmlns:a16="http://schemas.microsoft.com/office/drawing/2014/main" id="{9248F297-9105-45A4-BF0F-6ECFCBB7B1F6}"/>
              </a:ext>
            </a:extLst>
          </p:cNvPr>
          <p:cNvSpPr txBox="1"/>
          <p:nvPr/>
        </p:nvSpPr>
        <p:spPr>
          <a:xfrm>
            <a:off x="0" y="4966918"/>
            <a:ext cx="9143999" cy="1200329"/>
          </a:xfrm>
          <a:prstGeom prst="rect">
            <a:avLst/>
          </a:prstGeom>
          <a:noFill/>
        </p:spPr>
        <p:txBody>
          <a:bodyPr wrap="square" rtlCol="0">
            <a:spAutoFit/>
          </a:body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ar-EG" sz="8000" b="1" i="0" u="none" strike="noStrike" kern="0" cap="none" spc="0" normalizeH="0" baseline="0" noProof="0" dirty="0">
                <a:ln>
                  <a:noFill/>
                </a:ln>
                <a:solidFill>
                  <a:prstClr val="white"/>
                </a:solidFill>
                <a:effectLst/>
                <a:uLnTx/>
                <a:uFillTx/>
                <a:latin typeface="Calibri"/>
                <a:ea typeface="+mn-ea"/>
                <a:cs typeface="Arial" panose="020B0604020202020204" pitchFamily="34" charset="0"/>
              </a:rPr>
              <a:t>تقرأ فصول </a:t>
            </a:r>
            <a:r>
              <a:rPr kumimoji="0" lang="ar-EG" sz="8000" b="1" i="0" u="sng" strike="noStrike" kern="0" cap="none" spc="0" normalizeH="0" baseline="0" noProof="0" dirty="0">
                <a:ln>
                  <a:noFill/>
                </a:ln>
                <a:solidFill>
                  <a:srgbClr val="FFC000"/>
                </a:solidFill>
                <a:effectLst/>
                <a:uLnTx/>
                <a:uFillTx/>
                <a:latin typeface="Calibri"/>
                <a:ea typeface="+mn-ea"/>
                <a:cs typeface="Arial" panose="020B0604020202020204" pitchFamily="34" charset="0"/>
              </a:rPr>
              <a:t>20 بشنس</a:t>
            </a:r>
            <a:endParaRPr kumimoji="0" lang="en-GB" sz="8000" b="1" i="0" u="sng" strike="noStrike" kern="0" cap="none" spc="0" normalizeH="0" baseline="0" noProof="0" dirty="0">
              <a:ln>
                <a:noFill/>
              </a:ln>
              <a:solidFill>
                <a:srgbClr val="FFC000"/>
              </a:solidFill>
              <a:effectLst/>
              <a:uLnTx/>
              <a:uFillTx/>
              <a:latin typeface="Calibri"/>
              <a:ea typeface="+mn-ea"/>
              <a:cs typeface="+mn-cs"/>
            </a:endParaRPr>
          </a:p>
        </p:txBody>
      </p:sp>
      <p:sp>
        <p:nvSpPr>
          <p:cNvPr id="4" name="Title 3">
            <a:extLst>
              <a:ext uri="{FF2B5EF4-FFF2-40B4-BE49-F238E27FC236}">
                <a16:creationId xmlns:a16="http://schemas.microsoft.com/office/drawing/2014/main" id="{876E1071-CB9F-448B-8CD7-AD71C06A2117}"/>
              </a:ext>
            </a:extLst>
          </p:cNvPr>
          <p:cNvSpPr>
            <a:spLocks noGrp="1"/>
          </p:cNvSpPr>
          <p:nvPr>
            <p:ph type="title"/>
          </p:nvPr>
        </p:nvSpPr>
        <p:spPr>
          <a:xfrm>
            <a:off x="-1558189" y="0"/>
            <a:ext cx="1558189" cy="764704"/>
          </a:xfrm>
        </p:spPr>
        <p:txBody>
          <a:bodyPr/>
          <a:lstStyle/>
          <a:p>
            <a:r>
              <a:rPr kumimoji="0" lang="ar-EG" sz="4400" b="1" i="0" u="sng" strike="noStrike" kern="1200" cap="none" spc="0" normalizeH="0" baseline="0" noProof="0" dirty="0">
                <a:ln>
                  <a:noFill/>
                </a:ln>
                <a:solidFill>
                  <a:srgbClr val="FFC000"/>
                </a:solidFill>
                <a:effectLst/>
                <a:uLnTx/>
                <a:uFillTx/>
                <a:latin typeface="Times New Roman" panose="02020603050405020304" pitchFamily="18" charset="0"/>
                <a:ea typeface="+mj-ea"/>
                <a:cs typeface="Times New Roman" panose="02020603050405020304" pitchFamily="18" charset="0"/>
              </a:rPr>
              <a:t>13 بابة</a:t>
            </a:r>
            <a:br>
              <a:rPr kumimoji="0" lang="en-GB" sz="4400" b="1" i="0" u="sng" strike="noStrike" kern="1200" cap="none" spc="0" normalizeH="0" baseline="0" noProof="0" dirty="0">
                <a:ln>
                  <a:noFill/>
                </a:ln>
                <a:solidFill>
                  <a:srgbClr val="FFC000"/>
                </a:solidFill>
                <a:effectLst/>
                <a:uLnTx/>
                <a:uFillTx/>
                <a:latin typeface="Times New Roman" panose="02020603050405020304" pitchFamily="18" charset="0"/>
                <a:ea typeface="+mj-ea"/>
                <a:cs typeface="+mj-cs"/>
              </a:rPr>
            </a:br>
            <a:endParaRPr lang="en-GB" dirty="0"/>
          </a:p>
        </p:txBody>
      </p:sp>
    </p:spTree>
    <p:extLst>
      <p:ext uri="{BB962C8B-B14F-4D97-AF65-F5344CB8AC3E}">
        <p14:creationId xmlns:p14="http://schemas.microsoft.com/office/powerpoint/2010/main" val="2883451641"/>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983339708"/>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8242" name="Title 1"/>
          <p:cNvSpPr>
            <a:spLocks noGrp="1"/>
          </p:cNvSpPr>
          <p:nvPr>
            <p:ph type="title"/>
          </p:nvPr>
        </p:nvSpPr>
        <p:spPr bwMode="auto">
          <a:xfrm>
            <a:off x="-1559860" y="19050"/>
            <a:ext cx="1559859"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ar-EG" dirty="0"/>
              <a:t>14 بابة</a:t>
            </a:r>
            <a:endParaRPr lang="en-US" dirty="0"/>
          </a:p>
        </p:txBody>
      </p:sp>
      <p:sp>
        <p:nvSpPr>
          <p:cNvPr id="138244" name="Content Placeholder 3"/>
          <p:cNvSpPr txBox="1">
            <a:spLocks/>
          </p:cNvSpPr>
          <p:nvPr/>
        </p:nvSpPr>
        <p:spPr bwMode="auto">
          <a:xfrm>
            <a:off x="0" y="4345206"/>
            <a:ext cx="9144000" cy="24006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ctr" defTabSz="457200" rtl="1" eaLnBrk="1" fontAlgn="auto" latinLnBrk="0" hangingPunct="1">
              <a:lnSpc>
                <a:spcPct val="100000"/>
              </a:lnSpc>
              <a:spcBef>
                <a:spcPct val="20000"/>
              </a:spcBef>
              <a:spcAft>
                <a:spcPts val="0"/>
              </a:spcAft>
              <a:buClrTx/>
              <a:buSzTx/>
              <a:buFontTx/>
              <a:buNone/>
              <a:tabLst/>
              <a:defRPr/>
            </a:pPr>
            <a:r>
              <a:rPr kumimoji="0" lang="ar-EG" sz="5000" b="1" i="0" u="none" strike="noStrike" kern="1200" cap="none" spc="0" normalizeH="0" baseline="0" noProof="0" dirty="0">
                <a:ln>
                  <a:noFill/>
                </a:ln>
                <a:solidFill>
                  <a:srgbClr val="FFFFFF"/>
                </a:solidFill>
                <a:effectLst/>
                <a:uLnTx/>
                <a:uFillTx/>
                <a:latin typeface="CS New Athanasius" panose="020B0500000000000000" pitchFamily="34" charset="0"/>
                <a:ea typeface="+mn-ea"/>
                <a:cs typeface="Times New Roman" panose="02020603050405020304" pitchFamily="18" charset="0"/>
              </a:rPr>
              <a:t>عجيبٌ هو الله فى قدِّيسِيه. إلهُ إسرائيلَ هو يُعطي قوةً وعِزاً لشعبِهِ. والصِّدِّيقون يَفرحون ويتهلَّلون أمامَ اللهِ. ويَتَنَعَّمون بالسرورِ.</a:t>
            </a:r>
          </a:p>
        </p:txBody>
      </p:sp>
      <p:sp>
        <p:nvSpPr>
          <p:cNvPr id="5" name="Title 1">
            <a:extLst>
              <a:ext uri="{FF2B5EF4-FFF2-40B4-BE49-F238E27FC236}">
                <a16:creationId xmlns:a16="http://schemas.microsoft.com/office/drawing/2014/main" id="{2B5F475D-C579-4739-9003-12E1E3C0E7CC}"/>
              </a:ext>
            </a:extLst>
          </p:cNvPr>
          <p:cNvSpPr txBox="1">
            <a:spLocks/>
          </p:cNvSpPr>
          <p:nvPr/>
        </p:nvSpPr>
        <p:spPr bwMode="auto">
          <a:xfrm>
            <a:off x="0" y="3580031"/>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marL="0" marR="0" lvl="0" indent="0" algn="ctr" defTabSz="457200" rtl="1" eaLnBrk="1" fontAlgn="base" latinLnBrk="0" hangingPunct="1">
              <a:lnSpc>
                <a:spcPct val="100000"/>
              </a:lnSpc>
              <a:spcBef>
                <a:spcPct val="0"/>
              </a:spcBef>
              <a:spcAft>
                <a:spcPct val="0"/>
              </a:spcAft>
              <a:buClrTx/>
              <a:buSzTx/>
              <a:buFontTx/>
              <a:buNone/>
              <a:tabLst/>
              <a:defRPr/>
            </a:pPr>
            <a:r>
              <a:rPr kumimoji="0" lang="ar-EG" sz="44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المزمور ( 67 : 35 ، 3 )</a:t>
            </a:r>
          </a:p>
        </p:txBody>
      </p:sp>
    </p:spTree>
  </p:cSld>
  <p:clrMapOvr>
    <a:masterClrMapping/>
  </p:clrMapOvr>
  <p:transition spd="slow"/>
</p:sld>
</file>

<file path=ppt/slides/slide1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FBC42011-C53C-4C51-8703-FED79859D6D7}"/>
              </a:ext>
            </a:extLst>
          </p:cNvPr>
          <p:cNvSpPr txBox="1"/>
          <p:nvPr/>
        </p:nvSpPr>
        <p:spPr>
          <a:xfrm>
            <a:off x="0" y="4345206"/>
            <a:ext cx="9144000" cy="2554545"/>
          </a:xfrm>
          <a:prstGeom prst="rect">
            <a:avLst/>
          </a:prstGeom>
          <a:noFill/>
        </p:spPr>
        <p:txBody>
          <a:bodyPr vert="horz" wrap="square" rtlCol="0">
            <a:spAutoFit/>
          </a:bodyPr>
          <a:lstStyle/>
          <a:p>
            <a:pPr marL="0" marR="0" lvl="0" indent="0" algn="justLow" defTabSz="457200" rtl="1" eaLnBrk="1" fontAlgn="auto" latinLnBrk="0" hangingPunct="1">
              <a:lnSpc>
                <a:spcPct val="100000"/>
              </a:lnSpc>
              <a:spcBef>
                <a:spcPct val="20000"/>
              </a:spcBef>
              <a:spcAft>
                <a:spcPts val="0"/>
              </a:spcAft>
              <a:buClrTx/>
              <a:buSzTx/>
              <a:buFontTx/>
              <a:buNone/>
              <a:tabLst/>
              <a:defRPr/>
            </a:pPr>
            <a:r>
              <a:rPr kumimoji="0" lang="ar-EG" sz="3200" b="1" i="0" u="none" strike="noStrike" kern="1200" cap="none" spc="0" normalizeH="0" baseline="0" noProof="0" dirty="0">
                <a:ln>
                  <a:noFill/>
                </a:ln>
                <a:solidFill>
                  <a:srgbClr val="FFFFFF"/>
                </a:solidFill>
                <a:effectLst/>
                <a:uLnTx/>
                <a:uFillTx/>
                <a:latin typeface="Calibri"/>
                <a:ea typeface="+mn-ea"/>
                <a:cs typeface="Times New Roman" panose="02020603050405020304" pitchFamily="18" charset="0"/>
              </a:rPr>
              <a:t>و بعد ذلك عين الرب سبعين اخرين ايضا و ارسلهم اثنين اثنين امام وجهه الى كل مدينة و موضع حيث كان هو مزمعا ان ياتي.فقال لهم ان الحصاد كثير و لكن الفعلة قليلون فاطلبوا من رب الحصاد ان يرسل فعلة الى حصاده.اذهبوا ها انا ارسلكم مثل حملان بين ذئاب.لا تحملوا كيسا و لا مزودا و لا احذية و لا تسلموا على احد في الطريق.</a:t>
            </a:r>
          </a:p>
        </p:txBody>
      </p:sp>
      <p:sp>
        <p:nvSpPr>
          <p:cNvPr id="3" name="Title 1">
            <a:extLst>
              <a:ext uri="{FF2B5EF4-FFF2-40B4-BE49-F238E27FC236}">
                <a16:creationId xmlns:a16="http://schemas.microsoft.com/office/drawing/2014/main" id="{900E27A0-5A7F-47C7-ADFC-E61DC7B36C73}"/>
              </a:ext>
            </a:extLst>
          </p:cNvPr>
          <p:cNvSpPr>
            <a:spLocks noGrp="1"/>
          </p:cNvSpPr>
          <p:nvPr/>
        </p:nvSpPr>
        <p:spPr bwMode="auto">
          <a:xfrm>
            <a:off x="0" y="3684494"/>
            <a:ext cx="9144000" cy="66071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rtl="1" eaLnBrk="0" fontAlgn="base" hangingPunct="0">
              <a:spcBef>
                <a:spcPct val="0"/>
              </a:spcBef>
              <a:spcAft>
                <a:spcPct val="0"/>
              </a:spcAft>
              <a:defRPr sz="4400" b="1" u="sng">
                <a:solidFill>
                  <a:srgbClr val="FFC000"/>
                </a:solidFill>
                <a:latin typeface="Times New Roman" pitchFamily="18" charset="0"/>
                <a:ea typeface="+mj-ea"/>
                <a:cs typeface="Times New Roman" pitchFamily="18" charset="0"/>
              </a:defRPr>
            </a:lvl1pPr>
            <a:lvl2pPr algn="ctr" rtl="1" eaLnBrk="0" fontAlgn="base" hangingPunct="0">
              <a:spcBef>
                <a:spcPct val="0"/>
              </a:spcBef>
              <a:spcAft>
                <a:spcPct val="0"/>
              </a:spcAft>
              <a:defRPr sz="3600">
                <a:solidFill>
                  <a:schemeClr val="bg1"/>
                </a:solidFill>
                <a:latin typeface="Calibri" pitchFamily="34" charset="0"/>
                <a:cs typeface="Times New Roman" pitchFamily="18" charset="0"/>
              </a:defRPr>
            </a:lvl2pPr>
            <a:lvl3pPr algn="ctr" rtl="1" eaLnBrk="0" fontAlgn="base" hangingPunct="0">
              <a:spcBef>
                <a:spcPct val="0"/>
              </a:spcBef>
              <a:spcAft>
                <a:spcPct val="0"/>
              </a:spcAft>
              <a:defRPr sz="3600">
                <a:solidFill>
                  <a:schemeClr val="bg1"/>
                </a:solidFill>
                <a:latin typeface="Calibri" pitchFamily="34" charset="0"/>
                <a:cs typeface="Times New Roman" pitchFamily="18" charset="0"/>
              </a:defRPr>
            </a:lvl3pPr>
            <a:lvl4pPr algn="ctr" rtl="1" eaLnBrk="0" fontAlgn="base" hangingPunct="0">
              <a:spcBef>
                <a:spcPct val="0"/>
              </a:spcBef>
              <a:spcAft>
                <a:spcPct val="0"/>
              </a:spcAft>
              <a:defRPr sz="3600">
                <a:solidFill>
                  <a:schemeClr val="bg1"/>
                </a:solidFill>
                <a:latin typeface="Calibri" pitchFamily="34" charset="0"/>
                <a:cs typeface="Times New Roman" pitchFamily="18" charset="0"/>
              </a:defRPr>
            </a:lvl4pPr>
            <a:lvl5pPr algn="ctr" rtl="1" eaLnBrk="0" fontAlgn="base" hangingPunct="0">
              <a:spcBef>
                <a:spcPct val="0"/>
              </a:spcBef>
              <a:spcAft>
                <a:spcPct val="0"/>
              </a:spcAft>
              <a:defRPr sz="3600">
                <a:solidFill>
                  <a:schemeClr val="bg1"/>
                </a:solidFill>
                <a:latin typeface="Calibri" pitchFamily="34" charset="0"/>
                <a:cs typeface="Times New Roman" pitchFamily="18" charset="0"/>
              </a:defRPr>
            </a:lvl5pPr>
            <a:lvl6pPr marL="457200" algn="ctr" rtl="1" eaLnBrk="1" fontAlgn="base" hangingPunct="1">
              <a:spcBef>
                <a:spcPct val="0"/>
              </a:spcBef>
              <a:spcAft>
                <a:spcPct val="0"/>
              </a:spcAft>
              <a:defRPr sz="3600">
                <a:solidFill>
                  <a:schemeClr val="bg1"/>
                </a:solidFill>
                <a:latin typeface="Arial" charset="0"/>
                <a:cs typeface="PT Bold Heading" pitchFamily="2" charset="-78"/>
              </a:defRPr>
            </a:lvl6pPr>
            <a:lvl7pPr marL="914400" algn="ctr" rtl="1" eaLnBrk="1" fontAlgn="base" hangingPunct="1">
              <a:spcBef>
                <a:spcPct val="0"/>
              </a:spcBef>
              <a:spcAft>
                <a:spcPct val="0"/>
              </a:spcAft>
              <a:defRPr sz="3600">
                <a:solidFill>
                  <a:schemeClr val="bg1"/>
                </a:solidFill>
                <a:latin typeface="Arial" charset="0"/>
                <a:cs typeface="PT Bold Heading" pitchFamily="2" charset="-78"/>
              </a:defRPr>
            </a:lvl7pPr>
            <a:lvl8pPr marL="1371600" algn="ctr" rtl="1" eaLnBrk="1" fontAlgn="base" hangingPunct="1">
              <a:spcBef>
                <a:spcPct val="0"/>
              </a:spcBef>
              <a:spcAft>
                <a:spcPct val="0"/>
              </a:spcAft>
              <a:defRPr sz="3600">
                <a:solidFill>
                  <a:schemeClr val="bg1"/>
                </a:solidFill>
                <a:latin typeface="Arial" charset="0"/>
                <a:cs typeface="PT Bold Heading" pitchFamily="2" charset="-78"/>
              </a:defRPr>
            </a:lvl8pPr>
            <a:lvl9pPr marL="1828800" algn="ctr" rtl="1" eaLnBrk="1" fontAlgn="base" hangingPunct="1">
              <a:spcBef>
                <a:spcPct val="0"/>
              </a:spcBef>
              <a:spcAft>
                <a:spcPct val="0"/>
              </a:spcAft>
              <a:defRPr sz="3600">
                <a:solidFill>
                  <a:schemeClr val="bg1"/>
                </a:solidFill>
                <a:latin typeface="Arial" charset="0"/>
                <a:cs typeface="PT Bold Heading" pitchFamily="2" charset="-78"/>
              </a:defRPr>
            </a:lvl9pPr>
          </a:lstStyle>
          <a:p>
            <a:pPr marL="0" marR="0" lvl="0" indent="0" algn="ctr" defTabSz="457200" rtl="1" eaLnBrk="0" fontAlgn="base" latinLnBrk="0" hangingPunct="0">
              <a:lnSpc>
                <a:spcPct val="100000"/>
              </a:lnSpc>
              <a:spcBef>
                <a:spcPct val="0"/>
              </a:spcBef>
              <a:spcAft>
                <a:spcPct val="0"/>
              </a:spcAft>
              <a:buClrTx/>
              <a:buSzTx/>
              <a:buFontTx/>
              <a:buNone/>
              <a:tabLst/>
              <a:defRPr/>
            </a:pPr>
            <a:r>
              <a:rPr kumimoji="0" lang="ar-SA" sz="4000" b="1" i="0" u="sng" strike="noStrike" kern="1200" cap="none" spc="0" normalizeH="0" baseline="0" noProof="0" dirty="0">
                <a:ln>
                  <a:noFill/>
                </a:ln>
                <a:solidFill>
                  <a:srgbClr val="FFC000"/>
                </a:solidFill>
                <a:effectLst/>
                <a:uLnTx/>
                <a:uFillTx/>
                <a:latin typeface="Times New Roman" pitchFamily="18" charset="0"/>
                <a:ea typeface="+mj-ea"/>
                <a:cs typeface="Times New Roman" pitchFamily="18" charset="0"/>
              </a:rPr>
              <a:t>الإنجيل من بشارة مُعلمنا </a:t>
            </a:r>
            <a:r>
              <a:rPr kumimoji="0" lang="ar-EG" sz="4000" b="1" i="0" u="sng" strike="noStrike" kern="1200" cap="none" spc="0" normalizeH="0" baseline="0" noProof="0" dirty="0">
                <a:ln>
                  <a:noFill/>
                </a:ln>
                <a:solidFill>
                  <a:srgbClr val="FFC000"/>
                </a:solidFill>
                <a:effectLst/>
                <a:uLnTx/>
                <a:uFillTx/>
                <a:latin typeface="Times New Roman" pitchFamily="18" charset="0"/>
                <a:ea typeface="+mj-ea"/>
                <a:cs typeface="Times New Roman" pitchFamily="18" charset="0"/>
              </a:rPr>
              <a:t>لوقا البشير ( 10 : 1 ـ 20 )</a:t>
            </a:r>
            <a:endParaRPr kumimoji="0" lang="en-US" sz="4000" b="1" i="0" u="sng" strike="noStrike" kern="1200" cap="none" spc="0" normalizeH="0" baseline="0" noProof="0" dirty="0">
              <a:ln>
                <a:noFill/>
              </a:ln>
              <a:solidFill>
                <a:srgbClr val="FFC000"/>
              </a:solidFill>
              <a:effectLst/>
              <a:uLnTx/>
              <a:uFillTx/>
              <a:latin typeface="Times New Roman" pitchFamily="18" charset="0"/>
              <a:ea typeface="+mj-ea"/>
              <a:cs typeface="Times New Roman" pitchFamily="18" charset="0"/>
            </a:endParaRPr>
          </a:p>
        </p:txBody>
      </p:sp>
    </p:spTree>
    <p:extLst>
      <p:ext uri="{BB962C8B-B14F-4D97-AF65-F5344CB8AC3E}">
        <p14:creationId xmlns:p14="http://schemas.microsoft.com/office/powerpoint/2010/main" val="3373919282"/>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28806CFF-56AA-419F-95D5-8B81573FBF26}"/>
              </a:ext>
            </a:extLst>
          </p:cNvPr>
          <p:cNvSpPr txBox="1"/>
          <p:nvPr/>
        </p:nvSpPr>
        <p:spPr>
          <a:xfrm>
            <a:off x="0" y="4345206"/>
            <a:ext cx="9144000" cy="2554545"/>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3200" b="1" i="0" u="none" strike="noStrike" kern="1200" cap="none" spc="0" normalizeH="0" baseline="0" noProof="0" dirty="0">
                <a:ln>
                  <a:noFill/>
                </a:ln>
                <a:solidFill>
                  <a:srgbClr val="FFFFFF"/>
                </a:solidFill>
                <a:effectLst/>
                <a:uLnTx/>
                <a:uFillTx/>
                <a:latin typeface="Calibri"/>
                <a:ea typeface="+mn-ea"/>
                <a:cs typeface="Times New Roman" panose="02020603050405020304" pitchFamily="18" charset="0"/>
              </a:rPr>
              <a:t>و اي بيت دخلتموه فقولوا اولا سلام لهذا البيت.فان كان هناك ابن السلام يحل سلامكم عليه و الا فيرجع اليكم. و اقيموا في ذلك البيت اكلين و شاربين مما عندهم لان الفاعل مستحق اجرته لا تنتقلوا من بيت الى بيت. و اية مدينة دخلتموها و قبلوكم فكلوا مما يقدم لكم. و اشفوا المرضى الذين فيها و قولوا لهم قد اقترب منكم ملكوت الله.</a:t>
            </a:r>
            <a:endParaRPr kumimoji="0" lang="en-GB"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2638229282"/>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1315" name="Content Placeholder 3"/>
          <p:cNvSpPr txBox="1">
            <a:spLocks/>
          </p:cNvSpPr>
          <p:nvPr/>
        </p:nvSpPr>
        <p:spPr bwMode="auto">
          <a:xfrm>
            <a:off x="-80683" y="4425888"/>
            <a:ext cx="9265024" cy="232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0" fontAlgn="base" latinLnBrk="0" hangingPunct="0">
              <a:lnSpc>
                <a:spcPct val="100000"/>
              </a:lnSpc>
              <a:spcBef>
                <a:spcPct val="20000"/>
              </a:spcBef>
              <a:spcAft>
                <a:spcPct val="0"/>
              </a:spcAft>
              <a:buClrTx/>
              <a:buSzTx/>
              <a:buFontTx/>
              <a:buNone/>
              <a:tabLst/>
              <a:defRPr/>
            </a:pPr>
            <a:r>
              <a:rPr kumimoji="0" lang="ar-EG" sz="2900" b="1" i="0" u="none" strike="noStrike" kern="1200" cap="none" spc="0" normalizeH="0" baseline="0" noProof="0" dirty="0">
                <a:ln>
                  <a:noFill/>
                </a:ln>
                <a:solidFill>
                  <a:srgbClr val="FFFFFF"/>
                </a:solidFill>
                <a:effectLst/>
                <a:uLnTx/>
                <a:uFillTx/>
                <a:latin typeface="Calibri" panose="020F0502020204030204" pitchFamily="34" charset="0"/>
                <a:ea typeface="+mn-ea"/>
                <a:cs typeface="Times New Roman" panose="02020603050405020304" pitchFamily="18" charset="0"/>
              </a:rPr>
              <a:t>و اية مدينة دخلتموها و لم يقبلوكم فاخرجوا الى شوارعها و قولوا. حتى الغبار الذي لصق بنا من مدينتكم ننفضه لكم و لكن اعلموا هذا انه قد اقترب منكم ملكوت الله. و اقول لكم انه يكون لسدوم في ذلك اليوم حالة اكثر احتمالا مما لتلك المدينة. ويل لك يا كورزين ويل لك يا بيت صيدا لانه لو صنعت في صور و صيدا القوات المصنوعة فيكما لتابتا قديما جالستين في المسوح و الرماد. </a:t>
            </a:r>
            <a:endParaRPr kumimoji="0" lang="ar-EG" sz="29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cSld>
  <p:clrMapOvr>
    <a:masterClrMapping/>
  </p:clrMapOvr>
  <p:transition spd="slow"/>
</p:sld>
</file>

<file path=ppt/slides/slide1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8BDB450F-078E-45D3-AEA5-C1FD2B9FB54C}"/>
              </a:ext>
            </a:extLst>
          </p:cNvPr>
          <p:cNvSpPr txBox="1"/>
          <p:nvPr/>
        </p:nvSpPr>
        <p:spPr>
          <a:xfrm>
            <a:off x="-67235" y="4331759"/>
            <a:ext cx="9251576" cy="2554545"/>
          </a:xfrm>
          <a:prstGeom prst="rect">
            <a:avLst/>
          </a:prstGeom>
          <a:noFill/>
        </p:spPr>
        <p:txBody>
          <a:bodyPr vert="horz" wrap="square"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3200" b="1" i="0" u="none" strike="noStrike" kern="1200" cap="none" spc="0" normalizeH="0" baseline="0" noProof="0" dirty="0">
                <a:ln>
                  <a:noFill/>
                </a:ln>
                <a:solidFill>
                  <a:srgbClr val="FFFFFF"/>
                </a:solidFill>
                <a:effectLst/>
                <a:uLnTx/>
                <a:uFillTx/>
                <a:latin typeface="Calibri"/>
                <a:ea typeface="+mn-ea"/>
                <a:cs typeface="Times New Roman" panose="02020603050405020304" pitchFamily="18" charset="0"/>
              </a:rPr>
              <a:t>و لكن صور و صيدا يكون لهما في الدين حالة اكثر احتمالا مما لكما. و انت يا كفرناحوم المرتفعة الى السماء ستهبطين الى الهاوية. الذي يسمع منكم يسمع مني و الذي يرذلكم يرذلني و الذي يرذلني يرذل الذي ارسلني. فرجع السبعون بفرح قائلين يا رب حتى الشياطين تخضع لنا باسمك. فقال لهم رايت الشيطان ساقطا مثل البرق من السماء.</a:t>
            </a:r>
            <a:endParaRPr kumimoji="0" lang="en-GB"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2257583457"/>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5411" name="Content Placeholder 3"/>
          <p:cNvSpPr txBox="1">
            <a:spLocks/>
          </p:cNvSpPr>
          <p:nvPr/>
        </p:nvSpPr>
        <p:spPr bwMode="auto">
          <a:xfrm>
            <a:off x="0" y="4345206"/>
            <a:ext cx="914400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0" fontAlgn="base" latinLnBrk="0" hangingPunct="0">
              <a:lnSpc>
                <a:spcPct val="100000"/>
              </a:lnSpc>
              <a:spcBef>
                <a:spcPct val="20000"/>
              </a:spcBef>
              <a:spcAft>
                <a:spcPct val="0"/>
              </a:spcAft>
              <a:buClrTx/>
              <a:buSzTx/>
              <a:buFontTx/>
              <a:buNone/>
              <a:tabLst/>
              <a:defRPr/>
            </a:pPr>
            <a:r>
              <a:rPr kumimoji="0" lang="ar-EG" sz="4000" b="1" i="0" u="none" strike="noStrike" kern="1200" cap="none" spc="0" normalizeH="0" baseline="0" noProof="0" dirty="0">
                <a:ln>
                  <a:noFill/>
                </a:ln>
                <a:solidFill>
                  <a:srgbClr val="FFFFFF"/>
                </a:solidFill>
                <a:effectLst/>
                <a:uLnTx/>
                <a:uFillTx/>
                <a:latin typeface="Calibri" panose="020F0502020204030204" pitchFamily="34" charset="0"/>
                <a:ea typeface="+mn-ea"/>
                <a:cs typeface="Times New Roman" panose="02020603050405020304" pitchFamily="18" charset="0"/>
              </a:rPr>
              <a:t>ها انا اعطيكم سلطانا لتدوسوا الحيات و العقارب و كل قوة العدو و لا يضركم شيء.و لكن لا تفرحوا بهذا ان الارواح تخضع لكم بل افرحوا بي ان اسماءكم كتبت في السماوات.</a:t>
            </a:r>
            <a:endPar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cSld>
  <p:clrMapOvr>
    <a:masterClrMapping/>
  </p:clrMapOvr>
  <p:transition spd="slow"/>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8051770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650879916"/>
      </p:ext>
    </p:extLst>
  </p:cSld>
  <p:clrMapOvr>
    <a:masterClrMapping/>
  </p:clrMapOvr>
  <p:transition advClick="0" advTm="0"/>
</p:sld>
</file>

<file path=ppt/slides/slide1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1586754" y="1"/>
            <a:ext cx="1586753" cy="806824"/>
          </a:xfrm>
        </p:spPr>
        <p:txBody>
          <a:bodyPr>
            <a:normAutofit/>
          </a:bodyPr>
          <a:lstStyle/>
          <a:p>
            <a:pPr algn="ctr" rtl="1"/>
            <a:r>
              <a:rPr lang="ar-EG" b="1" u="sng" dirty="0">
                <a:solidFill>
                  <a:srgbClr val="FFC000"/>
                </a:solidFill>
              </a:rPr>
              <a:t>15 بابه</a:t>
            </a:r>
            <a:endParaRPr lang="en-GB"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7EFFE808-0CF6-48F9-A738-2C2CE056E5D9}"/>
              </a:ext>
            </a:extLst>
          </p:cNvPr>
          <p:cNvSpPr txBox="1"/>
          <p:nvPr/>
        </p:nvSpPr>
        <p:spPr>
          <a:xfrm>
            <a:off x="0" y="4824007"/>
            <a:ext cx="9144000" cy="1200329"/>
          </a:xfrm>
          <a:prstGeom prst="rect">
            <a:avLst/>
          </a:prstGeom>
          <a:noFill/>
        </p:spPr>
        <p:txBody>
          <a:bodyPr wrap="square" rtlCol="0">
            <a:spAutoFit/>
          </a:bodyPr>
          <a:lstStyle/>
          <a:p>
            <a:pPr marL="0" marR="0" lvl="0" indent="0" algn="ctr" defTabSz="914400" rtl="1"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ar-EG" sz="80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120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20 أبيب</a:t>
            </a:r>
            <a:endParaRPr kumimoji="0" lang="en-GB" sz="8000" b="1" i="0" u="sng" strike="noStrike" kern="120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805871614"/>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448935387"/>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1680882" y="1"/>
            <a:ext cx="1680882" cy="806824"/>
          </a:xfrm>
        </p:spPr>
        <p:txBody>
          <a:bodyPr/>
          <a:lstStyle/>
          <a:p>
            <a:pPr algn="ctr" rtl="1"/>
            <a:r>
              <a:rPr lang="ar-EG" sz="4400" b="1" u="sng" dirty="0">
                <a:solidFill>
                  <a:srgbClr val="FFC000"/>
                </a:solidFill>
              </a:rPr>
              <a:t>16 بابة</a:t>
            </a:r>
            <a:endParaRPr lang="en-GB" sz="4400"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CBE96778-A3D6-4544-9DF3-D87A1BA6CDEF}"/>
              </a:ext>
            </a:extLst>
          </p:cNvPr>
          <p:cNvSpPr txBox="1"/>
          <p:nvPr/>
        </p:nvSpPr>
        <p:spPr>
          <a:xfrm>
            <a:off x="0" y="4824007"/>
            <a:ext cx="9144000" cy="1323439"/>
          </a:xfrm>
          <a:prstGeom prst="rect">
            <a:avLst/>
          </a:prstGeom>
          <a:noFill/>
        </p:spPr>
        <p:txBody>
          <a:bodyPr wrap="square" rtlCol="0">
            <a:spAutoFit/>
          </a:bodyPr>
          <a:lstStyle/>
          <a:p>
            <a:pPr marL="0" marR="0" lvl="0" indent="0" algn="ctr" defTabSz="914400" rtl="1" eaLnBrk="0" fontAlgn="base" latinLnBrk="0" hangingPunct="0">
              <a:lnSpc>
                <a:spcPct val="100000"/>
              </a:lnSpc>
              <a:spcBef>
                <a:spcPct val="20000"/>
              </a:spcBef>
              <a:spcAft>
                <a:spcPct val="0"/>
              </a:spcAft>
              <a:buClrTx/>
              <a:buSzTx/>
              <a:buFontTx/>
              <a:buNone/>
              <a:tabLst/>
              <a:defRPr/>
            </a:pPr>
            <a:r>
              <a:rPr kumimoji="0" lang="ar-EG" sz="8000" b="1" i="0" u="none" strike="noStrike" kern="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29 هاتور</a:t>
            </a:r>
            <a:endParaRPr kumimoji="0" lang="en-GB" sz="8000" b="1" i="0" u="sng" strike="noStrike" kern="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359203948"/>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741593144"/>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1640542" y="0"/>
            <a:ext cx="1640541" cy="847165"/>
          </a:xfrm>
        </p:spPr>
        <p:txBody>
          <a:bodyPr>
            <a:normAutofit/>
          </a:bodyPr>
          <a:lstStyle/>
          <a:p>
            <a:pPr algn="ctr" rtl="1"/>
            <a:r>
              <a:rPr lang="ar-EG" b="1" u="sng" dirty="0">
                <a:solidFill>
                  <a:srgbClr val="FFC000"/>
                </a:solidFill>
              </a:rPr>
              <a:t>17 بابه</a:t>
            </a:r>
            <a:endParaRPr lang="en-GB"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7EFFE808-0CF6-48F9-A738-2C2CE056E5D9}"/>
              </a:ext>
            </a:extLst>
          </p:cNvPr>
          <p:cNvSpPr txBox="1"/>
          <p:nvPr/>
        </p:nvSpPr>
        <p:spPr>
          <a:xfrm>
            <a:off x="0" y="4824007"/>
            <a:ext cx="9144000" cy="1200329"/>
          </a:xfrm>
          <a:prstGeom prst="rect">
            <a:avLst/>
          </a:prstGeom>
          <a:noFill/>
        </p:spPr>
        <p:txBody>
          <a:bodyPr wrap="square" rtlCol="0">
            <a:spAutoFit/>
          </a:bodyPr>
          <a:lstStyle/>
          <a:p>
            <a:pPr marL="0" marR="0" lvl="0" indent="0" algn="ctr" defTabSz="914400" rtl="1"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ar-EG" sz="80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120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3 ابيب</a:t>
            </a:r>
            <a:endParaRPr kumimoji="0" lang="en-GB" sz="8000" b="1" i="0" u="sng" strike="noStrike" kern="120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1806742753"/>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59616597"/>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1680882" y="1"/>
            <a:ext cx="1680882" cy="806824"/>
          </a:xfrm>
        </p:spPr>
        <p:txBody>
          <a:bodyPr/>
          <a:lstStyle/>
          <a:p>
            <a:pPr algn="ctr" rtl="1"/>
            <a:r>
              <a:rPr lang="ar-EG" sz="4400" b="1" u="sng" dirty="0">
                <a:solidFill>
                  <a:srgbClr val="FFC000"/>
                </a:solidFill>
              </a:rPr>
              <a:t>18 بابه</a:t>
            </a:r>
            <a:endParaRPr lang="en-GB" sz="4400"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CBE96778-A3D6-4544-9DF3-D87A1BA6CDEF}"/>
              </a:ext>
            </a:extLst>
          </p:cNvPr>
          <p:cNvSpPr txBox="1"/>
          <p:nvPr/>
        </p:nvSpPr>
        <p:spPr>
          <a:xfrm>
            <a:off x="0" y="4824007"/>
            <a:ext cx="9144000" cy="1323439"/>
          </a:xfrm>
          <a:prstGeom prst="rect">
            <a:avLst/>
          </a:prstGeom>
          <a:noFill/>
        </p:spPr>
        <p:txBody>
          <a:bodyPr wrap="square" rtlCol="0">
            <a:spAutoFit/>
          </a:bodyPr>
          <a:lstStyle/>
          <a:p>
            <a:pPr marL="0" marR="0" lvl="0" indent="0" algn="ctr" defTabSz="914400" rtl="1" eaLnBrk="0" fontAlgn="base" latinLnBrk="0" hangingPunct="0">
              <a:lnSpc>
                <a:spcPct val="100000"/>
              </a:lnSpc>
              <a:spcBef>
                <a:spcPct val="20000"/>
              </a:spcBef>
              <a:spcAft>
                <a:spcPct val="0"/>
              </a:spcAft>
              <a:buClrTx/>
              <a:buSzTx/>
              <a:buFontTx/>
              <a:buNone/>
              <a:tabLst/>
              <a:defRPr/>
            </a:pPr>
            <a:r>
              <a:rPr kumimoji="0" lang="ar-EG" sz="8000" b="1" i="0" u="none" strike="noStrike" kern="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29 هاتور</a:t>
            </a:r>
            <a:endParaRPr kumimoji="0" lang="en-GB" sz="8000" b="1" i="0" u="sng" strike="noStrike" kern="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3579330489"/>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282737765"/>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1586754" y="1"/>
            <a:ext cx="1586753" cy="806824"/>
          </a:xfrm>
        </p:spPr>
        <p:txBody>
          <a:bodyPr>
            <a:normAutofit/>
          </a:bodyPr>
          <a:lstStyle/>
          <a:p>
            <a:pPr algn="ctr" rtl="1"/>
            <a:r>
              <a:rPr lang="ar-EG" b="1" u="sng" dirty="0">
                <a:solidFill>
                  <a:srgbClr val="FFC000"/>
                </a:solidFill>
              </a:rPr>
              <a:t>19 بابه</a:t>
            </a:r>
            <a:endParaRPr lang="en-GB"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7EFFE808-0CF6-48F9-A738-2C2CE056E5D9}"/>
              </a:ext>
            </a:extLst>
          </p:cNvPr>
          <p:cNvSpPr txBox="1"/>
          <p:nvPr/>
        </p:nvSpPr>
        <p:spPr>
          <a:xfrm>
            <a:off x="0" y="4824007"/>
            <a:ext cx="9144000" cy="1200329"/>
          </a:xfrm>
          <a:prstGeom prst="rect">
            <a:avLst/>
          </a:prstGeom>
          <a:noFill/>
        </p:spPr>
        <p:txBody>
          <a:bodyPr wrap="square" rtlCol="0">
            <a:spAutoFit/>
          </a:bodyPr>
          <a:lstStyle/>
          <a:p>
            <a:pPr marL="0" marR="0" lvl="0" indent="0" algn="ctr" defTabSz="914400" rtl="1"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ar-EG" sz="80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120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20 أبيب</a:t>
            </a:r>
            <a:endParaRPr kumimoji="0" lang="en-GB" sz="8000" b="1" i="0" u="sng" strike="noStrike" kern="120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3980159961"/>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65902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1536326" y="1"/>
            <a:ext cx="1536326" cy="806824"/>
          </a:xfrm>
        </p:spPr>
        <p:txBody>
          <a:bodyPr/>
          <a:lstStyle/>
          <a:p>
            <a:pPr algn="ctr" rtl="1"/>
            <a:r>
              <a:rPr lang="ar-EG" b="1" u="sng" dirty="0">
                <a:solidFill>
                  <a:srgbClr val="FFC000"/>
                </a:solidFill>
              </a:rPr>
              <a:t>4 توت</a:t>
            </a:r>
            <a:endParaRPr lang="en-GB"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ECAE8DA3-583F-4590-AE66-435DD1A19A32}"/>
              </a:ext>
            </a:extLst>
          </p:cNvPr>
          <p:cNvSpPr txBox="1"/>
          <p:nvPr/>
        </p:nvSpPr>
        <p:spPr>
          <a:xfrm>
            <a:off x="0" y="4824007"/>
            <a:ext cx="9144000" cy="1200329"/>
          </a:xfrm>
          <a:prstGeom prst="rect">
            <a:avLst/>
          </a:prstGeom>
          <a:noFill/>
        </p:spPr>
        <p:txBody>
          <a:bodyPr wrap="square" rtlCol="0">
            <a:spAutoFit/>
          </a:bodyPr>
          <a:lstStyle/>
          <a:p>
            <a:pPr marL="0" marR="0" lvl="0" indent="0" algn="ctr" defTabSz="914400" rtl="1"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ar-EG" sz="80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120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8 توت</a:t>
            </a:r>
            <a:endParaRPr kumimoji="0" lang="en-GB" sz="8000" b="1" i="0" u="sng" strike="noStrike" kern="120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1904300331"/>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1734671" y="1"/>
            <a:ext cx="1734671" cy="806824"/>
          </a:xfrm>
        </p:spPr>
        <p:txBody>
          <a:bodyPr>
            <a:normAutofit/>
          </a:bodyPr>
          <a:lstStyle/>
          <a:p>
            <a:pPr algn="ctr" rtl="1"/>
            <a:r>
              <a:rPr lang="ar-EG" sz="4400" b="1" u="sng" dirty="0">
                <a:solidFill>
                  <a:srgbClr val="FFC000"/>
                </a:solidFill>
                <a:latin typeface="Times New Roman" panose="02020603050405020304" pitchFamily="18" charset="0"/>
                <a:cs typeface="Times New Roman" panose="02020603050405020304" pitchFamily="18" charset="0"/>
              </a:rPr>
              <a:t>20 بابه</a:t>
            </a:r>
            <a:endParaRPr lang="en-GB" sz="4400"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991C036F-65DD-490E-A99B-544371063533}"/>
              </a:ext>
            </a:extLst>
          </p:cNvPr>
          <p:cNvSpPr txBox="1"/>
          <p:nvPr/>
        </p:nvSpPr>
        <p:spPr>
          <a:xfrm>
            <a:off x="0" y="4824007"/>
            <a:ext cx="9144000" cy="1200329"/>
          </a:xfrm>
          <a:prstGeom prst="rect">
            <a:avLst/>
          </a:prstGeom>
          <a:noFill/>
        </p:spPr>
        <p:txBody>
          <a:bodyPr wrap="square" rtlCol="0">
            <a:spAutoFit/>
          </a:bodyPr>
          <a:lstStyle/>
          <a:p>
            <a:pPr marL="0" marR="0" lvl="0" indent="0" algn="ctr" defTabSz="914400" rtl="1"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ar-EG" sz="80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120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2 أمشير</a:t>
            </a:r>
            <a:endParaRPr kumimoji="0" lang="en-GB" sz="8000" b="1" i="0" u="sng" strike="noStrike" kern="120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4237221216"/>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68032793"/>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1532965" y="1"/>
            <a:ext cx="1532965" cy="806824"/>
          </a:xfrm>
        </p:spPr>
        <p:txBody>
          <a:bodyPr>
            <a:normAutofit fontScale="90000"/>
          </a:bodyPr>
          <a:lstStyle/>
          <a:p>
            <a:pPr algn="ctr" rtl="1"/>
            <a:r>
              <a:rPr lang="ar-EG" sz="4400" b="1" u="sng" dirty="0">
                <a:solidFill>
                  <a:srgbClr val="FFC000"/>
                </a:solidFill>
                <a:latin typeface="Times New Roman" panose="02020603050405020304" pitchFamily="18" charset="0"/>
                <a:cs typeface="Times New Roman" panose="02020603050405020304" pitchFamily="18" charset="0"/>
              </a:rPr>
              <a:t>21 بابه</a:t>
            </a:r>
            <a:endParaRPr lang="en-GB" sz="4400"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991C036F-65DD-490E-A99B-544371063533}"/>
              </a:ext>
            </a:extLst>
          </p:cNvPr>
          <p:cNvSpPr txBox="1"/>
          <p:nvPr/>
        </p:nvSpPr>
        <p:spPr>
          <a:xfrm>
            <a:off x="0" y="4824007"/>
            <a:ext cx="9144000" cy="1200329"/>
          </a:xfrm>
          <a:prstGeom prst="rect">
            <a:avLst/>
          </a:prstGeom>
          <a:noFill/>
        </p:spPr>
        <p:txBody>
          <a:bodyPr wrap="square" rtlCol="0">
            <a:spAutoFit/>
          </a:bodyPr>
          <a:lstStyle/>
          <a:p>
            <a:pPr marL="0" marR="0" lvl="0" indent="0" algn="ctr" defTabSz="914400" rtl="1"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ar-EG" sz="80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120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8 توت</a:t>
            </a:r>
            <a:endParaRPr kumimoji="0" lang="en-GB" sz="8000" b="1" i="0" u="sng" strike="noStrike" kern="120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1320028760"/>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377694660"/>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5106" name="Title 1"/>
          <p:cNvSpPr>
            <a:spLocks noGrp="1"/>
          </p:cNvSpPr>
          <p:nvPr>
            <p:ph type="title"/>
          </p:nvPr>
        </p:nvSpPr>
        <p:spPr bwMode="auto">
          <a:xfrm>
            <a:off x="-2057400" y="19050"/>
            <a:ext cx="2057400"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ar-EG"/>
              <a:t>22 بابه</a:t>
            </a:r>
            <a:endParaRPr lang="en-US"/>
          </a:p>
        </p:txBody>
      </p:sp>
      <p:sp>
        <p:nvSpPr>
          <p:cNvPr id="175108" name="Content Placeholder 3"/>
          <p:cNvSpPr txBox="1">
            <a:spLocks/>
          </p:cNvSpPr>
          <p:nvPr/>
        </p:nvSpPr>
        <p:spPr bwMode="auto">
          <a:xfrm>
            <a:off x="0" y="4345206"/>
            <a:ext cx="9144000" cy="2585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ctr" defTabSz="457200" rtl="1" eaLnBrk="1" fontAlgn="auto" latinLnBrk="0" hangingPunct="1">
              <a:lnSpc>
                <a:spcPct val="100000"/>
              </a:lnSpc>
              <a:spcBef>
                <a:spcPct val="20000"/>
              </a:spcBef>
              <a:spcAft>
                <a:spcPts val="0"/>
              </a:spcAft>
              <a:buClrTx/>
              <a:buSzTx/>
              <a:buFontTx/>
              <a:buNone/>
              <a:tabLst/>
              <a:defRPr/>
            </a:pPr>
            <a:r>
              <a:rPr kumimoji="0" lang="ar-EG" sz="5400" b="1" i="0" u="none" strike="noStrike" kern="1200" cap="none" spc="0" normalizeH="0" baseline="0" noProof="0" dirty="0">
                <a:ln>
                  <a:noFill/>
                </a:ln>
                <a:solidFill>
                  <a:srgbClr val="FFFFFF"/>
                </a:solidFill>
                <a:effectLst/>
                <a:uLnTx/>
                <a:uFillTx/>
                <a:latin typeface="CS New Athanasius" panose="020B0500000000000000" pitchFamily="34" charset="0"/>
                <a:ea typeface="+mn-ea"/>
                <a:cs typeface="Times New Roman" panose="02020603050405020304" pitchFamily="18" charset="0"/>
              </a:rPr>
              <a:t>اعترفوا للربِّ وادعوا بِاسمه. نادوا في الأُمَم بأعمالِه. سبحوه وحدِّثوا بجميع عجائبه. افتخروا بِاسمه القُدوس.</a:t>
            </a:r>
          </a:p>
        </p:txBody>
      </p:sp>
      <p:sp>
        <p:nvSpPr>
          <p:cNvPr id="5" name="Title 1">
            <a:extLst>
              <a:ext uri="{FF2B5EF4-FFF2-40B4-BE49-F238E27FC236}">
                <a16:creationId xmlns:a16="http://schemas.microsoft.com/office/drawing/2014/main" id="{B5E86399-44EA-480D-896B-69A06EACAB83}"/>
              </a:ext>
            </a:extLst>
          </p:cNvPr>
          <p:cNvSpPr txBox="1">
            <a:spLocks/>
          </p:cNvSpPr>
          <p:nvPr/>
        </p:nvSpPr>
        <p:spPr bwMode="auto">
          <a:xfrm>
            <a:off x="0" y="3657600"/>
            <a:ext cx="9144000" cy="6876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marL="0" marR="0" lvl="0" indent="0" algn="ctr" defTabSz="457200" rtl="1" eaLnBrk="1" fontAlgn="base" latinLnBrk="0" hangingPunct="1">
              <a:lnSpc>
                <a:spcPct val="100000"/>
              </a:lnSpc>
              <a:spcBef>
                <a:spcPct val="0"/>
              </a:spcBef>
              <a:spcAft>
                <a:spcPct val="0"/>
              </a:spcAft>
              <a:buClrTx/>
              <a:buSzTx/>
              <a:buFontTx/>
              <a:buNone/>
              <a:tabLst/>
              <a:defRPr/>
            </a:pPr>
            <a:r>
              <a:rPr kumimoji="0" lang="ar-EG" sz="44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المزمور ( 104 : 1 )</a:t>
            </a:r>
          </a:p>
        </p:txBody>
      </p:sp>
    </p:spTree>
  </p:cSld>
  <p:clrMapOvr>
    <a:masterClrMapping/>
  </p:clrMapOvr>
  <p:transition spd="slow"/>
</p:sld>
</file>

<file path=ppt/slides/slide1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F352F1B2-54C5-4B41-B55C-94A91EAE636C}"/>
              </a:ext>
            </a:extLst>
          </p:cNvPr>
          <p:cNvSpPr txBox="1"/>
          <p:nvPr/>
        </p:nvSpPr>
        <p:spPr>
          <a:xfrm>
            <a:off x="0" y="4345206"/>
            <a:ext cx="9144000" cy="2554545"/>
          </a:xfrm>
          <a:prstGeom prst="rect">
            <a:avLst/>
          </a:prstGeom>
          <a:noFill/>
        </p:spPr>
        <p:txBody>
          <a:bodyPr vert="horz" rtlCol="0">
            <a:spAutoFit/>
          </a:bodyPr>
          <a:lstStyle/>
          <a:p>
            <a:pPr marL="0" marR="0" lvl="0" indent="0" algn="r" defTabSz="457200" rtl="1" eaLnBrk="1" fontAlgn="auto" latinLnBrk="0" hangingPunct="1">
              <a:lnSpc>
                <a:spcPct val="100000"/>
              </a:lnSpc>
              <a:spcBef>
                <a:spcPct val="20000"/>
              </a:spcBef>
              <a:spcAft>
                <a:spcPts val="0"/>
              </a:spcAft>
              <a:buClrTx/>
              <a:buSzTx/>
              <a:buFontTx/>
              <a:buNone/>
              <a:tabLst/>
              <a:defRPr/>
            </a:pPr>
            <a:r>
              <a:rPr kumimoji="0" lang="ar-EG" sz="3200" b="1" i="0" u="none" strike="noStrike" kern="1200" cap="none" spc="0" normalizeH="0" baseline="0" noProof="0" dirty="0">
                <a:ln>
                  <a:noFill/>
                </a:ln>
                <a:solidFill>
                  <a:srgbClr val="FFFFFF"/>
                </a:solidFill>
                <a:effectLst/>
                <a:uLnTx/>
                <a:uFillTx/>
                <a:latin typeface="Calibri"/>
                <a:ea typeface="+mn-ea"/>
                <a:cs typeface="Times New Roman" panose="02020603050405020304" pitchFamily="18" charset="0"/>
              </a:rPr>
              <a:t>ودَعَا تلامِيذَهُ الاثني عَشرَ رسولاً، وأعطَاهُم قُوَّةً وسُلطاناً على جَمِيع الشَّياطِين وشِفَاءِ الأمراض، وأرسلهُم ليَكرزوا بملَكُوتِ اللهِ ويَشفُوا المَرضى. وقال لهُم: " لا تَحمِلوا شيئاً للطَّريقِ، لا عصاً ولا مزوداً ولا خُبزاً ولا فضَّةً، ولا يكُونُ للواحِد ثوبان. وأي بَيتٍ دخَلتُمُوهُ فهُناكَ أقِيموا، ومن هُناكَ أخرُجوا. </a:t>
            </a:r>
          </a:p>
        </p:txBody>
      </p:sp>
      <p:sp>
        <p:nvSpPr>
          <p:cNvPr id="3" name="Title 1">
            <a:extLst>
              <a:ext uri="{FF2B5EF4-FFF2-40B4-BE49-F238E27FC236}">
                <a16:creationId xmlns:a16="http://schemas.microsoft.com/office/drawing/2014/main" id="{74D7DF56-DBC5-4061-869F-3D189FA6E1DC}"/>
              </a:ext>
            </a:extLst>
          </p:cNvPr>
          <p:cNvSpPr>
            <a:spLocks noGrp="1"/>
          </p:cNvSpPr>
          <p:nvPr/>
        </p:nvSpPr>
        <p:spPr bwMode="auto">
          <a:xfrm>
            <a:off x="0" y="3580031"/>
            <a:ext cx="9144000" cy="7651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rtl="1" eaLnBrk="0" fontAlgn="base" hangingPunct="0">
              <a:spcBef>
                <a:spcPct val="0"/>
              </a:spcBef>
              <a:spcAft>
                <a:spcPct val="0"/>
              </a:spcAft>
              <a:defRPr sz="4400" b="1" u="sng">
                <a:solidFill>
                  <a:srgbClr val="FFC000"/>
                </a:solidFill>
                <a:latin typeface="Times New Roman" pitchFamily="18" charset="0"/>
                <a:ea typeface="+mj-ea"/>
                <a:cs typeface="Times New Roman" pitchFamily="18" charset="0"/>
              </a:defRPr>
            </a:lvl1pPr>
            <a:lvl2pPr algn="ctr" rtl="1" eaLnBrk="0" fontAlgn="base" hangingPunct="0">
              <a:spcBef>
                <a:spcPct val="0"/>
              </a:spcBef>
              <a:spcAft>
                <a:spcPct val="0"/>
              </a:spcAft>
              <a:defRPr sz="3600">
                <a:solidFill>
                  <a:schemeClr val="bg1"/>
                </a:solidFill>
                <a:latin typeface="Calibri" pitchFamily="34" charset="0"/>
                <a:cs typeface="Times New Roman" pitchFamily="18" charset="0"/>
              </a:defRPr>
            </a:lvl2pPr>
            <a:lvl3pPr algn="ctr" rtl="1" eaLnBrk="0" fontAlgn="base" hangingPunct="0">
              <a:spcBef>
                <a:spcPct val="0"/>
              </a:spcBef>
              <a:spcAft>
                <a:spcPct val="0"/>
              </a:spcAft>
              <a:defRPr sz="3600">
                <a:solidFill>
                  <a:schemeClr val="bg1"/>
                </a:solidFill>
                <a:latin typeface="Calibri" pitchFamily="34" charset="0"/>
                <a:cs typeface="Times New Roman" pitchFamily="18" charset="0"/>
              </a:defRPr>
            </a:lvl3pPr>
            <a:lvl4pPr algn="ctr" rtl="1" eaLnBrk="0" fontAlgn="base" hangingPunct="0">
              <a:spcBef>
                <a:spcPct val="0"/>
              </a:spcBef>
              <a:spcAft>
                <a:spcPct val="0"/>
              </a:spcAft>
              <a:defRPr sz="3600">
                <a:solidFill>
                  <a:schemeClr val="bg1"/>
                </a:solidFill>
                <a:latin typeface="Calibri" pitchFamily="34" charset="0"/>
                <a:cs typeface="Times New Roman" pitchFamily="18" charset="0"/>
              </a:defRPr>
            </a:lvl4pPr>
            <a:lvl5pPr algn="ctr" rtl="1" eaLnBrk="0" fontAlgn="base" hangingPunct="0">
              <a:spcBef>
                <a:spcPct val="0"/>
              </a:spcBef>
              <a:spcAft>
                <a:spcPct val="0"/>
              </a:spcAft>
              <a:defRPr sz="3600">
                <a:solidFill>
                  <a:schemeClr val="bg1"/>
                </a:solidFill>
                <a:latin typeface="Calibri" pitchFamily="34" charset="0"/>
                <a:cs typeface="Times New Roman" pitchFamily="18" charset="0"/>
              </a:defRPr>
            </a:lvl5pPr>
            <a:lvl6pPr marL="457200" algn="ctr" rtl="1" eaLnBrk="1" fontAlgn="base" hangingPunct="1">
              <a:spcBef>
                <a:spcPct val="0"/>
              </a:spcBef>
              <a:spcAft>
                <a:spcPct val="0"/>
              </a:spcAft>
              <a:defRPr sz="3600">
                <a:solidFill>
                  <a:schemeClr val="bg1"/>
                </a:solidFill>
                <a:latin typeface="Arial" charset="0"/>
                <a:cs typeface="PT Bold Heading" pitchFamily="2" charset="-78"/>
              </a:defRPr>
            </a:lvl6pPr>
            <a:lvl7pPr marL="914400" algn="ctr" rtl="1" eaLnBrk="1" fontAlgn="base" hangingPunct="1">
              <a:spcBef>
                <a:spcPct val="0"/>
              </a:spcBef>
              <a:spcAft>
                <a:spcPct val="0"/>
              </a:spcAft>
              <a:defRPr sz="3600">
                <a:solidFill>
                  <a:schemeClr val="bg1"/>
                </a:solidFill>
                <a:latin typeface="Arial" charset="0"/>
                <a:cs typeface="PT Bold Heading" pitchFamily="2" charset="-78"/>
              </a:defRPr>
            </a:lvl7pPr>
            <a:lvl8pPr marL="1371600" algn="ctr" rtl="1" eaLnBrk="1" fontAlgn="base" hangingPunct="1">
              <a:spcBef>
                <a:spcPct val="0"/>
              </a:spcBef>
              <a:spcAft>
                <a:spcPct val="0"/>
              </a:spcAft>
              <a:defRPr sz="3600">
                <a:solidFill>
                  <a:schemeClr val="bg1"/>
                </a:solidFill>
                <a:latin typeface="Arial" charset="0"/>
                <a:cs typeface="PT Bold Heading" pitchFamily="2" charset="-78"/>
              </a:defRPr>
            </a:lvl8pPr>
            <a:lvl9pPr marL="1828800" algn="ctr" rtl="1" eaLnBrk="1" fontAlgn="base" hangingPunct="1">
              <a:spcBef>
                <a:spcPct val="0"/>
              </a:spcBef>
              <a:spcAft>
                <a:spcPct val="0"/>
              </a:spcAft>
              <a:defRPr sz="3600">
                <a:solidFill>
                  <a:schemeClr val="bg1"/>
                </a:solidFill>
                <a:latin typeface="Arial" charset="0"/>
                <a:cs typeface="PT Bold Heading" pitchFamily="2" charset="-78"/>
              </a:defRPr>
            </a:lvl9pPr>
          </a:lstStyle>
          <a:p>
            <a:pPr marL="0" marR="0" lvl="0" indent="0" algn="ctr" defTabSz="457200" rtl="1" eaLnBrk="0" fontAlgn="base" latinLnBrk="0" hangingPunct="0">
              <a:lnSpc>
                <a:spcPct val="100000"/>
              </a:lnSpc>
              <a:spcBef>
                <a:spcPct val="0"/>
              </a:spcBef>
              <a:spcAft>
                <a:spcPct val="0"/>
              </a:spcAft>
              <a:buClrTx/>
              <a:buSzTx/>
              <a:buFontTx/>
              <a:buNone/>
              <a:tabLst/>
              <a:defRPr/>
            </a:pPr>
            <a:r>
              <a:rPr kumimoji="0" lang="ar-SA" sz="4400" b="1" i="0" u="sng" strike="noStrike" kern="1200" cap="none" spc="0" normalizeH="0" baseline="0" noProof="0">
                <a:ln>
                  <a:noFill/>
                </a:ln>
                <a:solidFill>
                  <a:srgbClr val="FFC000"/>
                </a:solidFill>
                <a:effectLst/>
                <a:uLnTx/>
                <a:uFillTx/>
                <a:latin typeface="Times New Roman" pitchFamily="18" charset="0"/>
                <a:ea typeface="+mj-ea"/>
                <a:cs typeface="Times New Roman" pitchFamily="18" charset="0"/>
              </a:rPr>
              <a:t>الإنجيل من بشارة مُعلمنا لوقا البشير ( 9 : 1 ـ 6 )</a:t>
            </a:r>
            <a:endParaRPr kumimoji="0" lang="en-US" sz="4400" b="1" i="0" u="sng" strike="noStrike" kern="1200" cap="none" spc="0" normalizeH="0" baseline="0" noProof="0">
              <a:ln>
                <a:noFill/>
              </a:ln>
              <a:solidFill>
                <a:srgbClr val="FFC000"/>
              </a:solidFill>
              <a:effectLst/>
              <a:uLnTx/>
              <a:uFillTx/>
              <a:latin typeface="Times New Roman" pitchFamily="18" charset="0"/>
              <a:ea typeface="+mj-ea"/>
              <a:cs typeface="Times New Roman" pitchFamily="18" charset="0"/>
            </a:endParaRPr>
          </a:p>
        </p:txBody>
      </p:sp>
    </p:spTree>
    <p:extLst>
      <p:ext uri="{BB962C8B-B14F-4D97-AF65-F5344CB8AC3E}">
        <p14:creationId xmlns:p14="http://schemas.microsoft.com/office/powerpoint/2010/main" val="1651227938"/>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7F5A9576-99FB-4250-9D12-861EC0E12E4B}"/>
              </a:ext>
            </a:extLst>
          </p:cNvPr>
          <p:cNvSpPr txBox="1"/>
          <p:nvPr/>
        </p:nvSpPr>
        <p:spPr>
          <a:xfrm>
            <a:off x="0" y="4372100"/>
            <a:ext cx="9144000" cy="2031325"/>
          </a:xfrm>
          <a:prstGeom prst="rect">
            <a:avLst/>
          </a:prstGeom>
          <a:noFill/>
        </p:spPr>
        <p:txBody>
          <a:bodyPr vert="horz" wrap="square"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4200" b="1" i="0" u="none" strike="noStrike" kern="1200" cap="none" spc="0" normalizeH="0" baseline="0" noProof="0" dirty="0">
                <a:ln>
                  <a:noFill/>
                </a:ln>
                <a:solidFill>
                  <a:srgbClr val="FFFFFF"/>
                </a:solidFill>
                <a:effectLst/>
                <a:uLnTx/>
                <a:uFillTx/>
                <a:latin typeface="Calibri"/>
                <a:ea typeface="+mn-ea"/>
                <a:cs typeface="Times New Roman" panose="02020603050405020304" pitchFamily="18" charset="0"/>
              </a:rPr>
              <a:t>وكلُّ مَنْ لا يَقبَلكُم فاخرُجوا من تِلكَ المدينةِ، وانفُضوا غبار أرجُلِكُم شهادةً عليهم ". فَلمَّا خَرَجُوا كانُوا يَطوفونَ كلَّ قريةٍ يُبشِّرونَ ويَشفونَ في كلِّ مَوضِع.</a:t>
            </a:r>
            <a:endParaRPr kumimoji="0" lang="en-GB" sz="4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2065772350"/>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68278445"/>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1667436" y="1"/>
            <a:ext cx="1667435" cy="806824"/>
          </a:xfrm>
        </p:spPr>
        <p:txBody>
          <a:bodyPr/>
          <a:lstStyle/>
          <a:p>
            <a:pPr algn="ctr" rtl="1"/>
            <a:r>
              <a:rPr lang="ar-EG" sz="4400" b="1" u="sng" dirty="0">
                <a:solidFill>
                  <a:srgbClr val="FFC000"/>
                </a:solidFill>
              </a:rPr>
              <a:t>23 بابه</a:t>
            </a:r>
            <a:endParaRPr lang="en-GB" sz="4400"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8E5FBA0B-9D49-4001-9E7F-9AF296674FC0}"/>
              </a:ext>
            </a:extLst>
          </p:cNvPr>
          <p:cNvSpPr txBox="1"/>
          <p:nvPr/>
        </p:nvSpPr>
        <p:spPr>
          <a:xfrm>
            <a:off x="0" y="4824007"/>
            <a:ext cx="9144000" cy="1323439"/>
          </a:xfrm>
          <a:prstGeom prst="rect">
            <a:avLst/>
          </a:prstGeom>
          <a:noFill/>
        </p:spPr>
        <p:txBody>
          <a:bodyPr wrap="square" rtlCol="0">
            <a:spAutoFit/>
          </a:bodyPr>
          <a:lstStyle/>
          <a:p>
            <a:pPr marL="0" marR="0" lvl="0" indent="0" algn="ctr" defTabSz="914400" rtl="1" eaLnBrk="0" fontAlgn="base" latinLnBrk="0" hangingPunct="0">
              <a:lnSpc>
                <a:spcPct val="100000"/>
              </a:lnSpc>
              <a:spcBef>
                <a:spcPct val="20000"/>
              </a:spcBef>
              <a:spcAft>
                <a:spcPct val="0"/>
              </a:spcAft>
              <a:buClrTx/>
              <a:buSzTx/>
              <a:buFontTx/>
              <a:buNone/>
              <a:tabLst/>
              <a:defRPr/>
            </a:pPr>
            <a:r>
              <a:rPr kumimoji="0" lang="ar-EG" sz="8000" b="1" i="0" u="none" strike="noStrike" kern="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28 هاتور</a:t>
            </a:r>
            <a:endParaRPr kumimoji="0" lang="en-GB" sz="8000" b="1" i="0" u="sng" strike="noStrike" kern="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2893211924"/>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669556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103448355"/>
      </p:ext>
    </p:extLst>
  </p:cSld>
  <p:clrMapOvr>
    <a:masterClrMapping/>
  </p:clrMapOvr>
  <p:transition advClick="0" advTm="0"/>
</p:sld>
</file>

<file path=ppt/slides/slide1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1640542" y="1"/>
            <a:ext cx="1640541" cy="806824"/>
          </a:xfrm>
        </p:spPr>
        <p:txBody>
          <a:bodyPr/>
          <a:lstStyle/>
          <a:p>
            <a:pPr algn="ctr" rtl="1"/>
            <a:r>
              <a:rPr lang="ar-EG" sz="4400" b="1" u="sng" dirty="0">
                <a:solidFill>
                  <a:srgbClr val="FFC000"/>
                </a:solidFill>
              </a:rPr>
              <a:t>24 بابة</a:t>
            </a:r>
            <a:endParaRPr lang="en-GB" sz="4400"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5B1E9794-E758-4ED0-B4DF-E2E1C9A32A10}"/>
              </a:ext>
            </a:extLst>
          </p:cNvPr>
          <p:cNvSpPr txBox="1"/>
          <p:nvPr/>
        </p:nvSpPr>
        <p:spPr>
          <a:xfrm>
            <a:off x="0" y="4824007"/>
            <a:ext cx="9144000" cy="1323439"/>
          </a:xfrm>
          <a:prstGeom prst="rect">
            <a:avLst/>
          </a:prstGeom>
          <a:noFill/>
        </p:spPr>
        <p:txBody>
          <a:bodyPr wrap="square" rtlCol="0">
            <a:spAutoFit/>
          </a:bodyPr>
          <a:lstStyle/>
          <a:p>
            <a:pPr marL="0" marR="0" lvl="0" indent="0" algn="ctr" defTabSz="914400" rtl="1" eaLnBrk="0" fontAlgn="base" latinLnBrk="0" hangingPunct="0">
              <a:lnSpc>
                <a:spcPct val="100000"/>
              </a:lnSpc>
              <a:spcBef>
                <a:spcPct val="20000"/>
              </a:spcBef>
              <a:spcAft>
                <a:spcPct val="0"/>
              </a:spcAft>
              <a:buClrTx/>
              <a:buSzTx/>
              <a:buFontTx/>
              <a:buNone/>
              <a:tabLst/>
              <a:defRPr/>
            </a:pPr>
            <a:r>
              <a:rPr kumimoji="0" lang="ar-EG" sz="8000" b="1" i="0" u="none" strike="noStrike" kern="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22 طوبة</a:t>
            </a:r>
            <a:endParaRPr kumimoji="0" lang="en-GB" sz="8000" b="1" i="0" u="sng" strike="noStrike" kern="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3223377706"/>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368363247"/>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Box 2">
            <a:hlinkClick r:id="rId2" action="ppaction://hlinksldjump"/>
            <a:extLst>
              <a:ext uri="{FF2B5EF4-FFF2-40B4-BE49-F238E27FC236}">
                <a16:creationId xmlns:a16="http://schemas.microsoft.com/office/drawing/2014/main" id="{9248F297-9105-45A4-BF0F-6ECFCBB7B1F6}"/>
              </a:ext>
            </a:extLst>
          </p:cNvPr>
          <p:cNvSpPr txBox="1"/>
          <p:nvPr/>
        </p:nvSpPr>
        <p:spPr>
          <a:xfrm>
            <a:off x="0" y="5047600"/>
            <a:ext cx="9143999" cy="1200329"/>
          </a:xfrm>
          <a:prstGeom prst="rect">
            <a:avLst/>
          </a:prstGeom>
          <a:noFill/>
        </p:spPr>
        <p:txBody>
          <a:bodyPr wrap="square" rtlCol="0">
            <a:spAutoFit/>
          </a:body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ar-EG" sz="8000" b="1" i="0" u="none" strike="noStrike" kern="0" cap="none" spc="0" normalizeH="0" baseline="0" noProof="0" dirty="0">
                <a:ln>
                  <a:noFill/>
                </a:ln>
                <a:solidFill>
                  <a:prstClr val="white"/>
                </a:solidFill>
                <a:effectLst/>
                <a:uLnTx/>
                <a:uFillTx/>
                <a:latin typeface="Calibri"/>
                <a:ea typeface="+mn-ea"/>
                <a:cs typeface="Arial" panose="020B0604020202020204" pitchFamily="34" charset="0"/>
              </a:rPr>
              <a:t>تقرأ فصول </a:t>
            </a:r>
            <a:r>
              <a:rPr kumimoji="0" lang="ar-EG" sz="8000" b="1" i="0" u="sng" strike="noStrike" kern="0" cap="none" spc="0" normalizeH="0" baseline="0" noProof="0" dirty="0">
                <a:ln>
                  <a:noFill/>
                </a:ln>
                <a:solidFill>
                  <a:srgbClr val="FFC000"/>
                </a:solidFill>
                <a:effectLst/>
                <a:uLnTx/>
                <a:uFillTx/>
                <a:latin typeface="Calibri"/>
                <a:ea typeface="+mn-ea"/>
                <a:cs typeface="Arial" panose="020B0604020202020204" pitchFamily="34" charset="0"/>
              </a:rPr>
              <a:t>20 بشنس</a:t>
            </a:r>
            <a:endParaRPr kumimoji="0" lang="en-GB" sz="8000" b="1" i="0" u="sng" strike="noStrike" kern="0" cap="none" spc="0" normalizeH="0" baseline="0" noProof="0" dirty="0">
              <a:ln>
                <a:noFill/>
              </a:ln>
              <a:solidFill>
                <a:srgbClr val="FFC000"/>
              </a:solidFill>
              <a:effectLst/>
              <a:uLnTx/>
              <a:uFillTx/>
              <a:latin typeface="Calibri"/>
              <a:ea typeface="+mn-ea"/>
              <a:cs typeface="+mn-cs"/>
            </a:endParaRPr>
          </a:p>
        </p:txBody>
      </p:sp>
      <p:sp>
        <p:nvSpPr>
          <p:cNvPr id="4" name="Title 3">
            <a:extLst>
              <a:ext uri="{FF2B5EF4-FFF2-40B4-BE49-F238E27FC236}">
                <a16:creationId xmlns:a16="http://schemas.microsoft.com/office/drawing/2014/main" id="{4DB327A8-143C-4FDE-B14F-FE551CE25147}"/>
              </a:ext>
            </a:extLst>
          </p:cNvPr>
          <p:cNvSpPr>
            <a:spLocks noGrp="1"/>
          </p:cNvSpPr>
          <p:nvPr>
            <p:ph type="title"/>
          </p:nvPr>
        </p:nvSpPr>
        <p:spPr>
          <a:xfrm>
            <a:off x="-1611977" y="0"/>
            <a:ext cx="1611977" cy="764704"/>
          </a:xfrm>
        </p:spPr>
        <p:txBody>
          <a:bodyPr/>
          <a:lstStyle/>
          <a:p>
            <a:r>
              <a:rPr kumimoji="0" lang="ar-EG" sz="4400" b="1" i="0" u="sng" strike="noStrike" kern="1200" cap="none" spc="0" normalizeH="0" baseline="0" noProof="0" dirty="0">
                <a:ln>
                  <a:noFill/>
                </a:ln>
                <a:solidFill>
                  <a:srgbClr val="FFC000"/>
                </a:solidFill>
                <a:effectLst/>
                <a:uLnTx/>
                <a:uFillTx/>
                <a:latin typeface="Times New Roman" panose="02020603050405020304" pitchFamily="18" charset="0"/>
                <a:ea typeface="+mj-ea"/>
                <a:cs typeface="Times New Roman" panose="02020603050405020304" pitchFamily="18" charset="0"/>
              </a:rPr>
              <a:t>25 بابة</a:t>
            </a:r>
            <a:br>
              <a:rPr kumimoji="0" lang="en-GB" sz="4400" b="1" i="0" u="sng" strike="noStrike" kern="1200" cap="none" spc="0" normalizeH="0" baseline="0" noProof="0" dirty="0">
                <a:ln>
                  <a:noFill/>
                </a:ln>
                <a:solidFill>
                  <a:srgbClr val="FFC000"/>
                </a:solidFill>
                <a:effectLst/>
                <a:uLnTx/>
                <a:uFillTx/>
                <a:latin typeface="Times New Roman" panose="02020603050405020304" pitchFamily="18" charset="0"/>
                <a:ea typeface="+mj-ea"/>
                <a:cs typeface="+mj-cs"/>
              </a:rPr>
            </a:br>
            <a:endParaRPr lang="en-GB" dirty="0"/>
          </a:p>
        </p:txBody>
      </p:sp>
    </p:spTree>
    <p:extLst>
      <p:ext uri="{BB962C8B-B14F-4D97-AF65-F5344CB8AC3E}">
        <p14:creationId xmlns:p14="http://schemas.microsoft.com/office/powerpoint/2010/main" val="32357541"/>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34647796"/>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1573306" y="1"/>
            <a:ext cx="1573305" cy="806824"/>
          </a:xfrm>
        </p:spPr>
        <p:txBody>
          <a:bodyPr/>
          <a:lstStyle/>
          <a:p>
            <a:pPr algn="ctr" rtl="1"/>
            <a:r>
              <a:rPr lang="ar-EG" sz="4400" b="1" u="sng" dirty="0">
                <a:solidFill>
                  <a:srgbClr val="FFC000"/>
                </a:solidFill>
              </a:rPr>
              <a:t>26 بابه</a:t>
            </a:r>
            <a:endParaRPr lang="en-GB" sz="4400"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5B1E9794-E758-4ED0-B4DF-E2E1C9A32A10}"/>
              </a:ext>
            </a:extLst>
          </p:cNvPr>
          <p:cNvSpPr txBox="1"/>
          <p:nvPr/>
        </p:nvSpPr>
        <p:spPr>
          <a:xfrm>
            <a:off x="0" y="4824007"/>
            <a:ext cx="9144000" cy="1323439"/>
          </a:xfrm>
          <a:prstGeom prst="rect">
            <a:avLst/>
          </a:prstGeom>
          <a:noFill/>
        </p:spPr>
        <p:txBody>
          <a:bodyPr wrap="square" rtlCol="0">
            <a:spAutoFit/>
          </a:bodyPr>
          <a:lstStyle/>
          <a:p>
            <a:pPr marL="0" marR="0" lvl="0" indent="0" algn="ctr" defTabSz="914400" rtl="1" eaLnBrk="0" fontAlgn="base" latinLnBrk="0" hangingPunct="0">
              <a:lnSpc>
                <a:spcPct val="100000"/>
              </a:lnSpc>
              <a:spcBef>
                <a:spcPct val="20000"/>
              </a:spcBef>
              <a:spcAft>
                <a:spcPct val="0"/>
              </a:spcAft>
              <a:buClrTx/>
              <a:buSzTx/>
              <a:buFontTx/>
              <a:buNone/>
              <a:tabLst/>
              <a:defRPr/>
            </a:pPr>
            <a:r>
              <a:rPr kumimoji="0" lang="ar-EG" sz="8000" b="1" i="0" u="none" strike="noStrike" kern="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1 طوبة</a:t>
            </a:r>
            <a:endParaRPr kumimoji="0" lang="en-GB" sz="8000" b="1" i="0" u="sng" strike="noStrike" kern="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3793267961"/>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623538530"/>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19138" name="Title 1"/>
          <p:cNvSpPr>
            <a:spLocks noGrp="1"/>
          </p:cNvSpPr>
          <p:nvPr>
            <p:ph type="title"/>
          </p:nvPr>
        </p:nvSpPr>
        <p:spPr bwMode="auto">
          <a:xfrm>
            <a:off x="-1573306" y="19050"/>
            <a:ext cx="1573306"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ar-EG" dirty="0"/>
              <a:t>27 بابه</a:t>
            </a:r>
            <a:endParaRPr lang="en-US" dirty="0"/>
          </a:p>
        </p:txBody>
      </p:sp>
      <p:sp>
        <p:nvSpPr>
          <p:cNvPr id="219140" name="Content Placeholder 3"/>
          <p:cNvSpPr txBox="1">
            <a:spLocks/>
          </p:cNvSpPr>
          <p:nvPr/>
        </p:nvSpPr>
        <p:spPr bwMode="auto">
          <a:xfrm>
            <a:off x="0" y="4345206"/>
            <a:ext cx="9144000" cy="2585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ctr" defTabSz="457200" rtl="1" eaLnBrk="1" fontAlgn="auto" latinLnBrk="0" hangingPunct="1">
              <a:lnSpc>
                <a:spcPct val="100000"/>
              </a:lnSpc>
              <a:spcBef>
                <a:spcPct val="20000"/>
              </a:spcBef>
              <a:spcAft>
                <a:spcPts val="0"/>
              </a:spcAft>
              <a:buClrTx/>
              <a:buSzTx/>
              <a:buFontTx/>
              <a:buNone/>
              <a:tabLst/>
              <a:defRPr/>
            </a:pPr>
            <a:r>
              <a:rPr kumimoji="0" lang="ar-EG" sz="5400" b="1" i="0" u="none" strike="noStrike" kern="1200" cap="none" spc="0" normalizeH="0" baseline="0" noProof="0" dirty="0">
                <a:ln>
                  <a:noFill/>
                </a:ln>
                <a:solidFill>
                  <a:srgbClr val="FFFFFF"/>
                </a:solidFill>
                <a:effectLst/>
                <a:uLnTx/>
                <a:uFillTx/>
                <a:latin typeface="CS New Athanasius" panose="020B0500000000000000" pitchFamily="34" charset="0"/>
                <a:ea typeface="+mn-ea"/>
                <a:cs typeface="Times New Roman" panose="02020603050405020304" pitchFamily="18" charset="0"/>
              </a:rPr>
              <a:t>طوبى للرجل الخائف الرب، ويهوى وصاياه جداً، يقوى زرعه على الأرض، ويُبارك جيل المستقيمين. </a:t>
            </a:r>
          </a:p>
        </p:txBody>
      </p:sp>
      <p:sp>
        <p:nvSpPr>
          <p:cNvPr id="5" name="Title 1">
            <a:extLst>
              <a:ext uri="{FF2B5EF4-FFF2-40B4-BE49-F238E27FC236}">
                <a16:creationId xmlns:a16="http://schemas.microsoft.com/office/drawing/2014/main" id="{D1FF6B4E-E005-42AE-8B4A-442249082D33}"/>
              </a:ext>
            </a:extLst>
          </p:cNvPr>
          <p:cNvSpPr txBox="1">
            <a:spLocks/>
          </p:cNvSpPr>
          <p:nvPr/>
        </p:nvSpPr>
        <p:spPr bwMode="auto">
          <a:xfrm>
            <a:off x="0" y="3603812"/>
            <a:ext cx="9144000" cy="7413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marL="0" marR="0" lvl="0" indent="0" algn="ctr" defTabSz="457200" rtl="1" eaLnBrk="1" fontAlgn="base" latinLnBrk="0" hangingPunct="1">
              <a:lnSpc>
                <a:spcPct val="100000"/>
              </a:lnSpc>
              <a:spcBef>
                <a:spcPct val="0"/>
              </a:spcBef>
              <a:spcAft>
                <a:spcPct val="0"/>
              </a:spcAft>
              <a:buClrTx/>
              <a:buSzTx/>
              <a:buFontTx/>
              <a:buNone/>
              <a:tabLst/>
              <a:defRPr/>
            </a:pPr>
            <a:r>
              <a:rPr kumimoji="0" lang="ar-EG" sz="44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المزمور (112 : 1 ، 2)</a:t>
            </a:r>
          </a:p>
        </p:txBody>
      </p:sp>
    </p:spTree>
  </p:cSld>
  <p:clrMapOvr>
    <a:masterClrMapping/>
  </p:clrMapOvr>
  <p:transition spd="slow"/>
</p:sld>
</file>

<file path=ppt/slides/slide1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648DDE83-0367-4B7C-8901-8D161E9EFD32}"/>
              </a:ext>
            </a:extLst>
          </p:cNvPr>
          <p:cNvSpPr txBox="1"/>
          <p:nvPr/>
        </p:nvSpPr>
        <p:spPr>
          <a:xfrm>
            <a:off x="0" y="4345206"/>
            <a:ext cx="9144000" cy="2554545"/>
          </a:xfrm>
          <a:prstGeom prst="rect">
            <a:avLst/>
          </a:prstGeom>
          <a:noFill/>
        </p:spPr>
        <p:txBody>
          <a:bodyPr vert="horz" rtlCol="0">
            <a:spAutoFit/>
          </a:bodyPr>
          <a:lstStyle/>
          <a:p>
            <a:pPr marL="0" marR="0" lvl="0" indent="0" algn="justLow" defTabSz="457200" rtl="1" eaLnBrk="1" fontAlgn="auto" latinLnBrk="0" hangingPunct="1">
              <a:lnSpc>
                <a:spcPct val="100000"/>
              </a:lnSpc>
              <a:spcBef>
                <a:spcPct val="20000"/>
              </a:spcBef>
              <a:spcAft>
                <a:spcPts val="0"/>
              </a:spcAft>
              <a:buClrTx/>
              <a:buSzTx/>
              <a:buFontTx/>
              <a:buNone/>
              <a:tabLst/>
              <a:defRPr/>
            </a:pPr>
            <a:r>
              <a:rPr kumimoji="0" lang="ar-EG" sz="3200" b="1" i="0" u="none" strike="noStrike" kern="1200" cap="none" spc="0" normalizeH="0" baseline="0" noProof="0" dirty="0">
                <a:ln>
                  <a:noFill/>
                </a:ln>
                <a:solidFill>
                  <a:srgbClr val="FFFFFF"/>
                </a:solidFill>
                <a:effectLst/>
                <a:uLnTx/>
                <a:uFillTx/>
                <a:latin typeface="Calibri"/>
                <a:ea typeface="+mn-ea"/>
                <a:cs typeface="Times New Roman" panose="02020603050405020304" pitchFamily="18" charset="0"/>
              </a:rPr>
              <a:t>وكأنما إنسان مسافر دعا عبيده وسلمهم أمواله. فاعطى واحدا خمس وزنات واخر وزنتين واخر وزنة كل واحد على قدر طاقته وسافر للوقت. فمضى الذي اخذ الخمس وزنات وتاجر بها فربح خمس وزنات اخر. وهكذا الذي اخذ الوزنتين ربح ايضا وزنتين اخريين. واما الذي اخذ الوزنة فمضى وحفر في الارض واخفى فضة سيده.</a:t>
            </a:r>
          </a:p>
        </p:txBody>
      </p:sp>
      <p:sp>
        <p:nvSpPr>
          <p:cNvPr id="3" name="Title 1">
            <a:extLst>
              <a:ext uri="{FF2B5EF4-FFF2-40B4-BE49-F238E27FC236}">
                <a16:creationId xmlns:a16="http://schemas.microsoft.com/office/drawing/2014/main" id="{BC797E38-0EF9-4A9B-ABCD-CE5935D7150E}"/>
              </a:ext>
            </a:extLst>
          </p:cNvPr>
          <p:cNvSpPr>
            <a:spLocks noGrp="1"/>
          </p:cNvSpPr>
          <p:nvPr/>
        </p:nvSpPr>
        <p:spPr bwMode="auto">
          <a:xfrm>
            <a:off x="0" y="3724835"/>
            <a:ext cx="9144000" cy="620371"/>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rtl="1" eaLnBrk="0" fontAlgn="base" hangingPunct="0">
              <a:spcBef>
                <a:spcPct val="0"/>
              </a:spcBef>
              <a:spcAft>
                <a:spcPct val="0"/>
              </a:spcAft>
              <a:defRPr sz="4400" b="1" u="sng">
                <a:solidFill>
                  <a:srgbClr val="FFC000"/>
                </a:solidFill>
                <a:latin typeface="Times New Roman" pitchFamily="18" charset="0"/>
                <a:ea typeface="+mj-ea"/>
                <a:cs typeface="Times New Roman" pitchFamily="18" charset="0"/>
              </a:defRPr>
            </a:lvl1pPr>
            <a:lvl2pPr algn="ctr" rtl="1" eaLnBrk="0" fontAlgn="base" hangingPunct="0">
              <a:spcBef>
                <a:spcPct val="0"/>
              </a:spcBef>
              <a:spcAft>
                <a:spcPct val="0"/>
              </a:spcAft>
              <a:defRPr sz="3600">
                <a:solidFill>
                  <a:schemeClr val="bg1"/>
                </a:solidFill>
                <a:latin typeface="Calibri" pitchFamily="34" charset="0"/>
                <a:cs typeface="Times New Roman" pitchFamily="18" charset="0"/>
              </a:defRPr>
            </a:lvl2pPr>
            <a:lvl3pPr algn="ctr" rtl="1" eaLnBrk="0" fontAlgn="base" hangingPunct="0">
              <a:spcBef>
                <a:spcPct val="0"/>
              </a:spcBef>
              <a:spcAft>
                <a:spcPct val="0"/>
              </a:spcAft>
              <a:defRPr sz="3600">
                <a:solidFill>
                  <a:schemeClr val="bg1"/>
                </a:solidFill>
                <a:latin typeface="Calibri" pitchFamily="34" charset="0"/>
                <a:cs typeface="Times New Roman" pitchFamily="18" charset="0"/>
              </a:defRPr>
            </a:lvl3pPr>
            <a:lvl4pPr algn="ctr" rtl="1" eaLnBrk="0" fontAlgn="base" hangingPunct="0">
              <a:spcBef>
                <a:spcPct val="0"/>
              </a:spcBef>
              <a:spcAft>
                <a:spcPct val="0"/>
              </a:spcAft>
              <a:defRPr sz="3600">
                <a:solidFill>
                  <a:schemeClr val="bg1"/>
                </a:solidFill>
                <a:latin typeface="Calibri" pitchFamily="34" charset="0"/>
                <a:cs typeface="Times New Roman" pitchFamily="18" charset="0"/>
              </a:defRPr>
            </a:lvl4pPr>
            <a:lvl5pPr algn="ctr" rtl="1" eaLnBrk="0" fontAlgn="base" hangingPunct="0">
              <a:spcBef>
                <a:spcPct val="0"/>
              </a:spcBef>
              <a:spcAft>
                <a:spcPct val="0"/>
              </a:spcAft>
              <a:defRPr sz="3600">
                <a:solidFill>
                  <a:schemeClr val="bg1"/>
                </a:solidFill>
                <a:latin typeface="Calibri" pitchFamily="34" charset="0"/>
                <a:cs typeface="Times New Roman" pitchFamily="18" charset="0"/>
              </a:defRPr>
            </a:lvl5pPr>
            <a:lvl6pPr marL="457200" algn="ctr" rtl="1" eaLnBrk="1" fontAlgn="base" hangingPunct="1">
              <a:spcBef>
                <a:spcPct val="0"/>
              </a:spcBef>
              <a:spcAft>
                <a:spcPct val="0"/>
              </a:spcAft>
              <a:defRPr sz="3600">
                <a:solidFill>
                  <a:schemeClr val="bg1"/>
                </a:solidFill>
                <a:latin typeface="Arial" charset="0"/>
                <a:cs typeface="PT Bold Heading" pitchFamily="2" charset="-78"/>
              </a:defRPr>
            </a:lvl6pPr>
            <a:lvl7pPr marL="914400" algn="ctr" rtl="1" eaLnBrk="1" fontAlgn="base" hangingPunct="1">
              <a:spcBef>
                <a:spcPct val="0"/>
              </a:spcBef>
              <a:spcAft>
                <a:spcPct val="0"/>
              </a:spcAft>
              <a:defRPr sz="3600">
                <a:solidFill>
                  <a:schemeClr val="bg1"/>
                </a:solidFill>
                <a:latin typeface="Arial" charset="0"/>
                <a:cs typeface="PT Bold Heading" pitchFamily="2" charset="-78"/>
              </a:defRPr>
            </a:lvl7pPr>
            <a:lvl8pPr marL="1371600" algn="ctr" rtl="1" eaLnBrk="1" fontAlgn="base" hangingPunct="1">
              <a:spcBef>
                <a:spcPct val="0"/>
              </a:spcBef>
              <a:spcAft>
                <a:spcPct val="0"/>
              </a:spcAft>
              <a:defRPr sz="3600">
                <a:solidFill>
                  <a:schemeClr val="bg1"/>
                </a:solidFill>
                <a:latin typeface="Arial" charset="0"/>
                <a:cs typeface="PT Bold Heading" pitchFamily="2" charset="-78"/>
              </a:defRPr>
            </a:lvl8pPr>
            <a:lvl9pPr marL="1828800" algn="ctr" rtl="1" eaLnBrk="1" fontAlgn="base" hangingPunct="1">
              <a:spcBef>
                <a:spcPct val="0"/>
              </a:spcBef>
              <a:spcAft>
                <a:spcPct val="0"/>
              </a:spcAft>
              <a:defRPr sz="3600">
                <a:solidFill>
                  <a:schemeClr val="bg1"/>
                </a:solidFill>
                <a:latin typeface="Arial" charset="0"/>
                <a:cs typeface="PT Bold Heading" pitchFamily="2" charset="-78"/>
              </a:defRPr>
            </a:lvl9pPr>
          </a:lstStyle>
          <a:p>
            <a:pPr marL="0" marR="0" lvl="0" indent="0" algn="ctr" defTabSz="457200" rtl="1" eaLnBrk="0" fontAlgn="base" latinLnBrk="0" hangingPunct="0">
              <a:lnSpc>
                <a:spcPct val="100000"/>
              </a:lnSpc>
              <a:spcBef>
                <a:spcPct val="0"/>
              </a:spcBef>
              <a:spcAft>
                <a:spcPct val="0"/>
              </a:spcAft>
              <a:buClrTx/>
              <a:buSzTx/>
              <a:buFontTx/>
              <a:buNone/>
              <a:tabLst/>
              <a:defRPr/>
            </a:pPr>
            <a:r>
              <a:rPr kumimoji="0" lang="ar-SA" sz="4000" b="1" i="0" u="sng" strike="noStrike" kern="1200" cap="none" spc="0" normalizeH="0" baseline="0" noProof="0" dirty="0">
                <a:ln>
                  <a:noFill/>
                </a:ln>
                <a:solidFill>
                  <a:srgbClr val="FFC000"/>
                </a:solidFill>
                <a:effectLst/>
                <a:uLnTx/>
                <a:uFillTx/>
                <a:latin typeface="Times New Roman" pitchFamily="18" charset="0"/>
                <a:ea typeface="+mj-ea"/>
                <a:cs typeface="Times New Roman" pitchFamily="18" charset="0"/>
              </a:rPr>
              <a:t>الإنجيل من بشارة مُعلمنا </a:t>
            </a:r>
            <a:r>
              <a:rPr kumimoji="0" lang="ar-EG" sz="4000" b="1" i="0" u="sng" strike="noStrike" kern="1200" cap="none" spc="0" normalizeH="0" baseline="0" noProof="0" dirty="0">
                <a:ln>
                  <a:noFill/>
                </a:ln>
                <a:solidFill>
                  <a:srgbClr val="FFC000"/>
                </a:solidFill>
                <a:effectLst/>
                <a:uLnTx/>
                <a:uFillTx/>
                <a:latin typeface="Times New Roman" pitchFamily="18" charset="0"/>
                <a:ea typeface="+mj-ea"/>
                <a:cs typeface="Times New Roman" pitchFamily="18" charset="0"/>
              </a:rPr>
              <a:t>متى البشير ( 25 : 14 – 23)</a:t>
            </a:r>
            <a:endParaRPr kumimoji="0" lang="en-US" sz="4000" b="1" i="0" u="sng" strike="noStrike" kern="1200" cap="none" spc="0" normalizeH="0" baseline="0" noProof="0" dirty="0">
              <a:ln>
                <a:noFill/>
              </a:ln>
              <a:solidFill>
                <a:srgbClr val="FFC000"/>
              </a:solidFill>
              <a:effectLst/>
              <a:uLnTx/>
              <a:uFillTx/>
              <a:latin typeface="Times New Roman" pitchFamily="18" charset="0"/>
              <a:ea typeface="+mj-ea"/>
              <a:cs typeface="Times New Roman" pitchFamily="18" charset="0"/>
            </a:endParaRPr>
          </a:p>
        </p:txBody>
      </p:sp>
    </p:spTree>
    <p:extLst>
      <p:ext uri="{BB962C8B-B14F-4D97-AF65-F5344CB8AC3E}">
        <p14:creationId xmlns:p14="http://schemas.microsoft.com/office/powerpoint/2010/main" val="1713086454"/>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7A0A9A9D-6AB0-44F9-8155-7838D35731B1}"/>
              </a:ext>
            </a:extLst>
          </p:cNvPr>
          <p:cNvSpPr txBox="1"/>
          <p:nvPr/>
        </p:nvSpPr>
        <p:spPr>
          <a:xfrm>
            <a:off x="0" y="4345206"/>
            <a:ext cx="9144000" cy="2554545"/>
          </a:xfrm>
          <a:prstGeom prst="rect">
            <a:avLst/>
          </a:prstGeom>
          <a:noFill/>
        </p:spPr>
        <p:txBody>
          <a:bodyPr vert="horz" wrap="square"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3200" b="1" i="0" u="none" strike="noStrike" kern="1200" cap="none" spc="0" normalizeH="0" baseline="0" noProof="0" dirty="0">
                <a:ln>
                  <a:noFill/>
                </a:ln>
                <a:solidFill>
                  <a:srgbClr val="FFFFFF"/>
                </a:solidFill>
                <a:effectLst/>
                <a:uLnTx/>
                <a:uFillTx/>
                <a:latin typeface="Calibri"/>
                <a:ea typeface="+mn-ea"/>
                <a:cs typeface="Times New Roman" panose="02020603050405020304" pitchFamily="18" charset="0"/>
              </a:rPr>
              <a:t>وبعد زمان طويل اتى سيد اولئك العبيد وحاسبهم. فجاء الذي اخذ الخمس وزنات وقدم خمس وزنات اخر قائلا يا سيد خمس وزنات سلمتني هوذا خمس وزنات اخر ربحتها فوقها. فقال له سيده نعما ايها العبد الصالح والامين كنت امينا في القليل فاقيمك على الكثير ادخل الى فرح سيدك. ثم جاء الذي اخذ الوزنتين وقال يا سيد وزنتين سلمتني</a:t>
            </a:r>
            <a:endParaRPr kumimoji="0" lang="en-GB"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1558910762"/>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B817A32C-AC02-4B2A-BDA9-096A0005BB1C}"/>
              </a:ext>
            </a:extLst>
          </p:cNvPr>
          <p:cNvSpPr txBox="1"/>
          <p:nvPr/>
        </p:nvSpPr>
        <p:spPr>
          <a:xfrm>
            <a:off x="0" y="4345206"/>
            <a:ext cx="9144000" cy="2123658"/>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4400" b="1" i="0" u="none" strike="noStrike" kern="1200" cap="none" spc="0" normalizeH="0" baseline="0" noProof="0" dirty="0">
                <a:ln>
                  <a:noFill/>
                </a:ln>
                <a:solidFill>
                  <a:srgbClr val="FFFFFF"/>
                </a:solidFill>
                <a:effectLst/>
                <a:uLnTx/>
                <a:uFillTx/>
                <a:latin typeface="Calibri"/>
                <a:ea typeface="+mn-ea"/>
                <a:cs typeface="Times New Roman" panose="02020603050405020304" pitchFamily="18" charset="0"/>
              </a:rPr>
              <a:t>هوذا وزنتان اخريان ربحتهما فوقهما. قال له سيده نعما ايها العبد الصالح والامين كنت امينا في القليل فاقيمك على الكثير ادخل الى فرح سيدك.</a:t>
            </a:r>
          </a:p>
        </p:txBody>
      </p:sp>
    </p:spTree>
    <p:extLst>
      <p:ext uri="{BB962C8B-B14F-4D97-AF65-F5344CB8AC3E}">
        <p14:creationId xmlns:p14="http://schemas.microsoft.com/office/powerpoint/2010/main" val="7807994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1536326" y="1"/>
            <a:ext cx="1536326" cy="806824"/>
          </a:xfrm>
        </p:spPr>
        <p:txBody>
          <a:bodyPr/>
          <a:lstStyle/>
          <a:p>
            <a:pPr algn="ctr" rtl="1"/>
            <a:r>
              <a:rPr lang="ar-EG" b="1" u="sng" dirty="0">
                <a:solidFill>
                  <a:srgbClr val="FFC000"/>
                </a:solidFill>
              </a:rPr>
              <a:t>5 توت</a:t>
            </a:r>
            <a:endParaRPr lang="en-GB"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991C036F-65DD-490E-A99B-544371063533}"/>
              </a:ext>
            </a:extLst>
          </p:cNvPr>
          <p:cNvSpPr txBox="1"/>
          <p:nvPr/>
        </p:nvSpPr>
        <p:spPr>
          <a:xfrm>
            <a:off x="0" y="4824007"/>
            <a:ext cx="9144000" cy="1200329"/>
          </a:xfrm>
          <a:prstGeom prst="rect">
            <a:avLst/>
          </a:prstGeom>
          <a:noFill/>
        </p:spPr>
        <p:txBody>
          <a:bodyPr wrap="square" rtlCol="0">
            <a:spAutoFit/>
          </a:bodyPr>
          <a:lstStyle/>
          <a:p>
            <a:pPr marL="0" marR="0" lvl="0" indent="0" algn="ctr" defTabSz="914400" rtl="1"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ar-EG" sz="8000" b="1" i="0" u="none" strike="noStrike" kern="1200" cap="none" spc="0" normalizeH="0" baseline="0" noProof="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1200" cap="none" spc="0" normalizeH="0" baseline="0" noProof="0">
                <a:ln>
                  <a:noFill/>
                </a:ln>
                <a:solidFill>
                  <a:srgbClr val="FFC000"/>
                </a:solidFill>
                <a:effectLst/>
                <a:uLnTx/>
                <a:uFillTx/>
                <a:latin typeface="Arial" panose="020B0604020202020204" pitchFamily="34" charset="0"/>
                <a:ea typeface="+mn-ea"/>
                <a:cs typeface="Arial" panose="020B0604020202020204" pitchFamily="34" charset="0"/>
              </a:rPr>
              <a:t>30 طوبة</a:t>
            </a:r>
            <a:endParaRPr kumimoji="0" lang="en-GB" sz="8000" b="1" i="0" u="sng" strike="noStrike" kern="120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1896222510"/>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115205937"/>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1707776" y="1"/>
            <a:ext cx="1707778" cy="806824"/>
          </a:xfrm>
        </p:spPr>
        <p:txBody>
          <a:bodyPr/>
          <a:lstStyle/>
          <a:p>
            <a:pPr algn="ctr" rtl="1"/>
            <a:r>
              <a:rPr lang="ar-EG" sz="4800" b="1" u="sng" dirty="0">
                <a:solidFill>
                  <a:srgbClr val="FFC000"/>
                </a:solidFill>
              </a:rPr>
              <a:t>28 بابة</a:t>
            </a:r>
            <a:endParaRPr lang="en-GB" sz="4800" b="1" u="sng" dirty="0">
              <a:solidFill>
                <a:srgbClr val="FFC000"/>
              </a:solidFill>
            </a:endParaRPr>
          </a:p>
        </p:txBody>
      </p:sp>
      <p:sp>
        <p:nvSpPr>
          <p:cNvPr id="6" name="TextBox 5">
            <a:hlinkClick r:id="rId2" action="ppaction://hlinksldjump"/>
            <a:extLst>
              <a:ext uri="{FF2B5EF4-FFF2-40B4-BE49-F238E27FC236}">
                <a16:creationId xmlns:a16="http://schemas.microsoft.com/office/drawing/2014/main" id="{ADA2639C-0E3C-452C-B084-59D20501ADC5}"/>
              </a:ext>
            </a:extLst>
          </p:cNvPr>
          <p:cNvSpPr txBox="1"/>
          <p:nvPr/>
        </p:nvSpPr>
        <p:spPr>
          <a:xfrm>
            <a:off x="0" y="4770891"/>
            <a:ext cx="9144000" cy="1323439"/>
          </a:xfrm>
          <a:prstGeom prst="rect">
            <a:avLst/>
          </a:prstGeom>
          <a:noFill/>
        </p:spPr>
        <p:txBody>
          <a:bodyPr wrap="square" rtlCol="0">
            <a:spAutoFit/>
          </a:bodyPr>
          <a:lstStyle/>
          <a:p>
            <a:pPr marL="0" marR="0" lvl="0" indent="0" algn="ctr" defTabSz="914400" rtl="1" eaLnBrk="0" fontAlgn="base" latinLnBrk="0" hangingPunct="0">
              <a:lnSpc>
                <a:spcPct val="100000"/>
              </a:lnSpc>
              <a:spcBef>
                <a:spcPct val="20000"/>
              </a:spcBef>
              <a:spcAft>
                <a:spcPct val="0"/>
              </a:spcAft>
              <a:buClrTx/>
              <a:buSzTx/>
              <a:buFontTx/>
              <a:buNone/>
              <a:tabLst/>
              <a:defRPr/>
            </a:pPr>
            <a:r>
              <a:rPr kumimoji="0" lang="ar-EG" sz="8000" b="1" i="0" u="none" strike="noStrike" kern="0" cap="none" spc="0" normalizeH="0" baseline="0" noProof="0" dirty="0">
                <a:ln>
                  <a:noFill/>
                </a:ln>
                <a:solidFill>
                  <a:prstClr val="white"/>
                </a:solidFill>
                <a:effectLst/>
                <a:uLnTx/>
                <a:uFillTx/>
                <a:latin typeface="Calibri"/>
                <a:ea typeface="+mn-ea"/>
                <a:cs typeface="Arial" panose="020B0604020202020204" pitchFamily="34" charset="0"/>
              </a:rPr>
              <a:t>تقرأ فصول </a:t>
            </a:r>
            <a:r>
              <a:rPr kumimoji="0" lang="ar-EG" sz="8000" b="1" i="0" u="sng" strike="noStrike" kern="0" cap="none" spc="0" normalizeH="0" baseline="0" noProof="0" dirty="0">
                <a:ln>
                  <a:noFill/>
                </a:ln>
                <a:solidFill>
                  <a:srgbClr val="FFC000"/>
                </a:solidFill>
                <a:effectLst/>
                <a:uLnTx/>
                <a:uFillTx/>
                <a:latin typeface="Calibri"/>
                <a:ea typeface="+mn-ea"/>
                <a:cs typeface="Arial" panose="020B0604020202020204" pitchFamily="34" charset="0"/>
              </a:rPr>
              <a:t>25 هاتور</a:t>
            </a:r>
            <a:endParaRPr kumimoji="0" lang="en-GB" sz="8000" b="1" i="0" u="sng" strike="noStrike" kern="0" cap="none" spc="0" normalizeH="0" baseline="0" noProof="0" dirty="0">
              <a:ln>
                <a:noFill/>
              </a:ln>
              <a:solidFill>
                <a:srgbClr val="FFC000"/>
              </a:solidFill>
              <a:effectLst/>
              <a:uLnTx/>
              <a:uFillTx/>
              <a:latin typeface="Calibri"/>
              <a:ea typeface="+mn-ea"/>
              <a:cs typeface="+mn-cs"/>
            </a:endParaRPr>
          </a:p>
        </p:txBody>
      </p:sp>
    </p:spTree>
    <p:extLst>
      <p:ext uri="{BB962C8B-B14F-4D97-AF65-F5344CB8AC3E}">
        <p14:creationId xmlns:p14="http://schemas.microsoft.com/office/powerpoint/2010/main" val="979594882"/>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376278373"/>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1694329" y="1"/>
            <a:ext cx="1694330" cy="806824"/>
          </a:xfrm>
        </p:spPr>
        <p:txBody>
          <a:bodyPr/>
          <a:lstStyle/>
          <a:p>
            <a:pPr algn="ctr" rtl="1"/>
            <a:r>
              <a:rPr lang="ar-EG" sz="4800" b="1" u="sng" dirty="0">
                <a:solidFill>
                  <a:srgbClr val="FFC000"/>
                </a:solidFill>
              </a:rPr>
              <a:t>29 بابة</a:t>
            </a:r>
            <a:endParaRPr lang="en-GB" sz="4800" b="1" u="sng" dirty="0">
              <a:solidFill>
                <a:srgbClr val="FFC000"/>
              </a:solidFill>
            </a:endParaRPr>
          </a:p>
        </p:txBody>
      </p:sp>
      <p:sp>
        <p:nvSpPr>
          <p:cNvPr id="6" name="TextBox 5">
            <a:hlinkClick r:id="rId2" action="ppaction://hlinksldjump"/>
            <a:extLst>
              <a:ext uri="{FF2B5EF4-FFF2-40B4-BE49-F238E27FC236}">
                <a16:creationId xmlns:a16="http://schemas.microsoft.com/office/drawing/2014/main" id="{ADA2639C-0E3C-452C-B084-59D20501ADC5}"/>
              </a:ext>
            </a:extLst>
          </p:cNvPr>
          <p:cNvSpPr txBox="1"/>
          <p:nvPr/>
        </p:nvSpPr>
        <p:spPr>
          <a:xfrm>
            <a:off x="0" y="4891916"/>
            <a:ext cx="9144000" cy="1323439"/>
          </a:xfrm>
          <a:prstGeom prst="rect">
            <a:avLst/>
          </a:prstGeom>
          <a:noFill/>
        </p:spPr>
        <p:txBody>
          <a:bodyPr wrap="square" rtlCol="0">
            <a:spAutoFit/>
          </a:bodyPr>
          <a:lstStyle/>
          <a:p>
            <a:pPr marL="0" marR="0" lvl="0" indent="0" algn="ctr" defTabSz="914400" rtl="1" eaLnBrk="0" fontAlgn="base" latinLnBrk="0" hangingPunct="0">
              <a:lnSpc>
                <a:spcPct val="100000"/>
              </a:lnSpc>
              <a:spcBef>
                <a:spcPct val="20000"/>
              </a:spcBef>
              <a:spcAft>
                <a:spcPct val="0"/>
              </a:spcAft>
              <a:buClrTx/>
              <a:buSzTx/>
              <a:buFontTx/>
              <a:buNone/>
              <a:tabLst/>
              <a:defRPr/>
            </a:pPr>
            <a:r>
              <a:rPr kumimoji="0" lang="ar-EG" sz="8000" b="1" i="0" u="none" strike="noStrike" kern="0" cap="none" spc="0" normalizeH="0" baseline="0" noProof="0" dirty="0">
                <a:ln>
                  <a:noFill/>
                </a:ln>
                <a:solidFill>
                  <a:prstClr val="white"/>
                </a:solidFill>
                <a:effectLst/>
                <a:uLnTx/>
                <a:uFillTx/>
                <a:latin typeface="Calibri"/>
                <a:ea typeface="+mn-ea"/>
                <a:cs typeface="Arial" panose="020B0604020202020204" pitchFamily="34" charset="0"/>
              </a:rPr>
              <a:t>تقرأ فصول </a:t>
            </a:r>
            <a:r>
              <a:rPr kumimoji="0" lang="ar-EG" sz="8000" b="1" i="0" u="sng" strike="noStrike" kern="0" cap="none" spc="0" normalizeH="0" baseline="0" noProof="0" dirty="0">
                <a:ln>
                  <a:noFill/>
                </a:ln>
                <a:solidFill>
                  <a:srgbClr val="FFC000"/>
                </a:solidFill>
                <a:effectLst/>
                <a:uLnTx/>
                <a:uFillTx/>
                <a:latin typeface="Calibri"/>
                <a:ea typeface="+mn-ea"/>
                <a:cs typeface="Arial" panose="020B0604020202020204" pitchFamily="34" charset="0"/>
              </a:rPr>
              <a:t>27 هاتور</a:t>
            </a:r>
            <a:endParaRPr kumimoji="0" lang="en-GB" sz="8000" b="1" i="0" u="sng" strike="noStrike" kern="0" cap="none" spc="0" normalizeH="0" baseline="0" noProof="0" dirty="0">
              <a:ln>
                <a:noFill/>
              </a:ln>
              <a:solidFill>
                <a:srgbClr val="FFC000"/>
              </a:solidFill>
              <a:effectLst/>
              <a:uLnTx/>
              <a:uFillTx/>
              <a:latin typeface="Calibri"/>
              <a:ea typeface="+mn-ea"/>
              <a:cs typeface="+mn-cs"/>
            </a:endParaRPr>
          </a:p>
        </p:txBody>
      </p:sp>
    </p:spTree>
    <p:extLst>
      <p:ext uri="{BB962C8B-B14F-4D97-AF65-F5344CB8AC3E}">
        <p14:creationId xmlns:p14="http://schemas.microsoft.com/office/powerpoint/2010/main" val="3961356461"/>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986146888"/>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1694329" y="1"/>
            <a:ext cx="1694330" cy="847164"/>
          </a:xfrm>
        </p:spPr>
        <p:txBody>
          <a:bodyPr/>
          <a:lstStyle/>
          <a:p>
            <a:pPr algn="ctr" rtl="1"/>
            <a:r>
              <a:rPr lang="ar-EG" sz="4800" b="1" u="sng" dirty="0">
                <a:solidFill>
                  <a:srgbClr val="FFC000"/>
                </a:solidFill>
              </a:rPr>
              <a:t>30 بابة</a:t>
            </a:r>
            <a:endParaRPr lang="en-GB" sz="4400"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03A5FB0F-E65E-4019-AD56-1C1BF4D595DA}"/>
              </a:ext>
            </a:extLst>
          </p:cNvPr>
          <p:cNvSpPr txBox="1"/>
          <p:nvPr/>
        </p:nvSpPr>
        <p:spPr>
          <a:xfrm>
            <a:off x="0" y="4824007"/>
            <a:ext cx="9144000" cy="1323439"/>
          </a:xfrm>
          <a:prstGeom prst="rect">
            <a:avLst/>
          </a:prstGeom>
          <a:noFill/>
        </p:spPr>
        <p:txBody>
          <a:bodyPr wrap="square" rtlCol="0">
            <a:spAutoFit/>
          </a:bodyPr>
          <a:lstStyle/>
          <a:p>
            <a:pPr marL="0" marR="0" lvl="0" indent="0" algn="ctr" defTabSz="914400" rtl="1" eaLnBrk="0" fontAlgn="base" latinLnBrk="0" hangingPunct="0">
              <a:lnSpc>
                <a:spcPct val="100000"/>
              </a:lnSpc>
              <a:spcBef>
                <a:spcPct val="20000"/>
              </a:spcBef>
              <a:spcAft>
                <a:spcPct val="0"/>
              </a:spcAft>
              <a:buClrTx/>
              <a:buSzTx/>
              <a:buFontTx/>
              <a:buNone/>
              <a:tabLst/>
              <a:defRPr/>
            </a:pPr>
            <a:r>
              <a:rPr kumimoji="0" lang="ar-EG" sz="8000" b="1" i="0" u="none" strike="noStrike" kern="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30 برمودة</a:t>
            </a:r>
            <a:endParaRPr kumimoji="0" lang="en-GB" sz="8000" b="1" i="0" u="sng" strike="noStrike" kern="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3847001246"/>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038258443"/>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1694329" y="1"/>
            <a:ext cx="1694329" cy="806824"/>
          </a:xfrm>
        </p:spPr>
        <p:txBody>
          <a:bodyPr>
            <a:noAutofit/>
          </a:bodyPr>
          <a:lstStyle/>
          <a:p>
            <a:pPr algn="ctr" rtl="1"/>
            <a:r>
              <a:rPr lang="ar-EG" b="1" u="sng" dirty="0">
                <a:solidFill>
                  <a:srgbClr val="FFC000"/>
                </a:solidFill>
              </a:rPr>
              <a:t>1 هاتور</a:t>
            </a:r>
            <a:endParaRPr lang="en-GB"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7EFFE808-0CF6-48F9-A738-2C2CE056E5D9}"/>
              </a:ext>
            </a:extLst>
          </p:cNvPr>
          <p:cNvSpPr txBox="1"/>
          <p:nvPr/>
        </p:nvSpPr>
        <p:spPr>
          <a:xfrm>
            <a:off x="0" y="4824007"/>
            <a:ext cx="9144000" cy="1200329"/>
          </a:xfrm>
          <a:prstGeom prst="rect">
            <a:avLst/>
          </a:prstGeom>
          <a:noFill/>
        </p:spPr>
        <p:txBody>
          <a:bodyPr wrap="square" rtlCol="0">
            <a:spAutoFit/>
          </a:bodyPr>
          <a:lstStyle/>
          <a:p>
            <a:pPr marL="0" marR="0" lvl="0" indent="0" algn="ctr" defTabSz="914400" rtl="1"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ar-EG" sz="80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120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3 ابيب</a:t>
            </a:r>
            <a:endParaRPr kumimoji="0" lang="en-GB" sz="8000" b="1" i="0" u="sng" strike="noStrike" kern="120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3893602090"/>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58185988"/>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1680882" y="1"/>
            <a:ext cx="1680882" cy="806824"/>
          </a:xfrm>
        </p:spPr>
        <p:txBody>
          <a:bodyPr/>
          <a:lstStyle/>
          <a:p>
            <a:pPr algn="ctr" rtl="1"/>
            <a:r>
              <a:rPr lang="ar-EG" sz="4400" b="1" u="sng" dirty="0">
                <a:solidFill>
                  <a:srgbClr val="FFC000"/>
                </a:solidFill>
              </a:rPr>
              <a:t>2 هاتور</a:t>
            </a:r>
            <a:endParaRPr lang="en-GB" sz="4400"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CBE96778-A3D6-4544-9DF3-D87A1BA6CDEF}"/>
              </a:ext>
            </a:extLst>
          </p:cNvPr>
          <p:cNvSpPr txBox="1"/>
          <p:nvPr/>
        </p:nvSpPr>
        <p:spPr>
          <a:xfrm>
            <a:off x="0" y="4824007"/>
            <a:ext cx="9144000" cy="1323439"/>
          </a:xfrm>
          <a:prstGeom prst="rect">
            <a:avLst/>
          </a:prstGeom>
          <a:noFill/>
        </p:spPr>
        <p:txBody>
          <a:bodyPr wrap="square" rtlCol="0">
            <a:spAutoFit/>
          </a:bodyPr>
          <a:lstStyle/>
          <a:p>
            <a:pPr marL="0" marR="0" lvl="0" indent="0" algn="ctr" defTabSz="914400" rtl="1" eaLnBrk="0" fontAlgn="base" latinLnBrk="0" hangingPunct="0">
              <a:lnSpc>
                <a:spcPct val="100000"/>
              </a:lnSpc>
              <a:spcBef>
                <a:spcPct val="20000"/>
              </a:spcBef>
              <a:spcAft>
                <a:spcPct val="0"/>
              </a:spcAft>
              <a:buClrTx/>
              <a:buSzTx/>
              <a:buFontTx/>
              <a:buNone/>
              <a:tabLst/>
              <a:defRPr/>
            </a:pPr>
            <a:r>
              <a:rPr kumimoji="0" lang="ar-EG" sz="8000" b="1" i="0" u="none" strike="noStrike" kern="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29 هاتور</a:t>
            </a:r>
            <a:endParaRPr kumimoji="0" lang="en-GB" sz="8000" b="1" i="0" u="sng" strike="noStrike" kern="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212002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26251447"/>
      </p:ext>
    </p:extLst>
  </p:cSld>
  <p:clrMapOvr>
    <a:masterClrMapping/>
  </p:clrMapOvr>
  <p:transition advClick="0" advTm="0"/>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40385696"/>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1680882" y="1"/>
            <a:ext cx="1680882" cy="806824"/>
          </a:xfrm>
        </p:spPr>
        <p:txBody>
          <a:bodyPr/>
          <a:lstStyle/>
          <a:p>
            <a:pPr algn="ctr" rtl="1"/>
            <a:r>
              <a:rPr lang="ar-EG" sz="4400" b="1" u="sng" dirty="0">
                <a:solidFill>
                  <a:srgbClr val="FFC000"/>
                </a:solidFill>
              </a:rPr>
              <a:t>3 هاتور</a:t>
            </a:r>
            <a:endParaRPr lang="en-GB" sz="4400"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CBE96778-A3D6-4544-9DF3-D87A1BA6CDEF}"/>
              </a:ext>
            </a:extLst>
          </p:cNvPr>
          <p:cNvSpPr txBox="1"/>
          <p:nvPr/>
        </p:nvSpPr>
        <p:spPr>
          <a:xfrm>
            <a:off x="0" y="4824007"/>
            <a:ext cx="9144000" cy="1323439"/>
          </a:xfrm>
          <a:prstGeom prst="rect">
            <a:avLst/>
          </a:prstGeom>
          <a:noFill/>
        </p:spPr>
        <p:txBody>
          <a:bodyPr wrap="square" rtlCol="0">
            <a:spAutoFit/>
          </a:bodyPr>
          <a:lstStyle/>
          <a:p>
            <a:pPr marL="0" marR="0" lvl="0" indent="0" algn="ctr" defTabSz="914400" rtl="1" eaLnBrk="0" fontAlgn="base" latinLnBrk="0" hangingPunct="0">
              <a:lnSpc>
                <a:spcPct val="100000"/>
              </a:lnSpc>
              <a:spcBef>
                <a:spcPct val="20000"/>
              </a:spcBef>
              <a:spcAft>
                <a:spcPct val="0"/>
              </a:spcAft>
              <a:buClrTx/>
              <a:buSzTx/>
              <a:buFontTx/>
              <a:buNone/>
              <a:tabLst/>
              <a:defRPr/>
            </a:pPr>
            <a:r>
              <a:rPr kumimoji="0" lang="ar-EG" sz="8000" b="1" i="0" u="none" strike="noStrike" kern="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9 هاتور</a:t>
            </a:r>
            <a:endParaRPr kumimoji="0" lang="en-GB" sz="8000" b="1" i="0" u="sng" strike="noStrike" kern="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422916269"/>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16801174"/>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1667436" y="1"/>
            <a:ext cx="1667435" cy="806824"/>
          </a:xfrm>
        </p:spPr>
        <p:txBody>
          <a:bodyPr/>
          <a:lstStyle/>
          <a:p>
            <a:pPr algn="ctr" rtl="1"/>
            <a:r>
              <a:rPr lang="ar-EG" sz="4400" b="1" u="sng" dirty="0">
                <a:solidFill>
                  <a:srgbClr val="FFC000"/>
                </a:solidFill>
              </a:rPr>
              <a:t>4 هاتور</a:t>
            </a:r>
            <a:endParaRPr lang="en-GB" sz="4400"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8E5FBA0B-9D49-4001-9E7F-9AF296674FC0}"/>
              </a:ext>
            </a:extLst>
          </p:cNvPr>
          <p:cNvSpPr txBox="1"/>
          <p:nvPr/>
        </p:nvSpPr>
        <p:spPr>
          <a:xfrm>
            <a:off x="0" y="4824007"/>
            <a:ext cx="9144000" cy="1323439"/>
          </a:xfrm>
          <a:prstGeom prst="rect">
            <a:avLst/>
          </a:prstGeom>
          <a:noFill/>
        </p:spPr>
        <p:txBody>
          <a:bodyPr wrap="square" rtlCol="0">
            <a:spAutoFit/>
          </a:bodyPr>
          <a:lstStyle/>
          <a:p>
            <a:pPr marL="0" marR="0" lvl="0" indent="0" algn="ctr" defTabSz="914400" rtl="1" eaLnBrk="0" fontAlgn="base" latinLnBrk="0" hangingPunct="0">
              <a:lnSpc>
                <a:spcPct val="100000"/>
              </a:lnSpc>
              <a:spcBef>
                <a:spcPct val="20000"/>
              </a:spcBef>
              <a:spcAft>
                <a:spcPct val="0"/>
              </a:spcAft>
              <a:buClrTx/>
              <a:buSzTx/>
              <a:buFontTx/>
              <a:buNone/>
              <a:tabLst/>
              <a:defRPr/>
            </a:pPr>
            <a:r>
              <a:rPr kumimoji="0" lang="ar-EG" sz="8000" b="1" i="0" u="none" strike="noStrike" kern="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28 هاتور</a:t>
            </a:r>
            <a:endParaRPr kumimoji="0" lang="en-GB" sz="8000" b="1" i="0" u="sng" strike="noStrike" kern="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1689976352"/>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31621686"/>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1801906" y="1"/>
            <a:ext cx="1801907" cy="806824"/>
          </a:xfrm>
        </p:spPr>
        <p:txBody>
          <a:bodyPr/>
          <a:lstStyle/>
          <a:p>
            <a:pPr algn="ctr" rtl="1"/>
            <a:r>
              <a:rPr lang="ar-EG" sz="4800" b="1" u="sng" dirty="0">
                <a:solidFill>
                  <a:srgbClr val="FFC000"/>
                </a:solidFill>
              </a:rPr>
              <a:t>5 هاتور</a:t>
            </a:r>
            <a:endParaRPr lang="en-GB" sz="4800" b="1" u="sng" dirty="0">
              <a:solidFill>
                <a:srgbClr val="FFC000"/>
              </a:solidFill>
            </a:endParaRPr>
          </a:p>
        </p:txBody>
      </p:sp>
      <p:sp>
        <p:nvSpPr>
          <p:cNvPr id="6" name="TextBox 5">
            <a:hlinkClick r:id="rId2" action="ppaction://hlinksldjump"/>
            <a:extLst>
              <a:ext uri="{FF2B5EF4-FFF2-40B4-BE49-F238E27FC236}">
                <a16:creationId xmlns:a16="http://schemas.microsoft.com/office/drawing/2014/main" id="{ADA2639C-0E3C-452C-B084-59D20501ADC5}"/>
              </a:ext>
            </a:extLst>
          </p:cNvPr>
          <p:cNvSpPr txBox="1"/>
          <p:nvPr/>
        </p:nvSpPr>
        <p:spPr>
          <a:xfrm>
            <a:off x="0" y="4878469"/>
            <a:ext cx="9144000" cy="1323439"/>
          </a:xfrm>
          <a:prstGeom prst="rect">
            <a:avLst/>
          </a:prstGeom>
          <a:noFill/>
        </p:spPr>
        <p:txBody>
          <a:bodyPr wrap="square" rtlCol="0">
            <a:spAutoFit/>
          </a:bodyPr>
          <a:lstStyle/>
          <a:p>
            <a:pPr marL="0" marR="0" lvl="0" indent="0" algn="ctr" defTabSz="914400" rtl="1" eaLnBrk="0" fontAlgn="base" latinLnBrk="0" hangingPunct="0">
              <a:lnSpc>
                <a:spcPct val="100000"/>
              </a:lnSpc>
              <a:spcBef>
                <a:spcPct val="20000"/>
              </a:spcBef>
              <a:spcAft>
                <a:spcPct val="0"/>
              </a:spcAft>
              <a:buClrTx/>
              <a:buSzTx/>
              <a:buFontTx/>
              <a:buNone/>
              <a:tabLst/>
              <a:defRPr/>
            </a:pPr>
            <a:r>
              <a:rPr kumimoji="0" lang="ar-EG" sz="8000" b="1" i="0" u="none" strike="noStrike" kern="0" cap="none" spc="0" normalizeH="0" baseline="0" noProof="0" dirty="0">
                <a:ln>
                  <a:noFill/>
                </a:ln>
                <a:solidFill>
                  <a:prstClr val="white"/>
                </a:solidFill>
                <a:effectLst/>
                <a:uLnTx/>
                <a:uFillTx/>
                <a:latin typeface="Calibri"/>
                <a:ea typeface="+mn-ea"/>
                <a:cs typeface="Arial" panose="020B0604020202020204" pitchFamily="34" charset="0"/>
              </a:rPr>
              <a:t>تقرأ فصول </a:t>
            </a:r>
            <a:r>
              <a:rPr kumimoji="0" lang="ar-EG" sz="8000" b="1" i="0" u="sng" strike="noStrike" kern="0" cap="none" spc="0" normalizeH="0" baseline="0" noProof="0" dirty="0">
                <a:ln>
                  <a:noFill/>
                </a:ln>
                <a:solidFill>
                  <a:srgbClr val="FFC000"/>
                </a:solidFill>
                <a:effectLst/>
                <a:uLnTx/>
                <a:uFillTx/>
                <a:latin typeface="Calibri"/>
                <a:ea typeface="+mn-ea"/>
                <a:cs typeface="Arial" panose="020B0604020202020204" pitchFamily="34" charset="0"/>
              </a:rPr>
              <a:t>27 هاتور</a:t>
            </a:r>
            <a:endParaRPr kumimoji="0" lang="en-GB" sz="8000" b="1" i="0" u="sng" strike="noStrike" kern="0" cap="none" spc="0" normalizeH="0" baseline="0" noProof="0" dirty="0">
              <a:ln>
                <a:noFill/>
              </a:ln>
              <a:solidFill>
                <a:srgbClr val="FFC000"/>
              </a:solidFill>
              <a:effectLst/>
              <a:uLnTx/>
              <a:uFillTx/>
              <a:latin typeface="Calibri"/>
              <a:ea typeface="+mn-ea"/>
              <a:cs typeface="+mn-cs"/>
            </a:endParaRPr>
          </a:p>
        </p:txBody>
      </p:sp>
    </p:spTree>
    <p:extLst>
      <p:ext uri="{BB962C8B-B14F-4D97-AF65-F5344CB8AC3E}">
        <p14:creationId xmlns:p14="http://schemas.microsoft.com/office/powerpoint/2010/main" val="2697557611"/>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288859440"/>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1680882" y="1"/>
            <a:ext cx="1680881" cy="806824"/>
          </a:xfrm>
        </p:spPr>
        <p:txBody>
          <a:bodyPr/>
          <a:lstStyle/>
          <a:p>
            <a:pPr algn="ctr" rtl="1"/>
            <a:r>
              <a:rPr lang="ar-EG" sz="4400" b="1" u="sng" dirty="0">
                <a:solidFill>
                  <a:srgbClr val="FFC000"/>
                </a:solidFill>
              </a:rPr>
              <a:t>6 هاتور</a:t>
            </a:r>
            <a:endParaRPr lang="en-GB" sz="4400" b="1" u="sng" dirty="0">
              <a:solidFill>
                <a:srgbClr val="FFC000"/>
              </a:solidFill>
            </a:endParaRPr>
          </a:p>
        </p:txBody>
      </p:sp>
      <p:sp>
        <p:nvSpPr>
          <p:cNvPr id="4" name="TextBox 3">
            <a:extLst>
              <a:ext uri="{FF2B5EF4-FFF2-40B4-BE49-F238E27FC236}">
                <a16:creationId xmlns:a16="http://schemas.microsoft.com/office/drawing/2014/main" id="{CDFDEE6D-FAD9-44AA-A0E6-F435C804EB0C}"/>
              </a:ext>
            </a:extLst>
          </p:cNvPr>
          <p:cNvSpPr txBox="1"/>
          <p:nvPr/>
        </p:nvSpPr>
        <p:spPr>
          <a:xfrm>
            <a:off x="0" y="4824007"/>
            <a:ext cx="8407774" cy="1323439"/>
          </a:xfrm>
          <a:prstGeom prst="rect">
            <a:avLst/>
          </a:prstGeom>
          <a:noFill/>
        </p:spPr>
        <p:txBody>
          <a:bodyPr wrap="square" rtlCol="0">
            <a:spAutoFit/>
          </a:bodyPr>
          <a:lstStyle/>
          <a:p>
            <a:pPr marL="0" marR="0" lvl="0" indent="0" algn="ctr" defTabSz="457200" rtl="1" eaLnBrk="1" fontAlgn="auto" latinLnBrk="0" hangingPunct="1">
              <a:lnSpc>
                <a:spcPct val="100000"/>
              </a:lnSpc>
              <a:spcBef>
                <a:spcPts val="0"/>
              </a:spcBef>
              <a:spcAft>
                <a:spcPts val="0"/>
              </a:spcAft>
              <a:buClrTx/>
              <a:buSzTx/>
              <a:buFontTx/>
              <a:buNone/>
              <a:tabLst/>
              <a:defRPr/>
            </a:pPr>
            <a:endParaRPr kumimoji="0" lang="en-GB" sz="8000" b="1"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
        <p:nvSpPr>
          <p:cNvPr id="9" name="TextBox 8">
            <a:hlinkClick r:id="rId2" action="ppaction://hlinksldjump"/>
            <a:extLst>
              <a:ext uri="{FF2B5EF4-FFF2-40B4-BE49-F238E27FC236}">
                <a16:creationId xmlns:a16="http://schemas.microsoft.com/office/drawing/2014/main" id="{42ADB5C5-4B62-4AF2-8BE5-A798BB8240A1}"/>
              </a:ext>
            </a:extLst>
          </p:cNvPr>
          <p:cNvSpPr txBox="1"/>
          <p:nvPr/>
        </p:nvSpPr>
        <p:spPr>
          <a:xfrm>
            <a:off x="689162" y="4986045"/>
            <a:ext cx="7718612" cy="1323439"/>
          </a:xfrm>
          <a:prstGeom prst="rect">
            <a:avLst/>
          </a:prstGeom>
          <a:noFill/>
        </p:spPr>
        <p:txBody>
          <a:bodyPr wrap="square" rtlCol="0">
            <a:spAutoFit/>
          </a:bodyPr>
          <a:lstStyle/>
          <a:p>
            <a:pPr marL="0" marR="0" lvl="0" indent="0" algn="ctr" defTabSz="914400" rtl="1" eaLnBrk="0" fontAlgn="base" latinLnBrk="0" hangingPunct="0">
              <a:lnSpc>
                <a:spcPct val="100000"/>
              </a:lnSpc>
              <a:spcBef>
                <a:spcPct val="20000"/>
              </a:spcBef>
              <a:spcAft>
                <a:spcPct val="0"/>
              </a:spcAft>
              <a:buClrTx/>
              <a:buSzTx/>
              <a:buFontTx/>
              <a:buNone/>
              <a:tabLst/>
              <a:defRPr/>
            </a:pPr>
            <a:r>
              <a:rPr kumimoji="0" lang="ar-EG" sz="8000" b="1" i="0" u="none" strike="noStrike" kern="0" cap="none" spc="0" normalizeH="0" baseline="0" noProof="0" dirty="0">
                <a:ln>
                  <a:noFill/>
                </a:ln>
                <a:solidFill>
                  <a:prstClr val="white"/>
                </a:solidFill>
                <a:effectLst/>
                <a:uLnTx/>
                <a:uFillTx/>
                <a:latin typeface="Calibri"/>
                <a:ea typeface="+mn-ea"/>
                <a:cs typeface="Arial" panose="020B0604020202020204" pitchFamily="34" charset="0"/>
              </a:rPr>
              <a:t>تقرأ فصول </a:t>
            </a:r>
            <a:r>
              <a:rPr kumimoji="0" lang="ar-EG" sz="8000" b="1" i="0" u="sng" strike="noStrike" kern="0" cap="none" spc="0" normalizeH="0" baseline="0" noProof="0" dirty="0">
                <a:ln>
                  <a:noFill/>
                </a:ln>
                <a:solidFill>
                  <a:srgbClr val="FFC000"/>
                </a:solidFill>
                <a:effectLst/>
                <a:uLnTx/>
                <a:uFillTx/>
                <a:latin typeface="Calibri"/>
                <a:ea typeface="+mn-ea"/>
                <a:cs typeface="Arial" panose="020B0604020202020204" pitchFamily="34" charset="0"/>
              </a:rPr>
              <a:t>17 هاتور</a:t>
            </a:r>
            <a:endParaRPr kumimoji="0" lang="en-GB" sz="8000" b="1" i="0" u="sng" strike="noStrike" kern="0" cap="none" spc="0" normalizeH="0" baseline="0" noProof="0" dirty="0">
              <a:ln>
                <a:noFill/>
              </a:ln>
              <a:solidFill>
                <a:srgbClr val="FFC000"/>
              </a:solidFill>
              <a:effectLst/>
              <a:uLnTx/>
              <a:uFillTx/>
              <a:latin typeface="Calibri"/>
              <a:ea typeface="+mn-ea"/>
              <a:cs typeface="+mn-cs"/>
            </a:endParaRPr>
          </a:p>
        </p:txBody>
      </p:sp>
    </p:spTree>
    <p:extLst>
      <p:ext uri="{BB962C8B-B14F-4D97-AF65-F5344CB8AC3E}">
        <p14:creationId xmlns:p14="http://schemas.microsoft.com/office/powerpoint/2010/main" val="3660135352"/>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48524568"/>
      </p:ext>
    </p:extLst>
  </p:cSld>
  <p:clrMapOvr>
    <a:masterClrMapping/>
  </p:clrMapOvr>
  <p:transition advClick="0" advTm="0"/>
</p:sld>
</file>

<file path=ppt/slides/slide16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1707776" y="1"/>
            <a:ext cx="1707777" cy="806824"/>
          </a:xfrm>
        </p:spPr>
        <p:txBody>
          <a:bodyPr/>
          <a:lstStyle/>
          <a:p>
            <a:pPr algn="ctr" rtl="1"/>
            <a:r>
              <a:rPr lang="ar-EG" sz="4400" b="1" u="sng" dirty="0">
                <a:solidFill>
                  <a:srgbClr val="FFC000"/>
                </a:solidFill>
              </a:rPr>
              <a:t>7 هاتور</a:t>
            </a:r>
            <a:endParaRPr lang="en-GB" sz="4400"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CBE96778-A3D6-4544-9DF3-D87A1BA6CDEF}"/>
              </a:ext>
            </a:extLst>
          </p:cNvPr>
          <p:cNvSpPr txBox="1"/>
          <p:nvPr/>
        </p:nvSpPr>
        <p:spPr>
          <a:xfrm>
            <a:off x="0" y="4824007"/>
            <a:ext cx="9144000" cy="1323439"/>
          </a:xfrm>
          <a:prstGeom prst="rect">
            <a:avLst/>
          </a:prstGeom>
          <a:noFill/>
        </p:spPr>
        <p:txBody>
          <a:bodyPr wrap="square" rtlCol="0">
            <a:spAutoFit/>
          </a:bodyPr>
          <a:lstStyle/>
          <a:p>
            <a:pPr marL="0" marR="0" lvl="0" indent="0" algn="ctr" defTabSz="914400" rtl="1" eaLnBrk="0" fontAlgn="base" latinLnBrk="0" hangingPunct="0">
              <a:lnSpc>
                <a:spcPct val="100000"/>
              </a:lnSpc>
              <a:spcBef>
                <a:spcPct val="20000"/>
              </a:spcBef>
              <a:spcAft>
                <a:spcPct val="0"/>
              </a:spcAft>
              <a:buClrTx/>
              <a:buSzTx/>
              <a:buFontTx/>
              <a:buNone/>
              <a:tabLst/>
              <a:defRPr/>
            </a:pPr>
            <a:r>
              <a:rPr kumimoji="0" lang="ar-EG" sz="8000" b="1" i="0" u="none" strike="noStrike" kern="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23 برمودة</a:t>
            </a:r>
            <a:endParaRPr kumimoji="0" lang="en-GB" sz="8000" b="1" i="0" u="sng" strike="noStrike" kern="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31100484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1536326" y="1"/>
            <a:ext cx="1536326" cy="806824"/>
          </a:xfrm>
        </p:spPr>
        <p:txBody>
          <a:bodyPr/>
          <a:lstStyle/>
          <a:p>
            <a:pPr algn="ctr" rtl="1"/>
            <a:r>
              <a:rPr lang="ar-EG" b="1" u="sng" dirty="0">
                <a:solidFill>
                  <a:srgbClr val="FFC000"/>
                </a:solidFill>
              </a:rPr>
              <a:t>6 توت</a:t>
            </a:r>
            <a:endParaRPr lang="en-GB" b="1" u="sng" dirty="0">
              <a:solidFill>
                <a:srgbClr val="FFC000"/>
              </a:solidFill>
            </a:endParaRPr>
          </a:p>
        </p:txBody>
      </p:sp>
      <p:sp>
        <p:nvSpPr>
          <p:cNvPr id="6" name="TextBox 5">
            <a:hlinkClick r:id="rId2" action="ppaction://hlinksldjump"/>
            <a:extLst>
              <a:ext uri="{FF2B5EF4-FFF2-40B4-BE49-F238E27FC236}">
                <a16:creationId xmlns:a16="http://schemas.microsoft.com/office/drawing/2014/main" id="{E33D0121-48BC-4FE6-A02D-71B5D1210960}"/>
              </a:ext>
            </a:extLst>
          </p:cNvPr>
          <p:cNvSpPr txBox="1"/>
          <p:nvPr/>
        </p:nvSpPr>
        <p:spPr>
          <a:xfrm>
            <a:off x="0" y="4805553"/>
            <a:ext cx="9144000" cy="1200329"/>
          </a:xfrm>
          <a:prstGeom prst="rect">
            <a:avLst/>
          </a:prstGeom>
          <a:noFill/>
        </p:spPr>
        <p:txBody>
          <a:bodyPr wrap="square" rtlCol="0">
            <a:spAutoFit/>
          </a:body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ar-EG" sz="8000" b="1" i="0" u="none" strike="noStrike" kern="1200" cap="none" spc="0" normalizeH="0" baseline="0" noProof="0">
                <a:ln>
                  <a:noFill/>
                </a:ln>
                <a:solidFill>
                  <a:prstClr val="white"/>
                </a:solidFill>
                <a:effectLst/>
                <a:uLnTx/>
                <a:uFillTx/>
                <a:latin typeface="Calibri" panose="020F0502020204030204"/>
                <a:ea typeface="+mn-ea"/>
                <a:cs typeface="Arial" panose="020B0604020202020204" pitchFamily="34" charset="0"/>
              </a:rPr>
              <a:t>تقرأ فصول </a:t>
            </a:r>
            <a:r>
              <a:rPr kumimoji="0" lang="ar-EG" sz="8000" b="1" i="0" u="sng" strike="noStrike" kern="1200" cap="none" spc="0" normalizeH="0" baseline="0" noProof="0">
                <a:ln>
                  <a:noFill/>
                </a:ln>
                <a:solidFill>
                  <a:srgbClr val="FFC000"/>
                </a:solidFill>
                <a:effectLst/>
                <a:uLnTx/>
                <a:uFillTx/>
                <a:latin typeface="Calibri" panose="020F0502020204030204"/>
                <a:ea typeface="+mn-ea"/>
                <a:cs typeface="Arial" panose="020B0604020202020204" pitchFamily="34" charset="0"/>
              </a:rPr>
              <a:t>8 توت</a:t>
            </a:r>
            <a:endParaRPr kumimoji="0" lang="en-GB" sz="8000" b="1" i="0" u="sng" strike="noStrike" kern="1200" cap="none" spc="0" normalizeH="0" baseline="0" noProof="0" dirty="0">
              <a:ln>
                <a:noFill/>
              </a:ln>
              <a:solidFill>
                <a:srgbClr val="FFC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89718457"/>
      </p:ext>
    </p:extLst>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5374896"/>
      </p:ext>
    </p:extLst>
  </p:cSld>
  <p:clrMapOvr>
    <a:masterClrMapping/>
  </p:clrMapOvr>
  <p:transition advClick="0" advTm="0"/>
</p:sld>
</file>

<file path=ppt/slides/slide1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61122" name="Title 1"/>
          <p:cNvSpPr>
            <a:spLocks noGrp="1"/>
          </p:cNvSpPr>
          <p:nvPr>
            <p:ph type="title"/>
          </p:nvPr>
        </p:nvSpPr>
        <p:spPr bwMode="auto">
          <a:xfrm>
            <a:off x="-1680882" y="19050"/>
            <a:ext cx="1680882"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ar-EG" dirty="0"/>
              <a:t>8 هاتور</a:t>
            </a:r>
            <a:endParaRPr lang="en-US" dirty="0"/>
          </a:p>
        </p:txBody>
      </p:sp>
      <p:sp>
        <p:nvSpPr>
          <p:cNvPr id="261124" name="Content Placeholder 3"/>
          <p:cNvSpPr txBox="1">
            <a:spLocks/>
          </p:cNvSpPr>
          <p:nvPr/>
        </p:nvSpPr>
        <p:spPr bwMode="auto">
          <a:xfrm>
            <a:off x="0" y="4345206"/>
            <a:ext cx="9144000" cy="2585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ctr" defTabSz="457200" rtl="1" eaLnBrk="1" fontAlgn="auto" latinLnBrk="0" hangingPunct="1">
              <a:lnSpc>
                <a:spcPct val="100000"/>
              </a:lnSpc>
              <a:spcBef>
                <a:spcPct val="20000"/>
              </a:spcBef>
              <a:spcAft>
                <a:spcPts val="0"/>
              </a:spcAft>
              <a:buClrTx/>
              <a:buSzTx/>
              <a:buFontTx/>
              <a:buNone/>
              <a:tabLst/>
              <a:defRPr/>
            </a:pPr>
            <a:r>
              <a:rPr kumimoji="0" lang="ar-EG" sz="5200" b="1" i="0" u="none" strike="noStrike" kern="1200" cap="none" spc="0" normalizeH="0" baseline="0" noProof="0" dirty="0">
                <a:ln>
                  <a:noFill/>
                </a:ln>
                <a:solidFill>
                  <a:srgbClr val="FFFFFF"/>
                </a:solidFill>
                <a:effectLst/>
                <a:uLnTx/>
                <a:uFillTx/>
                <a:latin typeface="CS New Athanasius" panose="020B0500000000000000" pitchFamily="34" charset="0"/>
                <a:ea typeface="+mn-ea"/>
                <a:cs typeface="Times New Roman" panose="02020603050405020304" pitchFamily="18" charset="0"/>
              </a:rPr>
              <a:t>مركبةُ اللهِ بالربواتِ المُضاعفةِ. والأُلوفِ المُخْصَبين. فإنَّ الربَّ يَسكنُ فيه إلى الانقضاءِ. اللهُ فيهم في سينا في القدس.</a:t>
            </a:r>
          </a:p>
        </p:txBody>
      </p:sp>
      <p:sp>
        <p:nvSpPr>
          <p:cNvPr id="5" name="Title 1">
            <a:extLst>
              <a:ext uri="{FF2B5EF4-FFF2-40B4-BE49-F238E27FC236}">
                <a16:creationId xmlns:a16="http://schemas.microsoft.com/office/drawing/2014/main" id="{2C1EA646-622D-4ABE-9F9C-8FB1453B5404}"/>
              </a:ext>
            </a:extLst>
          </p:cNvPr>
          <p:cNvSpPr txBox="1">
            <a:spLocks/>
          </p:cNvSpPr>
          <p:nvPr/>
        </p:nvSpPr>
        <p:spPr bwMode="auto">
          <a:xfrm>
            <a:off x="0" y="3580031"/>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marL="0" marR="0" lvl="0" indent="0" algn="ctr" defTabSz="457200" rtl="1" eaLnBrk="1" fontAlgn="base" latinLnBrk="0" hangingPunct="1">
              <a:lnSpc>
                <a:spcPct val="100000"/>
              </a:lnSpc>
              <a:spcBef>
                <a:spcPct val="0"/>
              </a:spcBef>
              <a:spcAft>
                <a:spcPct val="0"/>
              </a:spcAft>
              <a:buClrTx/>
              <a:buSzTx/>
              <a:buFontTx/>
              <a:buNone/>
              <a:tabLst/>
              <a:defRPr/>
            </a:pPr>
            <a:r>
              <a:rPr kumimoji="0" lang="ar-EG" sz="44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المزمور ( 67 : 17 )</a:t>
            </a:r>
          </a:p>
        </p:txBody>
      </p:sp>
    </p:spTree>
  </p:cSld>
  <p:clrMapOvr>
    <a:masterClrMapping/>
  </p:clrMapOvr>
  <p:transition spd="slow"/>
</p:sld>
</file>

<file path=ppt/slides/slide1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BE97BF8A-76E4-43FF-AF8F-06508BDB49AF}"/>
              </a:ext>
            </a:extLst>
          </p:cNvPr>
          <p:cNvSpPr txBox="1"/>
          <p:nvPr/>
        </p:nvSpPr>
        <p:spPr>
          <a:xfrm>
            <a:off x="0" y="4345206"/>
            <a:ext cx="9144000" cy="2554545"/>
          </a:xfrm>
          <a:prstGeom prst="rect">
            <a:avLst/>
          </a:prstGeom>
          <a:noFill/>
        </p:spPr>
        <p:txBody>
          <a:bodyPr vert="horz" rtlCol="0">
            <a:spAutoFit/>
          </a:bodyPr>
          <a:lstStyle/>
          <a:p>
            <a:pPr marL="0" marR="0" lvl="0" indent="0" algn="justLow" defTabSz="457200" rtl="1" eaLnBrk="1" fontAlgn="auto" latinLnBrk="0" hangingPunct="1">
              <a:lnSpc>
                <a:spcPct val="100000"/>
              </a:lnSpc>
              <a:spcBef>
                <a:spcPct val="20000"/>
              </a:spcBef>
              <a:spcAft>
                <a:spcPts val="0"/>
              </a:spcAft>
              <a:buClrTx/>
              <a:buSzTx/>
              <a:buFontTx/>
              <a:buNone/>
              <a:tabLst/>
              <a:defRPr/>
            </a:pPr>
            <a:r>
              <a:rPr kumimoji="0" lang="ar-EG" sz="3200" b="1" i="0" u="none" strike="noStrike" kern="1200" cap="none" spc="0" normalizeH="0" baseline="0" noProof="0" dirty="0">
                <a:ln>
                  <a:noFill/>
                </a:ln>
                <a:solidFill>
                  <a:srgbClr val="FFFFFF"/>
                </a:solidFill>
                <a:effectLst/>
                <a:uLnTx/>
                <a:uFillTx/>
                <a:latin typeface="Calibri"/>
                <a:ea typeface="+mn-ea"/>
                <a:cs typeface="Times New Roman" panose="02020603050405020304" pitchFamily="18" charset="0"/>
              </a:rPr>
              <a:t>ودعا الجمعَ وتلاميذهُ وقال لهم: " من أراد أن يأتي ورائي فليُنكر نفسه ويحمل صليبه ويتبعني. لأنَّ مَن أراد أن يُخلِّص نفسه يُهلِكها، ومن يُهلِك نفسه من أجلي ومن أجل الإنجيل فهو يُخلِّصها. لأنه ماذا ينتفع الإنسـان لـو ربح العالم كلَّه وخسر نفسه؟ أو ماذا يُعطِي الإنسان فداءً عن نفسه؟ </a:t>
            </a:r>
          </a:p>
        </p:txBody>
      </p:sp>
      <p:sp>
        <p:nvSpPr>
          <p:cNvPr id="3" name="Title 1">
            <a:extLst>
              <a:ext uri="{FF2B5EF4-FFF2-40B4-BE49-F238E27FC236}">
                <a16:creationId xmlns:a16="http://schemas.microsoft.com/office/drawing/2014/main" id="{951F3C7F-EEEF-40EC-8F82-D315ABC3D0C2}"/>
              </a:ext>
            </a:extLst>
          </p:cNvPr>
          <p:cNvSpPr>
            <a:spLocks noGrp="1"/>
          </p:cNvSpPr>
          <p:nvPr/>
        </p:nvSpPr>
        <p:spPr bwMode="auto">
          <a:xfrm>
            <a:off x="0" y="3745659"/>
            <a:ext cx="9144000" cy="599547"/>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rtl="1" eaLnBrk="0" fontAlgn="base" hangingPunct="0">
              <a:spcBef>
                <a:spcPct val="0"/>
              </a:spcBef>
              <a:spcAft>
                <a:spcPct val="0"/>
              </a:spcAft>
              <a:defRPr sz="4400" b="1" u="sng">
                <a:solidFill>
                  <a:srgbClr val="FFC000"/>
                </a:solidFill>
                <a:latin typeface="Times New Roman" pitchFamily="18" charset="0"/>
                <a:ea typeface="+mj-ea"/>
                <a:cs typeface="Times New Roman" pitchFamily="18" charset="0"/>
              </a:defRPr>
            </a:lvl1pPr>
            <a:lvl2pPr algn="ctr" rtl="1" eaLnBrk="0" fontAlgn="base" hangingPunct="0">
              <a:spcBef>
                <a:spcPct val="0"/>
              </a:spcBef>
              <a:spcAft>
                <a:spcPct val="0"/>
              </a:spcAft>
              <a:defRPr sz="3600">
                <a:solidFill>
                  <a:schemeClr val="bg1"/>
                </a:solidFill>
                <a:latin typeface="Calibri" pitchFamily="34" charset="0"/>
                <a:cs typeface="Times New Roman" pitchFamily="18" charset="0"/>
              </a:defRPr>
            </a:lvl2pPr>
            <a:lvl3pPr algn="ctr" rtl="1" eaLnBrk="0" fontAlgn="base" hangingPunct="0">
              <a:spcBef>
                <a:spcPct val="0"/>
              </a:spcBef>
              <a:spcAft>
                <a:spcPct val="0"/>
              </a:spcAft>
              <a:defRPr sz="3600">
                <a:solidFill>
                  <a:schemeClr val="bg1"/>
                </a:solidFill>
                <a:latin typeface="Calibri" pitchFamily="34" charset="0"/>
                <a:cs typeface="Times New Roman" pitchFamily="18" charset="0"/>
              </a:defRPr>
            </a:lvl3pPr>
            <a:lvl4pPr algn="ctr" rtl="1" eaLnBrk="0" fontAlgn="base" hangingPunct="0">
              <a:spcBef>
                <a:spcPct val="0"/>
              </a:spcBef>
              <a:spcAft>
                <a:spcPct val="0"/>
              </a:spcAft>
              <a:defRPr sz="3600">
                <a:solidFill>
                  <a:schemeClr val="bg1"/>
                </a:solidFill>
                <a:latin typeface="Calibri" pitchFamily="34" charset="0"/>
                <a:cs typeface="Times New Roman" pitchFamily="18" charset="0"/>
              </a:defRPr>
            </a:lvl4pPr>
            <a:lvl5pPr algn="ctr" rtl="1" eaLnBrk="0" fontAlgn="base" hangingPunct="0">
              <a:spcBef>
                <a:spcPct val="0"/>
              </a:spcBef>
              <a:spcAft>
                <a:spcPct val="0"/>
              </a:spcAft>
              <a:defRPr sz="3600">
                <a:solidFill>
                  <a:schemeClr val="bg1"/>
                </a:solidFill>
                <a:latin typeface="Calibri" pitchFamily="34" charset="0"/>
                <a:cs typeface="Times New Roman" pitchFamily="18" charset="0"/>
              </a:defRPr>
            </a:lvl5pPr>
            <a:lvl6pPr marL="457200" algn="ctr" rtl="1" eaLnBrk="1" fontAlgn="base" hangingPunct="1">
              <a:spcBef>
                <a:spcPct val="0"/>
              </a:spcBef>
              <a:spcAft>
                <a:spcPct val="0"/>
              </a:spcAft>
              <a:defRPr sz="3600">
                <a:solidFill>
                  <a:schemeClr val="bg1"/>
                </a:solidFill>
                <a:latin typeface="Arial" charset="0"/>
                <a:cs typeface="PT Bold Heading" pitchFamily="2" charset="-78"/>
              </a:defRPr>
            </a:lvl6pPr>
            <a:lvl7pPr marL="914400" algn="ctr" rtl="1" eaLnBrk="1" fontAlgn="base" hangingPunct="1">
              <a:spcBef>
                <a:spcPct val="0"/>
              </a:spcBef>
              <a:spcAft>
                <a:spcPct val="0"/>
              </a:spcAft>
              <a:defRPr sz="3600">
                <a:solidFill>
                  <a:schemeClr val="bg1"/>
                </a:solidFill>
                <a:latin typeface="Arial" charset="0"/>
                <a:cs typeface="PT Bold Heading" pitchFamily="2" charset="-78"/>
              </a:defRPr>
            </a:lvl7pPr>
            <a:lvl8pPr marL="1371600" algn="ctr" rtl="1" eaLnBrk="1" fontAlgn="base" hangingPunct="1">
              <a:spcBef>
                <a:spcPct val="0"/>
              </a:spcBef>
              <a:spcAft>
                <a:spcPct val="0"/>
              </a:spcAft>
              <a:defRPr sz="3600">
                <a:solidFill>
                  <a:schemeClr val="bg1"/>
                </a:solidFill>
                <a:latin typeface="Arial" charset="0"/>
                <a:cs typeface="PT Bold Heading" pitchFamily="2" charset="-78"/>
              </a:defRPr>
            </a:lvl8pPr>
            <a:lvl9pPr marL="1828800" algn="ctr" rtl="1" eaLnBrk="1" fontAlgn="base" hangingPunct="1">
              <a:spcBef>
                <a:spcPct val="0"/>
              </a:spcBef>
              <a:spcAft>
                <a:spcPct val="0"/>
              </a:spcAft>
              <a:defRPr sz="3600">
                <a:solidFill>
                  <a:schemeClr val="bg1"/>
                </a:solidFill>
                <a:latin typeface="Arial" charset="0"/>
                <a:cs typeface="PT Bold Heading" pitchFamily="2" charset="-78"/>
              </a:defRPr>
            </a:lvl9pPr>
          </a:lstStyle>
          <a:p>
            <a:pPr marL="0" marR="0" lvl="0" indent="0" algn="ctr" defTabSz="457200" rtl="1" eaLnBrk="0" fontAlgn="base" latinLnBrk="0" hangingPunct="0">
              <a:lnSpc>
                <a:spcPct val="100000"/>
              </a:lnSpc>
              <a:spcBef>
                <a:spcPct val="0"/>
              </a:spcBef>
              <a:spcAft>
                <a:spcPct val="0"/>
              </a:spcAft>
              <a:buClrTx/>
              <a:buSzTx/>
              <a:buFontTx/>
              <a:buNone/>
              <a:tabLst/>
              <a:defRPr/>
            </a:pPr>
            <a:r>
              <a:rPr kumimoji="0" lang="ar-SA" sz="3700" b="1" i="0" u="sng" strike="noStrike" kern="1200" cap="none" spc="0" normalizeH="0" baseline="0" noProof="0" dirty="0">
                <a:ln>
                  <a:noFill/>
                </a:ln>
                <a:solidFill>
                  <a:srgbClr val="FFC000"/>
                </a:solidFill>
                <a:effectLst/>
                <a:uLnTx/>
                <a:uFillTx/>
                <a:latin typeface="Times New Roman" pitchFamily="18" charset="0"/>
                <a:ea typeface="+mj-ea"/>
                <a:cs typeface="Times New Roman" pitchFamily="18" charset="0"/>
              </a:rPr>
              <a:t>الإنجيل من بشارة مُعلمنا مرقس البشير ( 8 : 34 ـ 9 : 1 )</a:t>
            </a:r>
            <a:endParaRPr kumimoji="0" lang="en-US" sz="3700" b="1" i="0" u="sng" strike="noStrike" kern="1200" cap="none" spc="0" normalizeH="0" baseline="0" noProof="0" dirty="0">
              <a:ln>
                <a:noFill/>
              </a:ln>
              <a:solidFill>
                <a:srgbClr val="FFC000"/>
              </a:solidFill>
              <a:effectLst/>
              <a:uLnTx/>
              <a:uFillTx/>
              <a:latin typeface="Times New Roman" pitchFamily="18" charset="0"/>
              <a:ea typeface="+mj-ea"/>
              <a:cs typeface="Times New Roman" pitchFamily="18" charset="0"/>
            </a:endParaRPr>
          </a:p>
        </p:txBody>
      </p:sp>
    </p:spTree>
    <p:extLst>
      <p:ext uri="{BB962C8B-B14F-4D97-AF65-F5344CB8AC3E}">
        <p14:creationId xmlns:p14="http://schemas.microsoft.com/office/powerpoint/2010/main" val="2382091851"/>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7FD5FA37-5E5C-4151-90E6-A465D381D1B1}"/>
              </a:ext>
            </a:extLst>
          </p:cNvPr>
          <p:cNvSpPr txBox="1"/>
          <p:nvPr/>
        </p:nvSpPr>
        <p:spPr>
          <a:xfrm>
            <a:off x="-107577" y="4560358"/>
            <a:ext cx="9318812" cy="2185214"/>
          </a:xfrm>
          <a:prstGeom prst="rect">
            <a:avLst/>
          </a:prstGeom>
          <a:noFill/>
        </p:spPr>
        <p:txBody>
          <a:bodyPr vert="horz" wrap="square"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3400" b="1" i="0" u="none" strike="noStrike" kern="1200" cap="none" spc="0" normalizeH="0" baseline="0" noProof="0" dirty="0">
                <a:ln>
                  <a:noFill/>
                </a:ln>
                <a:solidFill>
                  <a:srgbClr val="FFFFFF"/>
                </a:solidFill>
                <a:effectLst/>
                <a:uLnTx/>
                <a:uFillTx/>
                <a:latin typeface="Calibri"/>
                <a:ea typeface="+mn-ea"/>
                <a:cs typeface="Times New Roman" panose="02020603050405020304" pitchFamily="18" charset="0"/>
              </a:rPr>
              <a:t>لأن من يخزى بأن يعترف بى وبكلامي في هذا الجيل الفاسد والخاطئ، فإن ابن البشر أيضاً يستحي به متى جاء في مجد أبيه مع ملائكته القدِّيسين ". وكان يقول لهم: " َّ أقول لكم: إن قوماً من القيام ها هنا لا يَذُوقون الموت حتى يروا ملكوت الله قد أَتَى بقوَّة".</a:t>
            </a:r>
            <a:endParaRPr kumimoji="0" lang="en-GB" sz="34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968525626"/>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86255158"/>
      </p:ext>
    </p:extLst>
  </p:cSld>
  <p:clrMapOvr>
    <a:masterClrMapping/>
  </p:clrMapOvr>
  <p:transition advClick="0" advTm="0"/>
</p:sld>
</file>

<file path=ppt/slides/slide1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4146" name="Title 1"/>
          <p:cNvSpPr>
            <a:spLocks noGrp="1"/>
          </p:cNvSpPr>
          <p:nvPr>
            <p:ph type="title"/>
          </p:nvPr>
        </p:nvSpPr>
        <p:spPr bwMode="auto">
          <a:xfrm>
            <a:off x="-1667436" y="19050"/>
            <a:ext cx="1667435"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ar-EG" dirty="0"/>
              <a:t>9 هاتور</a:t>
            </a:r>
            <a:endParaRPr lang="en-US" dirty="0"/>
          </a:p>
        </p:txBody>
      </p:sp>
      <p:sp>
        <p:nvSpPr>
          <p:cNvPr id="134148" name="Content Placeholder 3"/>
          <p:cNvSpPr txBox="1">
            <a:spLocks/>
          </p:cNvSpPr>
          <p:nvPr/>
        </p:nvSpPr>
        <p:spPr bwMode="auto">
          <a:xfrm>
            <a:off x="0" y="4345206"/>
            <a:ext cx="9144000" cy="2585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ctr" defTabSz="457200" rtl="1" eaLnBrk="1" fontAlgn="auto" latinLnBrk="0" hangingPunct="1">
              <a:lnSpc>
                <a:spcPct val="100000"/>
              </a:lnSpc>
              <a:spcBef>
                <a:spcPct val="20000"/>
              </a:spcBef>
              <a:spcAft>
                <a:spcPts val="0"/>
              </a:spcAft>
              <a:buClrTx/>
              <a:buSzTx/>
              <a:buFontTx/>
              <a:buNone/>
              <a:tabLst/>
              <a:defRPr/>
            </a:pPr>
            <a:r>
              <a:rPr kumimoji="0" lang="ar-EG" sz="5200" b="1" i="0" u="none" strike="noStrike" kern="1200" cap="none" spc="0" normalizeH="0" baseline="0" noProof="0" dirty="0">
                <a:ln>
                  <a:noFill/>
                </a:ln>
                <a:solidFill>
                  <a:srgbClr val="FFFFFF"/>
                </a:solidFill>
                <a:effectLst/>
                <a:uLnTx/>
                <a:uFillTx/>
                <a:latin typeface="CS New Athanasius" panose="020B0500000000000000" pitchFamily="34" charset="0"/>
                <a:ea typeface="+mn-ea"/>
                <a:cs typeface="Times New Roman" panose="02020603050405020304" pitchFamily="18" charset="0"/>
              </a:rPr>
              <a:t>افرَحُوا أيها الصدِّيقونَ بالربِّ وابتَهِجُوا. وافتخِروا بِاسمه القُدوس. من أجلِ هذا تَبْتَهلُ إليكَ. كلُّ الأبرارِ في آوانٍ مستقيم.</a:t>
            </a:r>
          </a:p>
        </p:txBody>
      </p:sp>
      <p:sp>
        <p:nvSpPr>
          <p:cNvPr id="5" name="Title 1">
            <a:extLst>
              <a:ext uri="{FF2B5EF4-FFF2-40B4-BE49-F238E27FC236}">
                <a16:creationId xmlns:a16="http://schemas.microsoft.com/office/drawing/2014/main" id="{67E4D236-B8B3-4EC6-B1B5-4CD116642D42}"/>
              </a:ext>
            </a:extLst>
          </p:cNvPr>
          <p:cNvSpPr txBox="1">
            <a:spLocks/>
          </p:cNvSpPr>
          <p:nvPr/>
        </p:nvSpPr>
        <p:spPr bwMode="auto">
          <a:xfrm>
            <a:off x="0" y="3580031"/>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marL="0" marR="0" lvl="0" indent="0" algn="ctr" defTabSz="457200" rtl="1" eaLnBrk="1" fontAlgn="base" latinLnBrk="0" hangingPunct="1">
              <a:lnSpc>
                <a:spcPct val="100000"/>
              </a:lnSpc>
              <a:spcBef>
                <a:spcPct val="0"/>
              </a:spcBef>
              <a:spcAft>
                <a:spcPct val="0"/>
              </a:spcAft>
              <a:buClrTx/>
              <a:buSzTx/>
              <a:buFontTx/>
              <a:buNone/>
              <a:tabLst/>
              <a:defRPr/>
            </a:pPr>
            <a:r>
              <a:rPr kumimoji="0" lang="ar-EG" sz="44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المزمور ( 31 : 12 ، 7 )</a:t>
            </a:r>
          </a:p>
        </p:txBody>
      </p:sp>
    </p:spTree>
  </p:cSld>
  <p:clrMapOvr>
    <a:masterClrMapping/>
  </p:clrMapOvr>
  <p:transition spd="slow"/>
</p:sld>
</file>

<file path=ppt/slides/slide1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ABB79D75-72F9-463C-B9D2-F44EBDDC501E}"/>
              </a:ext>
            </a:extLst>
          </p:cNvPr>
          <p:cNvSpPr txBox="1"/>
          <p:nvPr/>
        </p:nvSpPr>
        <p:spPr>
          <a:xfrm>
            <a:off x="-67235" y="4398994"/>
            <a:ext cx="9251576" cy="2400657"/>
          </a:xfrm>
          <a:prstGeom prst="rect">
            <a:avLst/>
          </a:prstGeom>
          <a:noFill/>
        </p:spPr>
        <p:txBody>
          <a:bodyPr vert="horz" wrap="square" rtlCol="0">
            <a:spAutoFit/>
          </a:bodyPr>
          <a:lstStyle/>
          <a:p>
            <a:pPr marL="0" marR="0" lvl="0" indent="0" algn="r" defTabSz="457200" rtl="1" eaLnBrk="1" fontAlgn="auto" latinLnBrk="0" hangingPunct="1">
              <a:lnSpc>
                <a:spcPct val="100000"/>
              </a:lnSpc>
              <a:spcBef>
                <a:spcPct val="20000"/>
              </a:spcBef>
              <a:spcAft>
                <a:spcPts val="0"/>
              </a:spcAft>
              <a:buClrTx/>
              <a:buSzTx/>
              <a:buFontTx/>
              <a:buNone/>
              <a:tabLst/>
              <a:defRPr/>
            </a:pPr>
            <a:r>
              <a:rPr kumimoji="0" lang="ar-EG" sz="3000" b="1" i="0" u="none" strike="noStrike" kern="1200" cap="none" spc="0" normalizeH="0" baseline="0" noProof="0" dirty="0">
                <a:ln>
                  <a:noFill/>
                </a:ln>
                <a:solidFill>
                  <a:srgbClr val="FFFFFF"/>
                </a:solidFill>
                <a:effectLst/>
                <a:uLnTx/>
                <a:uFillTx/>
                <a:latin typeface="Calibri"/>
                <a:ea typeface="+mn-ea"/>
                <a:cs typeface="Times New Roman" panose="02020603050405020304" pitchFamily="18" charset="0"/>
              </a:rPr>
              <a:t>وكأنَّما إنسانٌ مُسافرٌ دعي عبيدهُ وسلَّمهُم أموالهُ، فأعطى واحداً خمس وزناتٍ، وآخر وزنتين، وآخر وزنةً. كُلّ واحدٍ على قدر طاقته وسافر. فمضى الذي أخذ الخمس وزناتٍ وتاجرَ بها، فربح خمس أُخر. وهكذا أيضاً الذي أخذ الاثنتين ربح اثنتين أُخْرَتَيْن. وأمَّا الذي أخذ الواحدة فمضى وحفر في الأرض وأخفى فضَّةَ سيِّدهِ. وبعد زمانٍ طويلٍ جاء سيِّدُ أولئك العبيدِ وحاسبهم. </a:t>
            </a:r>
          </a:p>
        </p:txBody>
      </p:sp>
      <p:sp>
        <p:nvSpPr>
          <p:cNvPr id="3" name="Title 1">
            <a:extLst>
              <a:ext uri="{FF2B5EF4-FFF2-40B4-BE49-F238E27FC236}">
                <a16:creationId xmlns:a16="http://schemas.microsoft.com/office/drawing/2014/main" id="{B3E2867B-92BF-460B-835F-8B74DBD6C4DB}"/>
              </a:ext>
            </a:extLst>
          </p:cNvPr>
          <p:cNvSpPr>
            <a:spLocks noGrp="1"/>
          </p:cNvSpPr>
          <p:nvPr/>
        </p:nvSpPr>
        <p:spPr bwMode="auto">
          <a:xfrm>
            <a:off x="0" y="3671047"/>
            <a:ext cx="9144000" cy="674159"/>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rtl="1" eaLnBrk="0" fontAlgn="base" hangingPunct="0">
              <a:spcBef>
                <a:spcPct val="0"/>
              </a:spcBef>
              <a:spcAft>
                <a:spcPct val="0"/>
              </a:spcAft>
              <a:defRPr sz="4400" b="1" u="sng">
                <a:solidFill>
                  <a:srgbClr val="FFC000"/>
                </a:solidFill>
                <a:latin typeface="Times New Roman" pitchFamily="18" charset="0"/>
                <a:ea typeface="+mj-ea"/>
                <a:cs typeface="Times New Roman" pitchFamily="18" charset="0"/>
              </a:defRPr>
            </a:lvl1pPr>
            <a:lvl2pPr algn="ctr" rtl="1" eaLnBrk="0" fontAlgn="base" hangingPunct="0">
              <a:spcBef>
                <a:spcPct val="0"/>
              </a:spcBef>
              <a:spcAft>
                <a:spcPct val="0"/>
              </a:spcAft>
              <a:defRPr sz="3600">
                <a:solidFill>
                  <a:schemeClr val="bg1"/>
                </a:solidFill>
                <a:latin typeface="Calibri" pitchFamily="34" charset="0"/>
                <a:cs typeface="Times New Roman" pitchFamily="18" charset="0"/>
              </a:defRPr>
            </a:lvl2pPr>
            <a:lvl3pPr algn="ctr" rtl="1" eaLnBrk="0" fontAlgn="base" hangingPunct="0">
              <a:spcBef>
                <a:spcPct val="0"/>
              </a:spcBef>
              <a:spcAft>
                <a:spcPct val="0"/>
              </a:spcAft>
              <a:defRPr sz="3600">
                <a:solidFill>
                  <a:schemeClr val="bg1"/>
                </a:solidFill>
                <a:latin typeface="Calibri" pitchFamily="34" charset="0"/>
                <a:cs typeface="Times New Roman" pitchFamily="18" charset="0"/>
              </a:defRPr>
            </a:lvl3pPr>
            <a:lvl4pPr algn="ctr" rtl="1" eaLnBrk="0" fontAlgn="base" hangingPunct="0">
              <a:spcBef>
                <a:spcPct val="0"/>
              </a:spcBef>
              <a:spcAft>
                <a:spcPct val="0"/>
              </a:spcAft>
              <a:defRPr sz="3600">
                <a:solidFill>
                  <a:schemeClr val="bg1"/>
                </a:solidFill>
                <a:latin typeface="Calibri" pitchFamily="34" charset="0"/>
                <a:cs typeface="Times New Roman" pitchFamily="18" charset="0"/>
              </a:defRPr>
            </a:lvl4pPr>
            <a:lvl5pPr algn="ctr" rtl="1" eaLnBrk="0" fontAlgn="base" hangingPunct="0">
              <a:spcBef>
                <a:spcPct val="0"/>
              </a:spcBef>
              <a:spcAft>
                <a:spcPct val="0"/>
              </a:spcAft>
              <a:defRPr sz="3600">
                <a:solidFill>
                  <a:schemeClr val="bg1"/>
                </a:solidFill>
                <a:latin typeface="Calibri" pitchFamily="34" charset="0"/>
                <a:cs typeface="Times New Roman" pitchFamily="18" charset="0"/>
              </a:defRPr>
            </a:lvl5pPr>
            <a:lvl6pPr marL="457200" algn="ctr" rtl="1" eaLnBrk="1" fontAlgn="base" hangingPunct="1">
              <a:spcBef>
                <a:spcPct val="0"/>
              </a:spcBef>
              <a:spcAft>
                <a:spcPct val="0"/>
              </a:spcAft>
              <a:defRPr sz="3600">
                <a:solidFill>
                  <a:schemeClr val="bg1"/>
                </a:solidFill>
                <a:latin typeface="Arial" charset="0"/>
                <a:cs typeface="PT Bold Heading" pitchFamily="2" charset="-78"/>
              </a:defRPr>
            </a:lvl6pPr>
            <a:lvl7pPr marL="914400" algn="ctr" rtl="1" eaLnBrk="1" fontAlgn="base" hangingPunct="1">
              <a:spcBef>
                <a:spcPct val="0"/>
              </a:spcBef>
              <a:spcAft>
                <a:spcPct val="0"/>
              </a:spcAft>
              <a:defRPr sz="3600">
                <a:solidFill>
                  <a:schemeClr val="bg1"/>
                </a:solidFill>
                <a:latin typeface="Arial" charset="0"/>
                <a:cs typeface="PT Bold Heading" pitchFamily="2" charset="-78"/>
              </a:defRPr>
            </a:lvl7pPr>
            <a:lvl8pPr marL="1371600" algn="ctr" rtl="1" eaLnBrk="1" fontAlgn="base" hangingPunct="1">
              <a:spcBef>
                <a:spcPct val="0"/>
              </a:spcBef>
              <a:spcAft>
                <a:spcPct val="0"/>
              </a:spcAft>
              <a:defRPr sz="3600">
                <a:solidFill>
                  <a:schemeClr val="bg1"/>
                </a:solidFill>
                <a:latin typeface="Arial" charset="0"/>
                <a:cs typeface="PT Bold Heading" pitchFamily="2" charset="-78"/>
              </a:defRPr>
            </a:lvl8pPr>
            <a:lvl9pPr marL="1828800" algn="ctr" rtl="1" eaLnBrk="1" fontAlgn="base" hangingPunct="1">
              <a:spcBef>
                <a:spcPct val="0"/>
              </a:spcBef>
              <a:spcAft>
                <a:spcPct val="0"/>
              </a:spcAft>
              <a:defRPr sz="3600">
                <a:solidFill>
                  <a:schemeClr val="bg1"/>
                </a:solidFill>
                <a:latin typeface="Arial" charset="0"/>
                <a:cs typeface="PT Bold Heading" pitchFamily="2" charset="-78"/>
              </a:defRPr>
            </a:lvl9pPr>
          </a:lstStyle>
          <a:p>
            <a:pPr marL="0" marR="0" lvl="0" indent="0" algn="ctr" defTabSz="457200" rtl="1" eaLnBrk="0" fontAlgn="base" latinLnBrk="0" hangingPunct="0">
              <a:lnSpc>
                <a:spcPct val="100000"/>
              </a:lnSpc>
              <a:spcBef>
                <a:spcPct val="0"/>
              </a:spcBef>
              <a:spcAft>
                <a:spcPct val="0"/>
              </a:spcAft>
              <a:buClrTx/>
              <a:buSzTx/>
              <a:buFontTx/>
              <a:buNone/>
              <a:tabLst/>
              <a:defRPr/>
            </a:pPr>
            <a:r>
              <a:rPr kumimoji="0" lang="ar-SA" sz="4000" b="1" i="0" u="sng" strike="noStrike" kern="1200" cap="none" spc="0" normalizeH="0" baseline="0" noProof="0" dirty="0">
                <a:ln>
                  <a:noFill/>
                </a:ln>
                <a:solidFill>
                  <a:srgbClr val="FFC000"/>
                </a:solidFill>
                <a:effectLst/>
                <a:uLnTx/>
                <a:uFillTx/>
                <a:latin typeface="Times New Roman" pitchFamily="18" charset="0"/>
                <a:ea typeface="+mj-ea"/>
                <a:cs typeface="Times New Roman" pitchFamily="18" charset="0"/>
              </a:rPr>
              <a:t>الإنجيل من بشارة مُعلمنا متى البشير ( 25 : 14 ـ23 )</a:t>
            </a:r>
            <a:endParaRPr kumimoji="0" lang="en-US" sz="4000" b="1" i="0" u="sng" strike="noStrike" kern="1200" cap="none" spc="0" normalizeH="0" baseline="0" noProof="0" dirty="0">
              <a:ln>
                <a:noFill/>
              </a:ln>
              <a:solidFill>
                <a:srgbClr val="FFC000"/>
              </a:solidFill>
              <a:effectLst/>
              <a:uLnTx/>
              <a:uFillTx/>
              <a:latin typeface="Times New Roman" pitchFamily="18" charset="0"/>
              <a:ea typeface="+mj-ea"/>
              <a:cs typeface="Times New Roman" pitchFamily="18" charset="0"/>
            </a:endParaRPr>
          </a:p>
        </p:txBody>
      </p:sp>
    </p:spTree>
    <p:extLst>
      <p:ext uri="{BB962C8B-B14F-4D97-AF65-F5344CB8AC3E}">
        <p14:creationId xmlns:p14="http://schemas.microsoft.com/office/powerpoint/2010/main" val="336961077"/>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30139C7E-3ED3-4013-BE28-94E753951EC2}"/>
              </a:ext>
            </a:extLst>
          </p:cNvPr>
          <p:cNvSpPr txBox="1"/>
          <p:nvPr/>
        </p:nvSpPr>
        <p:spPr>
          <a:xfrm>
            <a:off x="0" y="4345206"/>
            <a:ext cx="9144000" cy="2369880"/>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3700" b="1" i="0" u="none" strike="noStrike" kern="1200" cap="none" spc="0" normalizeH="0" baseline="0" noProof="0" dirty="0">
                <a:ln>
                  <a:noFill/>
                </a:ln>
                <a:solidFill>
                  <a:srgbClr val="FFFFFF"/>
                </a:solidFill>
                <a:effectLst/>
                <a:uLnTx/>
                <a:uFillTx/>
                <a:latin typeface="Calibri"/>
                <a:ea typeface="+mn-ea"/>
                <a:cs typeface="Times New Roman" panose="02020603050405020304" pitchFamily="18" charset="0"/>
              </a:rPr>
              <a:t>فجاء الذي أخذ الخمس وزناتٍ وقدَّمَ خمسَ وزناتٍ أُخر قائلاً: يا سـيِّدُ، خمـس وزنـاتٍ أعطيتني هـوذا خمـسُ وزنـاتٍ أُخرُ ربحتُها. فقال له سيِّدُهُ: حسناً أيُّها العبدُ الصَّالحُ والأمينُ. كنت أميناً في القليل فأُقيمك على الكثير. اُدخل إلى فرح سيِّدكَ. </a:t>
            </a:r>
          </a:p>
        </p:txBody>
      </p:sp>
    </p:spTree>
    <p:extLst>
      <p:ext uri="{BB962C8B-B14F-4D97-AF65-F5344CB8AC3E}">
        <p14:creationId xmlns:p14="http://schemas.microsoft.com/office/powerpoint/2010/main" val="4247055228"/>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297912C7-0C7B-41B0-A83B-42F9FAC9EF22}"/>
              </a:ext>
            </a:extLst>
          </p:cNvPr>
          <p:cNvSpPr txBox="1"/>
          <p:nvPr/>
        </p:nvSpPr>
        <p:spPr>
          <a:xfrm>
            <a:off x="0" y="4345206"/>
            <a:ext cx="9144000" cy="2554545"/>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4000" b="1" i="0" u="none" strike="noStrike" kern="1200" cap="none" spc="0" normalizeH="0" baseline="0" noProof="0" dirty="0">
                <a:ln>
                  <a:noFill/>
                </a:ln>
                <a:solidFill>
                  <a:srgbClr val="FFFFFF"/>
                </a:solidFill>
                <a:effectLst/>
                <a:uLnTx/>
                <a:uFillTx/>
                <a:latin typeface="Calibri"/>
                <a:ea typeface="+mn-ea"/>
                <a:cs typeface="Times New Roman" panose="02020603050405020304" pitchFamily="18" charset="0"/>
              </a:rPr>
              <a:t>ثمَّ جاء الذي أخذ الوزنتين وقال: يا سيِّدُ، وزنتين سلَّمتني. هوذا وزنتان أُخريانِ ربحتُهُمَا. قال لهُ سيِّدُهُ: نِعِمَّاً أيُّها العبدُ الصَّالحُ والأمين. كُنتَ أميناً في القليلِ فأُقيمكَ على الكثير. ادخل إلى فرح سيِّدكَ.</a:t>
            </a:r>
            <a:endParaRPr kumimoji="0" lang="en-GB"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3389071914"/>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556592039"/>
      </p:ext>
    </p:extLst>
  </p:cSld>
  <p:clrMapOvr>
    <a:masterClrMapping/>
  </p:clrMapOvr>
  <p:transition advClick="0" advTm="0"/>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273780728"/>
      </p:ext>
    </p:extLst>
  </p:cSld>
  <p:clrMapOvr>
    <a:masterClrMapping/>
  </p:clrMapOvr>
  <p:transition advClick="0" advTm="0"/>
</p:sld>
</file>

<file path=ppt/slides/slide1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2017059" y="1"/>
            <a:ext cx="2017059" cy="806824"/>
          </a:xfrm>
        </p:spPr>
        <p:txBody>
          <a:bodyPr>
            <a:normAutofit/>
          </a:bodyPr>
          <a:lstStyle/>
          <a:p>
            <a:pPr algn="ctr" rtl="1"/>
            <a:r>
              <a:rPr lang="ar-EG" sz="4400" b="1" u="sng" dirty="0">
                <a:solidFill>
                  <a:srgbClr val="FFC000"/>
                </a:solidFill>
                <a:latin typeface="Times New Roman" panose="02020603050405020304" pitchFamily="18" charset="0"/>
                <a:cs typeface="Times New Roman" panose="02020603050405020304" pitchFamily="18" charset="0"/>
              </a:rPr>
              <a:t>10</a:t>
            </a:r>
            <a:r>
              <a:rPr lang="ar-EG" sz="4400" b="1" u="sng" dirty="0">
                <a:solidFill>
                  <a:srgbClr val="FFC000"/>
                </a:solidFill>
              </a:rPr>
              <a:t> هاتور</a:t>
            </a:r>
            <a:endParaRPr lang="en-GB" sz="4400"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991C036F-65DD-490E-A99B-544371063533}"/>
              </a:ext>
            </a:extLst>
          </p:cNvPr>
          <p:cNvSpPr txBox="1"/>
          <p:nvPr/>
        </p:nvSpPr>
        <p:spPr>
          <a:xfrm>
            <a:off x="0" y="4824007"/>
            <a:ext cx="9144000" cy="1200329"/>
          </a:xfrm>
          <a:prstGeom prst="rect">
            <a:avLst/>
          </a:prstGeom>
          <a:noFill/>
        </p:spPr>
        <p:txBody>
          <a:bodyPr wrap="square" rtlCol="0">
            <a:spAutoFit/>
          </a:bodyPr>
          <a:lstStyle/>
          <a:p>
            <a:pPr marL="0" marR="0" lvl="0" indent="0" algn="ctr" defTabSz="914400" rtl="1"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ar-EG" sz="80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120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30 طوبة</a:t>
            </a:r>
            <a:endParaRPr kumimoji="0" lang="en-GB" sz="8000" b="1" i="0" u="sng" strike="noStrike" kern="120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1525071292"/>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630635278"/>
      </p:ext>
    </p:extLst>
  </p:cSld>
  <p:clrMapOvr>
    <a:masterClrMapping/>
  </p:clrMapOvr>
  <p:transition advClick="0" advTm="0"/>
</p:sld>
</file>

<file path=ppt/slides/slide1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1963271" y="1"/>
            <a:ext cx="1963271" cy="806824"/>
          </a:xfrm>
        </p:spPr>
        <p:txBody>
          <a:bodyPr>
            <a:normAutofit/>
          </a:bodyPr>
          <a:lstStyle/>
          <a:p>
            <a:pPr algn="ctr" rtl="1"/>
            <a:r>
              <a:rPr lang="ar-EG" sz="4400" b="1" u="sng" dirty="0">
                <a:solidFill>
                  <a:srgbClr val="FFC000"/>
                </a:solidFill>
                <a:latin typeface="Times New Roman" panose="02020603050405020304" pitchFamily="18" charset="0"/>
                <a:cs typeface="Times New Roman" panose="02020603050405020304" pitchFamily="18" charset="0"/>
              </a:rPr>
              <a:t>11 هاتور</a:t>
            </a:r>
            <a:endParaRPr lang="en-GB" sz="4400"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991C036F-65DD-490E-A99B-544371063533}"/>
              </a:ext>
            </a:extLst>
          </p:cNvPr>
          <p:cNvSpPr txBox="1"/>
          <p:nvPr/>
        </p:nvSpPr>
        <p:spPr>
          <a:xfrm>
            <a:off x="0" y="4824007"/>
            <a:ext cx="9144000" cy="1200329"/>
          </a:xfrm>
          <a:prstGeom prst="rect">
            <a:avLst/>
          </a:prstGeom>
          <a:noFill/>
        </p:spPr>
        <p:txBody>
          <a:bodyPr wrap="square" rtlCol="0">
            <a:spAutoFit/>
          </a:bodyPr>
          <a:lstStyle/>
          <a:p>
            <a:pPr marL="0" marR="0" lvl="0" indent="0" algn="ctr" defTabSz="914400" rtl="1"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ar-EG" sz="80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120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26 توت</a:t>
            </a:r>
            <a:endParaRPr kumimoji="0" lang="en-GB" sz="8000" b="1" i="0" u="sng" strike="noStrike" kern="120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3352614941"/>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599824594"/>
      </p:ext>
    </p:extLst>
  </p:cSld>
  <p:clrMapOvr>
    <a:masterClrMapping/>
  </p:clrMapOvr>
  <p:transition advClick="0" advTm="0"/>
</p:sld>
</file>

<file path=ppt/slides/slide1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86722" name="Title 1"/>
          <p:cNvSpPr>
            <a:spLocks noGrp="1"/>
          </p:cNvSpPr>
          <p:nvPr>
            <p:ph type="title"/>
          </p:nvPr>
        </p:nvSpPr>
        <p:spPr bwMode="auto">
          <a:xfrm>
            <a:off x="-1936376" y="19050"/>
            <a:ext cx="1936376"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ar-EG" dirty="0"/>
              <a:t>12 هاتور</a:t>
            </a:r>
            <a:endParaRPr lang="en-US" dirty="0"/>
          </a:p>
        </p:txBody>
      </p:sp>
      <p:sp>
        <p:nvSpPr>
          <p:cNvPr id="286724" name="Content Placeholder 3"/>
          <p:cNvSpPr txBox="1">
            <a:spLocks/>
          </p:cNvSpPr>
          <p:nvPr/>
        </p:nvSpPr>
        <p:spPr bwMode="auto">
          <a:xfrm>
            <a:off x="0" y="4802406"/>
            <a:ext cx="9144000"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ctr" defTabSz="457200" rtl="1" eaLnBrk="1" fontAlgn="auto" latinLnBrk="0" hangingPunct="1">
              <a:lnSpc>
                <a:spcPct val="100000"/>
              </a:lnSpc>
              <a:spcBef>
                <a:spcPct val="20000"/>
              </a:spcBef>
              <a:spcAft>
                <a:spcPts val="0"/>
              </a:spcAft>
              <a:buClrTx/>
              <a:buSzTx/>
              <a:buFontTx/>
              <a:buNone/>
              <a:tabLst/>
              <a:defRPr/>
            </a:pPr>
            <a:r>
              <a:rPr kumimoji="0" lang="ar-EG" sz="4800" b="1" i="0" u="none" strike="noStrike" kern="1200" cap="none" spc="0" normalizeH="0" baseline="0" noProof="0" dirty="0">
                <a:ln>
                  <a:noFill/>
                </a:ln>
                <a:solidFill>
                  <a:srgbClr val="FFFFFF"/>
                </a:solidFill>
                <a:effectLst/>
                <a:uLnTx/>
                <a:uFillTx/>
                <a:latin typeface="CS New Athanasius" panose="020B0500000000000000" pitchFamily="34" charset="0"/>
                <a:ea typeface="+mn-ea"/>
                <a:cs typeface="Times New Roman" panose="02020603050405020304" pitchFamily="18" charset="0"/>
              </a:rPr>
              <a:t>طوبى لكل من يتقي الرب و يسلك في طرقه. لانك تاكل تعب يديك طوباك و خير لك.</a:t>
            </a:r>
          </a:p>
        </p:txBody>
      </p:sp>
      <p:sp>
        <p:nvSpPr>
          <p:cNvPr id="5" name="Title 1">
            <a:extLst>
              <a:ext uri="{FF2B5EF4-FFF2-40B4-BE49-F238E27FC236}">
                <a16:creationId xmlns:a16="http://schemas.microsoft.com/office/drawing/2014/main" id="{0EB22959-15D7-4F31-BEB5-72E217546CD5}"/>
              </a:ext>
            </a:extLst>
          </p:cNvPr>
          <p:cNvSpPr txBox="1">
            <a:spLocks/>
          </p:cNvSpPr>
          <p:nvPr/>
        </p:nvSpPr>
        <p:spPr bwMode="auto">
          <a:xfrm>
            <a:off x="0" y="3627749"/>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marL="0" marR="0" lvl="0" indent="0" algn="ctr" defTabSz="457200" rtl="1" eaLnBrk="1" fontAlgn="base" latinLnBrk="0" hangingPunct="1">
              <a:lnSpc>
                <a:spcPct val="100000"/>
              </a:lnSpc>
              <a:spcBef>
                <a:spcPct val="0"/>
              </a:spcBef>
              <a:spcAft>
                <a:spcPct val="0"/>
              </a:spcAft>
              <a:buClrTx/>
              <a:buSzTx/>
              <a:buFontTx/>
              <a:buNone/>
              <a:tabLst/>
              <a:defRPr/>
            </a:pPr>
            <a:r>
              <a:rPr kumimoji="0" lang="ar-EG" sz="44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المزمور ( 128 : 1 ، 2 )</a:t>
            </a:r>
          </a:p>
        </p:txBody>
      </p:sp>
    </p:spTree>
  </p:cSld>
  <p:clrMapOvr>
    <a:masterClrMapping/>
  </p:clrMapOvr>
  <p:transition spd="slow"/>
</p:sld>
</file>

<file path=ppt/slides/slide1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4D2A5AF1-1926-4D53-88F1-5CEA1E99FF8A}"/>
              </a:ext>
            </a:extLst>
          </p:cNvPr>
          <p:cNvSpPr txBox="1"/>
          <p:nvPr/>
        </p:nvSpPr>
        <p:spPr>
          <a:xfrm>
            <a:off x="0" y="4345206"/>
            <a:ext cx="9144000" cy="2554545"/>
          </a:xfrm>
          <a:prstGeom prst="rect">
            <a:avLst/>
          </a:prstGeom>
          <a:noFill/>
        </p:spPr>
        <p:txBody>
          <a:bodyPr vert="horz" rtlCol="0">
            <a:spAutoFit/>
          </a:bodyPr>
          <a:lstStyle/>
          <a:p>
            <a:pPr marL="0" marR="0" lvl="0" indent="0" algn="justLow" defTabSz="457200" rtl="1" eaLnBrk="1" fontAlgn="auto" latinLnBrk="0" hangingPunct="1">
              <a:lnSpc>
                <a:spcPct val="100000"/>
              </a:lnSpc>
              <a:spcBef>
                <a:spcPct val="20000"/>
              </a:spcBef>
              <a:spcAft>
                <a:spcPts val="0"/>
              </a:spcAft>
              <a:buClrTx/>
              <a:buSzTx/>
              <a:buFontTx/>
              <a:buNone/>
              <a:tabLst/>
              <a:defRPr/>
            </a:pPr>
            <a:r>
              <a:rPr kumimoji="0" lang="ar-EG" sz="3200" b="1" i="0" u="none" strike="noStrike" kern="1200" cap="none" spc="0" normalizeH="0" baseline="0" noProof="0" dirty="0">
                <a:ln>
                  <a:noFill/>
                </a:ln>
                <a:solidFill>
                  <a:srgbClr val="FFFFFF"/>
                </a:solidFill>
                <a:effectLst/>
                <a:uLnTx/>
                <a:uFillTx/>
                <a:latin typeface="Calibri"/>
                <a:ea typeface="+mn-ea"/>
                <a:cs typeface="Times New Roman" panose="02020603050405020304" pitchFamily="18" charset="0"/>
              </a:rPr>
              <a:t>يُشبِه ملكوت السَّمواتِ كنزاً مُخْفىً فى حقلٍ، وجدهُ إنسانٌ فخبأهُ. ومن الفرح مضى وباع كلَّ ما لهِ واشترى ذلكَ لَ. وأيضاً يُشبه ملكوت السَّموات رجُلاً تاجراً يَطلبُ الجواهر الجيدة، فلمَّا وجد جوهرةً واحدةً ثمينةً، مضى وباع كل شـيءٍ لهُ واشـتراها. وأيضاً تُشـبه ملكوت السـَّموات شبكةً أُلقيت فى البحر، فجمعت من كلِّ جنسٍ. </a:t>
            </a:r>
          </a:p>
        </p:txBody>
      </p:sp>
      <p:sp>
        <p:nvSpPr>
          <p:cNvPr id="3" name="Title 1">
            <a:extLst>
              <a:ext uri="{FF2B5EF4-FFF2-40B4-BE49-F238E27FC236}">
                <a16:creationId xmlns:a16="http://schemas.microsoft.com/office/drawing/2014/main" id="{E00746F1-47C2-4C8F-AFB9-7929D537B59E}"/>
              </a:ext>
            </a:extLst>
          </p:cNvPr>
          <p:cNvSpPr>
            <a:spLocks noGrp="1"/>
          </p:cNvSpPr>
          <p:nvPr/>
        </p:nvSpPr>
        <p:spPr bwMode="auto">
          <a:xfrm>
            <a:off x="0" y="3691871"/>
            <a:ext cx="9144000" cy="65333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rtl="1" eaLnBrk="0" fontAlgn="base" hangingPunct="0">
              <a:spcBef>
                <a:spcPct val="0"/>
              </a:spcBef>
              <a:spcAft>
                <a:spcPct val="0"/>
              </a:spcAft>
              <a:defRPr sz="4400" b="1" u="sng">
                <a:solidFill>
                  <a:srgbClr val="FFC000"/>
                </a:solidFill>
                <a:latin typeface="Times New Roman" pitchFamily="18" charset="0"/>
                <a:ea typeface="+mj-ea"/>
                <a:cs typeface="Times New Roman" pitchFamily="18" charset="0"/>
              </a:defRPr>
            </a:lvl1pPr>
            <a:lvl2pPr algn="ctr" rtl="1" eaLnBrk="0" fontAlgn="base" hangingPunct="0">
              <a:spcBef>
                <a:spcPct val="0"/>
              </a:spcBef>
              <a:spcAft>
                <a:spcPct val="0"/>
              </a:spcAft>
              <a:defRPr sz="3600">
                <a:solidFill>
                  <a:schemeClr val="bg1"/>
                </a:solidFill>
                <a:latin typeface="Calibri" pitchFamily="34" charset="0"/>
                <a:cs typeface="Times New Roman" pitchFamily="18" charset="0"/>
              </a:defRPr>
            </a:lvl2pPr>
            <a:lvl3pPr algn="ctr" rtl="1" eaLnBrk="0" fontAlgn="base" hangingPunct="0">
              <a:spcBef>
                <a:spcPct val="0"/>
              </a:spcBef>
              <a:spcAft>
                <a:spcPct val="0"/>
              </a:spcAft>
              <a:defRPr sz="3600">
                <a:solidFill>
                  <a:schemeClr val="bg1"/>
                </a:solidFill>
                <a:latin typeface="Calibri" pitchFamily="34" charset="0"/>
                <a:cs typeface="Times New Roman" pitchFamily="18" charset="0"/>
              </a:defRPr>
            </a:lvl3pPr>
            <a:lvl4pPr algn="ctr" rtl="1" eaLnBrk="0" fontAlgn="base" hangingPunct="0">
              <a:spcBef>
                <a:spcPct val="0"/>
              </a:spcBef>
              <a:spcAft>
                <a:spcPct val="0"/>
              </a:spcAft>
              <a:defRPr sz="3600">
                <a:solidFill>
                  <a:schemeClr val="bg1"/>
                </a:solidFill>
                <a:latin typeface="Calibri" pitchFamily="34" charset="0"/>
                <a:cs typeface="Times New Roman" pitchFamily="18" charset="0"/>
              </a:defRPr>
            </a:lvl4pPr>
            <a:lvl5pPr algn="ctr" rtl="1" eaLnBrk="0" fontAlgn="base" hangingPunct="0">
              <a:spcBef>
                <a:spcPct val="0"/>
              </a:spcBef>
              <a:spcAft>
                <a:spcPct val="0"/>
              </a:spcAft>
              <a:defRPr sz="3600">
                <a:solidFill>
                  <a:schemeClr val="bg1"/>
                </a:solidFill>
                <a:latin typeface="Calibri" pitchFamily="34" charset="0"/>
                <a:cs typeface="Times New Roman" pitchFamily="18" charset="0"/>
              </a:defRPr>
            </a:lvl5pPr>
            <a:lvl6pPr marL="457200" algn="ctr" rtl="1" eaLnBrk="1" fontAlgn="base" hangingPunct="1">
              <a:spcBef>
                <a:spcPct val="0"/>
              </a:spcBef>
              <a:spcAft>
                <a:spcPct val="0"/>
              </a:spcAft>
              <a:defRPr sz="3600">
                <a:solidFill>
                  <a:schemeClr val="bg1"/>
                </a:solidFill>
                <a:latin typeface="Arial" charset="0"/>
                <a:cs typeface="PT Bold Heading" pitchFamily="2" charset="-78"/>
              </a:defRPr>
            </a:lvl6pPr>
            <a:lvl7pPr marL="914400" algn="ctr" rtl="1" eaLnBrk="1" fontAlgn="base" hangingPunct="1">
              <a:spcBef>
                <a:spcPct val="0"/>
              </a:spcBef>
              <a:spcAft>
                <a:spcPct val="0"/>
              </a:spcAft>
              <a:defRPr sz="3600">
                <a:solidFill>
                  <a:schemeClr val="bg1"/>
                </a:solidFill>
                <a:latin typeface="Arial" charset="0"/>
                <a:cs typeface="PT Bold Heading" pitchFamily="2" charset="-78"/>
              </a:defRPr>
            </a:lvl7pPr>
            <a:lvl8pPr marL="1371600" algn="ctr" rtl="1" eaLnBrk="1" fontAlgn="base" hangingPunct="1">
              <a:spcBef>
                <a:spcPct val="0"/>
              </a:spcBef>
              <a:spcAft>
                <a:spcPct val="0"/>
              </a:spcAft>
              <a:defRPr sz="3600">
                <a:solidFill>
                  <a:schemeClr val="bg1"/>
                </a:solidFill>
                <a:latin typeface="Arial" charset="0"/>
                <a:cs typeface="PT Bold Heading" pitchFamily="2" charset="-78"/>
              </a:defRPr>
            </a:lvl8pPr>
            <a:lvl9pPr marL="1828800" algn="ctr" rtl="1" eaLnBrk="1" fontAlgn="base" hangingPunct="1">
              <a:spcBef>
                <a:spcPct val="0"/>
              </a:spcBef>
              <a:spcAft>
                <a:spcPct val="0"/>
              </a:spcAft>
              <a:defRPr sz="3600">
                <a:solidFill>
                  <a:schemeClr val="bg1"/>
                </a:solidFill>
                <a:latin typeface="Arial" charset="0"/>
                <a:cs typeface="PT Bold Heading" pitchFamily="2" charset="-78"/>
              </a:defRPr>
            </a:lvl9pPr>
          </a:lstStyle>
          <a:p>
            <a:pPr marL="0" marR="0" lvl="0" indent="0" algn="ctr" defTabSz="457200" rtl="1" eaLnBrk="0" fontAlgn="base" latinLnBrk="0" hangingPunct="0">
              <a:lnSpc>
                <a:spcPct val="100000"/>
              </a:lnSpc>
              <a:spcBef>
                <a:spcPct val="0"/>
              </a:spcBef>
              <a:spcAft>
                <a:spcPct val="0"/>
              </a:spcAft>
              <a:buClrTx/>
              <a:buSzTx/>
              <a:buFontTx/>
              <a:buNone/>
              <a:tabLst/>
              <a:defRPr/>
            </a:pPr>
            <a:r>
              <a:rPr kumimoji="0" lang="ar-SA" sz="4000" b="1" i="0" u="sng" strike="noStrike" kern="1200" cap="none" spc="0" normalizeH="0" baseline="0" noProof="0" dirty="0">
                <a:ln>
                  <a:noFill/>
                </a:ln>
                <a:solidFill>
                  <a:srgbClr val="FFC000"/>
                </a:solidFill>
                <a:effectLst/>
                <a:uLnTx/>
                <a:uFillTx/>
                <a:latin typeface="Times New Roman" pitchFamily="18" charset="0"/>
                <a:ea typeface="+mj-ea"/>
                <a:cs typeface="Times New Roman" pitchFamily="18" charset="0"/>
              </a:rPr>
              <a:t>الإنجيل من بشارة مُعلمنا متى البشير</a:t>
            </a:r>
            <a:r>
              <a:rPr kumimoji="0" lang="ar-EG" sz="4000" b="1" i="0" u="sng" strike="noStrike" kern="1200" cap="none" spc="0" normalizeH="0" baseline="0" noProof="0" dirty="0">
                <a:ln>
                  <a:noFill/>
                </a:ln>
                <a:solidFill>
                  <a:srgbClr val="FFC000"/>
                </a:solidFill>
                <a:effectLst/>
                <a:uLnTx/>
                <a:uFillTx/>
                <a:latin typeface="Times New Roman" pitchFamily="18" charset="0"/>
                <a:ea typeface="+mj-ea"/>
                <a:cs typeface="Times New Roman" pitchFamily="18" charset="0"/>
              </a:rPr>
              <a:t> </a:t>
            </a:r>
            <a:r>
              <a:rPr kumimoji="0" lang="ar-SA" sz="4000" b="1" i="0" u="sng" strike="noStrike" kern="1200" cap="none" spc="0" normalizeH="0" baseline="0" noProof="0" dirty="0">
                <a:ln>
                  <a:noFill/>
                </a:ln>
                <a:solidFill>
                  <a:srgbClr val="FFC000"/>
                </a:solidFill>
                <a:effectLst/>
                <a:uLnTx/>
                <a:uFillTx/>
                <a:latin typeface="Times New Roman" pitchFamily="18" charset="0"/>
                <a:ea typeface="+mj-ea"/>
                <a:cs typeface="Times New Roman" pitchFamily="18" charset="0"/>
              </a:rPr>
              <a:t>( 13 : 44 ـ 52 )</a:t>
            </a:r>
            <a:endParaRPr kumimoji="0" lang="en-US" sz="4000" b="1" i="0" u="sng" strike="noStrike" kern="1200" cap="none" spc="0" normalizeH="0" baseline="0" noProof="0" dirty="0">
              <a:ln>
                <a:noFill/>
              </a:ln>
              <a:solidFill>
                <a:srgbClr val="FFC000"/>
              </a:solidFill>
              <a:effectLst/>
              <a:uLnTx/>
              <a:uFillTx/>
              <a:latin typeface="Times New Roman" pitchFamily="18" charset="0"/>
              <a:ea typeface="+mj-ea"/>
              <a:cs typeface="Times New Roman" pitchFamily="18" charset="0"/>
            </a:endParaRPr>
          </a:p>
        </p:txBody>
      </p:sp>
    </p:spTree>
    <p:extLst>
      <p:ext uri="{BB962C8B-B14F-4D97-AF65-F5344CB8AC3E}">
        <p14:creationId xmlns:p14="http://schemas.microsoft.com/office/powerpoint/2010/main" val="1909373079"/>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24DC5B7A-FCEB-44B6-8EC0-BF438CB0DD2F}"/>
              </a:ext>
            </a:extLst>
          </p:cNvPr>
          <p:cNvSpPr txBox="1"/>
          <p:nvPr/>
        </p:nvSpPr>
        <p:spPr>
          <a:xfrm>
            <a:off x="0" y="4345206"/>
            <a:ext cx="9144000" cy="2431435"/>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3800" b="1" i="0" u="none" strike="noStrike" kern="1200" cap="none" spc="0" normalizeH="0" baseline="0" noProof="0" dirty="0">
                <a:ln>
                  <a:noFill/>
                </a:ln>
                <a:solidFill>
                  <a:srgbClr val="FFFFFF"/>
                </a:solidFill>
                <a:effectLst/>
                <a:uLnTx/>
                <a:uFillTx/>
                <a:latin typeface="Calibri"/>
                <a:ea typeface="+mn-ea"/>
                <a:cs typeface="Times New Roman" panose="02020603050405020304" pitchFamily="18" charset="0"/>
              </a:rPr>
              <a:t>ولمَّا امتلأت جذبوها إلى الشاطئ، وجلسوا ينتقون فجمعوا الجيادَ فى الأوعيةِ، وأمَّا الرديء فرموهُ خارجاً. وهكذا سيكون فى نهاية هذا الدهر: تخرج الملائكة ويفرزون الأشرار من بين الأخيار، ويقذفونهم فى أتون النَّار. </a:t>
            </a:r>
            <a:endParaRPr kumimoji="0" lang="en-GB" sz="38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1787925953"/>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E25F6433-AC9D-49CD-B23E-739510813498}"/>
              </a:ext>
            </a:extLst>
          </p:cNvPr>
          <p:cNvSpPr txBox="1"/>
          <p:nvPr/>
        </p:nvSpPr>
        <p:spPr>
          <a:xfrm>
            <a:off x="0" y="4345206"/>
            <a:ext cx="9144000" cy="2554545"/>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4000" b="1" i="0" u="none" strike="noStrike" kern="1200" cap="none" spc="0" normalizeH="0" baseline="0" noProof="0" dirty="0">
                <a:ln>
                  <a:noFill/>
                </a:ln>
                <a:solidFill>
                  <a:srgbClr val="FFFFFF"/>
                </a:solidFill>
                <a:effectLst/>
                <a:uLnTx/>
                <a:uFillTx/>
                <a:latin typeface="Calibri"/>
                <a:ea typeface="+mn-ea"/>
                <a:cs typeface="Times New Roman" panose="02020603050405020304" pitchFamily="18" charset="0"/>
              </a:rPr>
              <a:t>هناك يكون البُكاء وصرير الأسنان قال لهم يسوع: " أفهِمتم هذا كلَّه؟ " قالوا له: " نعم يا ربُّ ". قال لهم: " من أجل هذا كلُّ كاتبٍ مُتعلِّم فى ملكوتِ السَّمواتِ يُشبِهُ رجُلاً ربَّ حقلٍ يُخرِج من كنزهِ جُدداً وعُتقاء ".</a:t>
            </a:r>
          </a:p>
        </p:txBody>
      </p:sp>
    </p:spTree>
    <p:extLst>
      <p:ext uri="{BB962C8B-B14F-4D97-AF65-F5344CB8AC3E}">
        <p14:creationId xmlns:p14="http://schemas.microsoft.com/office/powerpoint/2010/main" val="1997054320"/>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992671224"/>
      </p:ext>
    </p:extLst>
  </p:cSld>
  <p:clrMapOvr>
    <a:masterClrMapping/>
  </p:clrMapOvr>
  <p:transition advClick="0" advTm="0"/>
</p:sld>
</file>

<file path=ppt/slides/slide18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2084293" y="1"/>
            <a:ext cx="2084294" cy="806824"/>
          </a:xfrm>
        </p:spPr>
        <p:txBody>
          <a:bodyPr>
            <a:normAutofit/>
          </a:bodyPr>
          <a:lstStyle/>
          <a:p>
            <a:pPr algn="ctr" rtl="1"/>
            <a:r>
              <a:rPr lang="ar-EG" b="1" u="sng" dirty="0">
                <a:solidFill>
                  <a:srgbClr val="FFC000"/>
                </a:solidFill>
              </a:rPr>
              <a:t>13 هاتور</a:t>
            </a:r>
            <a:endParaRPr lang="en-GB"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7EFFE808-0CF6-48F9-A738-2C2CE056E5D9}"/>
              </a:ext>
            </a:extLst>
          </p:cNvPr>
          <p:cNvSpPr txBox="1"/>
          <p:nvPr/>
        </p:nvSpPr>
        <p:spPr>
          <a:xfrm>
            <a:off x="0" y="4824007"/>
            <a:ext cx="9144000" cy="1200329"/>
          </a:xfrm>
          <a:prstGeom prst="rect">
            <a:avLst/>
          </a:prstGeom>
          <a:noFill/>
        </p:spPr>
        <p:txBody>
          <a:bodyPr wrap="square" rtlCol="0">
            <a:spAutoFit/>
          </a:bodyPr>
          <a:lstStyle/>
          <a:p>
            <a:pPr marL="0" marR="0" lvl="0" indent="0" algn="ctr" defTabSz="914400" rtl="1"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ar-EG" sz="80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120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3 ابيب</a:t>
            </a:r>
            <a:endParaRPr kumimoji="0" lang="en-GB" sz="8000" b="1" i="0" u="sng" strike="noStrike" kern="120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33281155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1536326" y="1"/>
            <a:ext cx="1536326" cy="806824"/>
          </a:xfrm>
        </p:spPr>
        <p:txBody>
          <a:bodyPr/>
          <a:lstStyle/>
          <a:p>
            <a:pPr algn="ctr" rtl="1"/>
            <a:r>
              <a:rPr lang="ar-EG" b="1" u="sng" dirty="0">
                <a:solidFill>
                  <a:srgbClr val="FFC000"/>
                </a:solidFill>
              </a:rPr>
              <a:t>7 توت</a:t>
            </a:r>
            <a:endParaRPr lang="en-GB" b="1" u="sng" dirty="0">
              <a:solidFill>
                <a:srgbClr val="FFC000"/>
              </a:solidFill>
            </a:endParaRPr>
          </a:p>
        </p:txBody>
      </p:sp>
      <p:sp>
        <p:nvSpPr>
          <p:cNvPr id="6" name="TextBox 5">
            <a:hlinkClick r:id="rId2" action="ppaction://hlinksldjump"/>
            <a:extLst>
              <a:ext uri="{FF2B5EF4-FFF2-40B4-BE49-F238E27FC236}">
                <a16:creationId xmlns:a16="http://schemas.microsoft.com/office/drawing/2014/main" id="{3C874E7D-4C09-44DF-8F4E-33B5A3D8F77D}"/>
              </a:ext>
            </a:extLst>
          </p:cNvPr>
          <p:cNvSpPr txBox="1"/>
          <p:nvPr/>
        </p:nvSpPr>
        <p:spPr>
          <a:xfrm>
            <a:off x="0" y="4913129"/>
            <a:ext cx="9144000" cy="1200329"/>
          </a:xfrm>
          <a:prstGeom prst="rect">
            <a:avLst/>
          </a:prstGeom>
          <a:noFill/>
        </p:spPr>
        <p:txBody>
          <a:bodyPr wrap="square" rtlCol="0">
            <a:spAutoFit/>
          </a:body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ar-EG" sz="8000" b="1" i="0" u="none" strike="noStrike" kern="1200" cap="none" spc="0" normalizeH="0" baseline="0" noProof="0" dirty="0">
                <a:ln>
                  <a:noFill/>
                </a:ln>
                <a:solidFill>
                  <a:prstClr val="white"/>
                </a:solidFill>
                <a:effectLst/>
                <a:uLnTx/>
                <a:uFillTx/>
                <a:latin typeface="Calibri" panose="020F0502020204030204"/>
                <a:ea typeface="+mn-ea"/>
                <a:cs typeface="Arial" panose="020B0604020202020204" pitchFamily="34" charset="0"/>
              </a:rPr>
              <a:t>تقرأ فصول </a:t>
            </a:r>
            <a:r>
              <a:rPr kumimoji="0" lang="ar-EG" sz="8000" b="1" i="0" u="sng" strike="noStrike" kern="1200" cap="none" spc="0" normalizeH="0" baseline="0" noProof="0" dirty="0">
                <a:ln>
                  <a:noFill/>
                </a:ln>
                <a:solidFill>
                  <a:srgbClr val="FFC000"/>
                </a:solidFill>
                <a:effectLst/>
                <a:uLnTx/>
                <a:uFillTx/>
                <a:latin typeface="Calibri" panose="020F0502020204030204"/>
                <a:ea typeface="+mn-ea"/>
                <a:cs typeface="Arial" panose="020B0604020202020204" pitchFamily="34" charset="0"/>
              </a:rPr>
              <a:t>3 أبيب</a:t>
            </a:r>
            <a:endParaRPr kumimoji="0" lang="en-GB" sz="8000" b="1" i="0" u="sng" strike="noStrike" kern="1200" cap="none" spc="0" normalizeH="0" baseline="0" noProof="0" dirty="0">
              <a:ln>
                <a:noFill/>
              </a:ln>
              <a:solidFill>
                <a:srgbClr val="FFC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52449112"/>
      </p:ext>
    </p:extLst>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527901298"/>
      </p:ext>
    </p:extLst>
  </p:cSld>
  <p:clrMapOvr>
    <a:masterClrMapping/>
  </p:clrMapOvr>
  <p:transition advClick="0" advTm="0"/>
</p:sld>
</file>

<file path=ppt/slides/slide19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2017059" y="1"/>
            <a:ext cx="2017059" cy="806824"/>
          </a:xfrm>
        </p:spPr>
        <p:txBody>
          <a:bodyPr>
            <a:normAutofit/>
          </a:bodyPr>
          <a:lstStyle/>
          <a:p>
            <a:pPr algn="ctr" rtl="1"/>
            <a:r>
              <a:rPr lang="ar-EG" b="1" u="sng" dirty="0">
                <a:solidFill>
                  <a:srgbClr val="FFC000"/>
                </a:solidFill>
              </a:rPr>
              <a:t>14 هاتور</a:t>
            </a:r>
            <a:endParaRPr lang="en-GB"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8E5FBA0B-9D49-4001-9E7F-9AF296674FC0}"/>
              </a:ext>
            </a:extLst>
          </p:cNvPr>
          <p:cNvSpPr txBox="1"/>
          <p:nvPr/>
        </p:nvSpPr>
        <p:spPr>
          <a:xfrm>
            <a:off x="0" y="4824007"/>
            <a:ext cx="9144000" cy="1323439"/>
          </a:xfrm>
          <a:prstGeom prst="rect">
            <a:avLst/>
          </a:prstGeom>
          <a:noFill/>
        </p:spPr>
        <p:txBody>
          <a:bodyPr wrap="square" rtlCol="0">
            <a:spAutoFit/>
          </a:bodyPr>
          <a:lstStyle/>
          <a:p>
            <a:pPr marL="0" marR="0" lvl="0" indent="0" algn="ctr" defTabSz="914400" rtl="1" eaLnBrk="0" fontAlgn="base" latinLnBrk="0" hangingPunct="0">
              <a:lnSpc>
                <a:spcPct val="100000"/>
              </a:lnSpc>
              <a:spcBef>
                <a:spcPct val="20000"/>
              </a:spcBef>
              <a:spcAft>
                <a:spcPct val="0"/>
              </a:spcAft>
              <a:buClrTx/>
              <a:buSzTx/>
              <a:buFontTx/>
              <a:buNone/>
              <a:tabLst/>
              <a:defRPr/>
            </a:pPr>
            <a:r>
              <a:rPr kumimoji="0" lang="ar-EG" sz="8000" b="1" i="0" u="none" strike="noStrike" kern="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28 هاتور</a:t>
            </a:r>
            <a:endParaRPr kumimoji="0" lang="en-GB" sz="8000" b="1" i="0" u="sng" strike="noStrike" kern="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2247521213"/>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636606535"/>
      </p:ext>
    </p:extLst>
  </p:cSld>
  <p:clrMapOvr>
    <a:masterClrMapping/>
  </p:clrMapOvr>
  <p:transition advClick="0" advTm="0"/>
</p:sld>
</file>

<file path=ppt/slides/slide19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03106" name="Title 1"/>
          <p:cNvSpPr>
            <a:spLocks noGrp="1"/>
          </p:cNvSpPr>
          <p:nvPr>
            <p:ph type="title"/>
          </p:nvPr>
        </p:nvSpPr>
        <p:spPr bwMode="auto">
          <a:xfrm>
            <a:off x="-2057400" y="19050"/>
            <a:ext cx="2057400"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ar-EG"/>
              <a:t>15 هاتور</a:t>
            </a:r>
            <a:endParaRPr lang="en-US"/>
          </a:p>
        </p:txBody>
      </p:sp>
      <p:sp>
        <p:nvSpPr>
          <p:cNvPr id="303108" name="Content Placeholder 3"/>
          <p:cNvSpPr txBox="1">
            <a:spLocks/>
          </p:cNvSpPr>
          <p:nvPr/>
        </p:nvSpPr>
        <p:spPr bwMode="auto">
          <a:xfrm>
            <a:off x="0" y="4345206"/>
            <a:ext cx="914400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ctr" defTabSz="457200" rtl="1" eaLnBrk="1" fontAlgn="auto" latinLnBrk="0" hangingPunct="1">
              <a:lnSpc>
                <a:spcPct val="100000"/>
              </a:lnSpc>
              <a:spcBef>
                <a:spcPct val="20000"/>
              </a:spcBef>
              <a:spcAft>
                <a:spcPts val="0"/>
              </a:spcAft>
              <a:buClrTx/>
              <a:buSzTx/>
              <a:buFontTx/>
              <a:buNone/>
              <a:tabLst/>
              <a:defRPr/>
            </a:pPr>
            <a:r>
              <a:rPr kumimoji="0" lang="ar-EG" sz="4800" b="1" i="0" u="none" strike="noStrike" kern="1200" cap="none" spc="0" normalizeH="0" baseline="0" noProof="0" dirty="0">
                <a:ln>
                  <a:noFill/>
                </a:ln>
                <a:solidFill>
                  <a:srgbClr val="FFFFFF"/>
                </a:solidFill>
                <a:effectLst/>
                <a:uLnTx/>
                <a:uFillTx/>
                <a:latin typeface="CS New Athanasius" panose="020B0500000000000000" pitchFamily="34" charset="0"/>
                <a:ea typeface="+mn-ea"/>
                <a:cs typeface="Times New Roman" panose="02020603050405020304" pitchFamily="18" charset="0"/>
              </a:rPr>
              <a:t>عجيبٌ هو الله فى قدِّيسِيه. إلهُ إسرائيلَ هو يُعطي قوةً وعِزاً لشعبِهِ. والصِّدِّيقون يَفرحون ويتهلَّلون أمامَ اللهِ. ويَتَنَعَّمون بالسرورِ.</a:t>
            </a:r>
          </a:p>
        </p:txBody>
      </p:sp>
      <p:sp>
        <p:nvSpPr>
          <p:cNvPr id="5" name="Title 1">
            <a:extLst>
              <a:ext uri="{FF2B5EF4-FFF2-40B4-BE49-F238E27FC236}">
                <a16:creationId xmlns:a16="http://schemas.microsoft.com/office/drawing/2014/main" id="{C8B06FD9-2966-4D9A-BA3D-EB2F5D987860}"/>
              </a:ext>
            </a:extLst>
          </p:cNvPr>
          <p:cNvSpPr txBox="1">
            <a:spLocks/>
          </p:cNvSpPr>
          <p:nvPr/>
        </p:nvSpPr>
        <p:spPr bwMode="auto">
          <a:xfrm>
            <a:off x="0" y="3580031"/>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marL="0" marR="0" lvl="0" indent="0" algn="ctr" defTabSz="457200" rtl="1" eaLnBrk="1" fontAlgn="base" latinLnBrk="0" hangingPunct="1">
              <a:lnSpc>
                <a:spcPct val="100000"/>
              </a:lnSpc>
              <a:spcBef>
                <a:spcPct val="0"/>
              </a:spcBef>
              <a:spcAft>
                <a:spcPct val="0"/>
              </a:spcAft>
              <a:buClrTx/>
              <a:buSzTx/>
              <a:buFontTx/>
              <a:buNone/>
              <a:tabLst/>
              <a:defRPr/>
            </a:pPr>
            <a:r>
              <a:rPr kumimoji="0" lang="ar-EG" sz="44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المزمور ( 67 : 33 ، 4 )</a:t>
            </a:r>
          </a:p>
        </p:txBody>
      </p:sp>
    </p:spTree>
  </p:cSld>
  <p:clrMapOvr>
    <a:masterClrMapping/>
  </p:clrMapOvr>
  <p:transition spd="slow"/>
</p:sld>
</file>

<file path=ppt/slides/slide19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B7FCDD3F-C5A2-412F-A5A9-E421968B38CF}"/>
              </a:ext>
            </a:extLst>
          </p:cNvPr>
          <p:cNvSpPr txBox="1"/>
          <p:nvPr/>
        </p:nvSpPr>
        <p:spPr>
          <a:xfrm>
            <a:off x="-94130" y="4425888"/>
            <a:ext cx="9305365" cy="2400657"/>
          </a:xfrm>
          <a:prstGeom prst="rect">
            <a:avLst/>
          </a:prstGeom>
          <a:noFill/>
        </p:spPr>
        <p:txBody>
          <a:bodyPr vert="horz" wrap="square" rtlCol="0">
            <a:spAutoFit/>
          </a:bodyPr>
          <a:lstStyle/>
          <a:p>
            <a:pPr marL="0" marR="0" lvl="0" indent="0" algn="r" defTabSz="457200" rtl="1" eaLnBrk="1" fontAlgn="auto" latinLnBrk="0" hangingPunct="1">
              <a:lnSpc>
                <a:spcPct val="100000"/>
              </a:lnSpc>
              <a:spcBef>
                <a:spcPct val="20000"/>
              </a:spcBef>
              <a:spcAft>
                <a:spcPts val="0"/>
              </a:spcAft>
              <a:buClrTx/>
              <a:buSzTx/>
              <a:buFontTx/>
              <a:buNone/>
              <a:tabLst/>
              <a:defRPr/>
            </a:pPr>
            <a:r>
              <a:rPr kumimoji="0" lang="ar-EG" sz="3000" b="1" i="0" u="none" strike="noStrike" kern="1200" cap="none" spc="0" normalizeH="0" baseline="0" noProof="0" dirty="0">
                <a:ln>
                  <a:noFill/>
                </a:ln>
                <a:solidFill>
                  <a:srgbClr val="FFFFFF"/>
                </a:solidFill>
                <a:effectLst/>
                <a:uLnTx/>
                <a:uFillTx/>
                <a:latin typeface="Calibri"/>
                <a:ea typeface="+mn-ea"/>
                <a:cs typeface="Times New Roman" panose="02020603050405020304" pitchFamily="18" charset="0"/>
              </a:rPr>
              <a:t>ها أنا أُرسِلكُم كغنم فى وسَطِ ذئابٍ فكونوا حُكماءَ كالحيَّاتِ وبُسطاءَ كالحمام. واحذروا من النَّاسِ، لأنَّهُم يُسلِّمونكُم إلى مجالسَ وفى مجامعهِمْ يَجْلِدُونكم. وتُقـَـدَّموا أمامَ ملـوكٍ وولاةٍ من أجـْـلي شهادةً لهُـم وللأُمَم. فَـمَتَى أَسْـلَمُوكُمْ فلا تَهْتَمُّوا كيفَ أو بِما تَتَكَلَّمُون، لأنَّكُم تُعطونَ فى تِلكَ السَّاعةِ ما تَتكَلَّمون بِه. لأنَّ لستُم أنتُم المُتَكلِّمين بَل روحُ أبيكُم الَّذى يتَكَلَّمُ فيكُم. </a:t>
            </a:r>
          </a:p>
        </p:txBody>
      </p:sp>
      <p:sp>
        <p:nvSpPr>
          <p:cNvPr id="3" name="Title 1">
            <a:extLst>
              <a:ext uri="{FF2B5EF4-FFF2-40B4-BE49-F238E27FC236}">
                <a16:creationId xmlns:a16="http://schemas.microsoft.com/office/drawing/2014/main" id="{11120712-CC06-47F0-A9F6-222972080E82}"/>
              </a:ext>
            </a:extLst>
          </p:cNvPr>
          <p:cNvSpPr>
            <a:spLocks noGrp="1"/>
          </p:cNvSpPr>
          <p:nvPr/>
        </p:nvSpPr>
        <p:spPr bwMode="auto">
          <a:xfrm>
            <a:off x="0" y="3697941"/>
            <a:ext cx="9144000" cy="64726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rtl="1" eaLnBrk="0" fontAlgn="base" hangingPunct="0">
              <a:spcBef>
                <a:spcPct val="0"/>
              </a:spcBef>
              <a:spcAft>
                <a:spcPct val="0"/>
              </a:spcAft>
              <a:defRPr sz="4400" b="1" u="sng">
                <a:solidFill>
                  <a:srgbClr val="FFC000"/>
                </a:solidFill>
                <a:latin typeface="Times New Roman" pitchFamily="18" charset="0"/>
                <a:ea typeface="+mj-ea"/>
                <a:cs typeface="Times New Roman" pitchFamily="18" charset="0"/>
              </a:defRPr>
            </a:lvl1pPr>
            <a:lvl2pPr algn="ctr" rtl="1" eaLnBrk="0" fontAlgn="base" hangingPunct="0">
              <a:spcBef>
                <a:spcPct val="0"/>
              </a:spcBef>
              <a:spcAft>
                <a:spcPct val="0"/>
              </a:spcAft>
              <a:defRPr sz="3600">
                <a:solidFill>
                  <a:schemeClr val="bg1"/>
                </a:solidFill>
                <a:latin typeface="Calibri" pitchFamily="34" charset="0"/>
                <a:cs typeface="Times New Roman" pitchFamily="18" charset="0"/>
              </a:defRPr>
            </a:lvl2pPr>
            <a:lvl3pPr algn="ctr" rtl="1" eaLnBrk="0" fontAlgn="base" hangingPunct="0">
              <a:spcBef>
                <a:spcPct val="0"/>
              </a:spcBef>
              <a:spcAft>
                <a:spcPct val="0"/>
              </a:spcAft>
              <a:defRPr sz="3600">
                <a:solidFill>
                  <a:schemeClr val="bg1"/>
                </a:solidFill>
                <a:latin typeface="Calibri" pitchFamily="34" charset="0"/>
                <a:cs typeface="Times New Roman" pitchFamily="18" charset="0"/>
              </a:defRPr>
            </a:lvl3pPr>
            <a:lvl4pPr algn="ctr" rtl="1" eaLnBrk="0" fontAlgn="base" hangingPunct="0">
              <a:spcBef>
                <a:spcPct val="0"/>
              </a:spcBef>
              <a:spcAft>
                <a:spcPct val="0"/>
              </a:spcAft>
              <a:defRPr sz="3600">
                <a:solidFill>
                  <a:schemeClr val="bg1"/>
                </a:solidFill>
                <a:latin typeface="Calibri" pitchFamily="34" charset="0"/>
                <a:cs typeface="Times New Roman" pitchFamily="18" charset="0"/>
              </a:defRPr>
            </a:lvl4pPr>
            <a:lvl5pPr algn="ctr" rtl="1" eaLnBrk="0" fontAlgn="base" hangingPunct="0">
              <a:spcBef>
                <a:spcPct val="0"/>
              </a:spcBef>
              <a:spcAft>
                <a:spcPct val="0"/>
              </a:spcAft>
              <a:defRPr sz="3600">
                <a:solidFill>
                  <a:schemeClr val="bg1"/>
                </a:solidFill>
                <a:latin typeface="Calibri" pitchFamily="34" charset="0"/>
                <a:cs typeface="Times New Roman" pitchFamily="18" charset="0"/>
              </a:defRPr>
            </a:lvl5pPr>
            <a:lvl6pPr marL="457200" algn="ctr" rtl="1" eaLnBrk="1" fontAlgn="base" hangingPunct="1">
              <a:spcBef>
                <a:spcPct val="0"/>
              </a:spcBef>
              <a:spcAft>
                <a:spcPct val="0"/>
              </a:spcAft>
              <a:defRPr sz="3600">
                <a:solidFill>
                  <a:schemeClr val="bg1"/>
                </a:solidFill>
                <a:latin typeface="Arial" charset="0"/>
                <a:cs typeface="PT Bold Heading" pitchFamily="2" charset="-78"/>
              </a:defRPr>
            </a:lvl6pPr>
            <a:lvl7pPr marL="914400" algn="ctr" rtl="1" eaLnBrk="1" fontAlgn="base" hangingPunct="1">
              <a:spcBef>
                <a:spcPct val="0"/>
              </a:spcBef>
              <a:spcAft>
                <a:spcPct val="0"/>
              </a:spcAft>
              <a:defRPr sz="3600">
                <a:solidFill>
                  <a:schemeClr val="bg1"/>
                </a:solidFill>
                <a:latin typeface="Arial" charset="0"/>
                <a:cs typeface="PT Bold Heading" pitchFamily="2" charset="-78"/>
              </a:defRPr>
            </a:lvl7pPr>
            <a:lvl8pPr marL="1371600" algn="ctr" rtl="1" eaLnBrk="1" fontAlgn="base" hangingPunct="1">
              <a:spcBef>
                <a:spcPct val="0"/>
              </a:spcBef>
              <a:spcAft>
                <a:spcPct val="0"/>
              </a:spcAft>
              <a:defRPr sz="3600">
                <a:solidFill>
                  <a:schemeClr val="bg1"/>
                </a:solidFill>
                <a:latin typeface="Arial" charset="0"/>
                <a:cs typeface="PT Bold Heading" pitchFamily="2" charset="-78"/>
              </a:defRPr>
            </a:lvl8pPr>
            <a:lvl9pPr marL="1828800" algn="ctr" rtl="1" eaLnBrk="1" fontAlgn="base" hangingPunct="1">
              <a:spcBef>
                <a:spcPct val="0"/>
              </a:spcBef>
              <a:spcAft>
                <a:spcPct val="0"/>
              </a:spcAft>
              <a:defRPr sz="3600">
                <a:solidFill>
                  <a:schemeClr val="bg1"/>
                </a:solidFill>
                <a:latin typeface="Arial" charset="0"/>
                <a:cs typeface="PT Bold Heading" pitchFamily="2" charset="-78"/>
              </a:defRPr>
            </a:lvl9pPr>
          </a:lstStyle>
          <a:p>
            <a:pPr marL="0" marR="0" lvl="0" indent="0" algn="ctr" defTabSz="457200" rtl="1" eaLnBrk="0" fontAlgn="base" latinLnBrk="0" hangingPunct="0">
              <a:lnSpc>
                <a:spcPct val="100000"/>
              </a:lnSpc>
              <a:spcBef>
                <a:spcPct val="0"/>
              </a:spcBef>
              <a:spcAft>
                <a:spcPct val="0"/>
              </a:spcAft>
              <a:buClrTx/>
              <a:buSzTx/>
              <a:buFontTx/>
              <a:buNone/>
              <a:tabLst/>
              <a:defRPr/>
            </a:pPr>
            <a:r>
              <a:rPr kumimoji="0" lang="ar-SA" sz="4000" b="1" i="0" u="sng" strike="noStrike" kern="1200" cap="none" spc="0" normalizeH="0" baseline="0" noProof="0" dirty="0">
                <a:ln>
                  <a:noFill/>
                </a:ln>
                <a:solidFill>
                  <a:srgbClr val="FFC000"/>
                </a:solidFill>
                <a:effectLst/>
                <a:uLnTx/>
                <a:uFillTx/>
                <a:latin typeface="Times New Roman" pitchFamily="18" charset="0"/>
                <a:ea typeface="+mj-ea"/>
                <a:cs typeface="Times New Roman" pitchFamily="18" charset="0"/>
              </a:rPr>
              <a:t>الإنجيل من بشارة مُعلمنا متى البشير ( 10 : 16 ـ 23 )</a:t>
            </a:r>
            <a:endParaRPr kumimoji="0" lang="en-US" sz="4000" b="1" i="0" u="sng" strike="noStrike" kern="1200" cap="none" spc="0" normalizeH="0" baseline="0" noProof="0" dirty="0">
              <a:ln>
                <a:noFill/>
              </a:ln>
              <a:solidFill>
                <a:srgbClr val="FFC000"/>
              </a:solidFill>
              <a:effectLst/>
              <a:uLnTx/>
              <a:uFillTx/>
              <a:latin typeface="Times New Roman" pitchFamily="18" charset="0"/>
              <a:ea typeface="+mj-ea"/>
              <a:cs typeface="Times New Roman" pitchFamily="18" charset="0"/>
            </a:endParaRPr>
          </a:p>
        </p:txBody>
      </p:sp>
    </p:spTree>
    <p:extLst>
      <p:ext uri="{BB962C8B-B14F-4D97-AF65-F5344CB8AC3E}">
        <p14:creationId xmlns:p14="http://schemas.microsoft.com/office/powerpoint/2010/main" val="2221135033"/>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0C60094D-1A2E-44B5-8A73-A8A8749ACE31}"/>
              </a:ext>
            </a:extLst>
          </p:cNvPr>
          <p:cNvSpPr txBox="1"/>
          <p:nvPr/>
        </p:nvSpPr>
        <p:spPr>
          <a:xfrm>
            <a:off x="0" y="4345206"/>
            <a:ext cx="9144000" cy="2554545"/>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3200" b="1" i="0" u="none" strike="noStrike" kern="1200" cap="none" spc="0" normalizeH="0" baseline="0" noProof="0" dirty="0">
                <a:ln>
                  <a:noFill/>
                </a:ln>
                <a:solidFill>
                  <a:srgbClr val="FFFFFF"/>
                </a:solidFill>
                <a:effectLst/>
                <a:uLnTx/>
                <a:uFillTx/>
                <a:latin typeface="Calibri"/>
                <a:ea typeface="+mn-ea"/>
                <a:cs typeface="Times New Roman" panose="02020603050405020304" pitchFamily="18" charset="0"/>
              </a:rPr>
              <a:t>وسَيُسلِّم الأخ أخاه إلى الموتِ ويُسلِّم الأبُ ولدَهُ، ويَقُـومُ الأولادُ على آبائِهمْ ويَقْتُلونهم. وتكونون مُبْغَضِينَ من الجَميع من أجْلِ اسمي، والذى يَصبُر إلى المُنْتَهى فهذا يَخلُصُ. فإذا طَردوكُم فى هذه المدينةِ فاهربوا إلى الأُخرى، فإنِّي  أقول لكُم لا تُتَمِّمُون جولانِ مُدُن إسرائيلَ حتَّى يأتي ابنُ الإنسانِ.</a:t>
            </a:r>
            <a:endParaRPr kumimoji="0" lang="en-GB"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3281828431"/>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42611938"/>
      </p:ext>
    </p:extLst>
  </p:cSld>
  <p:clrMapOvr>
    <a:masterClrMapping/>
  </p:clrMapOvr>
  <p:transition advClick="0" advTm="0"/>
</p:sld>
</file>

<file path=ppt/slides/slide19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2124634" y="1"/>
            <a:ext cx="2124636" cy="806824"/>
          </a:xfrm>
        </p:spPr>
        <p:txBody>
          <a:bodyPr/>
          <a:lstStyle/>
          <a:p>
            <a:pPr algn="ctr" rtl="1"/>
            <a:r>
              <a:rPr lang="ar-EG" sz="4800" b="1" u="sng" dirty="0">
                <a:solidFill>
                  <a:srgbClr val="FFC000"/>
                </a:solidFill>
              </a:rPr>
              <a:t>16 هاتور</a:t>
            </a:r>
            <a:endParaRPr lang="en-GB" sz="4800" b="1" u="sng" dirty="0">
              <a:solidFill>
                <a:srgbClr val="FFC000"/>
              </a:solidFill>
            </a:endParaRPr>
          </a:p>
        </p:txBody>
      </p:sp>
      <p:sp>
        <p:nvSpPr>
          <p:cNvPr id="6" name="TextBox 5">
            <a:hlinkClick r:id="rId2" action="ppaction://hlinksldjump"/>
            <a:extLst>
              <a:ext uri="{FF2B5EF4-FFF2-40B4-BE49-F238E27FC236}">
                <a16:creationId xmlns:a16="http://schemas.microsoft.com/office/drawing/2014/main" id="{ADA2639C-0E3C-452C-B084-59D20501ADC5}"/>
              </a:ext>
            </a:extLst>
          </p:cNvPr>
          <p:cNvSpPr txBox="1"/>
          <p:nvPr/>
        </p:nvSpPr>
        <p:spPr>
          <a:xfrm>
            <a:off x="0" y="4838127"/>
            <a:ext cx="9144000" cy="1323439"/>
          </a:xfrm>
          <a:prstGeom prst="rect">
            <a:avLst/>
          </a:prstGeom>
          <a:noFill/>
        </p:spPr>
        <p:txBody>
          <a:bodyPr wrap="square" rtlCol="0">
            <a:spAutoFit/>
          </a:bodyPr>
          <a:lstStyle/>
          <a:p>
            <a:pPr marL="0" marR="0" lvl="0" indent="0" algn="ctr" defTabSz="914400" rtl="1" eaLnBrk="0" fontAlgn="base" latinLnBrk="0" hangingPunct="0">
              <a:lnSpc>
                <a:spcPct val="100000"/>
              </a:lnSpc>
              <a:spcBef>
                <a:spcPct val="20000"/>
              </a:spcBef>
              <a:spcAft>
                <a:spcPct val="0"/>
              </a:spcAft>
              <a:buClrTx/>
              <a:buSzTx/>
              <a:buFontTx/>
              <a:buNone/>
              <a:tabLst/>
              <a:defRPr/>
            </a:pPr>
            <a:r>
              <a:rPr kumimoji="0" lang="ar-EG" sz="8000" b="1" i="0" u="none" strike="noStrike" kern="0" cap="none" spc="0" normalizeH="0" baseline="0" noProof="0" dirty="0">
                <a:ln>
                  <a:noFill/>
                </a:ln>
                <a:solidFill>
                  <a:prstClr val="white"/>
                </a:solidFill>
                <a:effectLst/>
                <a:uLnTx/>
                <a:uFillTx/>
                <a:latin typeface="Calibri"/>
                <a:ea typeface="+mn-ea"/>
                <a:cs typeface="Arial" panose="020B0604020202020204" pitchFamily="34" charset="0"/>
              </a:rPr>
              <a:t>تقرأ فصول </a:t>
            </a:r>
            <a:r>
              <a:rPr kumimoji="0" lang="ar-EG" sz="8000" b="1" i="0" u="sng" strike="noStrike" kern="0" cap="none" spc="0" normalizeH="0" baseline="0" noProof="0" dirty="0">
                <a:ln>
                  <a:noFill/>
                </a:ln>
                <a:solidFill>
                  <a:srgbClr val="FFC000"/>
                </a:solidFill>
                <a:effectLst/>
                <a:uLnTx/>
                <a:uFillTx/>
                <a:latin typeface="Calibri"/>
                <a:ea typeface="+mn-ea"/>
                <a:cs typeface="Arial" panose="020B0604020202020204" pitchFamily="34" charset="0"/>
              </a:rPr>
              <a:t>16 بؤونة</a:t>
            </a:r>
            <a:endParaRPr kumimoji="0" lang="en-GB" sz="8000" b="1" i="0" u="sng" strike="noStrike" kern="0" cap="none" spc="0" normalizeH="0" baseline="0" noProof="0" dirty="0">
              <a:ln>
                <a:noFill/>
              </a:ln>
              <a:solidFill>
                <a:srgbClr val="FFC000"/>
              </a:solidFill>
              <a:effectLst/>
              <a:uLnTx/>
              <a:uFillTx/>
              <a:latin typeface="Calibri"/>
              <a:ea typeface="+mn-ea"/>
              <a:cs typeface="+mn-cs"/>
            </a:endParaRPr>
          </a:p>
        </p:txBody>
      </p:sp>
    </p:spTree>
    <p:extLst>
      <p:ext uri="{BB962C8B-B14F-4D97-AF65-F5344CB8AC3E}">
        <p14:creationId xmlns:p14="http://schemas.microsoft.com/office/powerpoint/2010/main" val="4012177662"/>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13843596"/>
      </p:ext>
    </p:extLst>
  </p:cSld>
  <p:clrMapOvr>
    <a:masterClrMapping/>
  </p:clrMapOvr>
  <p:transition advClick="0" advTm="0"/>
</p:sld>
</file>

<file path=ppt/slides/slide19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8482" name="Title 1"/>
          <p:cNvSpPr>
            <a:spLocks noGrp="1"/>
          </p:cNvSpPr>
          <p:nvPr>
            <p:ph type="title"/>
          </p:nvPr>
        </p:nvSpPr>
        <p:spPr bwMode="auto">
          <a:xfrm>
            <a:off x="-2057400" y="19050"/>
            <a:ext cx="2057400"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ar-EG" dirty="0"/>
              <a:t>17 هاتور</a:t>
            </a:r>
            <a:endParaRPr lang="en-US" dirty="0"/>
          </a:p>
        </p:txBody>
      </p:sp>
      <p:sp>
        <p:nvSpPr>
          <p:cNvPr id="148484" name="Content Placeholder 3"/>
          <p:cNvSpPr txBox="1">
            <a:spLocks/>
          </p:cNvSpPr>
          <p:nvPr/>
        </p:nvSpPr>
        <p:spPr bwMode="auto">
          <a:xfrm>
            <a:off x="0" y="4345206"/>
            <a:ext cx="9144000" cy="2585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ctr" defTabSz="457200" rtl="1" eaLnBrk="1" fontAlgn="auto" latinLnBrk="0" hangingPunct="1">
              <a:lnSpc>
                <a:spcPct val="100000"/>
              </a:lnSpc>
              <a:spcBef>
                <a:spcPct val="20000"/>
              </a:spcBef>
              <a:spcAft>
                <a:spcPts val="0"/>
              </a:spcAft>
              <a:buClrTx/>
              <a:buSzTx/>
              <a:buFontTx/>
              <a:buNone/>
              <a:tabLst/>
              <a:defRPr/>
            </a:pPr>
            <a:r>
              <a:rPr kumimoji="0" lang="ar-EG" sz="5200" b="1" i="0" u="none" strike="noStrike" kern="1200" cap="none" spc="0" normalizeH="0" baseline="0" noProof="0" dirty="0">
                <a:ln>
                  <a:noFill/>
                </a:ln>
                <a:solidFill>
                  <a:srgbClr val="FFFFFF"/>
                </a:solidFill>
                <a:effectLst/>
                <a:uLnTx/>
                <a:uFillTx/>
                <a:latin typeface="CS New Athanasius" panose="020B0500000000000000" pitchFamily="34" charset="0"/>
                <a:ea typeface="+mn-ea"/>
                <a:cs typeface="Times New Roman" panose="02020603050405020304" pitchFamily="18" charset="0"/>
              </a:rPr>
              <a:t>كَهنَتُكَ يلبسونَ العدل. وأبرارُكَ يبتهجون من أجل داود عبدكَ. هيَّأت سراجاً لمسيحي. وعليه يُزهِرُ قُدسي.</a:t>
            </a:r>
          </a:p>
        </p:txBody>
      </p:sp>
      <p:sp>
        <p:nvSpPr>
          <p:cNvPr id="5" name="Title 1">
            <a:extLst>
              <a:ext uri="{FF2B5EF4-FFF2-40B4-BE49-F238E27FC236}">
                <a16:creationId xmlns:a16="http://schemas.microsoft.com/office/drawing/2014/main" id="{5BD8A752-D394-4CB5-849E-EB2E968A4ECD}"/>
              </a:ext>
            </a:extLst>
          </p:cNvPr>
          <p:cNvSpPr txBox="1">
            <a:spLocks/>
          </p:cNvSpPr>
          <p:nvPr/>
        </p:nvSpPr>
        <p:spPr bwMode="auto">
          <a:xfrm>
            <a:off x="0" y="3580031"/>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marL="0" marR="0" lvl="0" indent="0" algn="ctr" defTabSz="457200" rtl="1" eaLnBrk="1" fontAlgn="base" latinLnBrk="0" hangingPunct="1">
              <a:lnSpc>
                <a:spcPct val="100000"/>
              </a:lnSpc>
              <a:spcBef>
                <a:spcPct val="0"/>
              </a:spcBef>
              <a:spcAft>
                <a:spcPct val="0"/>
              </a:spcAft>
              <a:buClrTx/>
              <a:buSzTx/>
              <a:buFontTx/>
              <a:buNone/>
              <a:tabLst/>
              <a:defRPr/>
            </a:pPr>
            <a:r>
              <a:rPr kumimoji="0" lang="ar-EG" sz="44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المزمور ( 131 : 7 ، 12 ، 13 )</a:t>
            </a:r>
          </a:p>
        </p:txBody>
      </p:sp>
    </p:spTree>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2" name="Table 4">
            <a:extLst>
              <a:ext uri="{FF2B5EF4-FFF2-40B4-BE49-F238E27FC236}">
                <a16:creationId xmlns:a16="http://schemas.microsoft.com/office/drawing/2014/main" id="{41C05D9D-5DD3-4F64-B1BC-E9183F5815D2}"/>
              </a:ext>
            </a:extLst>
          </p:cNvPr>
          <p:cNvGraphicFramePr>
            <a:graphicFrameLocks noGrp="1"/>
          </p:cNvGraphicFramePr>
          <p:nvPr/>
        </p:nvGraphicFramePr>
        <p:xfrm>
          <a:off x="3145614" y="5231237"/>
          <a:ext cx="2897370" cy="779332"/>
        </p:xfrm>
        <a:graphic>
          <a:graphicData uri="http://schemas.openxmlformats.org/drawingml/2006/table">
            <a:tbl>
              <a:tblPr firstRow="1" bandRow="1">
                <a:tableStyleId>{21E4AEA4-8DFA-4A89-87EB-49C32662AFE0}</a:tableStyleId>
              </a:tblPr>
              <a:tblGrid>
                <a:gridCol w="482895">
                  <a:extLst>
                    <a:ext uri="{9D8B030D-6E8A-4147-A177-3AD203B41FA5}">
                      <a16:colId xmlns:a16="http://schemas.microsoft.com/office/drawing/2014/main" val="60752616"/>
                    </a:ext>
                  </a:extLst>
                </a:gridCol>
                <a:gridCol w="482895">
                  <a:extLst>
                    <a:ext uri="{9D8B030D-6E8A-4147-A177-3AD203B41FA5}">
                      <a16:colId xmlns:a16="http://schemas.microsoft.com/office/drawing/2014/main" val="1978433013"/>
                    </a:ext>
                  </a:extLst>
                </a:gridCol>
                <a:gridCol w="482895">
                  <a:extLst>
                    <a:ext uri="{9D8B030D-6E8A-4147-A177-3AD203B41FA5}">
                      <a16:colId xmlns:a16="http://schemas.microsoft.com/office/drawing/2014/main" val="4211932058"/>
                    </a:ext>
                  </a:extLst>
                </a:gridCol>
                <a:gridCol w="482895">
                  <a:extLst>
                    <a:ext uri="{9D8B030D-6E8A-4147-A177-3AD203B41FA5}">
                      <a16:colId xmlns:a16="http://schemas.microsoft.com/office/drawing/2014/main" val="3517426493"/>
                    </a:ext>
                  </a:extLst>
                </a:gridCol>
                <a:gridCol w="482895">
                  <a:extLst>
                    <a:ext uri="{9D8B030D-6E8A-4147-A177-3AD203B41FA5}">
                      <a16:colId xmlns:a16="http://schemas.microsoft.com/office/drawing/2014/main" val="1195923815"/>
                    </a:ext>
                  </a:extLst>
                </a:gridCol>
                <a:gridCol w="482895">
                  <a:extLst>
                    <a:ext uri="{9D8B030D-6E8A-4147-A177-3AD203B41FA5}">
                      <a16:colId xmlns:a16="http://schemas.microsoft.com/office/drawing/2014/main" val="1946833747"/>
                    </a:ext>
                  </a:extLst>
                </a:gridCol>
              </a:tblGrid>
              <a:tr h="350412">
                <a:tc gridSpan="6">
                  <a:txBody>
                    <a:bodyPr/>
                    <a:lstStyle/>
                    <a:p>
                      <a:pPr algn="ctr"/>
                      <a:r>
                        <a:rPr lang="ar-EG" sz="2000" b="1" i="0" u="none" dirty="0"/>
                        <a:t>نسي</a:t>
                      </a:r>
                      <a:endParaRPr lang="en-GB" sz="2000" b="1" i="0" u="none" dirty="0"/>
                    </a:p>
                  </a:txBody>
                  <a:tcPr/>
                </a:tc>
                <a:tc hMerge="1">
                  <a:txBody>
                    <a:bodyPr/>
                    <a:lstStyle/>
                    <a:p>
                      <a:endParaRPr lang="en-GB" dirty="0"/>
                    </a:p>
                  </a:txBody>
                  <a:tcPr/>
                </a:tc>
                <a:tc hMerge="1">
                  <a:txBody>
                    <a:bodyPr/>
                    <a:lstStyle/>
                    <a:p>
                      <a:endParaRPr lang="en-GB"/>
                    </a:p>
                  </a:txBody>
                  <a:tcPr/>
                </a:tc>
                <a:tc hMerge="1">
                  <a:txBody>
                    <a:bodyPr/>
                    <a:lstStyle/>
                    <a:p>
                      <a:endParaRPr lang="en-GB" dirty="0"/>
                    </a:p>
                  </a:txBody>
                  <a:tcPr/>
                </a:tc>
                <a:tc hMerge="1">
                  <a:txBody>
                    <a:bodyPr/>
                    <a:lstStyle/>
                    <a:p>
                      <a:endParaRPr lang="en-GB" dirty="0"/>
                    </a:p>
                  </a:txBody>
                  <a:tcPr/>
                </a:tc>
                <a:tc hMerge="1">
                  <a:txBody>
                    <a:bodyPr/>
                    <a:lstStyle/>
                    <a:p>
                      <a:endParaRPr lang="en-GB" dirty="0"/>
                    </a:p>
                  </a:txBody>
                  <a:tcPr/>
                </a:tc>
                <a:extLst>
                  <a:ext uri="{0D108BD9-81ED-4DB2-BD59-A6C34878D82A}">
                    <a16:rowId xmlns:a16="http://schemas.microsoft.com/office/drawing/2014/main" val="2400210891"/>
                  </a:ext>
                </a:extLst>
              </a:tr>
              <a:tr h="383092">
                <a:tc>
                  <a:txBody>
                    <a:bodyPr/>
                    <a:lstStyle/>
                    <a:p>
                      <a:pPr algn="ctr" rtl="0"/>
                      <a:endParaRPr lang="en-GB" sz="1650" b="1" dirty="0"/>
                    </a:p>
                  </a:txBody>
                  <a:tcPr/>
                </a:tc>
                <a:tc>
                  <a:txBody>
                    <a:bodyPr/>
                    <a:lstStyle/>
                    <a:p>
                      <a:pPr algn="ctr" rtl="0"/>
                      <a:endParaRPr lang="en-GB" sz="1650" b="1" dirty="0"/>
                    </a:p>
                  </a:txBody>
                  <a:tcPr/>
                </a:tc>
                <a:tc>
                  <a:txBody>
                    <a:bodyPr/>
                    <a:lstStyle/>
                    <a:p>
                      <a:pPr algn="ctr" rtl="0"/>
                      <a:endParaRPr lang="en-GB" sz="1650" b="1" dirty="0"/>
                    </a:p>
                  </a:txBody>
                  <a:tcPr/>
                </a:tc>
                <a:tc>
                  <a:txBody>
                    <a:bodyPr/>
                    <a:lstStyle/>
                    <a:p>
                      <a:pPr algn="ctr" rtl="0"/>
                      <a:endParaRPr lang="en-GB" sz="1650" b="1" dirty="0"/>
                    </a:p>
                  </a:txBody>
                  <a:tcPr/>
                </a:tc>
                <a:tc>
                  <a:txBody>
                    <a:bodyPr/>
                    <a:lstStyle/>
                    <a:p>
                      <a:pPr algn="ctr" rtl="0"/>
                      <a:endParaRPr lang="en-GB" sz="1650" b="1" dirty="0"/>
                    </a:p>
                  </a:txBody>
                  <a:tcPr/>
                </a:tc>
                <a:tc>
                  <a:txBody>
                    <a:bodyPr/>
                    <a:lstStyle/>
                    <a:p>
                      <a:pPr algn="ctr" rtl="0"/>
                      <a:endParaRPr lang="en-GB" sz="1650" b="1" dirty="0"/>
                    </a:p>
                  </a:txBody>
                  <a:tcPr/>
                </a:tc>
                <a:extLst>
                  <a:ext uri="{0D108BD9-81ED-4DB2-BD59-A6C34878D82A}">
                    <a16:rowId xmlns:a16="http://schemas.microsoft.com/office/drawing/2014/main" val="3052246067"/>
                  </a:ext>
                </a:extLst>
              </a:tr>
            </a:tbl>
          </a:graphicData>
        </a:graphic>
      </p:graphicFrame>
      <p:graphicFrame>
        <p:nvGraphicFramePr>
          <p:cNvPr id="9" name="Table 4">
            <a:extLst>
              <a:ext uri="{FF2B5EF4-FFF2-40B4-BE49-F238E27FC236}">
                <a16:creationId xmlns:a16="http://schemas.microsoft.com/office/drawing/2014/main" id="{A23EEA87-A986-48A5-B938-A719FF837009}"/>
              </a:ext>
            </a:extLst>
          </p:cNvPr>
          <p:cNvGraphicFramePr>
            <a:graphicFrameLocks noGrp="1"/>
          </p:cNvGraphicFramePr>
          <p:nvPr>
            <p:extLst>
              <p:ext uri="{D42A27DB-BD31-4B8C-83A1-F6EECF244321}">
                <p14:modId xmlns:p14="http://schemas.microsoft.com/office/powerpoint/2010/main" val="4099452825"/>
              </p:ext>
            </p:extLst>
          </p:nvPr>
        </p:nvGraphicFramePr>
        <p:xfrm>
          <a:off x="6225192" y="24995"/>
          <a:ext cx="2897370" cy="2377440"/>
        </p:xfrm>
        <a:graphic>
          <a:graphicData uri="http://schemas.openxmlformats.org/drawingml/2006/table">
            <a:tbl>
              <a:tblPr firstRow="1" bandRow="1">
                <a:tableStyleId>{5C22544A-7EE6-4342-B048-85BDC9FD1C3A}</a:tableStyleId>
              </a:tblPr>
              <a:tblGrid>
                <a:gridCol w="482895">
                  <a:extLst>
                    <a:ext uri="{9D8B030D-6E8A-4147-A177-3AD203B41FA5}">
                      <a16:colId xmlns:a16="http://schemas.microsoft.com/office/drawing/2014/main" val="60752616"/>
                    </a:ext>
                  </a:extLst>
                </a:gridCol>
                <a:gridCol w="482895">
                  <a:extLst>
                    <a:ext uri="{9D8B030D-6E8A-4147-A177-3AD203B41FA5}">
                      <a16:colId xmlns:a16="http://schemas.microsoft.com/office/drawing/2014/main" val="1978433013"/>
                    </a:ext>
                  </a:extLst>
                </a:gridCol>
                <a:gridCol w="482895">
                  <a:extLst>
                    <a:ext uri="{9D8B030D-6E8A-4147-A177-3AD203B41FA5}">
                      <a16:colId xmlns:a16="http://schemas.microsoft.com/office/drawing/2014/main" val="4211932058"/>
                    </a:ext>
                  </a:extLst>
                </a:gridCol>
                <a:gridCol w="482895">
                  <a:extLst>
                    <a:ext uri="{9D8B030D-6E8A-4147-A177-3AD203B41FA5}">
                      <a16:colId xmlns:a16="http://schemas.microsoft.com/office/drawing/2014/main" val="3517426493"/>
                    </a:ext>
                  </a:extLst>
                </a:gridCol>
                <a:gridCol w="482895">
                  <a:extLst>
                    <a:ext uri="{9D8B030D-6E8A-4147-A177-3AD203B41FA5}">
                      <a16:colId xmlns:a16="http://schemas.microsoft.com/office/drawing/2014/main" val="1195923815"/>
                    </a:ext>
                  </a:extLst>
                </a:gridCol>
                <a:gridCol w="482895">
                  <a:extLst>
                    <a:ext uri="{9D8B030D-6E8A-4147-A177-3AD203B41FA5}">
                      <a16:colId xmlns:a16="http://schemas.microsoft.com/office/drawing/2014/main" val="1946833747"/>
                    </a:ext>
                  </a:extLst>
                </a:gridCol>
              </a:tblGrid>
              <a:tr h="396240">
                <a:tc gridSpan="6">
                  <a:txBody>
                    <a:bodyPr/>
                    <a:lstStyle/>
                    <a:p>
                      <a:pPr algn="ctr"/>
                      <a:r>
                        <a:rPr lang="ar-EG" sz="2000" dirty="0"/>
                        <a:t>برمهات</a:t>
                      </a:r>
                      <a:endParaRPr lang="en-GB" sz="2000" dirty="0"/>
                    </a:p>
                  </a:txBody>
                  <a:tcPr/>
                </a:tc>
                <a:tc hMerge="1">
                  <a:txBody>
                    <a:bodyPr/>
                    <a:lstStyle/>
                    <a:p>
                      <a:endParaRPr lang="en-GB" dirty="0"/>
                    </a:p>
                  </a:txBody>
                  <a:tcPr/>
                </a:tc>
                <a:tc hMerge="1">
                  <a:txBody>
                    <a:bodyPr/>
                    <a:lstStyle/>
                    <a:p>
                      <a:endParaRPr lang="en-GB"/>
                    </a:p>
                  </a:txBody>
                  <a:tcPr/>
                </a:tc>
                <a:tc hMerge="1">
                  <a:txBody>
                    <a:bodyPr/>
                    <a:lstStyle/>
                    <a:p>
                      <a:endParaRPr lang="en-GB" dirty="0"/>
                    </a:p>
                  </a:txBody>
                  <a:tcPr/>
                </a:tc>
                <a:tc hMerge="1">
                  <a:txBody>
                    <a:bodyPr/>
                    <a:lstStyle/>
                    <a:p>
                      <a:endParaRPr lang="en-GB" dirty="0"/>
                    </a:p>
                  </a:txBody>
                  <a:tcPr/>
                </a:tc>
                <a:tc hMerge="1">
                  <a:txBody>
                    <a:bodyPr/>
                    <a:lstStyle/>
                    <a:p>
                      <a:endParaRPr lang="en-GB" dirty="0"/>
                    </a:p>
                  </a:txBody>
                  <a:tcPr/>
                </a:tc>
                <a:extLst>
                  <a:ext uri="{0D108BD9-81ED-4DB2-BD59-A6C34878D82A}">
                    <a16:rowId xmlns:a16="http://schemas.microsoft.com/office/drawing/2014/main" val="2400210891"/>
                  </a:ext>
                </a:extLst>
              </a:tr>
              <a:tr h="396240">
                <a:tc>
                  <a:txBody>
                    <a:bodyPr/>
                    <a:lstStyle/>
                    <a:p>
                      <a:pPr algn="ctr" rtl="0"/>
                      <a:endParaRPr lang="en-GB" sz="1600" b="1" dirty="0"/>
                    </a:p>
                  </a:txBody>
                  <a:tcPr/>
                </a:tc>
                <a:tc>
                  <a:txBody>
                    <a:bodyPr/>
                    <a:lstStyle/>
                    <a:p>
                      <a:pPr algn="ctr" rtl="0"/>
                      <a:endParaRPr lang="en-GB" sz="1600" b="1" dirty="0"/>
                    </a:p>
                  </a:txBody>
                  <a:tcPr/>
                </a:tc>
                <a:tc>
                  <a:txBody>
                    <a:bodyPr/>
                    <a:lstStyle/>
                    <a:p>
                      <a:pPr algn="ctr" rtl="0"/>
                      <a:endParaRPr lang="en-GB" sz="1600" b="1" dirty="0"/>
                    </a:p>
                  </a:txBody>
                  <a:tcPr/>
                </a:tc>
                <a:tc>
                  <a:txBody>
                    <a:bodyPr/>
                    <a:lstStyle/>
                    <a:p>
                      <a:pPr algn="ctr" rtl="0"/>
                      <a:endParaRPr lang="en-GB" sz="1600" b="1" dirty="0"/>
                    </a:p>
                  </a:txBody>
                  <a:tcPr/>
                </a:tc>
                <a:tc>
                  <a:txBody>
                    <a:bodyPr/>
                    <a:lstStyle/>
                    <a:p>
                      <a:pPr algn="ctr" rtl="0"/>
                      <a:endParaRPr lang="en-GB" sz="1600" b="1" dirty="0"/>
                    </a:p>
                  </a:txBody>
                  <a:tcPr/>
                </a:tc>
                <a:tc>
                  <a:txBody>
                    <a:bodyPr/>
                    <a:lstStyle/>
                    <a:p>
                      <a:pPr algn="ctr" rtl="0"/>
                      <a:endParaRPr lang="en-GB" sz="1600" b="1" dirty="0"/>
                    </a:p>
                  </a:txBody>
                  <a:tcPr/>
                </a:tc>
                <a:extLst>
                  <a:ext uri="{0D108BD9-81ED-4DB2-BD59-A6C34878D82A}">
                    <a16:rowId xmlns:a16="http://schemas.microsoft.com/office/drawing/2014/main" val="3052246067"/>
                  </a:ext>
                </a:extLst>
              </a:tr>
              <a:tr h="396240">
                <a:tc>
                  <a:txBody>
                    <a:bodyPr/>
                    <a:lstStyle/>
                    <a:p>
                      <a:pPr algn="ctr" rtl="0"/>
                      <a:endParaRPr lang="en-GB" sz="1600" b="1" dirty="0"/>
                    </a:p>
                  </a:txBody>
                  <a:tcPr/>
                </a:tc>
                <a:tc>
                  <a:txBody>
                    <a:bodyPr/>
                    <a:lstStyle/>
                    <a:p>
                      <a:pPr algn="ctr" rtl="0"/>
                      <a:endParaRPr lang="en-GB" sz="1600" b="1" dirty="0"/>
                    </a:p>
                  </a:txBody>
                  <a:tcPr/>
                </a:tc>
                <a:tc>
                  <a:txBody>
                    <a:bodyPr/>
                    <a:lstStyle/>
                    <a:p>
                      <a:pPr algn="ctr" rtl="0"/>
                      <a:endParaRPr lang="en-GB" sz="1600" b="1" dirty="0"/>
                    </a:p>
                  </a:txBody>
                  <a:tcPr/>
                </a:tc>
                <a:tc>
                  <a:txBody>
                    <a:bodyPr/>
                    <a:lstStyle/>
                    <a:p>
                      <a:pPr algn="ctr" rtl="0"/>
                      <a:endParaRPr lang="en-GB" sz="1600" b="1" dirty="0"/>
                    </a:p>
                  </a:txBody>
                  <a:tcPr/>
                </a:tc>
                <a:tc>
                  <a:txBody>
                    <a:bodyPr/>
                    <a:lstStyle/>
                    <a:p>
                      <a:pPr algn="ctr" rtl="0"/>
                      <a:endParaRPr lang="en-GB" sz="1600" b="1" dirty="0"/>
                    </a:p>
                  </a:txBody>
                  <a:tcPr/>
                </a:tc>
                <a:tc>
                  <a:txBody>
                    <a:bodyPr/>
                    <a:lstStyle/>
                    <a:p>
                      <a:pPr algn="ctr" rtl="0"/>
                      <a:endParaRPr lang="en-GB" sz="1600" b="1" dirty="0"/>
                    </a:p>
                  </a:txBody>
                  <a:tcPr/>
                </a:tc>
                <a:extLst>
                  <a:ext uri="{0D108BD9-81ED-4DB2-BD59-A6C34878D82A}">
                    <a16:rowId xmlns:a16="http://schemas.microsoft.com/office/drawing/2014/main" val="4098225372"/>
                  </a:ext>
                </a:extLst>
              </a:tr>
              <a:tr h="396240">
                <a:tc>
                  <a:txBody>
                    <a:bodyPr/>
                    <a:lstStyle/>
                    <a:p>
                      <a:pPr algn="ctr" rtl="0"/>
                      <a:endParaRPr lang="en-GB" sz="1600" b="1" dirty="0"/>
                    </a:p>
                  </a:txBody>
                  <a:tcPr/>
                </a:tc>
                <a:tc>
                  <a:txBody>
                    <a:bodyPr/>
                    <a:lstStyle/>
                    <a:p>
                      <a:pPr algn="ctr" rtl="0"/>
                      <a:endParaRPr lang="en-GB" sz="1600" b="1" dirty="0"/>
                    </a:p>
                  </a:txBody>
                  <a:tcPr/>
                </a:tc>
                <a:tc>
                  <a:txBody>
                    <a:bodyPr/>
                    <a:lstStyle/>
                    <a:p>
                      <a:pPr algn="ctr" rtl="0"/>
                      <a:endParaRPr lang="en-GB" sz="1600" b="1" dirty="0"/>
                    </a:p>
                  </a:txBody>
                  <a:tcPr/>
                </a:tc>
                <a:tc>
                  <a:txBody>
                    <a:bodyPr/>
                    <a:lstStyle/>
                    <a:p>
                      <a:pPr algn="ctr" rtl="0"/>
                      <a:endParaRPr lang="en-GB" sz="1600" b="1" dirty="0"/>
                    </a:p>
                  </a:txBody>
                  <a:tcPr/>
                </a:tc>
                <a:tc>
                  <a:txBody>
                    <a:bodyPr/>
                    <a:lstStyle/>
                    <a:p>
                      <a:pPr algn="ctr" rtl="0"/>
                      <a:endParaRPr lang="en-GB" sz="1600" b="1" dirty="0"/>
                    </a:p>
                  </a:txBody>
                  <a:tcPr/>
                </a:tc>
                <a:tc>
                  <a:txBody>
                    <a:bodyPr/>
                    <a:lstStyle/>
                    <a:p>
                      <a:pPr algn="ctr" rtl="0"/>
                      <a:endParaRPr lang="en-GB" sz="1600" b="1" dirty="0"/>
                    </a:p>
                  </a:txBody>
                  <a:tcPr/>
                </a:tc>
                <a:extLst>
                  <a:ext uri="{0D108BD9-81ED-4DB2-BD59-A6C34878D82A}">
                    <a16:rowId xmlns:a16="http://schemas.microsoft.com/office/drawing/2014/main" val="2623554263"/>
                  </a:ext>
                </a:extLst>
              </a:tr>
              <a:tr h="396240">
                <a:tc>
                  <a:txBody>
                    <a:bodyPr/>
                    <a:lstStyle/>
                    <a:p>
                      <a:pPr algn="ctr" rtl="0"/>
                      <a:endParaRPr lang="en-GB" sz="1600" b="1" dirty="0"/>
                    </a:p>
                  </a:txBody>
                  <a:tcPr/>
                </a:tc>
                <a:tc>
                  <a:txBody>
                    <a:bodyPr/>
                    <a:lstStyle/>
                    <a:p>
                      <a:pPr algn="ctr" rtl="0"/>
                      <a:endParaRPr lang="en-GB" sz="1600" b="1" dirty="0"/>
                    </a:p>
                  </a:txBody>
                  <a:tcPr/>
                </a:tc>
                <a:tc>
                  <a:txBody>
                    <a:bodyPr/>
                    <a:lstStyle/>
                    <a:p>
                      <a:pPr algn="ctr" rtl="0"/>
                      <a:endParaRPr lang="en-GB" sz="1600" b="1" dirty="0"/>
                    </a:p>
                  </a:txBody>
                  <a:tcPr/>
                </a:tc>
                <a:tc>
                  <a:txBody>
                    <a:bodyPr/>
                    <a:lstStyle/>
                    <a:p>
                      <a:pPr algn="ctr" rtl="0"/>
                      <a:endParaRPr lang="en-GB" sz="1600" b="1" dirty="0"/>
                    </a:p>
                  </a:txBody>
                  <a:tcPr/>
                </a:tc>
                <a:tc>
                  <a:txBody>
                    <a:bodyPr/>
                    <a:lstStyle/>
                    <a:p>
                      <a:pPr algn="ctr" rtl="0"/>
                      <a:endParaRPr lang="en-GB" sz="1600" b="1" dirty="0"/>
                    </a:p>
                  </a:txBody>
                  <a:tcPr/>
                </a:tc>
                <a:tc>
                  <a:txBody>
                    <a:bodyPr/>
                    <a:lstStyle/>
                    <a:p>
                      <a:pPr algn="ctr" rtl="0"/>
                      <a:endParaRPr lang="en-GB" sz="1600" b="1" dirty="0"/>
                    </a:p>
                  </a:txBody>
                  <a:tcPr/>
                </a:tc>
                <a:extLst>
                  <a:ext uri="{0D108BD9-81ED-4DB2-BD59-A6C34878D82A}">
                    <a16:rowId xmlns:a16="http://schemas.microsoft.com/office/drawing/2014/main" val="2730968989"/>
                  </a:ext>
                </a:extLst>
              </a:tr>
              <a:tr h="396240">
                <a:tc>
                  <a:txBody>
                    <a:bodyPr/>
                    <a:lstStyle/>
                    <a:p>
                      <a:pPr algn="ctr" rtl="0"/>
                      <a:endParaRPr lang="en-GB" sz="1600" b="1" dirty="0"/>
                    </a:p>
                  </a:txBody>
                  <a:tcPr/>
                </a:tc>
                <a:tc>
                  <a:txBody>
                    <a:bodyPr/>
                    <a:lstStyle/>
                    <a:p>
                      <a:pPr algn="ctr" rtl="0"/>
                      <a:endParaRPr lang="en-GB" sz="1600" b="1"/>
                    </a:p>
                  </a:txBody>
                  <a:tcPr/>
                </a:tc>
                <a:tc>
                  <a:txBody>
                    <a:bodyPr/>
                    <a:lstStyle/>
                    <a:p>
                      <a:pPr algn="ctr" rtl="0"/>
                      <a:endParaRPr lang="en-GB" sz="1600" b="1"/>
                    </a:p>
                  </a:txBody>
                  <a:tcPr/>
                </a:tc>
                <a:tc>
                  <a:txBody>
                    <a:bodyPr/>
                    <a:lstStyle/>
                    <a:p>
                      <a:pPr algn="ctr" rtl="0"/>
                      <a:endParaRPr lang="en-GB" sz="1600" b="1"/>
                    </a:p>
                  </a:txBody>
                  <a:tcPr/>
                </a:tc>
                <a:tc>
                  <a:txBody>
                    <a:bodyPr/>
                    <a:lstStyle/>
                    <a:p>
                      <a:pPr algn="ctr" rtl="0"/>
                      <a:endParaRPr lang="en-GB" sz="1600" b="1" dirty="0"/>
                    </a:p>
                  </a:txBody>
                  <a:tcPr/>
                </a:tc>
                <a:tc>
                  <a:txBody>
                    <a:bodyPr/>
                    <a:lstStyle/>
                    <a:p>
                      <a:pPr algn="ctr" rtl="0"/>
                      <a:endParaRPr lang="en-GB" sz="1600" b="1" dirty="0"/>
                    </a:p>
                  </a:txBody>
                  <a:tcPr/>
                </a:tc>
                <a:extLst>
                  <a:ext uri="{0D108BD9-81ED-4DB2-BD59-A6C34878D82A}">
                    <a16:rowId xmlns:a16="http://schemas.microsoft.com/office/drawing/2014/main" val="3101389104"/>
                  </a:ext>
                </a:extLst>
              </a:tr>
            </a:tbl>
          </a:graphicData>
        </a:graphic>
      </p:graphicFrame>
      <p:sp>
        <p:nvSpPr>
          <p:cNvPr id="10" name="Rectangle 9">
            <a:hlinkClick r:id="rId2" action="ppaction://hlinksldjump"/>
            <a:extLst>
              <a:ext uri="{FF2B5EF4-FFF2-40B4-BE49-F238E27FC236}">
                <a16:creationId xmlns:a16="http://schemas.microsoft.com/office/drawing/2014/main" id="{49DED141-819C-45AB-BC6A-B1580D49ED9A}"/>
              </a:ext>
            </a:extLst>
          </p:cNvPr>
          <p:cNvSpPr/>
          <p:nvPr/>
        </p:nvSpPr>
        <p:spPr>
          <a:xfrm flipH="1">
            <a:off x="7699864" y="456172"/>
            <a:ext cx="432000" cy="33480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2000" b="1" i="0" u="none" strike="noStrike" kern="0" cap="none" spc="0" normalizeH="0" baseline="0" noProof="0" dirty="0">
                <a:ln>
                  <a:noFill/>
                </a:ln>
                <a:solidFill>
                  <a:prstClr val="black"/>
                </a:solidFill>
                <a:effectLst/>
                <a:uLnTx/>
                <a:uFillTx/>
                <a:latin typeface="Calibri"/>
                <a:ea typeface="+mn-ea"/>
                <a:cs typeface="Times New Roman" pitchFamily="18" charset="0"/>
              </a:rPr>
              <a:t>3</a:t>
            </a:r>
            <a:endParaRPr kumimoji="0" lang="en-US" sz="2000" b="1" i="0" u="none" strike="noStrike" kern="0" cap="none" spc="0" normalizeH="0" baseline="0" noProof="0" dirty="0">
              <a:ln>
                <a:noFill/>
              </a:ln>
              <a:solidFill>
                <a:prstClr val="black"/>
              </a:solidFill>
              <a:effectLst/>
              <a:uLnTx/>
              <a:uFillTx/>
              <a:latin typeface="Calibri"/>
              <a:ea typeface="+mn-ea"/>
              <a:cs typeface="+mn-cs"/>
            </a:endParaRPr>
          </a:p>
        </p:txBody>
      </p:sp>
      <p:sp>
        <p:nvSpPr>
          <p:cNvPr id="11" name="Rectangle 10">
            <a:hlinkClick r:id="rId3" action="ppaction://hlinksldjump"/>
            <a:extLst>
              <a:ext uri="{FF2B5EF4-FFF2-40B4-BE49-F238E27FC236}">
                <a16:creationId xmlns:a16="http://schemas.microsoft.com/office/drawing/2014/main" id="{E890C7CD-6DA9-4C22-A477-C9E3CFA8ABBD}"/>
              </a:ext>
            </a:extLst>
          </p:cNvPr>
          <p:cNvSpPr/>
          <p:nvPr/>
        </p:nvSpPr>
        <p:spPr>
          <a:xfrm flipH="1">
            <a:off x="8181494" y="457651"/>
            <a:ext cx="432000" cy="33480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2000" b="1" i="0" u="none" strike="noStrike" kern="0" cap="none" spc="0" normalizeH="0" baseline="0" noProof="0" dirty="0">
                <a:ln>
                  <a:noFill/>
                </a:ln>
                <a:solidFill>
                  <a:prstClr val="black"/>
                </a:solidFill>
                <a:effectLst/>
                <a:uLnTx/>
                <a:uFillTx/>
                <a:latin typeface="Calibri"/>
                <a:ea typeface="+mn-ea"/>
                <a:cs typeface="Times New Roman" pitchFamily="18" charset="0"/>
              </a:rPr>
              <a:t>2</a:t>
            </a:r>
            <a:endParaRPr kumimoji="0" lang="en-US" sz="2000" b="1" i="0" u="none" strike="noStrike" kern="0" cap="none" spc="0" normalizeH="0" baseline="0" noProof="0" dirty="0">
              <a:ln>
                <a:noFill/>
              </a:ln>
              <a:solidFill>
                <a:prstClr val="black"/>
              </a:solidFill>
              <a:effectLst/>
              <a:uLnTx/>
              <a:uFillTx/>
              <a:latin typeface="Calibri"/>
              <a:ea typeface="+mn-ea"/>
              <a:cs typeface="+mn-cs"/>
            </a:endParaRPr>
          </a:p>
        </p:txBody>
      </p:sp>
      <p:sp>
        <p:nvSpPr>
          <p:cNvPr id="12" name="Rectangle 11">
            <a:hlinkClick r:id="rId4" action="ppaction://hlinksldjump"/>
            <a:extLst>
              <a:ext uri="{FF2B5EF4-FFF2-40B4-BE49-F238E27FC236}">
                <a16:creationId xmlns:a16="http://schemas.microsoft.com/office/drawing/2014/main" id="{2D9CD9EB-51B3-46CD-9959-E41FA182B3F7}"/>
              </a:ext>
            </a:extLst>
          </p:cNvPr>
          <p:cNvSpPr/>
          <p:nvPr/>
        </p:nvSpPr>
        <p:spPr>
          <a:xfrm flipH="1">
            <a:off x="8662851" y="457651"/>
            <a:ext cx="430412" cy="33577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2000" b="1" i="0" u="none" strike="noStrike" kern="0" cap="none" spc="0" normalizeH="0" baseline="0" noProof="0" dirty="0">
                <a:ln>
                  <a:noFill/>
                </a:ln>
                <a:solidFill>
                  <a:prstClr val="black"/>
                </a:solidFill>
                <a:effectLst/>
                <a:uLnTx/>
                <a:uFillTx/>
                <a:latin typeface="Calibri"/>
                <a:ea typeface="+mn-ea"/>
                <a:cs typeface="Times New Roman" pitchFamily="18" charset="0"/>
              </a:rPr>
              <a:t>1</a:t>
            </a:r>
            <a:endParaRPr kumimoji="0" lang="en-US" sz="2000" b="1" i="0" u="none" strike="noStrike" kern="0" cap="none" spc="0" normalizeH="0" baseline="0" noProof="0" dirty="0">
              <a:ln>
                <a:noFill/>
              </a:ln>
              <a:solidFill>
                <a:prstClr val="black"/>
              </a:solidFill>
              <a:effectLst/>
              <a:uLnTx/>
              <a:uFillTx/>
              <a:latin typeface="Calibri"/>
              <a:ea typeface="+mn-ea"/>
              <a:cs typeface="+mn-cs"/>
            </a:endParaRPr>
          </a:p>
        </p:txBody>
      </p:sp>
      <p:sp>
        <p:nvSpPr>
          <p:cNvPr id="13" name="Rectangle 12">
            <a:hlinkClick r:id="rId5" action="ppaction://hlinksldjump"/>
            <a:extLst>
              <a:ext uri="{FF2B5EF4-FFF2-40B4-BE49-F238E27FC236}">
                <a16:creationId xmlns:a16="http://schemas.microsoft.com/office/drawing/2014/main" id="{AEC59638-A0E6-4B18-9C19-E913781DF01F}"/>
              </a:ext>
            </a:extLst>
          </p:cNvPr>
          <p:cNvSpPr/>
          <p:nvPr/>
        </p:nvSpPr>
        <p:spPr>
          <a:xfrm flipH="1">
            <a:off x="7220709" y="456174"/>
            <a:ext cx="432000" cy="334798"/>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2000" b="1" i="0" u="none" strike="noStrike" kern="0" cap="none" spc="0" normalizeH="0" baseline="0" noProof="0" dirty="0">
                <a:ln>
                  <a:noFill/>
                </a:ln>
                <a:solidFill>
                  <a:prstClr val="black"/>
                </a:solidFill>
                <a:effectLst/>
                <a:uLnTx/>
                <a:uFillTx/>
                <a:latin typeface="Calibri"/>
                <a:ea typeface="+mn-ea"/>
                <a:cs typeface="Times New Roman" pitchFamily="18" charset="0"/>
              </a:rPr>
              <a:t>4</a:t>
            </a:r>
            <a:endParaRPr kumimoji="0" lang="en-US" sz="2000" b="1" i="0" u="none" strike="noStrike" kern="0" cap="none" spc="0" normalizeH="0" baseline="0" noProof="0" dirty="0">
              <a:ln>
                <a:noFill/>
              </a:ln>
              <a:solidFill>
                <a:prstClr val="black"/>
              </a:solidFill>
              <a:effectLst/>
              <a:uLnTx/>
              <a:uFillTx/>
              <a:latin typeface="Calibri"/>
              <a:ea typeface="+mn-ea"/>
              <a:cs typeface="+mn-cs"/>
            </a:endParaRPr>
          </a:p>
        </p:txBody>
      </p:sp>
      <p:sp>
        <p:nvSpPr>
          <p:cNvPr id="14" name="Rectangle 13">
            <a:hlinkClick r:id="rId6" action="ppaction://hlinksldjump"/>
            <a:extLst>
              <a:ext uri="{FF2B5EF4-FFF2-40B4-BE49-F238E27FC236}">
                <a16:creationId xmlns:a16="http://schemas.microsoft.com/office/drawing/2014/main" id="{E3BE3E76-FA51-4FD3-BD66-722D4514AD9C}"/>
              </a:ext>
            </a:extLst>
          </p:cNvPr>
          <p:cNvSpPr/>
          <p:nvPr/>
        </p:nvSpPr>
        <p:spPr>
          <a:xfrm flipH="1">
            <a:off x="6731936" y="456173"/>
            <a:ext cx="432000" cy="334799"/>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2000" b="1" i="0" u="none" strike="noStrike" kern="0" cap="none" spc="0" normalizeH="0" baseline="0" noProof="0" dirty="0">
                <a:ln>
                  <a:noFill/>
                </a:ln>
                <a:solidFill>
                  <a:prstClr val="black"/>
                </a:solidFill>
                <a:effectLst/>
                <a:uLnTx/>
                <a:uFillTx/>
                <a:latin typeface="Calibri"/>
                <a:ea typeface="+mn-ea"/>
                <a:cs typeface="Times New Roman" pitchFamily="18" charset="0"/>
              </a:rPr>
              <a:t>5</a:t>
            </a:r>
            <a:endParaRPr kumimoji="0" lang="en-US" sz="2000" b="1" i="0" u="none" strike="noStrike" kern="0" cap="none" spc="0" normalizeH="0" baseline="0" noProof="0" dirty="0">
              <a:ln>
                <a:noFill/>
              </a:ln>
              <a:solidFill>
                <a:prstClr val="black"/>
              </a:solidFill>
              <a:effectLst/>
              <a:uLnTx/>
              <a:uFillTx/>
              <a:latin typeface="Calibri"/>
              <a:ea typeface="+mn-ea"/>
              <a:cs typeface="+mn-cs"/>
            </a:endParaRPr>
          </a:p>
        </p:txBody>
      </p:sp>
      <p:sp>
        <p:nvSpPr>
          <p:cNvPr id="15" name="Rectangle 14">
            <a:hlinkClick r:id="rId7" action="ppaction://hlinksldjump"/>
            <a:extLst>
              <a:ext uri="{FF2B5EF4-FFF2-40B4-BE49-F238E27FC236}">
                <a16:creationId xmlns:a16="http://schemas.microsoft.com/office/drawing/2014/main" id="{14A1A7EA-63B4-469C-921F-481C0392D63A}"/>
              </a:ext>
            </a:extLst>
          </p:cNvPr>
          <p:cNvSpPr/>
          <p:nvPr/>
        </p:nvSpPr>
        <p:spPr>
          <a:xfrm flipH="1">
            <a:off x="6253718" y="456174"/>
            <a:ext cx="432000" cy="33480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2000" b="1" i="0" u="none" strike="noStrike" kern="0" cap="none" spc="0" normalizeH="0" baseline="0" noProof="0" dirty="0">
                <a:ln>
                  <a:noFill/>
                </a:ln>
                <a:solidFill>
                  <a:prstClr val="black"/>
                </a:solidFill>
                <a:effectLst/>
                <a:uLnTx/>
                <a:uFillTx/>
                <a:latin typeface="Calibri"/>
                <a:ea typeface="+mn-ea"/>
                <a:cs typeface="Times New Roman" pitchFamily="18" charset="0"/>
              </a:rPr>
              <a:t>6</a:t>
            </a:r>
            <a:endParaRPr kumimoji="0" lang="en-US" sz="2000" b="1" i="0" u="none" strike="noStrike" kern="0" cap="none" spc="0" normalizeH="0" baseline="0" noProof="0" dirty="0">
              <a:ln>
                <a:noFill/>
              </a:ln>
              <a:solidFill>
                <a:prstClr val="black"/>
              </a:solidFill>
              <a:effectLst/>
              <a:uLnTx/>
              <a:uFillTx/>
              <a:latin typeface="Calibri"/>
              <a:ea typeface="+mn-ea"/>
              <a:cs typeface="+mn-cs"/>
            </a:endParaRPr>
          </a:p>
        </p:txBody>
      </p:sp>
      <p:sp>
        <p:nvSpPr>
          <p:cNvPr id="23" name="Rectangle 22">
            <a:hlinkClick r:id="rId8" action="ppaction://hlinksldjump"/>
            <a:extLst>
              <a:ext uri="{FF2B5EF4-FFF2-40B4-BE49-F238E27FC236}">
                <a16:creationId xmlns:a16="http://schemas.microsoft.com/office/drawing/2014/main" id="{6D9B065F-2499-4E02-AD44-15FC67868719}"/>
              </a:ext>
            </a:extLst>
          </p:cNvPr>
          <p:cNvSpPr/>
          <p:nvPr/>
        </p:nvSpPr>
        <p:spPr>
          <a:xfrm flipH="1">
            <a:off x="7699032" y="845952"/>
            <a:ext cx="432000" cy="33480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2000" b="1" i="0" u="none" strike="noStrike" kern="0" cap="none" spc="0" normalizeH="0" baseline="0" noProof="0" dirty="0">
                <a:ln>
                  <a:noFill/>
                </a:ln>
                <a:solidFill>
                  <a:prstClr val="black"/>
                </a:solidFill>
                <a:effectLst/>
                <a:uLnTx/>
                <a:uFillTx/>
                <a:latin typeface="Calibri"/>
                <a:ea typeface="+mn-ea"/>
                <a:cs typeface="Times New Roman" pitchFamily="18" charset="0"/>
              </a:rPr>
              <a:t>9</a:t>
            </a:r>
            <a:endParaRPr kumimoji="0" lang="en-US" sz="2000" b="1" i="0" u="none" strike="noStrike" kern="0" cap="none" spc="0" normalizeH="0" baseline="0" noProof="0" dirty="0">
              <a:ln>
                <a:noFill/>
              </a:ln>
              <a:solidFill>
                <a:prstClr val="black"/>
              </a:solidFill>
              <a:effectLst/>
              <a:uLnTx/>
              <a:uFillTx/>
              <a:latin typeface="Calibri"/>
              <a:ea typeface="+mn-ea"/>
              <a:cs typeface="+mn-cs"/>
            </a:endParaRPr>
          </a:p>
        </p:txBody>
      </p:sp>
      <p:sp>
        <p:nvSpPr>
          <p:cNvPr id="24" name="Rectangle 23">
            <a:hlinkClick r:id="rId3" action="ppaction://hlinksldjump"/>
            <a:extLst>
              <a:ext uri="{FF2B5EF4-FFF2-40B4-BE49-F238E27FC236}">
                <a16:creationId xmlns:a16="http://schemas.microsoft.com/office/drawing/2014/main" id="{BC497EB7-CA84-4BCC-815B-E4F711B7F047}"/>
              </a:ext>
            </a:extLst>
          </p:cNvPr>
          <p:cNvSpPr/>
          <p:nvPr/>
        </p:nvSpPr>
        <p:spPr>
          <a:xfrm flipH="1">
            <a:off x="8180662" y="847431"/>
            <a:ext cx="432000" cy="33480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2000" b="1" i="0" u="none" strike="noStrike" kern="0" cap="none" spc="0" normalizeH="0" baseline="0" noProof="0" dirty="0">
                <a:ln>
                  <a:noFill/>
                </a:ln>
                <a:solidFill>
                  <a:prstClr val="black"/>
                </a:solidFill>
                <a:effectLst/>
                <a:uLnTx/>
                <a:uFillTx/>
                <a:latin typeface="Calibri"/>
                <a:ea typeface="+mn-ea"/>
                <a:cs typeface="Times New Roman" pitchFamily="18" charset="0"/>
              </a:rPr>
              <a:t>8</a:t>
            </a:r>
            <a:endParaRPr kumimoji="0" lang="en-US" sz="2000" b="1" i="0" u="none" strike="noStrike" kern="0" cap="none" spc="0" normalizeH="0" baseline="0" noProof="0" dirty="0">
              <a:ln>
                <a:noFill/>
              </a:ln>
              <a:solidFill>
                <a:prstClr val="black"/>
              </a:solidFill>
              <a:effectLst/>
              <a:uLnTx/>
              <a:uFillTx/>
              <a:latin typeface="Calibri"/>
              <a:ea typeface="+mn-ea"/>
              <a:cs typeface="+mn-cs"/>
            </a:endParaRPr>
          </a:p>
        </p:txBody>
      </p:sp>
      <p:sp>
        <p:nvSpPr>
          <p:cNvPr id="25" name="Rectangle 24">
            <a:hlinkClick r:id="rId9" action="ppaction://hlinksldjump"/>
            <a:extLst>
              <a:ext uri="{FF2B5EF4-FFF2-40B4-BE49-F238E27FC236}">
                <a16:creationId xmlns:a16="http://schemas.microsoft.com/office/drawing/2014/main" id="{1338A37E-A802-467C-8EF2-B348D6B9F442}"/>
              </a:ext>
            </a:extLst>
          </p:cNvPr>
          <p:cNvSpPr/>
          <p:nvPr/>
        </p:nvSpPr>
        <p:spPr>
          <a:xfrm flipH="1">
            <a:off x="8662019" y="847431"/>
            <a:ext cx="430412" cy="33577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2000" b="1" i="0" u="none" strike="noStrike" kern="0" cap="none" spc="0" normalizeH="0" baseline="0" noProof="0" dirty="0">
                <a:ln>
                  <a:noFill/>
                </a:ln>
                <a:solidFill>
                  <a:prstClr val="black"/>
                </a:solidFill>
                <a:effectLst/>
                <a:uLnTx/>
                <a:uFillTx/>
                <a:latin typeface="Calibri"/>
                <a:ea typeface="+mn-ea"/>
                <a:cs typeface="Times New Roman" pitchFamily="18" charset="0"/>
              </a:rPr>
              <a:t>7</a:t>
            </a:r>
            <a:endParaRPr kumimoji="0" lang="en-US" sz="2000" b="1" i="0" u="none" strike="noStrike" kern="0" cap="none" spc="0" normalizeH="0" baseline="0" noProof="0" dirty="0">
              <a:ln>
                <a:noFill/>
              </a:ln>
              <a:solidFill>
                <a:prstClr val="black"/>
              </a:solidFill>
              <a:effectLst/>
              <a:uLnTx/>
              <a:uFillTx/>
              <a:latin typeface="Calibri"/>
              <a:ea typeface="+mn-ea"/>
              <a:cs typeface="+mn-cs"/>
            </a:endParaRPr>
          </a:p>
        </p:txBody>
      </p:sp>
      <p:sp>
        <p:nvSpPr>
          <p:cNvPr id="26" name="Rectangle 25">
            <a:hlinkClick r:id="rId10" action="ppaction://hlinksldjump"/>
            <a:extLst>
              <a:ext uri="{FF2B5EF4-FFF2-40B4-BE49-F238E27FC236}">
                <a16:creationId xmlns:a16="http://schemas.microsoft.com/office/drawing/2014/main" id="{8D29B11B-CA7C-48CF-84CC-863D68CAD3BF}"/>
              </a:ext>
            </a:extLst>
          </p:cNvPr>
          <p:cNvSpPr/>
          <p:nvPr/>
        </p:nvSpPr>
        <p:spPr>
          <a:xfrm flipH="1">
            <a:off x="7219877" y="845954"/>
            <a:ext cx="432000" cy="334798"/>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10</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27" name="Rectangle 26">
            <a:hlinkClick r:id="rId10" action="ppaction://hlinksldjump"/>
            <a:extLst>
              <a:ext uri="{FF2B5EF4-FFF2-40B4-BE49-F238E27FC236}">
                <a16:creationId xmlns:a16="http://schemas.microsoft.com/office/drawing/2014/main" id="{522CC972-D273-4668-A76D-EE434BAFA38B}"/>
              </a:ext>
            </a:extLst>
          </p:cNvPr>
          <p:cNvSpPr/>
          <p:nvPr/>
        </p:nvSpPr>
        <p:spPr>
          <a:xfrm flipH="1">
            <a:off x="6731104" y="845953"/>
            <a:ext cx="432000" cy="334799"/>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2000" b="1" i="0" u="none" strike="noStrike" kern="0" cap="none" spc="0" normalizeH="0" baseline="0" noProof="0" dirty="0">
                <a:ln>
                  <a:noFill/>
                </a:ln>
                <a:solidFill>
                  <a:prstClr val="black"/>
                </a:solidFill>
                <a:effectLst/>
                <a:uLnTx/>
                <a:uFillTx/>
                <a:latin typeface="Calibri"/>
                <a:ea typeface="+mn-ea"/>
                <a:cs typeface="Times New Roman" pitchFamily="18" charset="0"/>
              </a:rPr>
              <a:t>11</a:t>
            </a:r>
            <a:endParaRPr kumimoji="0" lang="en-US" sz="2000" b="1" i="0" u="none" strike="noStrike" kern="0" cap="none" spc="0" normalizeH="0" baseline="0" noProof="0" dirty="0">
              <a:ln>
                <a:noFill/>
              </a:ln>
              <a:solidFill>
                <a:prstClr val="black"/>
              </a:solidFill>
              <a:effectLst/>
              <a:uLnTx/>
              <a:uFillTx/>
              <a:latin typeface="Calibri"/>
              <a:ea typeface="+mn-ea"/>
              <a:cs typeface="+mn-cs"/>
            </a:endParaRPr>
          </a:p>
        </p:txBody>
      </p:sp>
      <p:sp>
        <p:nvSpPr>
          <p:cNvPr id="28" name="Rectangle 27">
            <a:hlinkClick r:id="rId10" action="ppaction://hlinksldjump"/>
            <a:extLst>
              <a:ext uri="{FF2B5EF4-FFF2-40B4-BE49-F238E27FC236}">
                <a16:creationId xmlns:a16="http://schemas.microsoft.com/office/drawing/2014/main" id="{546A35FF-1F0E-4A16-A335-DF316333B341}"/>
              </a:ext>
            </a:extLst>
          </p:cNvPr>
          <p:cNvSpPr/>
          <p:nvPr/>
        </p:nvSpPr>
        <p:spPr>
          <a:xfrm flipH="1">
            <a:off x="6252886" y="845954"/>
            <a:ext cx="432000" cy="33480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12</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29" name="Rectangle 28">
            <a:hlinkClick r:id="rId10" action="ppaction://hlinksldjump"/>
            <a:extLst>
              <a:ext uri="{FF2B5EF4-FFF2-40B4-BE49-F238E27FC236}">
                <a16:creationId xmlns:a16="http://schemas.microsoft.com/office/drawing/2014/main" id="{46AE2FEB-4161-4E27-8C82-BB37E82901A6}"/>
              </a:ext>
            </a:extLst>
          </p:cNvPr>
          <p:cNvSpPr/>
          <p:nvPr/>
        </p:nvSpPr>
        <p:spPr>
          <a:xfrm flipH="1">
            <a:off x="7701413" y="1239524"/>
            <a:ext cx="432000" cy="33480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15</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30" name="Rectangle 29">
            <a:hlinkClick r:id="rId3" action="ppaction://hlinksldjump"/>
            <a:extLst>
              <a:ext uri="{FF2B5EF4-FFF2-40B4-BE49-F238E27FC236}">
                <a16:creationId xmlns:a16="http://schemas.microsoft.com/office/drawing/2014/main" id="{137D689E-C26A-41D0-BEDF-4078FC98303B}"/>
              </a:ext>
            </a:extLst>
          </p:cNvPr>
          <p:cNvSpPr/>
          <p:nvPr/>
        </p:nvSpPr>
        <p:spPr>
          <a:xfrm flipH="1">
            <a:off x="8183043" y="1241003"/>
            <a:ext cx="432000" cy="33480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14</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31" name="Rectangle 30">
            <a:hlinkClick r:id="rId4" action="ppaction://hlinksldjump"/>
            <a:extLst>
              <a:ext uri="{FF2B5EF4-FFF2-40B4-BE49-F238E27FC236}">
                <a16:creationId xmlns:a16="http://schemas.microsoft.com/office/drawing/2014/main" id="{62E7135D-D9FD-4318-B84C-45FDCFD35D89}"/>
              </a:ext>
            </a:extLst>
          </p:cNvPr>
          <p:cNvSpPr/>
          <p:nvPr/>
        </p:nvSpPr>
        <p:spPr>
          <a:xfrm flipH="1">
            <a:off x="8664400" y="1241003"/>
            <a:ext cx="430412" cy="33577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13</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32" name="Rectangle 31">
            <a:hlinkClick r:id="rId10" action="ppaction://hlinksldjump"/>
            <a:extLst>
              <a:ext uri="{FF2B5EF4-FFF2-40B4-BE49-F238E27FC236}">
                <a16:creationId xmlns:a16="http://schemas.microsoft.com/office/drawing/2014/main" id="{6D3F5FF8-4421-486D-8A50-BDD0F0545CC4}"/>
              </a:ext>
            </a:extLst>
          </p:cNvPr>
          <p:cNvSpPr/>
          <p:nvPr/>
        </p:nvSpPr>
        <p:spPr>
          <a:xfrm flipH="1">
            <a:off x="7222258" y="1239526"/>
            <a:ext cx="432000" cy="334798"/>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16</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33" name="Rectangle 32">
            <a:hlinkClick r:id="rId10" action="ppaction://hlinksldjump"/>
            <a:extLst>
              <a:ext uri="{FF2B5EF4-FFF2-40B4-BE49-F238E27FC236}">
                <a16:creationId xmlns:a16="http://schemas.microsoft.com/office/drawing/2014/main" id="{035C753E-5EDD-48FE-862C-DF7DCB4C4696}"/>
              </a:ext>
            </a:extLst>
          </p:cNvPr>
          <p:cNvSpPr/>
          <p:nvPr/>
        </p:nvSpPr>
        <p:spPr>
          <a:xfrm flipH="1">
            <a:off x="6733485" y="1239525"/>
            <a:ext cx="432000" cy="334799"/>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17</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34" name="Rectangle 33">
            <a:hlinkClick r:id="rId10" action="ppaction://hlinksldjump"/>
            <a:extLst>
              <a:ext uri="{FF2B5EF4-FFF2-40B4-BE49-F238E27FC236}">
                <a16:creationId xmlns:a16="http://schemas.microsoft.com/office/drawing/2014/main" id="{EAFC7812-5AE7-4819-83FD-FEEE57A15967}"/>
              </a:ext>
            </a:extLst>
          </p:cNvPr>
          <p:cNvSpPr/>
          <p:nvPr/>
        </p:nvSpPr>
        <p:spPr>
          <a:xfrm flipH="1">
            <a:off x="6252886" y="1234764"/>
            <a:ext cx="432000" cy="33480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18</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35" name="Rectangle 34">
            <a:hlinkClick r:id="rId10" action="ppaction://hlinksldjump"/>
            <a:extLst>
              <a:ext uri="{FF2B5EF4-FFF2-40B4-BE49-F238E27FC236}">
                <a16:creationId xmlns:a16="http://schemas.microsoft.com/office/drawing/2014/main" id="{0752A088-C799-4C1F-9ACD-6C3195DA3899}"/>
              </a:ext>
            </a:extLst>
          </p:cNvPr>
          <p:cNvSpPr/>
          <p:nvPr/>
        </p:nvSpPr>
        <p:spPr>
          <a:xfrm flipH="1">
            <a:off x="7700581" y="1629304"/>
            <a:ext cx="432000" cy="33480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21</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36" name="Rectangle 35">
            <a:hlinkClick r:id="rId3" action="ppaction://hlinksldjump"/>
            <a:extLst>
              <a:ext uri="{FF2B5EF4-FFF2-40B4-BE49-F238E27FC236}">
                <a16:creationId xmlns:a16="http://schemas.microsoft.com/office/drawing/2014/main" id="{B701D05A-0A90-497D-969A-4B828DED517E}"/>
              </a:ext>
            </a:extLst>
          </p:cNvPr>
          <p:cNvSpPr/>
          <p:nvPr/>
        </p:nvSpPr>
        <p:spPr>
          <a:xfrm flipH="1">
            <a:off x="8182211" y="1630783"/>
            <a:ext cx="432000" cy="33480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20</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37" name="Rectangle 36">
            <a:hlinkClick r:id="rId4" action="ppaction://hlinksldjump"/>
            <a:extLst>
              <a:ext uri="{FF2B5EF4-FFF2-40B4-BE49-F238E27FC236}">
                <a16:creationId xmlns:a16="http://schemas.microsoft.com/office/drawing/2014/main" id="{78D9C544-6E9B-43FF-9705-44534325ADA5}"/>
              </a:ext>
            </a:extLst>
          </p:cNvPr>
          <p:cNvSpPr/>
          <p:nvPr/>
        </p:nvSpPr>
        <p:spPr>
          <a:xfrm flipH="1">
            <a:off x="8663568" y="1630783"/>
            <a:ext cx="430412" cy="33577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19</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38" name="Rectangle 37">
            <a:hlinkClick r:id="rId10" action="ppaction://hlinksldjump"/>
            <a:extLst>
              <a:ext uri="{FF2B5EF4-FFF2-40B4-BE49-F238E27FC236}">
                <a16:creationId xmlns:a16="http://schemas.microsoft.com/office/drawing/2014/main" id="{D4082267-4090-44C2-8E27-B44E454AD8C5}"/>
              </a:ext>
            </a:extLst>
          </p:cNvPr>
          <p:cNvSpPr/>
          <p:nvPr/>
        </p:nvSpPr>
        <p:spPr>
          <a:xfrm flipH="1">
            <a:off x="7221426" y="1629306"/>
            <a:ext cx="432000" cy="334798"/>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22</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39" name="Rectangle 38">
            <a:hlinkClick r:id="rId10" action="ppaction://hlinksldjump"/>
            <a:extLst>
              <a:ext uri="{FF2B5EF4-FFF2-40B4-BE49-F238E27FC236}">
                <a16:creationId xmlns:a16="http://schemas.microsoft.com/office/drawing/2014/main" id="{717CB533-DA93-46D7-A09E-9959943C86A6}"/>
              </a:ext>
            </a:extLst>
          </p:cNvPr>
          <p:cNvSpPr/>
          <p:nvPr/>
        </p:nvSpPr>
        <p:spPr>
          <a:xfrm flipH="1">
            <a:off x="6732653" y="1629305"/>
            <a:ext cx="432000" cy="334799"/>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23</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40" name="Rectangle 39">
            <a:hlinkClick r:id="rId10" action="ppaction://hlinksldjump"/>
            <a:extLst>
              <a:ext uri="{FF2B5EF4-FFF2-40B4-BE49-F238E27FC236}">
                <a16:creationId xmlns:a16="http://schemas.microsoft.com/office/drawing/2014/main" id="{17F261C4-DF43-4F03-B4F6-AE544813FE75}"/>
              </a:ext>
            </a:extLst>
          </p:cNvPr>
          <p:cNvSpPr/>
          <p:nvPr/>
        </p:nvSpPr>
        <p:spPr>
          <a:xfrm flipH="1">
            <a:off x="6252054" y="1624544"/>
            <a:ext cx="432000" cy="33480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24</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41" name="Rectangle 40">
            <a:hlinkClick r:id="rId10" action="ppaction://hlinksldjump"/>
            <a:extLst>
              <a:ext uri="{FF2B5EF4-FFF2-40B4-BE49-F238E27FC236}">
                <a16:creationId xmlns:a16="http://schemas.microsoft.com/office/drawing/2014/main" id="{6DAEB949-F721-4F90-A551-F867AA8875B1}"/>
              </a:ext>
            </a:extLst>
          </p:cNvPr>
          <p:cNvSpPr/>
          <p:nvPr/>
        </p:nvSpPr>
        <p:spPr>
          <a:xfrm flipH="1">
            <a:off x="7699032" y="2033711"/>
            <a:ext cx="432000" cy="33480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27</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42" name="Rectangle 41">
            <a:hlinkClick r:id="rId3" action="ppaction://hlinksldjump"/>
            <a:extLst>
              <a:ext uri="{FF2B5EF4-FFF2-40B4-BE49-F238E27FC236}">
                <a16:creationId xmlns:a16="http://schemas.microsoft.com/office/drawing/2014/main" id="{2CD40BB0-613A-4312-BA1E-EC4059AF011D}"/>
              </a:ext>
            </a:extLst>
          </p:cNvPr>
          <p:cNvSpPr/>
          <p:nvPr/>
        </p:nvSpPr>
        <p:spPr>
          <a:xfrm flipH="1">
            <a:off x="8180662" y="2035190"/>
            <a:ext cx="432000" cy="33480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26</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43" name="Rectangle 42">
            <a:hlinkClick r:id="rId4" action="ppaction://hlinksldjump"/>
            <a:extLst>
              <a:ext uri="{FF2B5EF4-FFF2-40B4-BE49-F238E27FC236}">
                <a16:creationId xmlns:a16="http://schemas.microsoft.com/office/drawing/2014/main" id="{0B9864B6-330A-402D-8898-37880015D3F3}"/>
              </a:ext>
            </a:extLst>
          </p:cNvPr>
          <p:cNvSpPr/>
          <p:nvPr/>
        </p:nvSpPr>
        <p:spPr>
          <a:xfrm flipH="1">
            <a:off x="8662019" y="2035190"/>
            <a:ext cx="430412" cy="33577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25</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44" name="Rectangle 43">
            <a:hlinkClick r:id="rId10" action="ppaction://hlinksldjump"/>
            <a:extLst>
              <a:ext uri="{FF2B5EF4-FFF2-40B4-BE49-F238E27FC236}">
                <a16:creationId xmlns:a16="http://schemas.microsoft.com/office/drawing/2014/main" id="{0F7A4E65-D010-48A6-BCFC-0AC6518FE1F0}"/>
              </a:ext>
            </a:extLst>
          </p:cNvPr>
          <p:cNvSpPr/>
          <p:nvPr/>
        </p:nvSpPr>
        <p:spPr>
          <a:xfrm flipH="1">
            <a:off x="7219877" y="2033713"/>
            <a:ext cx="432000" cy="334798"/>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28</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45" name="Rectangle 44">
            <a:hlinkClick r:id="rId10" action="ppaction://hlinksldjump"/>
            <a:extLst>
              <a:ext uri="{FF2B5EF4-FFF2-40B4-BE49-F238E27FC236}">
                <a16:creationId xmlns:a16="http://schemas.microsoft.com/office/drawing/2014/main" id="{92D68443-AFB4-4F5C-8FDD-6655D33E69CC}"/>
              </a:ext>
            </a:extLst>
          </p:cNvPr>
          <p:cNvSpPr/>
          <p:nvPr/>
        </p:nvSpPr>
        <p:spPr>
          <a:xfrm flipH="1">
            <a:off x="6731104" y="2033712"/>
            <a:ext cx="432000" cy="334799"/>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29</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46" name="Rectangle 45">
            <a:hlinkClick r:id="rId10" action="ppaction://hlinksldjump"/>
            <a:extLst>
              <a:ext uri="{FF2B5EF4-FFF2-40B4-BE49-F238E27FC236}">
                <a16:creationId xmlns:a16="http://schemas.microsoft.com/office/drawing/2014/main" id="{D0761D47-9D4A-45C6-A060-CBF8A87A832E}"/>
              </a:ext>
            </a:extLst>
          </p:cNvPr>
          <p:cNvSpPr/>
          <p:nvPr/>
        </p:nvSpPr>
        <p:spPr>
          <a:xfrm flipH="1">
            <a:off x="6250505" y="2028951"/>
            <a:ext cx="432000" cy="33480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30</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graphicFrame>
        <p:nvGraphicFramePr>
          <p:cNvPr id="47" name="Table 4">
            <a:extLst>
              <a:ext uri="{FF2B5EF4-FFF2-40B4-BE49-F238E27FC236}">
                <a16:creationId xmlns:a16="http://schemas.microsoft.com/office/drawing/2014/main" id="{B558C397-2DB5-4F8A-A680-4E911F8F47CB}"/>
              </a:ext>
            </a:extLst>
          </p:cNvPr>
          <p:cNvGraphicFramePr>
            <a:graphicFrameLocks noGrp="1"/>
          </p:cNvGraphicFramePr>
          <p:nvPr>
            <p:extLst>
              <p:ext uri="{D42A27DB-BD31-4B8C-83A1-F6EECF244321}">
                <p14:modId xmlns:p14="http://schemas.microsoft.com/office/powerpoint/2010/main" val="1359504370"/>
              </p:ext>
            </p:extLst>
          </p:nvPr>
        </p:nvGraphicFramePr>
        <p:xfrm>
          <a:off x="3127815" y="24995"/>
          <a:ext cx="2897370" cy="2377440"/>
        </p:xfrm>
        <a:graphic>
          <a:graphicData uri="http://schemas.openxmlformats.org/drawingml/2006/table">
            <a:tbl>
              <a:tblPr firstRow="1" bandRow="1">
                <a:tableStyleId>{00A15C55-8517-42AA-B614-E9B94910E393}</a:tableStyleId>
              </a:tblPr>
              <a:tblGrid>
                <a:gridCol w="482895">
                  <a:extLst>
                    <a:ext uri="{9D8B030D-6E8A-4147-A177-3AD203B41FA5}">
                      <a16:colId xmlns:a16="http://schemas.microsoft.com/office/drawing/2014/main" val="60752616"/>
                    </a:ext>
                  </a:extLst>
                </a:gridCol>
                <a:gridCol w="482895">
                  <a:extLst>
                    <a:ext uri="{9D8B030D-6E8A-4147-A177-3AD203B41FA5}">
                      <a16:colId xmlns:a16="http://schemas.microsoft.com/office/drawing/2014/main" val="1978433013"/>
                    </a:ext>
                  </a:extLst>
                </a:gridCol>
                <a:gridCol w="482895">
                  <a:extLst>
                    <a:ext uri="{9D8B030D-6E8A-4147-A177-3AD203B41FA5}">
                      <a16:colId xmlns:a16="http://schemas.microsoft.com/office/drawing/2014/main" val="4211932058"/>
                    </a:ext>
                  </a:extLst>
                </a:gridCol>
                <a:gridCol w="482895">
                  <a:extLst>
                    <a:ext uri="{9D8B030D-6E8A-4147-A177-3AD203B41FA5}">
                      <a16:colId xmlns:a16="http://schemas.microsoft.com/office/drawing/2014/main" val="3517426493"/>
                    </a:ext>
                  </a:extLst>
                </a:gridCol>
                <a:gridCol w="482895">
                  <a:extLst>
                    <a:ext uri="{9D8B030D-6E8A-4147-A177-3AD203B41FA5}">
                      <a16:colId xmlns:a16="http://schemas.microsoft.com/office/drawing/2014/main" val="1195923815"/>
                    </a:ext>
                  </a:extLst>
                </a:gridCol>
                <a:gridCol w="482895">
                  <a:extLst>
                    <a:ext uri="{9D8B030D-6E8A-4147-A177-3AD203B41FA5}">
                      <a16:colId xmlns:a16="http://schemas.microsoft.com/office/drawing/2014/main" val="1946833747"/>
                    </a:ext>
                  </a:extLst>
                </a:gridCol>
              </a:tblGrid>
              <a:tr h="396240">
                <a:tc gridSpan="6">
                  <a:txBody>
                    <a:bodyPr/>
                    <a:lstStyle/>
                    <a:p>
                      <a:pPr algn="ctr"/>
                      <a:r>
                        <a:rPr lang="ar-EG" sz="2000" dirty="0"/>
                        <a:t>برمودة</a:t>
                      </a:r>
                      <a:endParaRPr lang="en-GB" sz="2000" dirty="0"/>
                    </a:p>
                  </a:txBody>
                  <a:tcPr/>
                </a:tc>
                <a:tc hMerge="1">
                  <a:txBody>
                    <a:bodyPr/>
                    <a:lstStyle/>
                    <a:p>
                      <a:endParaRPr lang="en-GB" dirty="0"/>
                    </a:p>
                  </a:txBody>
                  <a:tcPr/>
                </a:tc>
                <a:tc hMerge="1">
                  <a:txBody>
                    <a:bodyPr/>
                    <a:lstStyle/>
                    <a:p>
                      <a:endParaRPr lang="en-GB"/>
                    </a:p>
                  </a:txBody>
                  <a:tcPr/>
                </a:tc>
                <a:tc hMerge="1">
                  <a:txBody>
                    <a:bodyPr/>
                    <a:lstStyle/>
                    <a:p>
                      <a:endParaRPr lang="en-GB" dirty="0"/>
                    </a:p>
                  </a:txBody>
                  <a:tcPr/>
                </a:tc>
                <a:tc hMerge="1">
                  <a:txBody>
                    <a:bodyPr/>
                    <a:lstStyle/>
                    <a:p>
                      <a:endParaRPr lang="en-GB" dirty="0"/>
                    </a:p>
                  </a:txBody>
                  <a:tcPr/>
                </a:tc>
                <a:tc hMerge="1">
                  <a:txBody>
                    <a:bodyPr/>
                    <a:lstStyle/>
                    <a:p>
                      <a:endParaRPr lang="en-GB" dirty="0"/>
                    </a:p>
                  </a:txBody>
                  <a:tcPr/>
                </a:tc>
                <a:extLst>
                  <a:ext uri="{0D108BD9-81ED-4DB2-BD59-A6C34878D82A}">
                    <a16:rowId xmlns:a16="http://schemas.microsoft.com/office/drawing/2014/main" val="2400210891"/>
                  </a:ext>
                </a:extLst>
              </a:tr>
              <a:tr h="396240">
                <a:tc>
                  <a:txBody>
                    <a:bodyPr/>
                    <a:lstStyle/>
                    <a:p>
                      <a:pPr algn="ctr" rtl="0"/>
                      <a:endParaRPr lang="en-GB" sz="1600" b="1" dirty="0"/>
                    </a:p>
                  </a:txBody>
                  <a:tcPr/>
                </a:tc>
                <a:tc>
                  <a:txBody>
                    <a:bodyPr/>
                    <a:lstStyle/>
                    <a:p>
                      <a:pPr algn="ctr" rtl="0"/>
                      <a:endParaRPr lang="en-GB" sz="1600" b="1" dirty="0"/>
                    </a:p>
                  </a:txBody>
                  <a:tcPr/>
                </a:tc>
                <a:tc>
                  <a:txBody>
                    <a:bodyPr/>
                    <a:lstStyle/>
                    <a:p>
                      <a:pPr algn="ctr" rtl="0"/>
                      <a:endParaRPr lang="en-GB" sz="1600" b="1" dirty="0"/>
                    </a:p>
                  </a:txBody>
                  <a:tcPr/>
                </a:tc>
                <a:tc>
                  <a:txBody>
                    <a:bodyPr/>
                    <a:lstStyle/>
                    <a:p>
                      <a:pPr algn="ctr" rtl="0"/>
                      <a:endParaRPr lang="en-GB" sz="1600" b="1" dirty="0"/>
                    </a:p>
                  </a:txBody>
                  <a:tcPr/>
                </a:tc>
                <a:tc>
                  <a:txBody>
                    <a:bodyPr/>
                    <a:lstStyle/>
                    <a:p>
                      <a:pPr algn="ctr" rtl="0"/>
                      <a:endParaRPr lang="en-GB" sz="1600" b="1" dirty="0"/>
                    </a:p>
                  </a:txBody>
                  <a:tcPr/>
                </a:tc>
                <a:tc>
                  <a:txBody>
                    <a:bodyPr/>
                    <a:lstStyle/>
                    <a:p>
                      <a:pPr algn="ctr" rtl="0"/>
                      <a:endParaRPr lang="en-GB" sz="1600" b="1" dirty="0"/>
                    </a:p>
                  </a:txBody>
                  <a:tcPr/>
                </a:tc>
                <a:extLst>
                  <a:ext uri="{0D108BD9-81ED-4DB2-BD59-A6C34878D82A}">
                    <a16:rowId xmlns:a16="http://schemas.microsoft.com/office/drawing/2014/main" val="3052246067"/>
                  </a:ext>
                </a:extLst>
              </a:tr>
              <a:tr h="396240">
                <a:tc>
                  <a:txBody>
                    <a:bodyPr/>
                    <a:lstStyle/>
                    <a:p>
                      <a:pPr algn="ctr" rtl="0"/>
                      <a:endParaRPr lang="en-GB" sz="1600" b="1" dirty="0"/>
                    </a:p>
                  </a:txBody>
                  <a:tcPr/>
                </a:tc>
                <a:tc>
                  <a:txBody>
                    <a:bodyPr/>
                    <a:lstStyle/>
                    <a:p>
                      <a:pPr algn="ctr" rtl="0"/>
                      <a:endParaRPr lang="en-GB" sz="1600" b="1" dirty="0"/>
                    </a:p>
                  </a:txBody>
                  <a:tcPr/>
                </a:tc>
                <a:tc>
                  <a:txBody>
                    <a:bodyPr/>
                    <a:lstStyle/>
                    <a:p>
                      <a:pPr algn="ctr" rtl="0"/>
                      <a:endParaRPr lang="en-GB" sz="1600" b="1" dirty="0"/>
                    </a:p>
                  </a:txBody>
                  <a:tcPr/>
                </a:tc>
                <a:tc>
                  <a:txBody>
                    <a:bodyPr/>
                    <a:lstStyle/>
                    <a:p>
                      <a:pPr algn="ctr" rtl="0"/>
                      <a:endParaRPr lang="en-GB" sz="1600" b="1" dirty="0"/>
                    </a:p>
                  </a:txBody>
                  <a:tcPr/>
                </a:tc>
                <a:tc>
                  <a:txBody>
                    <a:bodyPr/>
                    <a:lstStyle/>
                    <a:p>
                      <a:pPr algn="ctr" rtl="0"/>
                      <a:endParaRPr lang="en-GB" sz="1600" b="1" dirty="0"/>
                    </a:p>
                  </a:txBody>
                  <a:tcPr/>
                </a:tc>
                <a:tc>
                  <a:txBody>
                    <a:bodyPr/>
                    <a:lstStyle/>
                    <a:p>
                      <a:pPr algn="ctr" rtl="0"/>
                      <a:endParaRPr lang="en-GB" sz="1600" b="1" dirty="0"/>
                    </a:p>
                  </a:txBody>
                  <a:tcPr/>
                </a:tc>
                <a:extLst>
                  <a:ext uri="{0D108BD9-81ED-4DB2-BD59-A6C34878D82A}">
                    <a16:rowId xmlns:a16="http://schemas.microsoft.com/office/drawing/2014/main" val="4098225372"/>
                  </a:ext>
                </a:extLst>
              </a:tr>
              <a:tr h="396240">
                <a:tc>
                  <a:txBody>
                    <a:bodyPr/>
                    <a:lstStyle/>
                    <a:p>
                      <a:pPr algn="ctr" rtl="0"/>
                      <a:endParaRPr lang="en-GB" sz="1600" b="1" dirty="0"/>
                    </a:p>
                  </a:txBody>
                  <a:tcPr/>
                </a:tc>
                <a:tc>
                  <a:txBody>
                    <a:bodyPr/>
                    <a:lstStyle/>
                    <a:p>
                      <a:pPr algn="ctr" rtl="0"/>
                      <a:endParaRPr lang="en-GB" sz="1600" b="1" dirty="0"/>
                    </a:p>
                  </a:txBody>
                  <a:tcPr/>
                </a:tc>
                <a:tc>
                  <a:txBody>
                    <a:bodyPr/>
                    <a:lstStyle/>
                    <a:p>
                      <a:pPr algn="ctr" rtl="0"/>
                      <a:endParaRPr lang="en-GB" sz="1600" b="1" dirty="0"/>
                    </a:p>
                  </a:txBody>
                  <a:tcPr/>
                </a:tc>
                <a:tc>
                  <a:txBody>
                    <a:bodyPr/>
                    <a:lstStyle/>
                    <a:p>
                      <a:pPr algn="ctr" rtl="0"/>
                      <a:endParaRPr lang="en-GB" sz="1600" b="1" dirty="0"/>
                    </a:p>
                  </a:txBody>
                  <a:tcPr/>
                </a:tc>
                <a:tc>
                  <a:txBody>
                    <a:bodyPr/>
                    <a:lstStyle/>
                    <a:p>
                      <a:pPr algn="ctr" rtl="0"/>
                      <a:endParaRPr lang="en-GB" sz="1600" b="1" dirty="0"/>
                    </a:p>
                  </a:txBody>
                  <a:tcPr/>
                </a:tc>
                <a:tc>
                  <a:txBody>
                    <a:bodyPr/>
                    <a:lstStyle/>
                    <a:p>
                      <a:pPr algn="ctr" rtl="0"/>
                      <a:endParaRPr lang="en-GB" sz="1600" b="1" dirty="0"/>
                    </a:p>
                  </a:txBody>
                  <a:tcPr/>
                </a:tc>
                <a:extLst>
                  <a:ext uri="{0D108BD9-81ED-4DB2-BD59-A6C34878D82A}">
                    <a16:rowId xmlns:a16="http://schemas.microsoft.com/office/drawing/2014/main" val="2623554263"/>
                  </a:ext>
                </a:extLst>
              </a:tr>
              <a:tr h="396240">
                <a:tc>
                  <a:txBody>
                    <a:bodyPr/>
                    <a:lstStyle/>
                    <a:p>
                      <a:pPr algn="ctr" rtl="0"/>
                      <a:endParaRPr lang="en-GB" sz="1600" b="1" dirty="0"/>
                    </a:p>
                  </a:txBody>
                  <a:tcPr/>
                </a:tc>
                <a:tc>
                  <a:txBody>
                    <a:bodyPr/>
                    <a:lstStyle/>
                    <a:p>
                      <a:pPr algn="ctr" rtl="0"/>
                      <a:endParaRPr lang="en-GB" sz="1600" b="1" dirty="0"/>
                    </a:p>
                  </a:txBody>
                  <a:tcPr/>
                </a:tc>
                <a:tc>
                  <a:txBody>
                    <a:bodyPr/>
                    <a:lstStyle/>
                    <a:p>
                      <a:pPr algn="ctr" rtl="0"/>
                      <a:endParaRPr lang="en-GB" sz="1600" b="1" dirty="0"/>
                    </a:p>
                  </a:txBody>
                  <a:tcPr/>
                </a:tc>
                <a:tc>
                  <a:txBody>
                    <a:bodyPr/>
                    <a:lstStyle/>
                    <a:p>
                      <a:pPr algn="ctr" rtl="0"/>
                      <a:endParaRPr lang="en-GB" sz="1600" b="1" dirty="0"/>
                    </a:p>
                  </a:txBody>
                  <a:tcPr/>
                </a:tc>
                <a:tc>
                  <a:txBody>
                    <a:bodyPr/>
                    <a:lstStyle/>
                    <a:p>
                      <a:pPr algn="ctr" rtl="0"/>
                      <a:endParaRPr lang="en-GB" sz="1600" b="1" dirty="0"/>
                    </a:p>
                  </a:txBody>
                  <a:tcPr/>
                </a:tc>
                <a:tc>
                  <a:txBody>
                    <a:bodyPr/>
                    <a:lstStyle/>
                    <a:p>
                      <a:pPr algn="ctr" rtl="0"/>
                      <a:endParaRPr lang="en-GB" sz="1600" b="1" dirty="0"/>
                    </a:p>
                  </a:txBody>
                  <a:tcPr/>
                </a:tc>
                <a:extLst>
                  <a:ext uri="{0D108BD9-81ED-4DB2-BD59-A6C34878D82A}">
                    <a16:rowId xmlns:a16="http://schemas.microsoft.com/office/drawing/2014/main" val="2730968989"/>
                  </a:ext>
                </a:extLst>
              </a:tr>
              <a:tr h="396240">
                <a:tc>
                  <a:txBody>
                    <a:bodyPr/>
                    <a:lstStyle/>
                    <a:p>
                      <a:pPr algn="ctr" rtl="0"/>
                      <a:endParaRPr lang="en-GB" sz="1600" b="1" dirty="0"/>
                    </a:p>
                  </a:txBody>
                  <a:tcPr/>
                </a:tc>
                <a:tc>
                  <a:txBody>
                    <a:bodyPr/>
                    <a:lstStyle/>
                    <a:p>
                      <a:pPr algn="ctr" rtl="0"/>
                      <a:endParaRPr lang="en-GB" sz="1600" b="1"/>
                    </a:p>
                  </a:txBody>
                  <a:tcPr/>
                </a:tc>
                <a:tc>
                  <a:txBody>
                    <a:bodyPr/>
                    <a:lstStyle/>
                    <a:p>
                      <a:pPr algn="ctr" rtl="0"/>
                      <a:endParaRPr lang="en-GB" sz="1600" b="1"/>
                    </a:p>
                  </a:txBody>
                  <a:tcPr/>
                </a:tc>
                <a:tc>
                  <a:txBody>
                    <a:bodyPr/>
                    <a:lstStyle/>
                    <a:p>
                      <a:pPr algn="ctr" rtl="0"/>
                      <a:endParaRPr lang="en-GB" sz="1600" b="1"/>
                    </a:p>
                  </a:txBody>
                  <a:tcPr/>
                </a:tc>
                <a:tc>
                  <a:txBody>
                    <a:bodyPr/>
                    <a:lstStyle/>
                    <a:p>
                      <a:pPr algn="ctr" rtl="0"/>
                      <a:endParaRPr lang="en-GB" sz="1600" b="1" dirty="0"/>
                    </a:p>
                  </a:txBody>
                  <a:tcPr/>
                </a:tc>
                <a:tc>
                  <a:txBody>
                    <a:bodyPr/>
                    <a:lstStyle/>
                    <a:p>
                      <a:pPr algn="ctr" rtl="0"/>
                      <a:endParaRPr lang="en-GB" sz="1600" b="1" dirty="0"/>
                    </a:p>
                  </a:txBody>
                  <a:tcPr/>
                </a:tc>
                <a:extLst>
                  <a:ext uri="{0D108BD9-81ED-4DB2-BD59-A6C34878D82A}">
                    <a16:rowId xmlns:a16="http://schemas.microsoft.com/office/drawing/2014/main" val="3101389104"/>
                  </a:ext>
                </a:extLst>
              </a:tr>
            </a:tbl>
          </a:graphicData>
        </a:graphic>
      </p:graphicFrame>
      <p:sp>
        <p:nvSpPr>
          <p:cNvPr id="48" name="Rectangle 47">
            <a:hlinkClick r:id="rId10" action="ppaction://hlinksldjump"/>
            <a:extLst>
              <a:ext uri="{FF2B5EF4-FFF2-40B4-BE49-F238E27FC236}">
                <a16:creationId xmlns:a16="http://schemas.microsoft.com/office/drawing/2014/main" id="{81040CCA-BBB7-45D3-81C0-AB609F47D203}"/>
              </a:ext>
            </a:extLst>
          </p:cNvPr>
          <p:cNvSpPr/>
          <p:nvPr/>
        </p:nvSpPr>
        <p:spPr>
          <a:xfrm flipH="1">
            <a:off x="4602487" y="456172"/>
            <a:ext cx="432000" cy="33480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2000" b="1" i="0" u="none" strike="noStrike" kern="0" cap="none" spc="0" normalizeH="0" baseline="0" noProof="0" dirty="0">
                <a:ln>
                  <a:noFill/>
                </a:ln>
                <a:solidFill>
                  <a:prstClr val="black"/>
                </a:solidFill>
                <a:effectLst/>
                <a:uLnTx/>
                <a:uFillTx/>
                <a:latin typeface="Calibri"/>
                <a:ea typeface="+mn-ea"/>
                <a:cs typeface="Times New Roman" pitchFamily="18" charset="0"/>
              </a:rPr>
              <a:t>3</a:t>
            </a:r>
            <a:endParaRPr kumimoji="0" lang="en-US" sz="2000" b="1" i="0" u="none" strike="noStrike" kern="0" cap="none" spc="0" normalizeH="0" baseline="0" noProof="0" dirty="0">
              <a:ln>
                <a:noFill/>
              </a:ln>
              <a:solidFill>
                <a:prstClr val="black"/>
              </a:solidFill>
              <a:effectLst/>
              <a:uLnTx/>
              <a:uFillTx/>
              <a:latin typeface="Calibri"/>
              <a:ea typeface="+mn-ea"/>
              <a:cs typeface="+mn-cs"/>
            </a:endParaRPr>
          </a:p>
        </p:txBody>
      </p:sp>
      <p:sp>
        <p:nvSpPr>
          <p:cNvPr id="49" name="Rectangle 48">
            <a:hlinkClick r:id="rId3" action="ppaction://hlinksldjump"/>
            <a:extLst>
              <a:ext uri="{FF2B5EF4-FFF2-40B4-BE49-F238E27FC236}">
                <a16:creationId xmlns:a16="http://schemas.microsoft.com/office/drawing/2014/main" id="{BF256B37-7580-4459-BC29-1D8A754F76B0}"/>
              </a:ext>
            </a:extLst>
          </p:cNvPr>
          <p:cNvSpPr/>
          <p:nvPr/>
        </p:nvSpPr>
        <p:spPr>
          <a:xfrm flipH="1">
            <a:off x="5084117" y="457651"/>
            <a:ext cx="432000" cy="33480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2000" b="1" i="0" u="none" strike="noStrike" kern="0" cap="none" spc="0" normalizeH="0" baseline="0" noProof="0" dirty="0">
                <a:ln>
                  <a:noFill/>
                </a:ln>
                <a:solidFill>
                  <a:prstClr val="black"/>
                </a:solidFill>
                <a:effectLst/>
                <a:uLnTx/>
                <a:uFillTx/>
                <a:latin typeface="Calibri"/>
                <a:ea typeface="+mn-ea"/>
                <a:cs typeface="Times New Roman" pitchFamily="18" charset="0"/>
              </a:rPr>
              <a:t>2</a:t>
            </a:r>
            <a:endParaRPr kumimoji="0" lang="en-US" sz="2000" b="1" i="0" u="none" strike="noStrike" kern="0" cap="none" spc="0" normalizeH="0" baseline="0" noProof="0" dirty="0">
              <a:ln>
                <a:noFill/>
              </a:ln>
              <a:solidFill>
                <a:prstClr val="black"/>
              </a:solidFill>
              <a:effectLst/>
              <a:uLnTx/>
              <a:uFillTx/>
              <a:latin typeface="Calibri"/>
              <a:ea typeface="+mn-ea"/>
              <a:cs typeface="+mn-cs"/>
            </a:endParaRPr>
          </a:p>
        </p:txBody>
      </p:sp>
      <p:sp>
        <p:nvSpPr>
          <p:cNvPr id="50" name="Rectangle 49">
            <a:hlinkClick r:id="rId4" action="ppaction://hlinksldjump"/>
            <a:extLst>
              <a:ext uri="{FF2B5EF4-FFF2-40B4-BE49-F238E27FC236}">
                <a16:creationId xmlns:a16="http://schemas.microsoft.com/office/drawing/2014/main" id="{D4148175-C2FE-4EC3-8A40-52927668A847}"/>
              </a:ext>
            </a:extLst>
          </p:cNvPr>
          <p:cNvSpPr/>
          <p:nvPr/>
        </p:nvSpPr>
        <p:spPr>
          <a:xfrm flipH="1">
            <a:off x="5565474" y="457651"/>
            <a:ext cx="430412" cy="33577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2000" b="1" i="0" u="none" strike="noStrike" kern="0" cap="none" spc="0" normalizeH="0" baseline="0" noProof="0" dirty="0">
                <a:ln>
                  <a:noFill/>
                </a:ln>
                <a:solidFill>
                  <a:prstClr val="black"/>
                </a:solidFill>
                <a:effectLst/>
                <a:uLnTx/>
                <a:uFillTx/>
                <a:latin typeface="Calibri"/>
                <a:ea typeface="+mn-ea"/>
                <a:cs typeface="Times New Roman" pitchFamily="18" charset="0"/>
              </a:rPr>
              <a:t>1</a:t>
            </a:r>
            <a:endParaRPr kumimoji="0" lang="en-US" sz="2000" b="1" i="0" u="none" strike="noStrike" kern="0" cap="none" spc="0" normalizeH="0" baseline="0" noProof="0" dirty="0">
              <a:ln>
                <a:noFill/>
              </a:ln>
              <a:solidFill>
                <a:prstClr val="black"/>
              </a:solidFill>
              <a:effectLst/>
              <a:uLnTx/>
              <a:uFillTx/>
              <a:latin typeface="Calibri"/>
              <a:ea typeface="+mn-ea"/>
              <a:cs typeface="+mn-cs"/>
            </a:endParaRPr>
          </a:p>
        </p:txBody>
      </p:sp>
      <p:sp>
        <p:nvSpPr>
          <p:cNvPr id="51" name="Rectangle 50">
            <a:hlinkClick r:id="rId10" action="ppaction://hlinksldjump"/>
            <a:extLst>
              <a:ext uri="{FF2B5EF4-FFF2-40B4-BE49-F238E27FC236}">
                <a16:creationId xmlns:a16="http://schemas.microsoft.com/office/drawing/2014/main" id="{A42959A7-DFDA-480F-A9B3-76525132FCC0}"/>
              </a:ext>
            </a:extLst>
          </p:cNvPr>
          <p:cNvSpPr/>
          <p:nvPr/>
        </p:nvSpPr>
        <p:spPr>
          <a:xfrm flipH="1">
            <a:off x="4123332" y="456174"/>
            <a:ext cx="432000" cy="334798"/>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2000" b="1" i="0" u="none" strike="noStrike" kern="0" cap="none" spc="0" normalizeH="0" baseline="0" noProof="0" dirty="0">
                <a:ln>
                  <a:noFill/>
                </a:ln>
                <a:solidFill>
                  <a:prstClr val="black"/>
                </a:solidFill>
                <a:effectLst/>
                <a:uLnTx/>
                <a:uFillTx/>
                <a:latin typeface="Calibri"/>
                <a:ea typeface="+mn-ea"/>
                <a:cs typeface="Times New Roman" pitchFamily="18" charset="0"/>
              </a:rPr>
              <a:t>4</a:t>
            </a:r>
            <a:endParaRPr kumimoji="0" lang="en-US" sz="2000" b="1" i="0" u="none" strike="noStrike" kern="0" cap="none" spc="0" normalizeH="0" baseline="0" noProof="0" dirty="0">
              <a:ln>
                <a:noFill/>
              </a:ln>
              <a:solidFill>
                <a:prstClr val="black"/>
              </a:solidFill>
              <a:effectLst/>
              <a:uLnTx/>
              <a:uFillTx/>
              <a:latin typeface="Calibri"/>
              <a:ea typeface="+mn-ea"/>
              <a:cs typeface="+mn-cs"/>
            </a:endParaRPr>
          </a:p>
        </p:txBody>
      </p:sp>
      <p:sp>
        <p:nvSpPr>
          <p:cNvPr id="52" name="Rectangle 51">
            <a:hlinkClick r:id="rId10" action="ppaction://hlinksldjump"/>
            <a:extLst>
              <a:ext uri="{FF2B5EF4-FFF2-40B4-BE49-F238E27FC236}">
                <a16:creationId xmlns:a16="http://schemas.microsoft.com/office/drawing/2014/main" id="{80B4BE76-2E6D-4E56-A3BC-EBC67EC078BD}"/>
              </a:ext>
            </a:extLst>
          </p:cNvPr>
          <p:cNvSpPr/>
          <p:nvPr/>
        </p:nvSpPr>
        <p:spPr>
          <a:xfrm flipH="1">
            <a:off x="3634559" y="456173"/>
            <a:ext cx="432000" cy="334799"/>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2000" b="1" i="0" u="none" strike="noStrike" kern="0" cap="none" spc="0" normalizeH="0" baseline="0" noProof="0" dirty="0">
                <a:ln>
                  <a:noFill/>
                </a:ln>
                <a:solidFill>
                  <a:prstClr val="black"/>
                </a:solidFill>
                <a:effectLst/>
                <a:uLnTx/>
                <a:uFillTx/>
                <a:latin typeface="Calibri"/>
                <a:ea typeface="+mn-ea"/>
                <a:cs typeface="Times New Roman" pitchFamily="18" charset="0"/>
              </a:rPr>
              <a:t>5</a:t>
            </a:r>
            <a:endParaRPr kumimoji="0" lang="en-US" sz="2000" b="1" i="0" u="none" strike="noStrike" kern="0" cap="none" spc="0" normalizeH="0" baseline="0" noProof="0" dirty="0">
              <a:ln>
                <a:noFill/>
              </a:ln>
              <a:solidFill>
                <a:prstClr val="black"/>
              </a:solidFill>
              <a:effectLst/>
              <a:uLnTx/>
              <a:uFillTx/>
              <a:latin typeface="Calibri"/>
              <a:ea typeface="+mn-ea"/>
              <a:cs typeface="+mn-cs"/>
            </a:endParaRPr>
          </a:p>
        </p:txBody>
      </p:sp>
      <p:sp>
        <p:nvSpPr>
          <p:cNvPr id="53" name="Rectangle 52">
            <a:hlinkClick r:id="rId10" action="ppaction://hlinksldjump"/>
            <a:extLst>
              <a:ext uri="{FF2B5EF4-FFF2-40B4-BE49-F238E27FC236}">
                <a16:creationId xmlns:a16="http://schemas.microsoft.com/office/drawing/2014/main" id="{2AFE1016-F925-4FCA-B06D-C97A03F1D8B1}"/>
              </a:ext>
            </a:extLst>
          </p:cNvPr>
          <p:cNvSpPr/>
          <p:nvPr/>
        </p:nvSpPr>
        <p:spPr>
          <a:xfrm flipH="1">
            <a:off x="3156341" y="456174"/>
            <a:ext cx="432000" cy="33480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2000" b="1" i="0" u="none" strike="noStrike" kern="0" cap="none" spc="0" normalizeH="0" baseline="0" noProof="0" dirty="0">
                <a:ln>
                  <a:noFill/>
                </a:ln>
                <a:solidFill>
                  <a:prstClr val="black"/>
                </a:solidFill>
                <a:effectLst/>
                <a:uLnTx/>
                <a:uFillTx/>
                <a:latin typeface="Calibri"/>
                <a:ea typeface="+mn-ea"/>
                <a:cs typeface="Times New Roman" pitchFamily="18" charset="0"/>
              </a:rPr>
              <a:t>6</a:t>
            </a:r>
            <a:endParaRPr kumimoji="0" lang="en-US" sz="2000" b="1" i="0" u="none" strike="noStrike" kern="0" cap="none" spc="0" normalizeH="0" baseline="0" noProof="0" dirty="0">
              <a:ln>
                <a:noFill/>
              </a:ln>
              <a:solidFill>
                <a:prstClr val="black"/>
              </a:solidFill>
              <a:effectLst/>
              <a:uLnTx/>
              <a:uFillTx/>
              <a:latin typeface="Calibri"/>
              <a:ea typeface="+mn-ea"/>
              <a:cs typeface="+mn-cs"/>
            </a:endParaRPr>
          </a:p>
        </p:txBody>
      </p:sp>
      <p:sp>
        <p:nvSpPr>
          <p:cNvPr id="54" name="Rectangle 53">
            <a:hlinkClick r:id="rId10" action="ppaction://hlinksldjump"/>
            <a:extLst>
              <a:ext uri="{FF2B5EF4-FFF2-40B4-BE49-F238E27FC236}">
                <a16:creationId xmlns:a16="http://schemas.microsoft.com/office/drawing/2014/main" id="{2192FC1F-1304-44CA-9508-CCEB68474F5D}"/>
              </a:ext>
            </a:extLst>
          </p:cNvPr>
          <p:cNvSpPr/>
          <p:nvPr/>
        </p:nvSpPr>
        <p:spPr>
          <a:xfrm flipH="1">
            <a:off x="4601655" y="845952"/>
            <a:ext cx="432000" cy="33480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2000" b="1" i="0" u="none" strike="noStrike" kern="0" cap="none" spc="0" normalizeH="0" baseline="0" noProof="0" dirty="0">
                <a:ln>
                  <a:noFill/>
                </a:ln>
                <a:solidFill>
                  <a:prstClr val="black"/>
                </a:solidFill>
                <a:effectLst/>
                <a:uLnTx/>
                <a:uFillTx/>
                <a:latin typeface="Calibri"/>
                <a:ea typeface="+mn-ea"/>
                <a:cs typeface="Times New Roman" pitchFamily="18" charset="0"/>
              </a:rPr>
              <a:t>9</a:t>
            </a:r>
            <a:endParaRPr kumimoji="0" lang="en-US" sz="2000" b="1" i="0" u="none" strike="noStrike" kern="0" cap="none" spc="0" normalizeH="0" baseline="0" noProof="0" dirty="0">
              <a:ln>
                <a:noFill/>
              </a:ln>
              <a:solidFill>
                <a:prstClr val="black"/>
              </a:solidFill>
              <a:effectLst/>
              <a:uLnTx/>
              <a:uFillTx/>
              <a:latin typeface="Calibri"/>
              <a:ea typeface="+mn-ea"/>
              <a:cs typeface="+mn-cs"/>
            </a:endParaRPr>
          </a:p>
        </p:txBody>
      </p:sp>
      <p:sp>
        <p:nvSpPr>
          <p:cNvPr id="55" name="Rectangle 54">
            <a:hlinkClick r:id="rId3" action="ppaction://hlinksldjump"/>
            <a:extLst>
              <a:ext uri="{FF2B5EF4-FFF2-40B4-BE49-F238E27FC236}">
                <a16:creationId xmlns:a16="http://schemas.microsoft.com/office/drawing/2014/main" id="{60B7C2F4-1644-4E3D-AA25-4B2BC17A7256}"/>
              </a:ext>
            </a:extLst>
          </p:cNvPr>
          <p:cNvSpPr/>
          <p:nvPr/>
        </p:nvSpPr>
        <p:spPr>
          <a:xfrm flipH="1">
            <a:off x="5083285" y="847431"/>
            <a:ext cx="432000" cy="33480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2000" b="1" i="0" u="none" strike="noStrike" kern="0" cap="none" spc="0" normalizeH="0" baseline="0" noProof="0" dirty="0">
                <a:ln>
                  <a:noFill/>
                </a:ln>
                <a:solidFill>
                  <a:prstClr val="black"/>
                </a:solidFill>
                <a:effectLst/>
                <a:uLnTx/>
                <a:uFillTx/>
                <a:latin typeface="Calibri"/>
                <a:ea typeface="+mn-ea"/>
                <a:cs typeface="Times New Roman" pitchFamily="18" charset="0"/>
              </a:rPr>
              <a:t>8</a:t>
            </a:r>
            <a:endParaRPr kumimoji="0" lang="en-US" sz="2000" b="1" i="0" u="none" strike="noStrike" kern="0" cap="none" spc="0" normalizeH="0" baseline="0" noProof="0" dirty="0">
              <a:ln>
                <a:noFill/>
              </a:ln>
              <a:solidFill>
                <a:prstClr val="black"/>
              </a:solidFill>
              <a:effectLst/>
              <a:uLnTx/>
              <a:uFillTx/>
              <a:latin typeface="Calibri"/>
              <a:ea typeface="+mn-ea"/>
              <a:cs typeface="+mn-cs"/>
            </a:endParaRPr>
          </a:p>
        </p:txBody>
      </p:sp>
      <p:sp>
        <p:nvSpPr>
          <p:cNvPr id="56" name="Rectangle 55">
            <a:hlinkClick r:id="rId4" action="ppaction://hlinksldjump"/>
            <a:extLst>
              <a:ext uri="{FF2B5EF4-FFF2-40B4-BE49-F238E27FC236}">
                <a16:creationId xmlns:a16="http://schemas.microsoft.com/office/drawing/2014/main" id="{AAF04CA3-2D84-410C-ADEC-684268A3E6AC}"/>
              </a:ext>
            </a:extLst>
          </p:cNvPr>
          <p:cNvSpPr/>
          <p:nvPr/>
        </p:nvSpPr>
        <p:spPr>
          <a:xfrm flipH="1">
            <a:off x="5564642" y="847431"/>
            <a:ext cx="430412" cy="33577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2000" b="1" i="0" u="none" strike="noStrike" kern="0" cap="none" spc="0" normalizeH="0" baseline="0" noProof="0" dirty="0">
                <a:ln>
                  <a:noFill/>
                </a:ln>
                <a:solidFill>
                  <a:prstClr val="black"/>
                </a:solidFill>
                <a:effectLst/>
                <a:uLnTx/>
                <a:uFillTx/>
                <a:latin typeface="Calibri"/>
                <a:ea typeface="+mn-ea"/>
                <a:cs typeface="Times New Roman" pitchFamily="18" charset="0"/>
              </a:rPr>
              <a:t>7</a:t>
            </a:r>
            <a:endParaRPr kumimoji="0" lang="en-US" sz="2000" b="1" i="0" u="none" strike="noStrike" kern="0" cap="none" spc="0" normalizeH="0" baseline="0" noProof="0" dirty="0">
              <a:ln>
                <a:noFill/>
              </a:ln>
              <a:solidFill>
                <a:prstClr val="black"/>
              </a:solidFill>
              <a:effectLst/>
              <a:uLnTx/>
              <a:uFillTx/>
              <a:latin typeface="Calibri"/>
              <a:ea typeface="+mn-ea"/>
              <a:cs typeface="+mn-cs"/>
            </a:endParaRPr>
          </a:p>
        </p:txBody>
      </p:sp>
      <p:sp>
        <p:nvSpPr>
          <p:cNvPr id="57" name="Rectangle 56">
            <a:hlinkClick r:id="rId10" action="ppaction://hlinksldjump"/>
            <a:extLst>
              <a:ext uri="{FF2B5EF4-FFF2-40B4-BE49-F238E27FC236}">
                <a16:creationId xmlns:a16="http://schemas.microsoft.com/office/drawing/2014/main" id="{07ADDA2C-99DA-4742-9E85-995673D33535}"/>
              </a:ext>
            </a:extLst>
          </p:cNvPr>
          <p:cNvSpPr/>
          <p:nvPr/>
        </p:nvSpPr>
        <p:spPr>
          <a:xfrm flipH="1">
            <a:off x="4122500" y="845954"/>
            <a:ext cx="432000" cy="334798"/>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10</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58" name="Rectangle 57">
            <a:hlinkClick r:id="rId10" action="ppaction://hlinksldjump"/>
            <a:extLst>
              <a:ext uri="{FF2B5EF4-FFF2-40B4-BE49-F238E27FC236}">
                <a16:creationId xmlns:a16="http://schemas.microsoft.com/office/drawing/2014/main" id="{DB14A468-DAC3-48F3-9534-E87853F72790}"/>
              </a:ext>
            </a:extLst>
          </p:cNvPr>
          <p:cNvSpPr/>
          <p:nvPr/>
        </p:nvSpPr>
        <p:spPr>
          <a:xfrm flipH="1">
            <a:off x="3633727" y="845953"/>
            <a:ext cx="432000" cy="334799"/>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2000" b="1" i="0" u="none" strike="noStrike" kern="0" cap="none" spc="0" normalizeH="0" baseline="0" noProof="0" dirty="0">
                <a:ln>
                  <a:noFill/>
                </a:ln>
                <a:solidFill>
                  <a:prstClr val="black"/>
                </a:solidFill>
                <a:effectLst/>
                <a:uLnTx/>
                <a:uFillTx/>
                <a:latin typeface="Calibri"/>
                <a:ea typeface="+mn-ea"/>
                <a:cs typeface="Times New Roman" pitchFamily="18" charset="0"/>
              </a:rPr>
              <a:t>11</a:t>
            </a:r>
            <a:endParaRPr kumimoji="0" lang="en-US" sz="2000" b="1" i="0" u="none" strike="noStrike" kern="0" cap="none" spc="0" normalizeH="0" baseline="0" noProof="0" dirty="0">
              <a:ln>
                <a:noFill/>
              </a:ln>
              <a:solidFill>
                <a:prstClr val="black"/>
              </a:solidFill>
              <a:effectLst/>
              <a:uLnTx/>
              <a:uFillTx/>
              <a:latin typeface="Calibri"/>
              <a:ea typeface="+mn-ea"/>
              <a:cs typeface="+mn-cs"/>
            </a:endParaRPr>
          </a:p>
        </p:txBody>
      </p:sp>
      <p:sp>
        <p:nvSpPr>
          <p:cNvPr id="59" name="Rectangle 58">
            <a:hlinkClick r:id="rId10" action="ppaction://hlinksldjump"/>
            <a:extLst>
              <a:ext uri="{FF2B5EF4-FFF2-40B4-BE49-F238E27FC236}">
                <a16:creationId xmlns:a16="http://schemas.microsoft.com/office/drawing/2014/main" id="{4617BE6F-7513-4ACE-B6A6-3D228E0845FE}"/>
              </a:ext>
            </a:extLst>
          </p:cNvPr>
          <p:cNvSpPr/>
          <p:nvPr/>
        </p:nvSpPr>
        <p:spPr>
          <a:xfrm flipH="1">
            <a:off x="3155509" y="845954"/>
            <a:ext cx="432000" cy="33480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12</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60" name="Rectangle 59">
            <a:hlinkClick r:id="rId10" action="ppaction://hlinksldjump"/>
            <a:extLst>
              <a:ext uri="{FF2B5EF4-FFF2-40B4-BE49-F238E27FC236}">
                <a16:creationId xmlns:a16="http://schemas.microsoft.com/office/drawing/2014/main" id="{2FA197AC-90AB-4F6C-B695-75A2C0E203A0}"/>
              </a:ext>
            </a:extLst>
          </p:cNvPr>
          <p:cNvSpPr/>
          <p:nvPr/>
        </p:nvSpPr>
        <p:spPr>
          <a:xfrm flipH="1">
            <a:off x="4604036" y="1239524"/>
            <a:ext cx="432000" cy="33480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15</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61" name="Rectangle 60">
            <a:hlinkClick r:id="rId3" action="ppaction://hlinksldjump"/>
            <a:extLst>
              <a:ext uri="{FF2B5EF4-FFF2-40B4-BE49-F238E27FC236}">
                <a16:creationId xmlns:a16="http://schemas.microsoft.com/office/drawing/2014/main" id="{72468E35-8D9D-4AA4-8D1B-5CA523D1F8B6}"/>
              </a:ext>
            </a:extLst>
          </p:cNvPr>
          <p:cNvSpPr/>
          <p:nvPr/>
        </p:nvSpPr>
        <p:spPr>
          <a:xfrm flipH="1">
            <a:off x="5085666" y="1241003"/>
            <a:ext cx="432000" cy="33480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14</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62" name="Rectangle 61">
            <a:hlinkClick r:id="rId4" action="ppaction://hlinksldjump"/>
            <a:extLst>
              <a:ext uri="{FF2B5EF4-FFF2-40B4-BE49-F238E27FC236}">
                <a16:creationId xmlns:a16="http://schemas.microsoft.com/office/drawing/2014/main" id="{4CBFEB67-BA48-41DC-8B85-8AD220289F19}"/>
              </a:ext>
            </a:extLst>
          </p:cNvPr>
          <p:cNvSpPr/>
          <p:nvPr/>
        </p:nvSpPr>
        <p:spPr>
          <a:xfrm flipH="1">
            <a:off x="5567023" y="1241003"/>
            <a:ext cx="430412" cy="33577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13</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63" name="Rectangle 62">
            <a:hlinkClick r:id="rId10" action="ppaction://hlinksldjump"/>
            <a:extLst>
              <a:ext uri="{FF2B5EF4-FFF2-40B4-BE49-F238E27FC236}">
                <a16:creationId xmlns:a16="http://schemas.microsoft.com/office/drawing/2014/main" id="{C2AC223B-3D8D-4547-A62E-840E3E185616}"/>
              </a:ext>
            </a:extLst>
          </p:cNvPr>
          <p:cNvSpPr/>
          <p:nvPr/>
        </p:nvSpPr>
        <p:spPr>
          <a:xfrm flipH="1">
            <a:off x="4124881" y="1239526"/>
            <a:ext cx="432000" cy="334798"/>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16</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64" name="Rectangle 63">
            <a:hlinkClick r:id="rId10" action="ppaction://hlinksldjump"/>
            <a:extLst>
              <a:ext uri="{FF2B5EF4-FFF2-40B4-BE49-F238E27FC236}">
                <a16:creationId xmlns:a16="http://schemas.microsoft.com/office/drawing/2014/main" id="{F73E3138-48EF-4594-A03B-8B7B13E69B30}"/>
              </a:ext>
            </a:extLst>
          </p:cNvPr>
          <p:cNvSpPr/>
          <p:nvPr/>
        </p:nvSpPr>
        <p:spPr>
          <a:xfrm flipH="1">
            <a:off x="3636108" y="1239525"/>
            <a:ext cx="432000" cy="334799"/>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17</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65" name="Rectangle 64">
            <a:hlinkClick r:id="rId10" action="ppaction://hlinksldjump"/>
            <a:extLst>
              <a:ext uri="{FF2B5EF4-FFF2-40B4-BE49-F238E27FC236}">
                <a16:creationId xmlns:a16="http://schemas.microsoft.com/office/drawing/2014/main" id="{0D6C000B-92E1-4726-A8F3-FE953D92BD9B}"/>
              </a:ext>
            </a:extLst>
          </p:cNvPr>
          <p:cNvSpPr/>
          <p:nvPr/>
        </p:nvSpPr>
        <p:spPr>
          <a:xfrm flipH="1">
            <a:off x="3155509" y="1234764"/>
            <a:ext cx="432000" cy="33480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18</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66" name="Rectangle 65">
            <a:hlinkClick r:id="rId10" action="ppaction://hlinksldjump"/>
            <a:extLst>
              <a:ext uri="{FF2B5EF4-FFF2-40B4-BE49-F238E27FC236}">
                <a16:creationId xmlns:a16="http://schemas.microsoft.com/office/drawing/2014/main" id="{074B4BE8-398D-4946-B072-E9123BF182C0}"/>
              </a:ext>
            </a:extLst>
          </p:cNvPr>
          <p:cNvSpPr/>
          <p:nvPr/>
        </p:nvSpPr>
        <p:spPr>
          <a:xfrm flipH="1">
            <a:off x="4603204" y="1629304"/>
            <a:ext cx="432000" cy="33480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21</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67" name="Rectangle 66">
            <a:hlinkClick r:id="rId3" action="ppaction://hlinksldjump"/>
            <a:extLst>
              <a:ext uri="{FF2B5EF4-FFF2-40B4-BE49-F238E27FC236}">
                <a16:creationId xmlns:a16="http://schemas.microsoft.com/office/drawing/2014/main" id="{34D2EE76-E393-4333-A6AF-DACE1C2E456E}"/>
              </a:ext>
            </a:extLst>
          </p:cNvPr>
          <p:cNvSpPr/>
          <p:nvPr/>
        </p:nvSpPr>
        <p:spPr>
          <a:xfrm flipH="1">
            <a:off x="5084834" y="1630783"/>
            <a:ext cx="432000" cy="33480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20</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68" name="Rectangle 67">
            <a:hlinkClick r:id="rId4" action="ppaction://hlinksldjump"/>
            <a:extLst>
              <a:ext uri="{FF2B5EF4-FFF2-40B4-BE49-F238E27FC236}">
                <a16:creationId xmlns:a16="http://schemas.microsoft.com/office/drawing/2014/main" id="{AB976345-3925-4391-BFBA-BA4DACD28CD3}"/>
              </a:ext>
            </a:extLst>
          </p:cNvPr>
          <p:cNvSpPr/>
          <p:nvPr/>
        </p:nvSpPr>
        <p:spPr>
          <a:xfrm flipH="1">
            <a:off x="5566191" y="1630783"/>
            <a:ext cx="430412" cy="33577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19</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69" name="Rectangle 68">
            <a:hlinkClick r:id="rId10" action="ppaction://hlinksldjump"/>
            <a:extLst>
              <a:ext uri="{FF2B5EF4-FFF2-40B4-BE49-F238E27FC236}">
                <a16:creationId xmlns:a16="http://schemas.microsoft.com/office/drawing/2014/main" id="{D6285259-745E-45BF-A33D-097EC23678C0}"/>
              </a:ext>
            </a:extLst>
          </p:cNvPr>
          <p:cNvSpPr/>
          <p:nvPr/>
        </p:nvSpPr>
        <p:spPr>
          <a:xfrm flipH="1">
            <a:off x="4124049" y="1629306"/>
            <a:ext cx="432000" cy="334798"/>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22</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70" name="Rectangle 69">
            <a:hlinkClick r:id="rId10" action="ppaction://hlinksldjump"/>
            <a:extLst>
              <a:ext uri="{FF2B5EF4-FFF2-40B4-BE49-F238E27FC236}">
                <a16:creationId xmlns:a16="http://schemas.microsoft.com/office/drawing/2014/main" id="{BF48EFBC-5DD2-46C6-98E7-C32DC64B32B6}"/>
              </a:ext>
            </a:extLst>
          </p:cNvPr>
          <p:cNvSpPr/>
          <p:nvPr/>
        </p:nvSpPr>
        <p:spPr>
          <a:xfrm flipH="1">
            <a:off x="3635276" y="1629305"/>
            <a:ext cx="432000" cy="334799"/>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23</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71" name="Rectangle 70">
            <a:hlinkClick r:id="rId10" action="ppaction://hlinksldjump"/>
            <a:extLst>
              <a:ext uri="{FF2B5EF4-FFF2-40B4-BE49-F238E27FC236}">
                <a16:creationId xmlns:a16="http://schemas.microsoft.com/office/drawing/2014/main" id="{2502E7DF-4B5C-4207-9F37-D3F9FAA0A45C}"/>
              </a:ext>
            </a:extLst>
          </p:cNvPr>
          <p:cNvSpPr/>
          <p:nvPr/>
        </p:nvSpPr>
        <p:spPr>
          <a:xfrm flipH="1">
            <a:off x="3154677" y="1624544"/>
            <a:ext cx="432000" cy="33480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24</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72" name="Rectangle 71">
            <a:hlinkClick r:id="rId10" action="ppaction://hlinksldjump"/>
            <a:extLst>
              <a:ext uri="{FF2B5EF4-FFF2-40B4-BE49-F238E27FC236}">
                <a16:creationId xmlns:a16="http://schemas.microsoft.com/office/drawing/2014/main" id="{C6A31BD7-AC7B-4CCB-8365-D52E2AFA70B8}"/>
              </a:ext>
            </a:extLst>
          </p:cNvPr>
          <p:cNvSpPr/>
          <p:nvPr/>
        </p:nvSpPr>
        <p:spPr>
          <a:xfrm flipH="1">
            <a:off x="4601655" y="2033711"/>
            <a:ext cx="432000" cy="33480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27</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73" name="Rectangle 72">
            <a:hlinkClick r:id="rId3" action="ppaction://hlinksldjump"/>
            <a:extLst>
              <a:ext uri="{FF2B5EF4-FFF2-40B4-BE49-F238E27FC236}">
                <a16:creationId xmlns:a16="http://schemas.microsoft.com/office/drawing/2014/main" id="{F03576FC-22A2-4AA0-AC78-D9D0C8A3A1CF}"/>
              </a:ext>
            </a:extLst>
          </p:cNvPr>
          <p:cNvSpPr/>
          <p:nvPr/>
        </p:nvSpPr>
        <p:spPr>
          <a:xfrm flipH="1">
            <a:off x="5083285" y="2035190"/>
            <a:ext cx="432000" cy="33480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26</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74" name="Rectangle 73">
            <a:hlinkClick r:id="rId4" action="ppaction://hlinksldjump"/>
            <a:extLst>
              <a:ext uri="{FF2B5EF4-FFF2-40B4-BE49-F238E27FC236}">
                <a16:creationId xmlns:a16="http://schemas.microsoft.com/office/drawing/2014/main" id="{21DCB65A-06ED-400B-A8E0-498BA0370935}"/>
              </a:ext>
            </a:extLst>
          </p:cNvPr>
          <p:cNvSpPr/>
          <p:nvPr/>
        </p:nvSpPr>
        <p:spPr>
          <a:xfrm flipH="1">
            <a:off x="5564642" y="2035190"/>
            <a:ext cx="430412" cy="33577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25</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75" name="Rectangle 74">
            <a:hlinkClick r:id="rId10" action="ppaction://hlinksldjump"/>
            <a:extLst>
              <a:ext uri="{FF2B5EF4-FFF2-40B4-BE49-F238E27FC236}">
                <a16:creationId xmlns:a16="http://schemas.microsoft.com/office/drawing/2014/main" id="{6DD4ABFC-19E1-42A8-9453-D0517CCB7754}"/>
              </a:ext>
            </a:extLst>
          </p:cNvPr>
          <p:cNvSpPr/>
          <p:nvPr/>
        </p:nvSpPr>
        <p:spPr>
          <a:xfrm flipH="1">
            <a:off x="4122500" y="2033713"/>
            <a:ext cx="432000" cy="334798"/>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28</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76" name="Rectangle 75">
            <a:hlinkClick r:id="rId10" action="ppaction://hlinksldjump"/>
            <a:extLst>
              <a:ext uri="{FF2B5EF4-FFF2-40B4-BE49-F238E27FC236}">
                <a16:creationId xmlns:a16="http://schemas.microsoft.com/office/drawing/2014/main" id="{DCACB540-CAC8-4180-9E7C-20E68043360E}"/>
              </a:ext>
            </a:extLst>
          </p:cNvPr>
          <p:cNvSpPr/>
          <p:nvPr/>
        </p:nvSpPr>
        <p:spPr>
          <a:xfrm flipH="1">
            <a:off x="3633727" y="2033712"/>
            <a:ext cx="432000" cy="334799"/>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29</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77" name="Rectangle 76">
            <a:hlinkClick r:id="rId10" action="ppaction://hlinksldjump"/>
            <a:extLst>
              <a:ext uri="{FF2B5EF4-FFF2-40B4-BE49-F238E27FC236}">
                <a16:creationId xmlns:a16="http://schemas.microsoft.com/office/drawing/2014/main" id="{5582FE4B-CC7A-4B20-B24E-538BB56872F4}"/>
              </a:ext>
            </a:extLst>
          </p:cNvPr>
          <p:cNvSpPr/>
          <p:nvPr/>
        </p:nvSpPr>
        <p:spPr>
          <a:xfrm flipH="1">
            <a:off x="3153128" y="2028951"/>
            <a:ext cx="432000" cy="33480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30</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graphicFrame>
        <p:nvGraphicFramePr>
          <p:cNvPr id="78" name="Table 4">
            <a:extLst>
              <a:ext uri="{FF2B5EF4-FFF2-40B4-BE49-F238E27FC236}">
                <a16:creationId xmlns:a16="http://schemas.microsoft.com/office/drawing/2014/main" id="{C620EA12-31B4-4A81-9CBB-2A96B3F9A266}"/>
              </a:ext>
            </a:extLst>
          </p:cNvPr>
          <p:cNvGraphicFramePr>
            <a:graphicFrameLocks noGrp="1"/>
          </p:cNvGraphicFramePr>
          <p:nvPr>
            <p:extLst>
              <p:ext uri="{D42A27DB-BD31-4B8C-83A1-F6EECF244321}">
                <p14:modId xmlns:p14="http://schemas.microsoft.com/office/powerpoint/2010/main" val="4144113903"/>
              </p:ext>
            </p:extLst>
          </p:nvPr>
        </p:nvGraphicFramePr>
        <p:xfrm>
          <a:off x="19850" y="24995"/>
          <a:ext cx="2897370" cy="2377440"/>
        </p:xfrm>
        <a:graphic>
          <a:graphicData uri="http://schemas.openxmlformats.org/drawingml/2006/table">
            <a:tbl>
              <a:tblPr firstRow="1" bandRow="1">
                <a:tableStyleId>{21E4AEA4-8DFA-4A89-87EB-49C32662AFE0}</a:tableStyleId>
              </a:tblPr>
              <a:tblGrid>
                <a:gridCol w="482895">
                  <a:extLst>
                    <a:ext uri="{9D8B030D-6E8A-4147-A177-3AD203B41FA5}">
                      <a16:colId xmlns:a16="http://schemas.microsoft.com/office/drawing/2014/main" val="60752616"/>
                    </a:ext>
                  </a:extLst>
                </a:gridCol>
                <a:gridCol w="482895">
                  <a:extLst>
                    <a:ext uri="{9D8B030D-6E8A-4147-A177-3AD203B41FA5}">
                      <a16:colId xmlns:a16="http://schemas.microsoft.com/office/drawing/2014/main" val="1978433013"/>
                    </a:ext>
                  </a:extLst>
                </a:gridCol>
                <a:gridCol w="482895">
                  <a:extLst>
                    <a:ext uri="{9D8B030D-6E8A-4147-A177-3AD203B41FA5}">
                      <a16:colId xmlns:a16="http://schemas.microsoft.com/office/drawing/2014/main" val="4211932058"/>
                    </a:ext>
                  </a:extLst>
                </a:gridCol>
                <a:gridCol w="482895">
                  <a:extLst>
                    <a:ext uri="{9D8B030D-6E8A-4147-A177-3AD203B41FA5}">
                      <a16:colId xmlns:a16="http://schemas.microsoft.com/office/drawing/2014/main" val="3517426493"/>
                    </a:ext>
                  </a:extLst>
                </a:gridCol>
                <a:gridCol w="482895">
                  <a:extLst>
                    <a:ext uri="{9D8B030D-6E8A-4147-A177-3AD203B41FA5}">
                      <a16:colId xmlns:a16="http://schemas.microsoft.com/office/drawing/2014/main" val="1195923815"/>
                    </a:ext>
                  </a:extLst>
                </a:gridCol>
                <a:gridCol w="482895">
                  <a:extLst>
                    <a:ext uri="{9D8B030D-6E8A-4147-A177-3AD203B41FA5}">
                      <a16:colId xmlns:a16="http://schemas.microsoft.com/office/drawing/2014/main" val="1946833747"/>
                    </a:ext>
                  </a:extLst>
                </a:gridCol>
              </a:tblGrid>
              <a:tr h="396240">
                <a:tc gridSpan="6">
                  <a:txBody>
                    <a:bodyPr/>
                    <a:lstStyle/>
                    <a:p>
                      <a:pPr algn="ctr"/>
                      <a:r>
                        <a:rPr lang="ar-EG" sz="2000" dirty="0"/>
                        <a:t>بشنس</a:t>
                      </a:r>
                      <a:endParaRPr lang="en-GB" sz="2000" dirty="0"/>
                    </a:p>
                  </a:txBody>
                  <a:tcPr/>
                </a:tc>
                <a:tc hMerge="1">
                  <a:txBody>
                    <a:bodyPr/>
                    <a:lstStyle/>
                    <a:p>
                      <a:endParaRPr lang="en-GB" dirty="0"/>
                    </a:p>
                  </a:txBody>
                  <a:tcPr/>
                </a:tc>
                <a:tc hMerge="1">
                  <a:txBody>
                    <a:bodyPr/>
                    <a:lstStyle/>
                    <a:p>
                      <a:endParaRPr lang="en-GB"/>
                    </a:p>
                  </a:txBody>
                  <a:tcPr/>
                </a:tc>
                <a:tc hMerge="1">
                  <a:txBody>
                    <a:bodyPr/>
                    <a:lstStyle/>
                    <a:p>
                      <a:endParaRPr lang="en-GB" dirty="0"/>
                    </a:p>
                  </a:txBody>
                  <a:tcPr/>
                </a:tc>
                <a:tc hMerge="1">
                  <a:txBody>
                    <a:bodyPr/>
                    <a:lstStyle/>
                    <a:p>
                      <a:endParaRPr lang="en-GB" dirty="0"/>
                    </a:p>
                  </a:txBody>
                  <a:tcPr/>
                </a:tc>
                <a:tc hMerge="1">
                  <a:txBody>
                    <a:bodyPr/>
                    <a:lstStyle/>
                    <a:p>
                      <a:endParaRPr lang="en-GB" dirty="0"/>
                    </a:p>
                  </a:txBody>
                  <a:tcPr/>
                </a:tc>
                <a:extLst>
                  <a:ext uri="{0D108BD9-81ED-4DB2-BD59-A6C34878D82A}">
                    <a16:rowId xmlns:a16="http://schemas.microsoft.com/office/drawing/2014/main" val="2400210891"/>
                  </a:ext>
                </a:extLst>
              </a:tr>
              <a:tr h="396240">
                <a:tc>
                  <a:txBody>
                    <a:bodyPr/>
                    <a:lstStyle/>
                    <a:p>
                      <a:pPr algn="ctr" rtl="0"/>
                      <a:endParaRPr lang="en-GB" sz="1600" b="1" dirty="0"/>
                    </a:p>
                  </a:txBody>
                  <a:tcPr/>
                </a:tc>
                <a:tc>
                  <a:txBody>
                    <a:bodyPr/>
                    <a:lstStyle/>
                    <a:p>
                      <a:pPr algn="ctr" rtl="0"/>
                      <a:endParaRPr lang="en-GB" sz="1600" b="1" dirty="0"/>
                    </a:p>
                  </a:txBody>
                  <a:tcPr/>
                </a:tc>
                <a:tc>
                  <a:txBody>
                    <a:bodyPr/>
                    <a:lstStyle/>
                    <a:p>
                      <a:pPr algn="ctr" rtl="0"/>
                      <a:endParaRPr lang="en-GB" sz="1600" b="1" dirty="0"/>
                    </a:p>
                  </a:txBody>
                  <a:tcPr/>
                </a:tc>
                <a:tc>
                  <a:txBody>
                    <a:bodyPr/>
                    <a:lstStyle/>
                    <a:p>
                      <a:pPr algn="ctr" rtl="0"/>
                      <a:endParaRPr lang="en-GB" sz="1600" b="1" dirty="0"/>
                    </a:p>
                  </a:txBody>
                  <a:tcPr/>
                </a:tc>
                <a:tc>
                  <a:txBody>
                    <a:bodyPr/>
                    <a:lstStyle/>
                    <a:p>
                      <a:pPr algn="ctr" rtl="0"/>
                      <a:endParaRPr lang="en-GB" sz="1600" b="1" dirty="0"/>
                    </a:p>
                  </a:txBody>
                  <a:tcPr/>
                </a:tc>
                <a:tc>
                  <a:txBody>
                    <a:bodyPr/>
                    <a:lstStyle/>
                    <a:p>
                      <a:pPr algn="ctr" rtl="0"/>
                      <a:endParaRPr lang="en-GB" sz="1600" b="1" dirty="0"/>
                    </a:p>
                  </a:txBody>
                  <a:tcPr/>
                </a:tc>
                <a:extLst>
                  <a:ext uri="{0D108BD9-81ED-4DB2-BD59-A6C34878D82A}">
                    <a16:rowId xmlns:a16="http://schemas.microsoft.com/office/drawing/2014/main" val="3052246067"/>
                  </a:ext>
                </a:extLst>
              </a:tr>
              <a:tr h="396240">
                <a:tc>
                  <a:txBody>
                    <a:bodyPr/>
                    <a:lstStyle/>
                    <a:p>
                      <a:pPr algn="ctr" rtl="0"/>
                      <a:endParaRPr lang="en-GB" sz="1600" b="1" dirty="0"/>
                    </a:p>
                  </a:txBody>
                  <a:tcPr/>
                </a:tc>
                <a:tc>
                  <a:txBody>
                    <a:bodyPr/>
                    <a:lstStyle/>
                    <a:p>
                      <a:pPr algn="ctr" rtl="0"/>
                      <a:endParaRPr lang="en-GB" sz="1600" b="1" dirty="0"/>
                    </a:p>
                  </a:txBody>
                  <a:tcPr/>
                </a:tc>
                <a:tc>
                  <a:txBody>
                    <a:bodyPr/>
                    <a:lstStyle/>
                    <a:p>
                      <a:pPr algn="ctr" rtl="0"/>
                      <a:endParaRPr lang="en-GB" sz="1600" b="1" dirty="0"/>
                    </a:p>
                  </a:txBody>
                  <a:tcPr/>
                </a:tc>
                <a:tc>
                  <a:txBody>
                    <a:bodyPr/>
                    <a:lstStyle/>
                    <a:p>
                      <a:pPr algn="ctr" rtl="0"/>
                      <a:endParaRPr lang="en-GB" sz="1600" b="1" dirty="0"/>
                    </a:p>
                  </a:txBody>
                  <a:tcPr/>
                </a:tc>
                <a:tc>
                  <a:txBody>
                    <a:bodyPr/>
                    <a:lstStyle/>
                    <a:p>
                      <a:pPr algn="ctr" rtl="0"/>
                      <a:endParaRPr lang="en-GB" sz="1600" b="1" dirty="0"/>
                    </a:p>
                  </a:txBody>
                  <a:tcPr/>
                </a:tc>
                <a:tc>
                  <a:txBody>
                    <a:bodyPr/>
                    <a:lstStyle/>
                    <a:p>
                      <a:pPr algn="ctr" rtl="0"/>
                      <a:endParaRPr lang="en-GB" sz="1600" b="1" dirty="0"/>
                    </a:p>
                  </a:txBody>
                  <a:tcPr/>
                </a:tc>
                <a:extLst>
                  <a:ext uri="{0D108BD9-81ED-4DB2-BD59-A6C34878D82A}">
                    <a16:rowId xmlns:a16="http://schemas.microsoft.com/office/drawing/2014/main" val="4098225372"/>
                  </a:ext>
                </a:extLst>
              </a:tr>
              <a:tr h="396240">
                <a:tc>
                  <a:txBody>
                    <a:bodyPr/>
                    <a:lstStyle/>
                    <a:p>
                      <a:pPr algn="ctr" rtl="0"/>
                      <a:endParaRPr lang="en-GB" sz="1600" b="1" dirty="0"/>
                    </a:p>
                  </a:txBody>
                  <a:tcPr/>
                </a:tc>
                <a:tc>
                  <a:txBody>
                    <a:bodyPr/>
                    <a:lstStyle/>
                    <a:p>
                      <a:pPr algn="ctr" rtl="0"/>
                      <a:endParaRPr lang="en-GB" sz="1600" b="1" dirty="0"/>
                    </a:p>
                  </a:txBody>
                  <a:tcPr/>
                </a:tc>
                <a:tc>
                  <a:txBody>
                    <a:bodyPr/>
                    <a:lstStyle/>
                    <a:p>
                      <a:pPr algn="ctr" rtl="0"/>
                      <a:endParaRPr lang="en-GB" sz="1600" b="1" dirty="0"/>
                    </a:p>
                  </a:txBody>
                  <a:tcPr/>
                </a:tc>
                <a:tc>
                  <a:txBody>
                    <a:bodyPr/>
                    <a:lstStyle/>
                    <a:p>
                      <a:pPr algn="ctr" rtl="0"/>
                      <a:endParaRPr lang="en-GB" sz="1600" b="1" dirty="0"/>
                    </a:p>
                  </a:txBody>
                  <a:tcPr/>
                </a:tc>
                <a:tc>
                  <a:txBody>
                    <a:bodyPr/>
                    <a:lstStyle/>
                    <a:p>
                      <a:pPr algn="ctr" rtl="0"/>
                      <a:endParaRPr lang="en-GB" sz="1600" b="1" dirty="0"/>
                    </a:p>
                  </a:txBody>
                  <a:tcPr/>
                </a:tc>
                <a:tc>
                  <a:txBody>
                    <a:bodyPr/>
                    <a:lstStyle/>
                    <a:p>
                      <a:pPr algn="ctr" rtl="0"/>
                      <a:endParaRPr lang="en-GB" sz="1600" b="1" dirty="0"/>
                    </a:p>
                  </a:txBody>
                  <a:tcPr/>
                </a:tc>
                <a:extLst>
                  <a:ext uri="{0D108BD9-81ED-4DB2-BD59-A6C34878D82A}">
                    <a16:rowId xmlns:a16="http://schemas.microsoft.com/office/drawing/2014/main" val="2623554263"/>
                  </a:ext>
                </a:extLst>
              </a:tr>
              <a:tr h="396240">
                <a:tc>
                  <a:txBody>
                    <a:bodyPr/>
                    <a:lstStyle/>
                    <a:p>
                      <a:pPr algn="ctr" rtl="0"/>
                      <a:endParaRPr lang="en-GB" sz="1600" b="1" dirty="0"/>
                    </a:p>
                  </a:txBody>
                  <a:tcPr/>
                </a:tc>
                <a:tc>
                  <a:txBody>
                    <a:bodyPr/>
                    <a:lstStyle/>
                    <a:p>
                      <a:pPr algn="ctr" rtl="0"/>
                      <a:endParaRPr lang="en-GB" sz="1600" b="1" dirty="0"/>
                    </a:p>
                  </a:txBody>
                  <a:tcPr/>
                </a:tc>
                <a:tc>
                  <a:txBody>
                    <a:bodyPr/>
                    <a:lstStyle/>
                    <a:p>
                      <a:pPr algn="ctr" rtl="0"/>
                      <a:endParaRPr lang="en-GB" sz="1600" b="1" dirty="0"/>
                    </a:p>
                  </a:txBody>
                  <a:tcPr/>
                </a:tc>
                <a:tc>
                  <a:txBody>
                    <a:bodyPr/>
                    <a:lstStyle/>
                    <a:p>
                      <a:pPr algn="ctr" rtl="0"/>
                      <a:endParaRPr lang="en-GB" sz="1600" b="1" dirty="0"/>
                    </a:p>
                  </a:txBody>
                  <a:tcPr/>
                </a:tc>
                <a:tc>
                  <a:txBody>
                    <a:bodyPr/>
                    <a:lstStyle/>
                    <a:p>
                      <a:pPr algn="ctr" rtl="0"/>
                      <a:endParaRPr lang="en-GB" sz="1600" b="1" dirty="0"/>
                    </a:p>
                  </a:txBody>
                  <a:tcPr/>
                </a:tc>
                <a:tc>
                  <a:txBody>
                    <a:bodyPr/>
                    <a:lstStyle/>
                    <a:p>
                      <a:pPr algn="ctr" rtl="0"/>
                      <a:endParaRPr lang="en-GB" sz="1600" b="1" dirty="0"/>
                    </a:p>
                  </a:txBody>
                  <a:tcPr/>
                </a:tc>
                <a:extLst>
                  <a:ext uri="{0D108BD9-81ED-4DB2-BD59-A6C34878D82A}">
                    <a16:rowId xmlns:a16="http://schemas.microsoft.com/office/drawing/2014/main" val="2730968989"/>
                  </a:ext>
                </a:extLst>
              </a:tr>
              <a:tr h="396240">
                <a:tc>
                  <a:txBody>
                    <a:bodyPr/>
                    <a:lstStyle/>
                    <a:p>
                      <a:pPr algn="ctr" rtl="0"/>
                      <a:endParaRPr lang="en-GB" sz="1600" b="1" dirty="0"/>
                    </a:p>
                  </a:txBody>
                  <a:tcPr/>
                </a:tc>
                <a:tc>
                  <a:txBody>
                    <a:bodyPr/>
                    <a:lstStyle/>
                    <a:p>
                      <a:pPr algn="ctr" rtl="0"/>
                      <a:endParaRPr lang="en-GB" sz="1600" b="1"/>
                    </a:p>
                  </a:txBody>
                  <a:tcPr/>
                </a:tc>
                <a:tc>
                  <a:txBody>
                    <a:bodyPr/>
                    <a:lstStyle/>
                    <a:p>
                      <a:pPr algn="ctr" rtl="0"/>
                      <a:endParaRPr lang="en-GB" sz="1600" b="1"/>
                    </a:p>
                  </a:txBody>
                  <a:tcPr/>
                </a:tc>
                <a:tc>
                  <a:txBody>
                    <a:bodyPr/>
                    <a:lstStyle/>
                    <a:p>
                      <a:pPr algn="ctr" rtl="0"/>
                      <a:endParaRPr lang="en-GB" sz="1600" b="1"/>
                    </a:p>
                  </a:txBody>
                  <a:tcPr/>
                </a:tc>
                <a:tc>
                  <a:txBody>
                    <a:bodyPr/>
                    <a:lstStyle/>
                    <a:p>
                      <a:pPr algn="ctr" rtl="0"/>
                      <a:endParaRPr lang="en-GB" sz="1600" b="1" dirty="0"/>
                    </a:p>
                  </a:txBody>
                  <a:tcPr/>
                </a:tc>
                <a:tc>
                  <a:txBody>
                    <a:bodyPr/>
                    <a:lstStyle/>
                    <a:p>
                      <a:pPr algn="ctr" rtl="0"/>
                      <a:endParaRPr lang="en-GB" sz="1600" b="1" dirty="0"/>
                    </a:p>
                  </a:txBody>
                  <a:tcPr/>
                </a:tc>
                <a:extLst>
                  <a:ext uri="{0D108BD9-81ED-4DB2-BD59-A6C34878D82A}">
                    <a16:rowId xmlns:a16="http://schemas.microsoft.com/office/drawing/2014/main" val="3101389104"/>
                  </a:ext>
                </a:extLst>
              </a:tr>
            </a:tbl>
          </a:graphicData>
        </a:graphic>
      </p:graphicFrame>
      <p:sp>
        <p:nvSpPr>
          <p:cNvPr id="79" name="Rectangle 78">
            <a:hlinkClick r:id="rId10" action="ppaction://hlinksldjump"/>
            <a:extLst>
              <a:ext uri="{FF2B5EF4-FFF2-40B4-BE49-F238E27FC236}">
                <a16:creationId xmlns:a16="http://schemas.microsoft.com/office/drawing/2014/main" id="{05B5C8BE-1ADF-4CBB-99C6-391B990DD3D8}"/>
              </a:ext>
            </a:extLst>
          </p:cNvPr>
          <p:cNvSpPr/>
          <p:nvPr/>
        </p:nvSpPr>
        <p:spPr>
          <a:xfrm flipH="1">
            <a:off x="1494522" y="456172"/>
            <a:ext cx="432000" cy="33480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2000" b="1" i="0" u="none" strike="noStrike" kern="0" cap="none" spc="0" normalizeH="0" baseline="0" noProof="0" dirty="0">
                <a:ln>
                  <a:noFill/>
                </a:ln>
                <a:solidFill>
                  <a:prstClr val="black"/>
                </a:solidFill>
                <a:effectLst/>
                <a:uLnTx/>
                <a:uFillTx/>
                <a:latin typeface="Calibri"/>
                <a:ea typeface="+mn-ea"/>
                <a:cs typeface="Times New Roman" pitchFamily="18" charset="0"/>
              </a:rPr>
              <a:t>3</a:t>
            </a:r>
            <a:endParaRPr kumimoji="0" lang="en-US" sz="2000" b="1" i="0" u="none" strike="noStrike" kern="0" cap="none" spc="0" normalizeH="0" baseline="0" noProof="0" dirty="0">
              <a:ln>
                <a:noFill/>
              </a:ln>
              <a:solidFill>
                <a:prstClr val="black"/>
              </a:solidFill>
              <a:effectLst/>
              <a:uLnTx/>
              <a:uFillTx/>
              <a:latin typeface="Calibri"/>
              <a:ea typeface="+mn-ea"/>
              <a:cs typeface="+mn-cs"/>
            </a:endParaRPr>
          </a:p>
        </p:txBody>
      </p:sp>
      <p:sp>
        <p:nvSpPr>
          <p:cNvPr id="80" name="Rectangle 79">
            <a:hlinkClick r:id="rId3" action="ppaction://hlinksldjump"/>
            <a:extLst>
              <a:ext uri="{FF2B5EF4-FFF2-40B4-BE49-F238E27FC236}">
                <a16:creationId xmlns:a16="http://schemas.microsoft.com/office/drawing/2014/main" id="{118E86BD-57CD-49C9-94A5-16FDDF61F33B}"/>
              </a:ext>
            </a:extLst>
          </p:cNvPr>
          <p:cNvSpPr/>
          <p:nvPr/>
        </p:nvSpPr>
        <p:spPr>
          <a:xfrm flipH="1">
            <a:off x="1976152" y="457651"/>
            <a:ext cx="432000" cy="33480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2000" b="1" i="0" u="none" strike="noStrike" kern="0" cap="none" spc="0" normalizeH="0" baseline="0" noProof="0" dirty="0">
                <a:ln>
                  <a:noFill/>
                </a:ln>
                <a:solidFill>
                  <a:prstClr val="black"/>
                </a:solidFill>
                <a:effectLst/>
                <a:uLnTx/>
                <a:uFillTx/>
                <a:latin typeface="Calibri"/>
                <a:ea typeface="+mn-ea"/>
                <a:cs typeface="Times New Roman" pitchFamily="18" charset="0"/>
              </a:rPr>
              <a:t>2</a:t>
            </a:r>
            <a:endParaRPr kumimoji="0" lang="en-US" sz="2000" b="1" i="0" u="none" strike="noStrike" kern="0" cap="none" spc="0" normalizeH="0" baseline="0" noProof="0" dirty="0">
              <a:ln>
                <a:noFill/>
              </a:ln>
              <a:solidFill>
                <a:prstClr val="black"/>
              </a:solidFill>
              <a:effectLst/>
              <a:uLnTx/>
              <a:uFillTx/>
              <a:latin typeface="Calibri"/>
              <a:ea typeface="+mn-ea"/>
              <a:cs typeface="+mn-cs"/>
            </a:endParaRPr>
          </a:p>
        </p:txBody>
      </p:sp>
      <p:sp>
        <p:nvSpPr>
          <p:cNvPr id="81" name="Rectangle 80">
            <a:hlinkClick r:id="rId4" action="ppaction://hlinksldjump"/>
            <a:extLst>
              <a:ext uri="{FF2B5EF4-FFF2-40B4-BE49-F238E27FC236}">
                <a16:creationId xmlns:a16="http://schemas.microsoft.com/office/drawing/2014/main" id="{0BA7F3FB-4FAA-4BD0-A1F9-53214B639F34}"/>
              </a:ext>
            </a:extLst>
          </p:cNvPr>
          <p:cNvSpPr/>
          <p:nvPr/>
        </p:nvSpPr>
        <p:spPr>
          <a:xfrm flipH="1">
            <a:off x="2457509" y="457651"/>
            <a:ext cx="430412" cy="33577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2000" b="1" i="0" u="none" strike="noStrike" kern="0" cap="none" spc="0" normalizeH="0" baseline="0" noProof="0" dirty="0">
                <a:ln>
                  <a:noFill/>
                </a:ln>
                <a:solidFill>
                  <a:prstClr val="black"/>
                </a:solidFill>
                <a:effectLst/>
                <a:uLnTx/>
                <a:uFillTx/>
                <a:latin typeface="Calibri"/>
                <a:ea typeface="+mn-ea"/>
                <a:cs typeface="Times New Roman" pitchFamily="18" charset="0"/>
              </a:rPr>
              <a:t>1</a:t>
            </a:r>
            <a:endParaRPr kumimoji="0" lang="en-US" sz="2000" b="1" i="0" u="none" strike="noStrike" kern="0" cap="none" spc="0" normalizeH="0" baseline="0" noProof="0" dirty="0">
              <a:ln>
                <a:noFill/>
              </a:ln>
              <a:solidFill>
                <a:prstClr val="black"/>
              </a:solidFill>
              <a:effectLst/>
              <a:uLnTx/>
              <a:uFillTx/>
              <a:latin typeface="Calibri"/>
              <a:ea typeface="+mn-ea"/>
              <a:cs typeface="+mn-cs"/>
            </a:endParaRPr>
          </a:p>
        </p:txBody>
      </p:sp>
      <p:sp>
        <p:nvSpPr>
          <p:cNvPr id="82" name="Rectangle 81">
            <a:hlinkClick r:id="rId10" action="ppaction://hlinksldjump"/>
            <a:extLst>
              <a:ext uri="{FF2B5EF4-FFF2-40B4-BE49-F238E27FC236}">
                <a16:creationId xmlns:a16="http://schemas.microsoft.com/office/drawing/2014/main" id="{88A76DB4-7807-4B78-B553-014A15956A09}"/>
              </a:ext>
            </a:extLst>
          </p:cNvPr>
          <p:cNvSpPr/>
          <p:nvPr/>
        </p:nvSpPr>
        <p:spPr>
          <a:xfrm flipH="1">
            <a:off x="1015367" y="456174"/>
            <a:ext cx="432000" cy="334798"/>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2000" b="1" i="0" u="none" strike="noStrike" kern="0" cap="none" spc="0" normalizeH="0" baseline="0" noProof="0" dirty="0">
                <a:ln>
                  <a:noFill/>
                </a:ln>
                <a:solidFill>
                  <a:prstClr val="black"/>
                </a:solidFill>
                <a:effectLst/>
                <a:uLnTx/>
                <a:uFillTx/>
                <a:latin typeface="Calibri"/>
                <a:ea typeface="+mn-ea"/>
                <a:cs typeface="Times New Roman" pitchFamily="18" charset="0"/>
              </a:rPr>
              <a:t>4</a:t>
            </a:r>
            <a:endParaRPr kumimoji="0" lang="en-US" sz="2000" b="1" i="0" u="none" strike="noStrike" kern="0" cap="none" spc="0" normalizeH="0" baseline="0" noProof="0" dirty="0">
              <a:ln>
                <a:noFill/>
              </a:ln>
              <a:solidFill>
                <a:prstClr val="black"/>
              </a:solidFill>
              <a:effectLst/>
              <a:uLnTx/>
              <a:uFillTx/>
              <a:latin typeface="Calibri"/>
              <a:ea typeface="+mn-ea"/>
              <a:cs typeface="+mn-cs"/>
            </a:endParaRPr>
          </a:p>
        </p:txBody>
      </p:sp>
      <p:sp>
        <p:nvSpPr>
          <p:cNvPr id="83" name="Rectangle 82">
            <a:hlinkClick r:id="rId10" action="ppaction://hlinksldjump"/>
            <a:extLst>
              <a:ext uri="{FF2B5EF4-FFF2-40B4-BE49-F238E27FC236}">
                <a16:creationId xmlns:a16="http://schemas.microsoft.com/office/drawing/2014/main" id="{A5867ADD-4CB9-4194-A551-601D221B636B}"/>
              </a:ext>
            </a:extLst>
          </p:cNvPr>
          <p:cNvSpPr/>
          <p:nvPr/>
        </p:nvSpPr>
        <p:spPr>
          <a:xfrm flipH="1">
            <a:off x="526594" y="456173"/>
            <a:ext cx="432000" cy="334799"/>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2000" b="1" i="0" u="none" strike="noStrike" kern="0" cap="none" spc="0" normalizeH="0" baseline="0" noProof="0" dirty="0">
                <a:ln>
                  <a:noFill/>
                </a:ln>
                <a:solidFill>
                  <a:prstClr val="black"/>
                </a:solidFill>
                <a:effectLst/>
                <a:uLnTx/>
                <a:uFillTx/>
                <a:latin typeface="Calibri"/>
                <a:ea typeface="+mn-ea"/>
                <a:cs typeface="Times New Roman" pitchFamily="18" charset="0"/>
              </a:rPr>
              <a:t>5</a:t>
            </a:r>
            <a:endParaRPr kumimoji="0" lang="en-US" sz="2000" b="1" i="0" u="none" strike="noStrike" kern="0" cap="none" spc="0" normalizeH="0" baseline="0" noProof="0" dirty="0">
              <a:ln>
                <a:noFill/>
              </a:ln>
              <a:solidFill>
                <a:prstClr val="black"/>
              </a:solidFill>
              <a:effectLst/>
              <a:uLnTx/>
              <a:uFillTx/>
              <a:latin typeface="Calibri"/>
              <a:ea typeface="+mn-ea"/>
              <a:cs typeface="+mn-cs"/>
            </a:endParaRPr>
          </a:p>
        </p:txBody>
      </p:sp>
      <p:sp>
        <p:nvSpPr>
          <p:cNvPr id="84" name="Rectangle 83">
            <a:hlinkClick r:id="rId10" action="ppaction://hlinksldjump"/>
            <a:extLst>
              <a:ext uri="{FF2B5EF4-FFF2-40B4-BE49-F238E27FC236}">
                <a16:creationId xmlns:a16="http://schemas.microsoft.com/office/drawing/2014/main" id="{C0CCC20E-E1D8-4185-9CC0-07ADD54C0E37}"/>
              </a:ext>
            </a:extLst>
          </p:cNvPr>
          <p:cNvSpPr/>
          <p:nvPr/>
        </p:nvSpPr>
        <p:spPr>
          <a:xfrm flipH="1">
            <a:off x="48376" y="456174"/>
            <a:ext cx="432000" cy="33480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2000" b="1" i="0" u="none" strike="noStrike" kern="0" cap="none" spc="0" normalizeH="0" baseline="0" noProof="0" dirty="0">
                <a:ln>
                  <a:noFill/>
                </a:ln>
                <a:solidFill>
                  <a:prstClr val="black"/>
                </a:solidFill>
                <a:effectLst/>
                <a:uLnTx/>
                <a:uFillTx/>
                <a:latin typeface="Calibri"/>
                <a:ea typeface="+mn-ea"/>
                <a:cs typeface="Times New Roman" pitchFamily="18" charset="0"/>
              </a:rPr>
              <a:t>6</a:t>
            </a:r>
            <a:endParaRPr kumimoji="0" lang="en-US" sz="2000" b="1" i="0" u="none" strike="noStrike" kern="0" cap="none" spc="0" normalizeH="0" baseline="0" noProof="0" dirty="0">
              <a:ln>
                <a:noFill/>
              </a:ln>
              <a:solidFill>
                <a:prstClr val="black"/>
              </a:solidFill>
              <a:effectLst/>
              <a:uLnTx/>
              <a:uFillTx/>
              <a:latin typeface="Calibri"/>
              <a:ea typeface="+mn-ea"/>
              <a:cs typeface="+mn-cs"/>
            </a:endParaRPr>
          </a:p>
        </p:txBody>
      </p:sp>
      <p:sp>
        <p:nvSpPr>
          <p:cNvPr id="85" name="Rectangle 84">
            <a:hlinkClick r:id="rId10" action="ppaction://hlinksldjump"/>
            <a:extLst>
              <a:ext uri="{FF2B5EF4-FFF2-40B4-BE49-F238E27FC236}">
                <a16:creationId xmlns:a16="http://schemas.microsoft.com/office/drawing/2014/main" id="{01051ECA-A34C-4C32-8932-FC399E6054AC}"/>
              </a:ext>
            </a:extLst>
          </p:cNvPr>
          <p:cNvSpPr/>
          <p:nvPr/>
        </p:nvSpPr>
        <p:spPr>
          <a:xfrm flipH="1">
            <a:off x="1493690" y="845952"/>
            <a:ext cx="432000" cy="33480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2000" b="1" i="0" u="none" strike="noStrike" kern="0" cap="none" spc="0" normalizeH="0" baseline="0" noProof="0" dirty="0">
                <a:ln>
                  <a:noFill/>
                </a:ln>
                <a:solidFill>
                  <a:prstClr val="black"/>
                </a:solidFill>
                <a:effectLst/>
                <a:uLnTx/>
                <a:uFillTx/>
                <a:latin typeface="Calibri"/>
                <a:ea typeface="+mn-ea"/>
                <a:cs typeface="Times New Roman" pitchFamily="18" charset="0"/>
              </a:rPr>
              <a:t>9</a:t>
            </a:r>
            <a:endParaRPr kumimoji="0" lang="en-US" sz="2000" b="1" i="0" u="none" strike="noStrike" kern="0" cap="none" spc="0" normalizeH="0" baseline="0" noProof="0" dirty="0">
              <a:ln>
                <a:noFill/>
              </a:ln>
              <a:solidFill>
                <a:prstClr val="black"/>
              </a:solidFill>
              <a:effectLst/>
              <a:uLnTx/>
              <a:uFillTx/>
              <a:latin typeface="Calibri"/>
              <a:ea typeface="+mn-ea"/>
              <a:cs typeface="+mn-cs"/>
            </a:endParaRPr>
          </a:p>
        </p:txBody>
      </p:sp>
      <p:sp>
        <p:nvSpPr>
          <p:cNvPr id="86" name="Rectangle 85">
            <a:hlinkClick r:id="rId3" action="ppaction://hlinksldjump"/>
            <a:extLst>
              <a:ext uri="{FF2B5EF4-FFF2-40B4-BE49-F238E27FC236}">
                <a16:creationId xmlns:a16="http://schemas.microsoft.com/office/drawing/2014/main" id="{279D108D-F16A-4E79-A294-D402E08BC1E3}"/>
              </a:ext>
            </a:extLst>
          </p:cNvPr>
          <p:cNvSpPr/>
          <p:nvPr/>
        </p:nvSpPr>
        <p:spPr>
          <a:xfrm flipH="1">
            <a:off x="1975320" y="847431"/>
            <a:ext cx="432000" cy="33480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2000" b="1" i="0" u="none" strike="noStrike" kern="0" cap="none" spc="0" normalizeH="0" baseline="0" noProof="0" dirty="0">
                <a:ln>
                  <a:noFill/>
                </a:ln>
                <a:solidFill>
                  <a:prstClr val="black"/>
                </a:solidFill>
                <a:effectLst/>
                <a:uLnTx/>
                <a:uFillTx/>
                <a:latin typeface="Calibri"/>
                <a:ea typeface="+mn-ea"/>
                <a:cs typeface="Times New Roman" pitchFamily="18" charset="0"/>
              </a:rPr>
              <a:t>8</a:t>
            </a:r>
            <a:endParaRPr kumimoji="0" lang="en-US" sz="2000" b="1" i="0" u="none" strike="noStrike" kern="0" cap="none" spc="0" normalizeH="0" baseline="0" noProof="0" dirty="0">
              <a:ln>
                <a:noFill/>
              </a:ln>
              <a:solidFill>
                <a:prstClr val="black"/>
              </a:solidFill>
              <a:effectLst/>
              <a:uLnTx/>
              <a:uFillTx/>
              <a:latin typeface="Calibri"/>
              <a:ea typeface="+mn-ea"/>
              <a:cs typeface="+mn-cs"/>
            </a:endParaRPr>
          </a:p>
        </p:txBody>
      </p:sp>
      <p:sp>
        <p:nvSpPr>
          <p:cNvPr id="87" name="Rectangle 86">
            <a:hlinkClick r:id="rId4" action="ppaction://hlinksldjump"/>
            <a:extLst>
              <a:ext uri="{FF2B5EF4-FFF2-40B4-BE49-F238E27FC236}">
                <a16:creationId xmlns:a16="http://schemas.microsoft.com/office/drawing/2014/main" id="{673B2C6D-DCA0-47BF-8962-E60BF00187D0}"/>
              </a:ext>
            </a:extLst>
          </p:cNvPr>
          <p:cNvSpPr/>
          <p:nvPr/>
        </p:nvSpPr>
        <p:spPr>
          <a:xfrm flipH="1">
            <a:off x="2456677" y="847431"/>
            <a:ext cx="430412" cy="33577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2000" b="1" i="0" u="none" strike="noStrike" kern="0" cap="none" spc="0" normalizeH="0" baseline="0" noProof="0" dirty="0">
                <a:ln>
                  <a:noFill/>
                </a:ln>
                <a:solidFill>
                  <a:prstClr val="black"/>
                </a:solidFill>
                <a:effectLst/>
                <a:uLnTx/>
                <a:uFillTx/>
                <a:latin typeface="Calibri"/>
                <a:ea typeface="+mn-ea"/>
                <a:cs typeface="Times New Roman" pitchFamily="18" charset="0"/>
              </a:rPr>
              <a:t>7</a:t>
            </a:r>
            <a:endParaRPr kumimoji="0" lang="en-US" sz="2000" b="1" i="0" u="none" strike="noStrike" kern="0" cap="none" spc="0" normalizeH="0" baseline="0" noProof="0" dirty="0">
              <a:ln>
                <a:noFill/>
              </a:ln>
              <a:solidFill>
                <a:prstClr val="black"/>
              </a:solidFill>
              <a:effectLst/>
              <a:uLnTx/>
              <a:uFillTx/>
              <a:latin typeface="Calibri"/>
              <a:ea typeface="+mn-ea"/>
              <a:cs typeface="+mn-cs"/>
            </a:endParaRPr>
          </a:p>
        </p:txBody>
      </p:sp>
      <p:sp>
        <p:nvSpPr>
          <p:cNvPr id="88" name="Rectangle 87">
            <a:hlinkClick r:id="rId10" action="ppaction://hlinksldjump"/>
            <a:extLst>
              <a:ext uri="{FF2B5EF4-FFF2-40B4-BE49-F238E27FC236}">
                <a16:creationId xmlns:a16="http://schemas.microsoft.com/office/drawing/2014/main" id="{0101E4E0-870D-416F-BB6F-532DAAB592C5}"/>
              </a:ext>
            </a:extLst>
          </p:cNvPr>
          <p:cNvSpPr/>
          <p:nvPr/>
        </p:nvSpPr>
        <p:spPr>
          <a:xfrm flipH="1">
            <a:off x="1014535" y="845954"/>
            <a:ext cx="432000" cy="334798"/>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10</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89" name="Rectangle 88">
            <a:hlinkClick r:id="rId10" action="ppaction://hlinksldjump"/>
            <a:extLst>
              <a:ext uri="{FF2B5EF4-FFF2-40B4-BE49-F238E27FC236}">
                <a16:creationId xmlns:a16="http://schemas.microsoft.com/office/drawing/2014/main" id="{02F6A5B6-D35B-4B51-9E7D-E555B8B75363}"/>
              </a:ext>
            </a:extLst>
          </p:cNvPr>
          <p:cNvSpPr/>
          <p:nvPr/>
        </p:nvSpPr>
        <p:spPr>
          <a:xfrm flipH="1">
            <a:off x="525762" y="845953"/>
            <a:ext cx="432000" cy="334799"/>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2000" b="1" i="0" u="none" strike="noStrike" kern="0" cap="none" spc="0" normalizeH="0" baseline="0" noProof="0" dirty="0">
                <a:ln>
                  <a:noFill/>
                </a:ln>
                <a:solidFill>
                  <a:prstClr val="black"/>
                </a:solidFill>
                <a:effectLst/>
                <a:uLnTx/>
                <a:uFillTx/>
                <a:latin typeface="Calibri"/>
                <a:ea typeface="+mn-ea"/>
                <a:cs typeface="Times New Roman" pitchFamily="18" charset="0"/>
              </a:rPr>
              <a:t>11</a:t>
            </a:r>
            <a:endParaRPr kumimoji="0" lang="en-US" sz="2000" b="1" i="0" u="none" strike="noStrike" kern="0" cap="none" spc="0" normalizeH="0" baseline="0" noProof="0" dirty="0">
              <a:ln>
                <a:noFill/>
              </a:ln>
              <a:solidFill>
                <a:prstClr val="black"/>
              </a:solidFill>
              <a:effectLst/>
              <a:uLnTx/>
              <a:uFillTx/>
              <a:latin typeface="Calibri"/>
              <a:ea typeface="+mn-ea"/>
              <a:cs typeface="+mn-cs"/>
            </a:endParaRPr>
          </a:p>
        </p:txBody>
      </p:sp>
      <p:sp>
        <p:nvSpPr>
          <p:cNvPr id="90" name="Rectangle 89">
            <a:hlinkClick r:id="rId10" action="ppaction://hlinksldjump"/>
            <a:extLst>
              <a:ext uri="{FF2B5EF4-FFF2-40B4-BE49-F238E27FC236}">
                <a16:creationId xmlns:a16="http://schemas.microsoft.com/office/drawing/2014/main" id="{7DDC55FD-6314-4C5D-9224-2FF2DAD6106D}"/>
              </a:ext>
            </a:extLst>
          </p:cNvPr>
          <p:cNvSpPr/>
          <p:nvPr/>
        </p:nvSpPr>
        <p:spPr>
          <a:xfrm flipH="1">
            <a:off x="47544" y="845954"/>
            <a:ext cx="432000" cy="33480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12</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91" name="Rectangle 90">
            <a:hlinkClick r:id="rId10" action="ppaction://hlinksldjump"/>
            <a:extLst>
              <a:ext uri="{FF2B5EF4-FFF2-40B4-BE49-F238E27FC236}">
                <a16:creationId xmlns:a16="http://schemas.microsoft.com/office/drawing/2014/main" id="{638572FD-43F2-4DB2-B708-5A010006E6A1}"/>
              </a:ext>
            </a:extLst>
          </p:cNvPr>
          <p:cNvSpPr/>
          <p:nvPr/>
        </p:nvSpPr>
        <p:spPr>
          <a:xfrm flipH="1">
            <a:off x="1496071" y="1239524"/>
            <a:ext cx="432000" cy="33480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15</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92" name="Rectangle 91">
            <a:hlinkClick r:id="rId3" action="ppaction://hlinksldjump"/>
            <a:extLst>
              <a:ext uri="{FF2B5EF4-FFF2-40B4-BE49-F238E27FC236}">
                <a16:creationId xmlns:a16="http://schemas.microsoft.com/office/drawing/2014/main" id="{A72264D7-68EA-4FBD-918C-38F1EB76AE70}"/>
              </a:ext>
            </a:extLst>
          </p:cNvPr>
          <p:cNvSpPr/>
          <p:nvPr/>
        </p:nvSpPr>
        <p:spPr>
          <a:xfrm flipH="1">
            <a:off x="1977701" y="1241003"/>
            <a:ext cx="432000" cy="33480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14</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93" name="Rectangle 92">
            <a:hlinkClick r:id="rId4" action="ppaction://hlinksldjump"/>
            <a:extLst>
              <a:ext uri="{FF2B5EF4-FFF2-40B4-BE49-F238E27FC236}">
                <a16:creationId xmlns:a16="http://schemas.microsoft.com/office/drawing/2014/main" id="{232BCA4D-222D-454E-A93F-D966100115AE}"/>
              </a:ext>
            </a:extLst>
          </p:cNvPr>
          <p:cNvSpPr/>
          <p:nvPr/>
        </p:nvSpPr>
        <p:spPr>
          <a:xfrm flipH="1">
            <a:off x="2459058" y="1241003"/>
            <a:ext cx="430412" cy="33577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13</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94" name="Rectangle 93">
            <a:hlinkClick r:id="rId10" action="ppaction://hlinksldjump"/>
            <a:extLst>
              <a:ext uri="{FF2B5EF4-FFF2-40B4-BE49-F238E27FC236}">
                <a16:creationId xmlns:a16="http://schemas.microsoft.com/office/drawing/2014/main" id="{DD5358B7-4FF6-4B90-83E8-2C57281F5542}"/>
              </a:ext>
            </a:extLst>
          </p:cNvPr>
          <p:cNvSpPr/>
          <p:nvPr/>
        </p:nvSpPr>
        <p:spPr>
          <a:xfrm flipH="1">
            <a:off x="1016916" y="1239526"/>
            <a:ext cx="432000" cy="334798"/>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16</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95" name="Rectangle 94">
            <a:hlinkClick r:id="rId10" action="ppaction://hlinksldjump"/>
            <a:extLst>
              <a:ext uri="{FF2B5EF4-FFF2-40B4-BE49-F238E27FC236}">
                <a16:creationId xmlns:a16="http://schemas.microsoft.com/office/drawing/2014/main" id="{1E48E3BD-FC7F-4F05-90D7-6C7E7E4AA5C6}"/>
              </a:ext>
            </a:extLst>
          </p:cNvPr>
          <p:cNvSpPr/>
          <p:nvPr/>
        </p:nvSpPr>
        <p:spPr>
          <a:xfrm flipH="1">
            <a:off x="528143" y="1239525"/>
            <a:ext cx="432000" cy="334799"/>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17</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96" name="Rectangle 95">
            <a:hlinkClick r:id="rId10" action="ppaction://hlinksldjump"/>
            <a:extLst>
              <a:ext uri="{FF2B5EF4-FFF2-40B4-BE49-F238E27FC236}">
                <a16:creationId xmlns:a16="http://schemas.microsoft.com/office/drawing/2014/main" id="{B418F437-9279-43B8-A18C-5D58C77425C3}"/>
              </a:ext>
            </a:extLst>
          </p:cNvPr>
          <p:cNvSpPr/>
          <p:nvPr/>
        </p:nvSpPr>
        <p:spPr>
          <a:xfrm flipH="1">
            <a:off x="47544" y="1234764"/>
            <a:ext cx="432000" cy="33480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18</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97" name="Rectangle 96">
            <a:hlinkClick r:id="rId10" action="ppaction://hlinksldjump"/>
            <a:extLst>
              <a:ext uri="{FF2B5EF4-FFF2-40B4-BE49-F238E27FC236}">
                <a16:creationId xmlns:a16="http://schemas.microsoft.com/office/drawing/2014/main" id="{310E2354-D88E-4F5F-9121-DD5ED496481A}"/>
              </a:ext>
            </a:extLst>
          </p:cNvPr>
          <p:cNvSpPr/>
          <p:nvPr/>
        </p:nvSpPr>
        <p:spPr>
          <a:xfrm flipH="1">
            <a:off x="1495239" y="1629304"/>
            <a:ext cx="432000" cy="33480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21</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98" name="Rectangle 97">
            <a:hlinkClick r:id="rId3" action="ppaction://hlinksldjump"/>
            <a:extLst>
              <a:ext uri="{FF2B5EF4-FFF2-40B4-BE49-F238E27FC236}">
                <a16:creationId xmlns:a16="http://schemas.microsoft.com/office/drawing/2014/main" id="{1DC6FC13-1CB1-4001-A94C-1F85594D6302}"/>
              </a:ext>
            </a:extLst>
          </p:cNvPr>
          <p:cNvSpPr/>
          <p:nvPr/>
        </p:nvSpPr>
        <p:spPr>
          <a:xfrm flipH="1">
            <a:off x="1976869" y="1630783"/>
            <a:ext cx="432000" cy="33480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20</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99" name="Rectangle 98">
            <a:hlinkClick r:id="rId4" action="ppaction://hlinksldjump"/>
            <a:extLst>
              <a:ext uri="{FF2B5EF4-FFF2-40B4-BE49-F238E27FC236}">
                <a16:creationId xmlns:a16="http://schemas.microsoft.com/office/drawing/2014/main" id="{AB548A8F-1862-426A-9531-2BEB2F15B0FA}"/>
              </a:ext>
            </a:extLst>
          </p:cNvPr>
          <p:cNvSpPr/>
          <p:nvPr/>
        </p:nvSpPr>
        <p:spPr>
          <a:xfrm flipH="1">
            <a:off x="2458226" y="1630783"/>
            <a:ext cx="430412" cy="33577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19</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100" name="Rectangle 99">
            <a:hlinkClick r:id="rId10" action="ppaction://hlinksldjump"/>
            <a:extLst>
              <a:ext uri="{FF2B5EF4-FFF2-40B4-BE49-F238E27FC236}">
                <a16:creationId xmlns:a16="http://schemas.microsoft.com/office/drawing/2014/main" id="{3B994EC0-4148-4893-B966-57A28800CB59}"/>
              </a:ext>
            </a:extLst>
          </p:cNvPr>
          <p:cNvSpPr/>
          <p:nvPr/>
        </p:nvSpPr>
        <p:spPr>
          <a:xfrm flipH="1">
            <a:off x="1016084" y="1629306"/>
            <a:ext cx="432000" cy="334798"/>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22</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101" name="Rectangle 100">
            <a:hlinkClick r:id="rId10" action="ppaction://hlinksldjump"/>
            <a:extLst>
              <a:ext uri="{FF2B5EF4-FFF2-40B4-BE49-F238E27FC236}">
                <a16:creationId xmlns:a16="http://schemas.microsoft.com/office/drawing/2014/main" id="{F19E9002-E227-4AD9-84A6-D8446039AA74}"/>
              </a:ext>
            </a:extLst>
          </p:cNvPr>
          <p:cNvSpPr/>
          <p:nvPr/>
        </p:nvSpPr>
        <p:spPr>
          <a:xfrm flipH="1">
            <a:off x="527311" y="1629305"/>
            <a:ext cx="432000" cy="334799"/>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23</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102" name="Rectangle 101">
            <a:hlinkClick r:id="rId10" action="ppaction://hlinksldjump"/>
            <a:extLst>
              <a:ext uri="{FF2B5EF4-FFF2-40B4-BE49-F238E27FC236}">
                <a16:creationId xmlns:a16="http://schemas.microsoft.com/office/drawing/2014/main" id="{6BD06176-06AA-43AF-BB67-D73DE0060539}"/>
              </a:ext>
            </a:extLst>
          </p:cNvPr>
          <p:cNvSpPr/>
          <p:nvPr/>
        </p:nvSpPr>
        <p:spPr>
          <a:xfrm flipH="1">
            <a:off x="46712" y="1624544"/>
            <a:ext cx="432000" cy="33480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24</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103" name="Rectangle 102">
            <a:hlinkClick r:id="rId10" action="ppaction://hlinksldjump"/>
            <a:extLst>
              <a:ext uri="{FF2B5EF4-FFF2-40B4-BE49-F238E27FC236}">
                <a16:creationId xmlns:a16="http://schemas.microsoft.com/office/drawing/2014/main" id="{33092DC3-BCAF-45F7-BFFA-38F8935C6859}"/>
              </a:ext>
            </a:extLst>
          </p:cNvPr>
          <p:cNvSpPr/>
          <p:nvPr/>
        </p:nvSpPr>
        <p:spPr>
          <a:xfrm flipH="1">
            <a:off x="1493690" y="2033711"/>
            <a:ext cx="432000" cy="33480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27</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104" name="Rectangle 103">
            <a:hlinkClick r:id="rId3" action="ppaction://hlinksldjump"/>
            <a:extLst>
              <a:ext uri="{FF2B5EF4-FFF2-40B4-BE49-F238E27FC236}">
                <a16:creationId xmlns:a16="http://schemas.microsoft.com/office/drawing/2014/main" id="{B6F1BB32-746F-4C6D-ACD6-917AE443F6D6}"/>
              </a:ext>
            </a:extLst>
          </p:cNvPr>
          <p:cNvSpPr/>
          <p:nvPr/>
        </p:nvSpPr>
        <p:spPr>
          <a:xfrm flipH="1">
            <a:off x="1975320" y="2035190"/>
            <a:ext cx="432000" cy="33480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26</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105" name="Rectangle 104">
            <a:hlinkClick r:id="rId4" action="ppaction://hlinksldjump"/>
            <a:extLst>
              <a:ext uri="{FF2B5EF4-FFF2-40B4-BE49-F238E27FC236}">
                <a16:creationId xmlns:a16="http://schemas.microsoft.com/office/drawing/2014/main" id="{D543F8DF-A041-4648-8594-418E9566C5FA}"/>
              </a:ext>
            </a:extLst>
          </p:cNvPr>
          <p:cNvSpPr/>
          <p:nvPr/>
        </p:nvSpPr>
        <p:spPr>
          <a:xfrm flipH="1">
            <a:off x="2456677" y="2035190"/>
            <a:ext cx="430412" cy="33577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25</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106" name="Rectangle 105">
            <a:hlinkClick r:id="rId10" action="ppaction://hlinksldjump"/>
            <a:extLst>
              <a:ext uri="{FF2B5EF4-FFF2-40B4-BE49-F238E27FC236}">
                <a16:creationId xmlns:a16="http://schemas.microsoft.com/office/drawing/2014/main" id="{7238574E-7123-4C2A-A77B-723483DEA84D}"/>
              </a:ext>
            </a:extLst>
          </p:cNvPr>
          <p:cNvSpPr/>
          <p:nvPr/>
        </p:nvSpPr>
        <p:spPr>
          <a:xfrm flipH="1">
            <a:off x="1014535" y="2033713"/>
            <a:ext cx="432000" cy="334798"/>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28</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107" name="Rectangle 106">
            <a:hlinkClick r:id="rId10" action="ppaction://hlinksldjump"/>
            <a:extLst>
              <a:ext uri="{FF2B5EF4-FFF2-40B4-BE49-F238E27FC236}">
                <a16:creationId xmlns:a16="http://schemas.microsoft.com/office/drawing/2014/main" id="{49392B57-DB67-484A-B00A-081C19E4D4A0}"/>
              </a:ext>
            </a:extLst>
          </p:cNvPr>
          <p:cNvSpPr/>
          <p:nvPr/>
        </p:nvSpPr>
        <p:spPr>
          <a:xfrm flipH="1">
            <a:off x="525762" y="2033712"/>
            <a:ext cx="432000" cy="334799"/>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29</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108" name="Rectangle 107">
            <a:hlinkClick r:id="rId10" action="ppaction://hlinksldjump"/>
            <a:extLst>
              <a:ext uri="{FF2B5EF4-FFF2-40B4-BE49-F238E27FC236}">
                <a16:creationId xmlns:a16="http://schemas.microsoft.com/office/drawing/2014/main" id="{6A8F808D-6D78-4E8F-858C-8E29B7E6DA8E}"/>
              </a:ext>
            </a:extLst>
          </p:cNvPr>
          <p:cNvSpPr/>
          <p:nvPr/>
        </p:nvSpPr>
        <p:spPr>
          <a:xfrm flipH="1">
            <a:off x="45163" y="2028951"/>
            <a:ext cx="432000" cy="33480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30</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graphicFrame>
        <p:nvGraphicFramePr>
          <p:cNvPr id="109" name="Table 4">
            <a:extLst>
              <a:ext uri="{FF2B5EF4-FFF2-40B4-BE49-F238E27FC236}">
                <a16:creationId xmlns:a16="http://schemas.microsoft.com/office/drawing/2014/main" id="{FC999307-675B-48E2-A60A-84E540E8BDA9}"/>
              </a:ext>
            </a:extLst>
          </p:cNvPr>
          <p:cNvGraphicFramePr>
            <a:graphicFrameLocks noGrp="1"/>
          </p:cNvGraphicFramePr>
          <p:nvPr>
            <p:extLst>
              <p:ext uri="{D42A27DB-BD31-4B8C-83A1-F6EECF244321}">
                <p14:modId xmlns:p14="http://schemas.microsoft.com/office/powerpoint/2010/main" val="1626770580"/>
              </p:ext>
            </p:extLst>
          </p:nvPr>
        </p:nvGraphicFramePr>
        <p:xfrm>
          <a:off x="6225192" y="2612251"/>
          <a:ext cx="2897370" cy="2377440"/>
        </p:xfrm>
        <a:graphic>
          <a:graphicData uri="http://schemas.openxmlformats.org/drawingml/2006/table">
            <a:tbl>
              <a:tblPr firstRow="1" bandRow="1">
                <a:tableStyleId>{93296810-A885-4BE3-A3E7-6D5BEEA58F35}</a:tableStyleId>
              </a:tblPr>
              <a:tblGrid>
                <a:gridCol w="482895">
                  <a:extLst>
                    <a:ext uri="{9D8B030D-6E8A-4147-A177-3AD203B41FA5}">
                      <a16:colId xmlns:a16="http://schemas.microsoft.com/office/drawing/2014/main" val="60752616"/>
                    </a:ext>
                  </a:extLst>
                </a:gridCol>
                <a:gridCol w="482895">
                  <a:extLst>
                    <a:ext uri="{9D8B030D-6E8A-4147-A177-3AD203B41FA5}">
                      <a16:colId xmlns:a16="http://schemas.microsoft.com/office/drawing/2014/main" val="1978433013"/>
                    </a:ext>
                  </a:extLst>
                </a:gridCol>
                <a:gridCol w="482895">
                  <a:extLst>
                    <a:ext uri="{9D8B030D-6E8A-4147-A177-3AD203B41FA5}">
                      <a16:colId xmlns:a16="http://schemas.microsoft.com/office/drawing/2014/main" val="4211932058"/>
                    </a:ext>
                  </a:extLst>
                </a:gridCol>
                <a:gridCol w="482895">
                  <a:extLst>
                    <a:ext uri="{9D8B030D-6E8A-4147-A177-3AD203B41FA5}">
                      <a16:colId xmlns:a16="http://schemas.microsoft.com/office/drawing/2014/main" val="3517426493"/>
                    </a:ext>
                  </a:extLst>
                </a:gridCol>
                <a:gridCol w="482895">
                  <a:extLst>
                    <a:ext uri="{9D8B030D-6E8A-4147-A177-3AD203B41FA5}">
                      <a16:colId xmlns:a16="http://schemas.microsoft.com/office/drawing/2014/main" val="1195923815"/>
                    </a:ext>
                  </a:extLst>
                </a:gridCol>
                <a:gridCol w="482895">
                  <a:extLst>
                    <a:ext uri="{9D8B030D-6E8A-4147-A177-3AD203B41FA5}">
                      <a16:colId xmlns:a16="http://schemas.microsoft.com/office/drawing/2014/main" val="1946833747"/>
                    </a:ext>
                  </a:extLst>
                </a:gridCol>
              </a:tblGrid>
              <a:tr h="396240">
                <a:tc gridSpan="6">
                  <a:txBody>
                    <a:bodyPr/>
                    <a:lstStyle/>
                    <a:p>
                      <a:pPr algn="ctr"/>
                      <a:r>
                        <a:rPr lang="ar-EG" sz="2000" dirty="0"/>
                        <a:t>بؤونة</a:t>
                      </a:r>
                      <a:endParaRPr lang="en-GB" sz="2000" dirty="0"/>
                    </a:p>
                  </a:txBody>
                  <a:tcPr/>
                </a:tc>
                <a:tc hMerge="1">
                  <a:txBody>
                    <a:bodyPr/>
                    <a:lstStyle/>
                    <a:p>
                      <a:endParaRPr lang="en-GB" dirty="0"/>
                    </a:p>
                  </a:txBody>
                  <a:tcPr/>
                </a:tc>
                <a:tc hMerge="1">
                  <a:txBody>
                    <a:bodyPr/>
                    <a:lstStyle/>
                    <a:p>
                      <a:endParaRPr lang="en-GB"/>
                    </a:p>
                  </a:txBody>
                  <a:tcPr/>
                </a:tc>
                <a:tc hMerge="1">
                  <a:txBody>
                    <a:bodyPr/>
                    <a:lstStyle/>
                    <a:p>
                      <a:endParaRPr lang="en-GB" dirty="0"/>
                    </a:p>
                  </a:txBody>
                  <a:tcPr/>
                </a:tc>
                <a:tc hMerge="1">
                  <a:txBody>
                    <a:bodyPr/>
                    <a:lstStyle/>
                    <a:p>
                      <a:endParaRPr lang="en-GB" dirty="0"/>
                    </a:p>
                  </a:txBody>
                  <a:tcPr/>
                </a:tc>
                <a:tc hMerge="1">
                  <a:txBody>
                    <a:bodyPr/>
                    <a:lstStyle/>
                    <a:p>
                      <a:endParaRPr lang="en-GB" dirty="0"/>
                    </a:p>
                  </a:txBody>
                  <a:tcPr/>
                </a:tc>
                <a:extLst>
                  <a:ext uri="{0D108BD9-81ED-4DB2-BD59-A6C34878D82A}">
                    <a16:rowId xmlns:a16="http://schemas.microsoft.com/office/drawing/2014/main" val="2400210891"/>
                  </a:ext>
                </a:extLst>
              </a:tr>
              <a:tr h="396240">
                <a:tc>
                  <a:txBody>
                    <a:bodyPr/>
                    <a:lstStyle/>
                    <a:p>
                      <a:pPr algn="ctr" rtl="0"/>
                      <a:endParaRPr lang="en-GB" sz="1600" b="1" dirty="0"/>
                    </a:p>
                  </a:txBody>
                  <a:tcPr/>
                </a:tc>
                <a:tc>
                  <a:txBody>
                    <a:bodyPr/>
                    <a:lstStyle/>
                    <a:p>
                      <a:pPr algn="ctr" rtl="0"/>
                      <a:endParaRPr lang="en-GB" sz="1600" b="1" dirty="0"/>
                    </a:p>
                  </a:txBody>
                  <a:tcPr/>
                </a:tc>
                <a:tc>
                  <a:txBody>
                    <a:bodyPr/>
                    <a:lstStyle/>
                    <a:p>
                      <a:pPr algn="ctr" rtl="0"/>
                      <a:endParaRPr lang="en-GB" sz="1600" b="1" dirty="0"/>
                    </a:p>
                  </a:txBody>
                  <a:tcPr/>
                </a:tc>
                <a:tc>
                  <a:txBody>
                    <a:bodyPr/>
                    <a:lstStyle/>
                    <a:p>
                      <a:pPr algn="ctr" rtl="0"/>
                      <a:endParaRPr lang="en-GB" sz="1600" b="1" dirty="0"/>
                    </a:p>
                  </a:txBody>
                  <a:tcPr/>
                </a:tc>
                <a:tc>
                  <a:txBody>
                    <a:bodyPr/>
                    <a:lstStyle/>
                    <a:p>
                      <a:pPr algn="ctr" rtl="0"/>
                      <a:endParaRPr lang="en-GB" sz="1600" b="1" dirty="0"/>
                    </a:p>
                  </a:txBody>
                  <a:tcPr/>
                </a:tc>
                <a:tc>
                  <a:txBody>
                    <a:bodyPr/>
                    <a:lstStyle/>
                    <a:p>
                      <a:pPr algn="ctr" rtl="0"/>
                      <a:endParaRPr lang="en-GB" sz="1600" b="1" dirty="0"/>
                    </a:p>
                  </a:txBody>
                  <a:tcPr/>
                </a:tc>
                <a:extLst>
                  <a:ext uri="{0D108BD9-81ED-4DB2-BD59-A6C34878D82A}">
                    <a16:rowId xmlns:a16="http://schemas.microsoft.com/office/drawing/2014/main" val="3052246067"/>
                  </a:ext>
                </a:extLst>
              </a:tr>
              <a:tr h="396240">
                <a:tc>
                  <a:txBody>
                    <a:bodyPr/>
                    <a:lstStyle/>
                    <a:p>
                      <a:pPr algn="ctr" rtl="0"/>
                      <a:endParaRPr lang="en-GB" sz="1600" b="1" dirty="0"/>
                    </a:p>
                  </a:txBody>
                  <a:tcPr/>
                </a:tc>
                <a:tc>
                  <a:txBody>
                    <a:bodyPr/>
                    <a:lstStyle/>
                    <a:p>
                      <a:pPr algn="ctr" rtl="0"/>
                      <a:endParaRPr lang="en-GB" sz="1600" b="1" dirty="0"/>
                    </a:p>
                  </a:txBody>
                  <a:tcPr/>
                </a:tc>
                <a:tc>
                  <a:txBody>
                    <a:bodyPr/>
                    <a:lstStyle/>
                    <a:p>
                      <a:pPr algn="ctr" rtl="0"/>
                      <a:endParaRPr lang="en-GB" sz="1600" b="1" dirty="0"/>
                    </a:p>
                  </a:txBody>
                  <a:tcPr/>
                </a:tc>
                <a:tc>
                  <a:txBody>
                    <a:bodyPr/>
                    <a:lstStyle/>
                    <a:p>
                      <a:pPr algn="ctr" rtl="0"/>
                      <a:endParaRPr lang="en-GB" sz="1600" b="1" dirty="0"/>
                    </a:p>
                  </a:txBody>
                  <a:tcPr/>
                </a:tc>
                <a:tc>
                  <a:txBody>
                    <a:bodyPr/>
                    <a:lstStyle/>
                    <a:p>
                      <a:pPr algn="ctr" rtl="0"/>
                      <a:endParaRPr lang="en-GB" sz="1600" b="1" dirty="0"/>
                    </a:p>
                  </a:txBody>
                  <a:tcPr/>
                </a:tc>
                <a:tc>
                  <a:txBody>
                    <a:bodyPr/>
                    <a:lstStyle/>
                    <a:p>
                      <a:pPr algn="ctr" rtl="0"/>
                      <a:endParaRPr lang="en-GB" sz="1600" b="1" dirty="0"/>
                    </a:p>
                  </a:txBody>
                  <a:tcPr/>
                </a:tc>
                <a:extLst>
                  <a:ext uri="{0D108BD9-81ED-4DB2-BD59-A6C34878D82A}">
                    <a16:rowId xmlns:a16="http://schemas.microsoft.com/office/drawing/2014/main" val="4098225372"/>
                  </a:ext>
                </a:extLst>
              </a:tr>
              <a:tr h="396240">
                <a:tc>
                  <a:txBody>
                    <a:bodyPr/>
                    <a:lstStyle/>
                    <a:p>
                      <a:pPr algn="ctr" rtl="0"/>
                      <a:endParaRPr lang="en-GB" sz="1600" b="1" dirty="0"/>
                    </a:p>
                  </a:txBody>
                  <a:tcPr/>
                </a:tc>
                <a:tc>
                  <a:txBody>
                    <a:bodyPr/>
                    <a:lstStyle/>
                    <a:p>
                      <a:pPr algn="ctr" rtl="0"/>
                      <a:endParaRPr lang="en-GB" sz="1600" b="1" dirty="0"/>
                    </a:p>
                  </a:txBody>
                  <a:tcPr/>
                </a:tc>
                <a:tc>
                  <a:txBody>
                    <a:bodyPr/>
                    <a:lstStyle/>
                    <a:p>
                      <a:pPr algn="ctr" rtl="0"/>
                      <a:endParaRPr lang="en-GB" sz="1600" b="1" dirty="0"/>
                    </a:p>
                  </a:txBody>
                  <a:tcPr/>
                </a:tc>
                <a:tc>
                  <a:txBody>
                    <a:bodyPr/>
                    <a:lstStyle/>
                    <a:p>
                      <a:pPr algn="ctr" rtl="0"/>
                      <a:endParaRPr lang="en-GB" sz="1600" b="1" dirty="0"/>
                    </a:p>
                  </a:txBody>
                  <a:tcPr/>
                </a:tc>
                <a:tc>
                  <a:txBody>
                    <a:bodyPr/>
                    <a:lstStyle/>
                    <a:p>
                      <a:pPr algn="ctr" rtl="0"/>
                      <a:endParaRPr lang="en-GB" sz="1600" b="1" dirty="0"/>
                    </a:p>
                  </a:txBody>
                  <a:tcPr/>
                </a:tc>
                <a:tc>
                  <a:txBody>
                    <a:bodyPr/>
                    <a:lstStyle/>
                    <a:p>
                      <a:pPr algn="ctr" rtl="0"/>
                      <a:endParaRPr lang="en-GB" sz="1600" b="1" dirty="0"/>
                    </a:p>
                  </a:txBody>
                  <a:tcPr/>
                </a:tc>
                <a:extLst>
                  <a:ext uri="{0D108BD9-81ED-4DB2-BD59-A6C34878D82A}">
                    <a16:rowId xmlns:a16="http://schemas.microsoft.com/office/drawing/2014/main" val="2623554263"/>
                  </a:ext>
                </a:extLst>
              </a:tr>
              <a:tr h="396240">
                <a:tc>
                  <a:txBody>
                    <a:bodyPr/>
                    <a:lstStyle/>
                    <a:p>
                      <a:pPr algn="ctr" rtl="0"/>
                      <a:endParaRPr lang="en-GB" sz="1600" b="1" dirty="0"/>
                    </a:p>
                  </a:txBody>
                  <a:tcPr/>
                </a:tc>
                <a:tc>
                  <a:txBody>
                    <a:bodyPr/>
                    <a:lstStyle/>
                    <a:p>
                      <a:pPr algn="ctr" rtl="0"/>
                      <a:endParaRPr lang="en-GB" sz="1600" b="1" dirty="0"/>
                    </a:p>
                  </a:txBody>
                  <a:tcPr/>
                </a:tc>
                <a:tc>
                  <a:txBody>
                    <a:bodyPr/>
                    <a:lstStyle/>
                    <a:p>
                      <a:pPr algn="ctr" rtl="0"/>
                      <a:endParaRPr lang="en-GB" sz="1600" b="1" dirty="0"/>
                    </a:p>
                  </a:txBody>
                  <a:tcPr/>
                </a:tc>
                <a:tc>
                  <a:txBody>
                    <a:bodyPr/>
                    <a:lstStyle/>
                    <a:p>
                      <a:pPr algn="ctr" rtl="0"/>
                      <a:endParaRPr lang="en-GB" sz="1600" b="1" dirty="0"/>
                    </a:p>
                  </a:txBody>
                  <a:tcPr/>
                </a:tc>
                <a:tc>
                  <a:txBody>
                    <a:bodyPr/>
                    <a:lstStyle/>
                    <a:p>
                      <a:pPr algn="ctr" rtl="0"/>
                      <a:endParaRPr lang="en-GB" sz="1600" b="1" dirty="0"/>
                    </a:p>
                  </a:txBody>
                  <a:tcPr/>
                </a:tc>
                <a:tc>
                  <a:txBody>
                    <a:bodyPr/>
                    <a:lstStyle/>
                    <a:p>
                      <a:pPr algn="ctr" rtl="0"/>
                      <a:endParaRPr lang="en-GB" sz="1600" b="1" dirty="0"/>
                    </a:p>
                  </a:txBody>
                  <a:tcPr/>
                </a:tc>
                <a:extLst>
                  <a:ext uri="{0D108BD9-81ED-4DB2-BD59-A6C34878D82A}">
                    <a16:rowId xmlns:a16="http://schemas.microsoft.com/office/drawing/2014/main" val="2730968989"/>
                  </a:ext>
                </a:extLst>
              </a:tr>
              <a:tr h="396240">
                <a:tc>
                  <a:txBody>
                    <a:bodyPr/>
                    <a:lstStyle/>
                    <a:p>
                      <a:pPr algn="ctr" rtl="0"/>
                      <a:endParaRPr lang="en-GB" sz="1600" b="1" dirty="0"/>
                    </a:p>
                  </a:txBody>
                  <a:tcPr/>
                </a:tc>
                <a:tc>
                  <a:txBody>
                    <a:bodyPr/>
                    <a:lstStyle/>
                    <a:p>
                      <a:pPr algn="ctr" rtl="0"/>
                      <a:endParaRPr lang="en-GB" sz="1600" b="1" dirty="0"/>
                    </a:p>
                  </a:txBody>
                  <a:tcPr/>
                </a:tc>
                <a:tc>
                  <a:txBody>
                    <a:bodyPr/>
                    <a:lstStyle/>
                    <a:p>
                      <a:pPr algn="ctr" rtl="0"/>
                      <a:endParaRPr lang="en-GB" sz="1600" b="1"/>
                    </a:p>
                  </a:txBody>
                  <a:tcPr/>
                </a:tc>
                <a:tc>
                  <a:txBody>
                    <a:bodyPr/>
                    <a:lstStyle/>
                    <a:p>
                      <a:pPr algn="ctr" rtl="0"/>
                      <a:endParaRPr lang="en-GB" sz="1600" b="1"/>
                    </a:p>
                  </a:txBody>
                  <a:tcPr/>
                </a:tc>
                <a:tc>
                  <a:txBody>
                    <a:bodyPr/>
                    <a:lstStyle/>
                    <a:p>
                      <a:pPr algn="ctr" rtl="0"/>
                      <a:endParaRPr lang="en-GB" sz="1600" b="1" dirty="0"/>
                    </a:p>
                  </a:txBody>
                  <a:tcPr/>
                </a:tc>
                <a:tc>
                  <a:txBody>
                    <a:bodyPr/>
                    <a:lstStyle/>
                    <a:p>
                      <a:pPr algn="ctr" rtl="0"/>
                      <a:endParaRPr lang="en-GB" sz="1600" b="1" dirty="0"/>
                    </a:p>
                  </a:txBody>
                  <a:tcPr/>
                </a:tc>
                <a:extLst>
                  <a:ext uri="{0D108BD9-81ED-4DB2-BD59-A6C34878D82A}">
                    <a16:rowId xmlns:a16="http://schemas.microsoft.com/office/drawing/2014/main" val="3101389104"/>
                  </a:ext>
                </a:extLst>
              </a:tr>
            </a:tbl>
          </a:graphicData>
        </a:graphic>
      </p:graphicFrame>
      <p:sp>
        <p:nvSpPr>
          <p:cNvPr id="110" name="Rectangle 109">
            <a:hlinkClick r:id="rId10" action="ppaction://hlinksldjump"/>
            <a:extLst>
              <a:ext uri="{FF2B5EF4-FFF2-40B4-BE49-F238E27FC236}">
                <a16:creationId xmlns:a16="http://schemas.microsoft.com/office/drawing/2014/main" id="{C909AA48-65E2-4272-ADCD-580C1D062217}"/>
              </a:ext>
            </a:extLst>
          </p:cNvPr>
          <p:cNvSpPr/>
          <p:nvPr/>
        </p:nvSpPr>
        <p:spPr>
          <a:xfrm flipH="1">
            <a:off x="7699864" y="3043428"/>
            <a:ext cx="432000" cy="33480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2000" b="1" i="0" u="none" strike="noStrike" kern="0" cap="none" spc="0" normalizeH="0" baseline="0" noProof="0" dirty="0">
                <a:ln>
                  <a:noFill/>
                </a:ln>
                <a:solidFill>
                  <a:prstClr val="black"/>
                </a:solidFill>
                <a:effectLst/>
                <a:uLnTx/>
                <a:uFillTx/>
                <a:latin typeface="Calibri"/>
                <a:ea typeface="+mn-ea"/>
                <a:cs typeface="Times New Roman" pitchFamily="18" charset="0"/>
              </a:rPr>
              <a:t>3</a:t>
            </a:r>
            <a:endParaRPr kumimoji="0" lang="en-US" sz="2000" b="1" i="0" u="none" strike="noStrike" kern="0" cap="none" spc="0" normalizeH="0" baseline="0" noProof="0" dirty="0">
              <a:ln>
                <a:noFill/>
              </a:ln>
              <a:solidFill>
                <a:prstClr val="black"/>
              </a:solidFill>
              <a:effectLst/>
              <a:uLnTx/>
              <a:uFillTx/>
              <a:latin typeface="Calibri"/>
              <a:ea typeface="+mn-ea"/>
              <a:cs typeface="+mn-cs"/>
            </a:endParaRPr>
          </a:p>
        </p:txBody>
      </p:sp>
      <p:sp>
        <p:nvSpPr>
          <p:cNvPr id="111" name="Rectangle 110">
            <a:hlinkClick r:id="rId3" action="ppaction://hlinksldjump"/>
            <a:extLst>
              <a:ext uri="{FF2B5EF4-FFF2-40B4-BE49-F238E27FC236}">
                <a16:creationId xmlns:a16="http://schemas.microsoft.com/office/drawing/2014/main" id="{AB147879-D221-4B7C-B22A-E35FE105A496}"/>
              </a:ext>
            </a:extLst>
          </p:cNvPr>
          <p:cNvSpPr/>
          <p:nvPr/>
        </p:nvSpPr>
        <p:spPr>
          <a:xfrm flipH="1">
            <a:off x="8181494" y="3044907"/>
            <a:ext cx="432000" cy="33480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2000" b="1" i="0" u="none" strike="noStrike" kern="0" cap="none" spc="0" normalizeH="0" baseline="0" noProof="0" dirty="0">
                <a:ln>
                  <a:noFill/>
                </a:ln>
                <a:solidFill>
                  <a:prstClr val="black"/>
                </a:solidFill>
                <a:effectLst/>
                <a:uLnTx/>
                <a:uFillTx/>
                <a:latin typeface="Calibri"/>
                <a:ea typeface="+mn-ea"/>
                <a:cs typeface="Times New Roman" pitchFamily="18" charset="0"/>
              </a:rPr>
              <a:t>2</a:t>
            </a:r>
            <a:endParaRPr kumimoji="0" lang="en-US" sz="2000" b="1" i="0" u="none" strike="noStrike" kern="0" cap="none" spc="0" normalizeH="0" baseline="0" noProof="0" dirty="0">
              <a:ln>
                <a:noFill/>
              </a:ln>
              <a:solidFill>
                <a:prstClr val="black"/>
              </a:solidFill>
              <a:effectLst/>
              <a:uLnTx/>
              <a:uFillTx/>
              <a:latin typeface="Calibri"/>
              <a:ea typeface="+mn-ea"/>
              <a:cs typeface="+mn-cs"/>
            </a:endParaRPr>
          </a:p>
        </p:txBody>
      </p:sp>
      <p:sp>
        <p:nvSpPr>
          <p:cNvPr id="112" name="Rectangle 111">
            <a:hlinkClick r:id="rId4" action="ppaction://hlinksldjump"/>
            <a:extLst>
              <a:ext uri="{FF2B5EF4-FFF2-40B4-BE49-F238E27FC236}">
                <a16:creationId xmlns:a16="http://schemas.microsoft.com/office/drawing/2014/main" id="{C5738B5E-AF3B-47F0-973F-BCECCCF99D68}"/>
              </a:ext>
            </a:extLst>
          </p:cNvPr>
          <p:cNvSpPr/>
          <p:nvPr/>
        </p:nvSpPr>
        <p:spPr>
          <a:xfrm flipH="1">
            <a:off x="8662851" y="3044907"/>
            <a:ext cx="430412" cy="33577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2000" b="1" i="0" u="none" strike="noStrike" kern="0" cap="none" spc="0" normalizeH="0" baseline="0" noProof="0" dirty="0">
                <a:ln>
                  <a:noFill/>
                </a:ln>
                <a:solidFill>
                  <a:prstClr val="black"/>
                </a:solidFill>
                <a:effectLst/>
                <a:uLnTx/>
                <a:uFillTx/>
                <a:latin typeface="Calibri"/>
                <a:ea typeface="+mn-ea"/>
                <a:cs typeface="Times New Roman" pitchFamily="18" charset="0"/>
              </a:rPr>
              <a:t>1</a:t>
            </a:r>
            <a:endParaRPr kumimoji="0" lang="en-US" sz="2000" b="1" i="0" u="none" strike="noStrike" kern="0" cap="none" spc="0" normalizeH="0" baseline="0" noProof="0" dirty="0">
              <a:ln>
                <a:noFill/>
              </a:ln>
              <a:solidFill>
                <a:prstClr val="black"/>
              </a:solidFill>
              <a:effectLst/>
              <a:uLnTx/>
              <a:uFillTx/>
              <a:latin typeface="Calibri"/>
              <a:ea typeface="+mn-ea"/>
              <a:cs typeface="+mn-cs"/>
            </a:endParaRPr>
          </a:p>
        </p:txBody>
      </p:sp>
      <p:sp>
        <p:nvSpPr>
          <p:cNvPr id="113" name="Rectangle 112">
            <a:hlinkClick r:id="rId10" action="ppaction://hlinksldjump"/>
            <a:extLst>
              <a:ext uri="{FF2B5EF4-FFF2-40B4-BE49-F238E27FC236}">
                <a16:creationId xmlns:a16="http://schemas.microsoft.com/office/drawing/2014/main" id="{5928E10E-9312-423F-BFA0-3FA417F55013}"/>
              </a:ext>
            </a:extLst>
          </p:cNvPr>
          <p:cNvSpPr/>
          <p:nvPr/>
        </p:nvSpPr>
        <p:spPr>
          <a:xfrm flipH="1">
            <a:off x="7220709" y="3043430"/>
            <a:ext cx="432000" cy="334798"/>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2000" b="1" i="0" u="none" strike="noStrike" kern="0" cap="none" spc="0" normalizeH="0" baseline="0" noProof="0" dirty="0">
                <a:ln>
                  <a:noFill/>
                </a:ln>
                <a:solidFill>
                  <a:prstClr val="black"/>
                </a:solidFill>
                <a:effectLst/>
                <a:uLnTx/>
                <a:uFillTx/>
                <a:latin typeface="Calibri"/>
                <a:ea typeface="+mn-ea"/>
                <a:cs typeface="Times New Roman" pitchFamily="18" charset="0"/>
              </a:rPr>
              <a:t>4</a:t>
            </a:r>
            <a:endParaRPr kumimoji="0" lang="en-US" sz="2000" b="1" i="0" u="none" strike="noStrike" kern="0" cap="none" spc="0" normalizeH="0" baseline="0" noProof="0" dirty="0">
              <a:ln>
                <a:noFill/>
              </a:ln>
              <a:solidFill>
                <a:prstClr val="black"/>
              </a:solidFill>
              <a:effectLst/>
              <a:uLnTx/>
              <a:uFillTx/>
              <a:latin typeface="Calibri"/>
              <a:ea typeface="+mn-ea"/>
              <a:cs typeface="+mn-cs"/>
            </a:endParaRPr>
          </a:p>
        </p:txBody>
      </p:sp>
      <p:sp>
        <p:nvSpPr>
          <p:cNvPr id="114" name="Rectangle 113">
            <a:hlinkClick r:id="rId10" action="ppaction://hlinksldjump"/>
            <a:extLst>
              <a:ext uri="{FF2B5EF4-FFF2-40B4-BE49-F238E27FC236}">
                <a16:creationId xmlns:a16="http://schemas.microsoft.com/office/drawing/2014/main" id="{C4FEE181-D476-4B88-AD00-74D5D407F672}"/>
              </a:ext>
            </a:extLst>
          </p:cNvPr>
          <p:cNvSpPr/>
          <p:nvPr/>
        </p:nvSpPr>
        <p:spPr>
          <a:xfrm flipH="1">
            <a:off x="6731936" y="3043429"/>
            <a:ext cx="432000" cy="334799"/>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2000" b="1" i="0" u="none" strike="noStrike" kern="0" cap="none" spc="0" normalizeH="0" baseline="0" noProof="0" dirty="0">
                <a:ln>
                  <a:noFill/>
                </a:ln>
                <a:solidFill>
                  <a:prstClr val="black"/>
                </a:solidFill>
                <a:effectLst/>
                <a:uLnTx/>
                <a:uFillTx/>
                <a:latin typeface="Calibri"/>
                <a:ea typeface="+mn-ea"/>
                <a:cs typeface="Times New Roman" pitchFamily="18" charset="0"/>
              </a:rPr>
              <a:t>5</a:t>
            </a:r>
            <a:endParaRPr kumimoji="0" lang="en-US" sz="2000" b="1" i="0" u="none" strike="noStrike" kern="0" cap="none" spc="0" normalizeH="0" baseline="0" noProof="0" dirty="0">
              <a:ln>
                <a:noFill/>
              </a:ln>
              <a:solidFill>
                <a:prstClr val="black"/>
              </a:solidFill>
              <a:effectLst/>
              <a:uLnTx/>
              <a:uFillTx/>
              <a:latin typeface="Calibri"/>
              <a:ea typeface="+mn-ea"/>
              <a:cs typeface="+mn-cs"/>
            </a:endParaRPr>
          </a:p>
        </p:txBody>
      </p:sp>
      <p:sp>
        <p:nvSpPr>
          <p:cNvPr id="115" name="Rectangle 114">
            <a:hlinkClick r:id="rId10" action="ppaction://hlinksldjump"/>
            <a:extLst>
              <a:ext uri="{FF2B5EF4-FFF2-40B4-BE49-F238E27FC236}">
                <a16:creationId xmlns:a16="http://schemas.microsoft.com/office/drawing/2014/main" id="{BC1ED698-C3F9-43B4-A0A8-94178D03BCEF}"/>
              </a:ext>
            </a:extLst>
          </p:cNvPr>
          <p:cNvSpPr/>
          <p:nvPr/>
        </p:nvSpPr>
        <p:spPr>
          <a:xfrm flipH="1">
            <a:off x="6253718" y="3043430"/>
            <a:ext cx="432000" cy="33480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2000" b="1" i="0" u="none" strike="noStrike" kern="0" cap="none" spc="0" normalizeH="0" baseline="0" noProof="0" dirty="0">
                <a:ln>
                  <a:noFill/>
                </a:ln>
                <a:solidFill>
                  <a:prstClr val="black"/>
                </a:solidFill>
                <a:effectLst/>
                <a:uLnTx/>
                <a:uFillTx/>
                <a:latin typeface="Calibri"/>
                <a:ea typeface="+mn-ea"/>
                <a:cs typeface="Times New Roman" pitchFamily="18" charset="0"/>
              </a:rPr>
              <a:t>6</a:t>
            </a:r>
            <a:endParaRPr kumimoji="0" lang="en-US" sz="2000" b="1" i="0" u="none" strike="noStrike" kern="0" cap="none" spc="0" normalizeH="0" baseline="0" noProof="0" dirty="0">
              <a:ln>
                <a:noFill/>
              </a:ln>
              <a:solidFill>
                <a:prstClr val="black"/>
              </a:solidFill>
              <a:effectLst/>
              <a:uLnTx/>
              <a:uFillTx/>
              <a:latin typeface="Calibri"/>
              <a:ea typeface="+mn-ea"/>
              <a:cs typeface="+mn-cs"/>
            </a:endParaRPr>
          </a:p>
        </p:txBody>
      </p:sp>
      <p:sp>
        <p:nvSpPr>
          <p:cNvPr id="116" name="Rectangle 115">
            <a:hlinkClick r:id="rId10" action="ppaction://hlinksldjump"/>
            <a:extLst>
              <a:ext uri="{FF2B5EF4-FFF2-40B4-BE49-F238E27FC236}">
                <a16:creationId xmlns:a16="http://schemas.microsoft.com/office/drawing/2014/main" id="{56E8EC78-9D49-4622-9309-B66E008012C6}"/>
              </a:ext>
            </a:extLst>
          </p:cNvPr>
          <p:cNvSpPr/>
          <p:nvPr/>
        </p:nvSpPr>
        <p:spPr>
          <a:xfrm flipH="1">
            <a:off x="7699032" y="3433208"/>
            <a:ext cx="432000" cy="33480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2000" b="1" i="0" u="none" strike="noStrike" kern="0" cap="none" spc="0" normalizeH="0" baseline="0" noProof="0" dirty="0">
                <a:ln>
                  <a:noFill/>
                </a:ln>
                <a:solidFill>
                  <a:prstClr val="black"/>
                </a:solidFill>
                <a:effectLst/>
                <a:uLnTx/>
                <a:uFillTx/>
                <a:latin typeface="Calibri"/>
                <a:ea typeface="+mn-ea"/>
                <a:cs typeface="Times New Roman" pitchFamily="18" charset="0"/>
              </a:rPr>
              <a:t>9</a:t>
            </a:r>
            <a:endParaRPr kumimoji="0" lang="en-US" sz="2000" b="1" i="0" u="none" strike="noStrike" kern="0" cap="none" spc="0" normalizeH="0" baseline="0" noProof="0" dirty="0">
              <a:ln>
                <a:noFill/>
              </a:ln>
              <a:solidFill>
                <a:prstClr val="black"/>
              </a:solidFill>
              <a:effectLst/>
              <a:uLnTx/>
              <a:uFillTx/>
              <a:latin typeface="Calibri"/>
              <a:ea typeface="+mn-ea"/>
              <a:cs typeface="+mn-cs"/>
            </a:endParaRPr>
          </a:p>
        </p:txBody>
      </p:sp>
      <p:sp>
        <p:nvSpPr>
          <p:cNvPr id="117" name="Rectangle 116">
            <a:hlinkClick r:id="rId3" action="ppaction://hlinksldjump"/>
            <a:extLst>
              <a:ext uri="{FF2B5EF4-FFF2-40B4-BE49-F238E27FC236}">
                <a16:creationId xmlns:a16="http://schemas.microsoft.com/office/drawing/2014/main" id="{6D07D45E-0033-4D8D-B85F-D628CDEF5C40}"/>
              </a:ext>
            </a:extLst>
          </p:cNvPr>
          <p:cNvSpPr/>
          <p:nvPr/>
        </p:nvSpPr>
        <p:spPr>
          <a:xfrm flipH="1">
            <a:off x="8180662" y="3434687"/>
            <a:ext cx="432000" cy="33480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2000" b="1" i="0" u="none" strike="noStrike" kern="0" cap="none" spc="0" normalizeH="0" baseline="0" noProof="0" dirty="0">
                <a:ln>
                  <a:noFill/>
                </a:ln>
                <a:solidFill>
                  <a:prstClr val="black"/>
                </a:solidFill>
                <a:effectLst/>
                <a:uLnTx/>
                <a:uFillTx/>
                <a:latin typeface="Calibri"/>
                <a:ea typeface="+mn-ea"/>
                <a:cs typeface="Times New Roman" pitchFamily="18" charset="0"/>
              </a:rPr>
              <a:t>8</a:t>
            </a:r>
            <a:endParaRPr kumimoji="0" lang="en-US" sz="2000" b="1" i="0" u="none" strike="noStrike" kern="0" cap="none" spc="0" normalizeH="0" baseline="0" noProof="0" dirty="0">
              <a:ln>
                <a:noFill/>
              </a:ln>
              <a:solidFill>
                <a:prstClr val="black"/>
              </a:solidFill>
              <a:effectLst/>
              <a:uLnTx/>
              <a:uFillTx/>
              <a:latin typeface="Calibri"/>
              <a:ea typeface="+mn-ea"/>
              <a:cs typeface="+mn-cs"/>
            </a:endParaRPr>
          </a:p>
        </p:txBody>
      </p:sp>
      <p:sp>
        <p:nvSpPr>
          <p:cNvPr id="118" name="Rectangle 117">
            <a:hlinkClick r:id="rId4" action="ppaction://hlinksldjump"/>
            <a:extLst>
              <a:ext uri="{FF2B5EF4-FFF2-40B4-BE49-F238E27FC236}">
                <a16:creationId xmlns:a16="http://schemas.microsoft.com/office/drawing/2014/main" id="{18890939-5640-42BD-BF67-578DA04F2A28}"/>
              </a:ext>
            </a:extLst>
          </p:cNvPr>
          <p:cNvSpPr/>
          <p:nvPr/>
        </p:nvSpPr>
        <p:spPr>
          <a:xfrm flipH="1">
            <a:off x="8662019" y="3434687"/>
            <a:ext cx="430412" cy="33577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2000" b="1" i="0" u="none" strike="noStrike" kern="0" cap="none" spc="0" normalizeH="0" baseline="0" noProof="0" dirty="0">
                <a:ln>
                  <a:noFill/>
                </a:ln>
                <a:solidFill>
                  <a:prstClr val="black"/>
                </a:solidFill>
                <a:effectLst/>
                <a:uLnTx/>
                <a:uFillTx/>
                <a:latin typeface="Calibri"/>
                <a:ea typeface="+mn-ea"/>
                <a:cs typeface="Times New Roman" pitchFamily="18" charset="0"/>
              </a:rPr>
              <a:t>7</a:t>
            </a:r>
            <a:endParaRPr kumimoji="0" lang="en-US" sz="2000" b="1" i="0" u="none" strike="noStrike" kern="0" cap="none" spc="0" normalizeH="0" baseline="0" noProof="0" dirty="0">
              <a:ln>
                <a:noFill/>
              </a:ln>
              <a:solidFill>
                <a:prstClr val="black"/>
              </a:solidFill>
              <a:effectLst/>
              <a:uLnTx/>
              <a:uFillTx/>
              <a:latin typeface="Calibri"/>
              <a:ea typeface="+mn-ea"/>
              <a:cs typeface="+mn-cs"/>
            </a:endParaRPr>
          </a:p>
        </p:txBody>
      </p:sp>
      <p:sp>
        <p:nvSpPr>
          <p:cNvPr id="119" name="Rectangle 118">
            <a:hlinkClick r:id="rId10" action="ppaction://hlinksldjump"/>
            <a:extLst>
              <a:ext uri="{FF2B5EF4-FFF2-40B4-BE49-F238E27FC236}">
                <a16:creationId xmlns:a16="http://schemas.microsoft.com/office/drawing/2014/main" id="{531C04C3-ADB5-48ED-8293-D2B3EF7682F3}"/>
              </a:ext>
            </a:extLst>
          </p:cNvPr>
          <p:cNvSpPr/>
          <p:nvPr/>
        </p:nvSpPr>
        <p:spPr>
          <a:xfrm flipH="1">
            <a:off x="7219877" y="3433210"/>
            <a:ext cx="432000" cy="334798"/>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10</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120" name="Rectangle 119">
            <a:hlinkClick r:id="rId10" action="ppaction://hlinksldjump"/>
            <a:extLst>
              <a:ext uri="{FF2B5EF4-FFF2-40B4-BE49-F238E27FC236}">
                <a16:creationId xmlns:a16="http://schemas.microsoft.com/office/drawing/2014/main" id="{61D17E81-0533-4663-84C0-0A4B23262238}"/>
              </a:ext>
            </a:extLst>
          </p:cNvPr>
          <p:cNvSpPr/>
          <p:nvPr/>
        </p:nvSpPr>
        <p:spPr>
          <a:xfrm flipH="1">
            <a:off x="6731104" y="3433209"/>
            <a:ext cx="432000" cy="334799"/>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2000" b="1" i="0" u="none" strike="noStrike" kern="0" cap="none" spc="0" normalizeH="0" baseline="0" noProof="0" dirty="0">
                <a:ln>
                  <a:noFill/>
                </a:ln>
                <a:solidFill>
                  <a:prstClr val="black"/>
                </a:solidFill>
                <a:effectLst/>
                <a:uLnTx/>
                <a:uFillTx/>
                <a:latin typeface="Calibri"/>
                <a:ea typeface="+mn-ea"/>
                <a:cs typeface="Times New Roman" pitchFamily="18" charset="0"/>
              </a:rPr>
              <a:t>11</a:t>
            </a:r>
            <a:endParaRPr kumimoji="0" lang="en-US" sz="2000" b="1" i="0" u="none" strike="noStrike" kern="0" cap="none" spc="0" normalizeH="0" baseline="0" noProof="0" dirty="0">
              <a:ln>
                <a:noFill/>
              </a:ln>
              <a:solidFill>
                <a:prstClr val="black"/>
              </a:solidFill>
              <a:effectLst/>
              <a:uLnTx/>
              <a:uFillTx/>
              <a:latin typeface="Calibri"/>
              <a:ea typeface="+mn-ea"/>
              <a:cs typeface="+mn-cs"/>
            </a:endParaRPr>
          </a:p>
        </p:txBody>
      </p:sp>
      <p:sp>
        <p:nvSpPr>
          <p:cNvPr id="121" name="Rectangle 120">
            <a:hlinkClick r:id="rId10" action="ppaction://hlinksldjump"/>
            <a:extLst>
              <a:ext uri="{FF2B5EF4-FFF2-40B4-BE49-F238E27FC236}">
                <a16:creationId xmlns:a16="http://schemas.microsoft.com/office/drawing/2014/main" id="{AF37822F-E373-4E7B-BE4F-717F78715F27}"/>
              </a:ext>
            </a:extLst>
          </p:cNvPr>
          <p:cNvSpPr/>
          <p:nvPr/>
        </p:nvSpPr>
        <p:spPr>
          <a:xfrm flipH="1">
            <a:off x="6252886" y="3433210"/>
            <a:ext cx="432000" cy="33480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12</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122" name="Rectangle 121">
            <a:hlinkClick r:id="rId10" action="ppaction://hlinksldjump"/>
            <a:extLst>
              <a:ext uri="{FF2B5EF4-FFF2-40B4-BE49-F238E27FC236}">
                <a16:creationId xmlns:a16="http://schemas.microsoft.com/office/drawing/2014/main" id="{93DD35A2-B582-41BC-8522-6EE6B34E66B0}"/>
              </a:ext>
            </a:extLst>
          </p:cNvPr>
          <p:cNvSpPr/>
          <p:nvPr/>
        </p:nvSpPr>
        <p:spPr>
          <a:xfrm flipH="1">
            <a:off x="7701413" y="3826780"/>
            <a:ext cx="432000" cy="33480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15</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123" name="Rectangle 122">
            <a:hlinkClick r:id="rId3" action="ppaction://hlinksldjump"/>
            <a:extLst>
              <a:ext uri="{FF2B5EF4-FFF2-40B4-BE49-F238E27FC236}">
                <a16:creationId xmlns:a16="http://schemas.microsoft.com/office/drawing/2014/main" id="{0206368E-ABE1-47F1-AA7F-33959F982952}"/>
              </a:ext>
            </a:extLst>
          </p:cNvPr>
          <p:cNvSpPr/>
          <p:nvPr/>
        </p:nvSpPr>
        <p:spPr>
          <a:xfrm flipH="1">
            <a:off x="8183043" y="3828259"/>
            <a:ext cx="432000" cy="33480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14</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124" name="Rectangle 123">
            <a:hlinkClick r:id="rId4" action="ppaction://hlinksldjump"/>
            <a:extLst>
              <a:ext uri="{FF2B5EF4-FFF2-40B4-BE49-F238E27FC236}">
                <a16:creationId xmlns:a16="http://schemas.microsoft.com/office/drawing/2014/main" id="{78558318-6C30-4D76-B769-DC6A624075EE}"/>
              </a:ext>
            </a:extLst>
          </p:cNvPr>
          <p:cNvSpPr/>
          <p:nvPr/>
        </p:nvSpPr>
        <p:spPr>
          <a:xfrm flipH="1">
            <a:off x="8664400" y="3828259"/>
            <a:ext cx="430412" cy="33577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13</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125" name="Rectangle 124">
            <a:hlinkClick r:id="rId10" action="ppaction://hlinksldjump"/>
            <a:extLst>
              <a:ext uri="{FF2B5EF4-FFF2-40B4-BE49-F238E27FC236}">
                <a16:creationId xmlns:a16="http://schemas.microsoft.com/office/drawing/2014/main" id="{AD74314F-FF11-4760-86B7-76ED1E1D5107}"/>
              </a:ext>
            </a:extLst>
          </p:cNvPr>
          <p:cNvSpPr/>
          <p:nvPr/>
        </p:nvSpPr>
        <p:spPr>
          <a:xfrm flipH="1">
            <a:off x="7222258" y="3826782"/>
            <a:ext cx="432000" cy="334798"/>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16</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126" name="Rectangle 125">
            <a:hlinkClick r:id="rId10" action="ppaction://hlinksldjump"/>
            <a:extLst>
              <a:ext uri="{FF2B5EF4-FFF2-40B4-BE49-F238E27FC236}">
                <a16:creationId xmlns:a16="http://schemas.microsoft.com/office/drawing/2014/main" id="{32C99B06-AA6B-41FB-915D-4AE00443C777}"/>
              </a:ext>
            </a:extLst>
          </p:cNvPr>
          <p:cNvSpPr/>
          <p:nvPr/>
        </p:nvSpPr>
        <p:spPr>
          <a:xfrm flipH="1">
            <a:off x="6733485" y="3826781"/>
            <a:ext cx="432000" cy="334799"/>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17</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127" name="Rectangle 126">
            <a:hlinkClick r:id="rId10" action="ppaction://hlinksldjump"/>
            <a:extLst>
              <a:ext uri="{FF2B5EF4-FFF2-40B4-BE49-F238E27FC236}">
                <a16:creationId xmlns:a16="http://schemas.microsoft.com/office/drawing/2014/main" id="{BBFA2B1D-8DA7-4BC0-8EFA-996B239465A3}"/>
              </a:ext>
            </a:extLst>
          </p:cNvPr>
          <p:cNvSpPr/>
          <p:nvPr/>
        </p:nvSpPr>
        <p:spPr>
          <a:xfrm flipH="1">
            <a:off x="6252886" y="3822020"/>
            <a:ext cx="432000" cy="33480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18</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128" name="Rectangle 127">
            <a:hlinkClick r:id="rId10" action="ppaction://hlinksldjump"/>
            <a:extLst>
              <a:ext uri="{FF2B5EF4-FFF2-40B4-BE49-F238E27FC236}">
                <a16:creationId xmlns:a16="http://schemas.microsoft.com/office/drawing/2014/main" id="{9D533584-079F-4269-BA6D-DAACCFB85B79}"/>
              </a:ext>
            </a:extLst>
          </p:cNvPr>
          <p:cNvSpPr/>
          <p:nvPr/>
        </p:nvSpPr>
        <p:spPr>
          <a:xfrm flipH="1">
            <a:off x="7700581" y="4216560"/>
            <a:ext cx="432000" cy="33480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21</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129" name="Rectangle 128">
            <a:hlinkClick r:id="rId3" action="ppaction://hlinksldjump"/>
            <a:extLst>
              <a:ext uri="{FF2B5EF4-FFF2-40B4-BE49-F238E27FC236}">
                <a16:creationId xmlns:a16="http://schemas.microsoft.com/office/drawing/2014/main" id="{37B6303A-7770-4AF7-B6C0-6A630E5E37BF}"/>
              </a:ext>
            </a:extLst>
          </p:cNvPr>
          <p:cNvSpPr/>
          <p:nvPr/>
        </p:nvSpPr>
        <p:spPr>
          <a:xfrm flipH="1">
            <a:off x="8182211" y="4218039"/>
            <a:ext cx="432000" cy="33480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20</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130" name="Rectangle 129">
            <a:hlinkClick r:id="rId4" action="ppaction://hlinksldjump"/>
            <a:extLst>
              <a:ext uri="{FF2B5EF4-FFF2-40B4-BE49-F238E27FC236}">
                <a16:creationId xmlns:a16="http://schemas.microsoft.com/office/drawing/2014/main" id="{F7E681EF-BE89-44E1-A7D2-F48D695F8A4C}"/>
              </a:ext>
            </a:extLst>
          </p:cNvPr>
          <p:cNvSpPr/>
          <p:nvPr/>
        </p:nvSpPr>
        <p:spPr>
          <a:xfrm flipH="1">
            <a:off x="8663568" y="4218039"/>
            <a:ext cx="430412" cy="33577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19</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131" name="Rectangle 130">
            <a:hlinkClick r:id="rId10" action="ppaction://hlinksldjump"/>
            <a:extLst>
              <a:ext uri="{FF2B5EF4-FFF2-40B4-BE49-F238E27FC236}">
                <a16:creationId xmlns:a16="http://schemas.microsoft.com/office/drawing/2014/main" id="{78DBF153-6617-4B35-A308-D123FEA13019}"/>
              </a:ext>
            </a:extLst>
          </p:cNvPr>
          <p:cNvSpPr/>
          <p:nvPr/>
        </p:nvSpPr>
        <p:spPr>
          <a:xfrm flipH="1">
            <a:off x="7221426" y="4216562"/>
            <a:ext cx="432000" cy="334798"/>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22</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132" name="Rectangle 131">
            <a:hlinkClick r:id="rId10" action="ppaction://hlinksldjump"/>
            <a:extLst>
              <a:ext uri="{FF2B5EF4-FFF2-40B4-BE49-F238E27FC236}">
                <a16:creationId xmlns:a16="http://schemas.microsoft.com/office/drawing/2014/main" id="{02C75908-5AC2-4718-995C-58B76BBBBD00}"/>
              </a:ext>
            </a:extLst>
          </p:cNvPr>
          <p:cNvSpPr/>
          <p:nvPr/>
        </p:nvSpPr>
        <p:spPr>
          <a:xfrm flipH="1">
            <a:off x="6732653" y="4216561"/>
            <a:ext cx="432000" cy="334799"/>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23</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133" name="Rectangle 132">
            <a:hlinkClick r:id="rId10" action="ppaction://hlinksldjump"/>
            <a:extLst>
              <a:ext uri="{FF2B5EF4-FFF2-40B4-BE49-F238E27FC236}">
                <a16:creationId xmlns:a16="http://schemas.microsoft.com/office/drawing/2014/main" id="{B72D398D-01C7-4B7A-98D1-91E236CE08A3}"/>
              </a:ext>
            </a:extLst>
          </p:cNvPr>
          <p:cNvSpPr/>
          <p:nvPr/>
        </p:nvSpPr>
        <p:spPr>
          <a:xfrm flipH="1">
            <a:off x="6252054" y="4211800"/>
            <a:ext cx="432000" cy="33480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24</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134" name="Rectangle 133">
            <a:hlinkClick r:id="rId10" action="ppaction://hlinksldjump"/>
            <a:extLst>
              <a:ext uri="{FF2B5EF4-FFF2-40B4-BE49-F238E27FC236}">
                <a16:creationId xmlns:a16="http://schemas.microsoft.com/office/drawing/2014/main" id="{C42610BF-1147-46E0-9892-B6D85B3E7228}"/>
              </a:ext>
            </a:extLst>
          </p:cNvPr>
          <p:cNvSpPr/>
          <p:nvPr/>
        </p:nvSpPr>
        <p:spPr>
          <a:xfrm flipH="1">
            <a:off x="7699032" y="4620967"/>
            <a:ext cx="432000" cy="33480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27</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135" name="Rectangle 134">
            <a:hlinkClick r:id="rId3" action="ppaction://hlinksldjump"/>
            <a:extLst>
              <a:ext uri="{FF2B5EF4-FFF2-40B4-BE49-F238E27FC236}">
                <a16:creationId xmlns:a16="http://schemas.microsoft.com/office/drawing/2014/main" id="{5E3F0ADB-FD7E-450F-B229-A9E394462BEF}"/>
              </a:ext>
            </a:extLst>
          </p:cNvPr>
          <p:cNvSpPr/>
          <p:nvPr/>
        </p:nvSpPr>
        <p:spPr>
          <a:xfrm flipH="1">
            <a:off x="8180662" y="4622446"/>
            <a:ext cx="432000" cy="33480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26</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136" name="Rectangle 135">
            <a:hlinkClick r:id="rId4" action="ppaction://hlinksldjump"/>
            <a:extLst>
              <a:ext uri="{FF2B5EF4-FFF2-40B4-BE49-F238E27FC236}">
                <a16:creationId xmlns:a16="http://schemas.microsoft.com/office/drawing/2014/main" id="{5C530A82-BAEF-4C4B-B5C7-AF8354F2424E}"/>
              </a:ext>
            </a:extLst>
          </p:cNvPr>
          <p:cNvSpPr/>
          <p:nvPr/>
        </p:nvSpPr>
        <p:spPr>
          <a:xfrm flipH="1">
            <a:off x="8662019" y="4622446"/>
            <a:ext cx="430412" cy="33577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25</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137" name="Rectangle 136">
            <a:hlinkClick r:id="rId10" action="ppaction://hlinksldjump"/>
            <a:extLst>
              <a:ext uri="{FF2B5EF4-FFF2-40B4-BE49-F238E27FC236}">
                <a16:creationId xmlns:a16="http://schemas.microsoft.com/office/drawing/2014/main" id="{1DFA1060-39DD-4B99-8917-34B744DC514D}"/>
              </a:ext>
            </a:extLst>
          </p:cNvPr>
          <p:cNvSpPr/>
          <p:nvPr/>
        </p:nvSpPr>
        <p:spPr>
          <a:xfrm flipH="1">
            <a:off x="7219877" y="4620969"/>
            <a:ext cx="432000" cy="334798"/>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28</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138" name="Rectangle 137">
            <a:hlinkClick r:id="rId10" action="ppaction://hlinksldjump"/>
            <a:extLst>
              <a:ext uri="{FF2B5EF4-FFF2-40B4-BE49-F238E27FC236}">
                <a16:creationId xmlns:a16="http://schemas.microsoft.com/office/drawing/2014/main" id="{B243BABC-DBE7-47D3-A6B3-29D09C8EB222}"/>
              </a:ext>
            </a:extLst>
          </p:cNvPr>
          <p:cNvSpPr/>
          <p:nvPr/>
        </p:nvSpPr>
        <p:spPr>
          <a:xfrm flipH="1">
            <a:off x="6731104" y="4620968"/>
            <a:ext cx="432000" cy="334799"/>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29</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139" name="Rectangle 138">
            <a:hlinkClick r:id="rId10" action="ppaction://hlinksldjump"/>
            <a:extLst>
              <a:ext uri="{FF2B5EF4-FFF2-40B4-BE49-F238E27FC236}">
                <a16:creationId xmlns:a16="http://schemas.microsoft.com/office/drawing/2014/main" id="{5CBEE475-2BBC-43B4-A91E-8F0F18CEC438}"/>
              </a:ext>
            </a:extLst>
          </p:cNvPr>
          <p:cNvSpPr/>
          <p:nvPr/>
        </p:nvSpPr>
        <p:spPr>
          <a:xfrm flipH="1">
            <a:off x="6250505" y="4616207"/>
            <a:ext cx="432000" cy="33480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30</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graphicFrame>
        <p:nvGraphicFramePr>
          <p:cNvPr id="140" name="Table 4">
            <a:extLst>
              <a:ext uri="{FF2B5EF4-FFF2-40B4-BE49-F238E27FC236}">
                <a16:creationId xmlns:a16="http://schemas.microsoft.com/office/drawing/2014/main" id="{A9F1A1F2-03E1-4CD7-A678-C251AAB015D8}"/>
              </a:ext>
            </a:extLst>
          </p:cNvPr>
          <p:cNvGraphicFramePr>
            <a:graphicFrameLocks noGrp="1"/>
          </p:cNvGraphicFramePr>
          <p:nvPr>
            <p:extLst>
              <p:ext uri="{D42A27DB-BD31-4B8C-83A1-F6EECF244321}">
                <p14:modId xmlns:p14="http://schemas.microsoft.com/office/powerpoint/2010/main" val="2193829270"/>
              </p:ext>
            </p:extLst>
          </p:nvPr>
        </p:nvGraphicFramePr>
        <p:xfrm>
          <a:off x="3127815" y="2612251"/>
          <a:ext cx="2897370" cy="2377440"/>
        </p:xfrm>
        <a:graphic>
          <a:graphicData uri="http://schemas.openxmlformats.org/drawingml/2006/table">
            <a:tbl>
              <a:tblPr firstRow="1" bandRow="1">
                <a:tableStyleId>{5C22544A-7EE6-4342-B048-85BDC9FD1C3A}</a:tableStyleId>
              </a:tblPr>
              <a:tblGrid>
                <a:gridCol w="482895">
                  <a:extLst>
                    <a:ext uri="{9D8B030D-6E8A-4147-A177-3AD203B41FA5}">
                      <a16:colId xmlns:a16="http://schemas.microsoft.com/office/drawing/2014/main" val="60752616"/>
                    </a:ext>
                  </a:extLst>
                </a:gridCol>
                <a:gridCol w="482895">
                  <a:extLst>
                    <a:ext uri="{9D8B030D-6E8A-4147-A177-3AD203B41FA5}">
                      <a16:colId xmlns:a16="http://schemas.microsoft.com/office/drawing/2014/main" val="1978433013"/>
                    </a:ext>
                  </a:extLst>
                </a:gridCol>
                <a:gridCol w="482895">
                  <a:extLst>
                    <a:ext uri="{9D8B030D-6E8A-4147-A177-3AD203B41FA5}">
                      <a16:colId xmlns:a16="http://schemas.microsoft.com/office/drawing/2014/main" val="4211932058"/>
                    </a:ext>
                  </a:extLst>
                </a:gridCol>
                <a:gridCol w="482895">
                  <a:extLst>
                    <a:ext uri="{9D8B030D-6E8A-4147-A177-3AD203B41FA5}">
                      <a16:colId xmlns:a16="http://schemas.microsoft.com/office/drawing/2014/main" val="3517426493"/>
                    </a:ext>
                  </a:extLst>
                </a:gridCol>
                <a:gridCol w="482895">
                  <a:extLst>
                    <a:ext uri="{9D8B030D-6E8A-4147-A177-3AD203B41FA5}">
                      <a16:colId xmlns:a16="http://schemas.microsoft.com/office/drawing/2014/main" val="1195923815"/>
                    </a:ext>
                  </a:extLst>
                </a:gridCol>
                <a:gridCol w="482895">
                  <a:extLst>
                    <a:ext uri="{9D8B030D-6E8A-4147-A177-3AD203B41FA5}">
                      <a16:colId xmlns:a16="http://schemas.microsoft.com/office/drawing/2014/main" val="1946833747"/>
                    </a:ext>
                  </a:extLst>
                </a:gridCol>
              </a:tblGrid>
              <a:tr h="396240">
                <a:tc gridSpan="6">
                  <a:txBody>
                    <a:bodyPr/>
                    <a:lstStyle/>
                    <a:p>
                      <a:pPr algn="ctr"/>
                      <a:r>
                        <a:rPr lang="ar-EG" sz="2000" dirty="0"/>
                        <a:t>ابيب</a:t>
                      </a:r>
                      <a:endParaRPr lang="en-GB" sz="2000" dirty="0"/>
                    </a:p>
                  </a:txBody>
                  <a:tcPr/>
                </a:tc>
                <a:tc hMerge="1">
                  <a:txBody>
                    <a:bodyPr/>
                    <a:lstStyle/>
                    <a:p>
                      <a:endParaRPr lang="en-GB" dirty="0"/>
                    </a:p>
                  </a:txBody>
                  <a:tcPr/>
                </a:tc>
                <a:tc hMerge="1">
                  <a:txBody>
                    <a:bodyPr/>
                    <a:lstStyle/>
                    <a:p>
                      <a:endParaRPr lang="en-GB"/>
                    </a:p>
                  </a:txBody>
                  <a:tcPr/>
                </a:tc>
                <a:tc hMerge="1">
                  <a:txBody>
                    <a:bodyPr/>
                    <a:lstStyle/>
                    <a:p>
                      <a:endParaRPr lang="en-GB" dirty="0"/>
                    </a:p>
                  </a:txBody>
                  <a:tcPr/>
                </a:tc>
                <a:tc hMerge="1">
                  <a:txBody>
                    <a:bodyPr/>
                    <a:lstStyle/>
                    <a:p>
                      <a:endParaRPr lang="en-GB" dirty="0"/>
                    </a:p>
                  </a:txBody>
                  <a:tcPr/>
                </a:tc>
                <a:tc hMerge="1">
                  <a:txBody>
                    <a:bodyPr/>
                    <a:lstStyle/>
                    <a:p>
                      <a:endParaRPr lang="en-GB" dirty="0"/>
                    </a:p>
                  </a:txBody>
                  <a:tcPr/>
                </a:tc>
                <a:extLst>
                  <a:ext uri="{0D108BD9-81ED-4DB2-BD59-A6C34878D82A}">
                    <a16:rowId xmlns:a16="http://schemas.microsoft.com/office/drawing/2014/main" val="2400210891"/>
                  </a:ext>
                </a:extLst>
              </a:tr>
              <a:tr h="396240">
                <a:tc>
                  <a:txBody>
                    <a:bodyPr/>
                    <a:lstStyle/>
                    <a:p>
                      <a:pPr algn="ctr" rtl="0"/>
                      <a:endParaRPr lang="en-GB" sz="1600" b="1" dirty="0"/>
                    </a:p>
                  </a:txBody>
                  <a:tcPr/>
                </a:tc>
                <a:tc>
                  <a:txBody>
                    <a:bodyPr/>
                    <a:lstStyle/>
                    <a:p>
                      <a:pPr algn="ctr" rtl="0"/>
                      <a:endParaRPr lang="en-GB" sz="1600" b="1" dirty="0"/>
                    </a:p>
                  </a:txBody>
                  <a:tcPr/>
                </a:tc>
                <a:tc>
                  <a:txBody>
                    <a:bodyPr/>
                    <a:lstStyle/>
                    <a:p>
                      <a:pPr algn="ctr" rtl="0"/>
                      <a:endParaRPr lang="en-GB" sz="1600" b="1" dirty="0"/>
                    </a:p>
                  </a:txBody>
                  <a:tcPr/>
                </a:tc>
                <a:tc>
                  <a:txBody>
                    <a:bodyPr/>
                    <a:lstStyle/>
                    <a:p>
                      <a:pPr algn="ctr" rtl="0"/>
                      <a:endParaRPr lang="en-GB" sz="1600" b="1" dirty="0"/>
                    </a:p>
                  </a:txBody>
                  <a:tcPr/>
                </a:tc>
                <a:tc>
                  <a:txBody>
                    <a:bodyPr/>
                    <a:lstStyle/>
                    <a:p>
                      <a:pPr algn="ctr" rtl="0"/>
                      <a:endParaRPr lang="en-GB" sz="1600" b="1" dirty="0"/>
                    </a:p>
                  </a:txBody>
                  <a:tcPr/>
                </a:tc>
                <a:tc>
                  <a:txBody>
                    <a:bodyPr/>
                    <a:lstStyle/>
                    <a:p>
                      <a:pPr algn="ctr" rtl="0"/>
                      <a:endParaRPr lang="en-GB" sz="1600" b="1" dirty="0"/>
                    </a:p>
                  </a:txBody>
                  <a:tcPr/>
                </a:tc>
                <a:extLst>
                  <a:ext uri="{0D108BD9-81ED-4DB2-BD59-A6C34878D82A}">
                    <a16:rowId xmlns:a16="http://schemas.microsoft.com/office/drawing/2014/main" val="3052246067"/>
                  </a:ext>
                </a:extLst>
              </a:tr>
              <a:tr h="396240">
                <a:tc>
                  <a:txBody>
                    <a:bodyPr/>
                    <a:lstStyle/>
                    <a:p>
                      <a:pPr algn="ctr" rtl="0"/>
                      <a:endParaRPr lang="en-GB" sz="1600" b="1" dirty="0"/>
                    </a:p>
                  </a:txBody>
                  <a:tcPr/>
                </a:tc>
                <a:tc>
                  <a:txBody>
                    <a:bodyPr/>
                    <a:lstStyle/>
                    <a:p>
                      <a:pPr algn="ctr" rtl="0"/>
                      <a:endParaRPr lang="en-GB" sz="1600" b="1" dirty="0"/>
                    </a:p>
                  </a:txBody>
                  <a:tcPr/>
                </a:tc>
                <a:tc>
                  <a:txBody>
                    <a:bodyPr/>
                    <a:lstStyle/>
                    <a:p>
                      <a:pPr algn="ctr" rtl="0"/>
                      <a:endParaRPr lang="en-GB" sz="1600" b="1" dirty="0"/>
                    </a:p>
                  </a:txBody>
                  <a:tcPr/>
                </a:tc>
                <a:tc>
                  <a:txBody>
                    <a:bodyPr/>
                    <a:lstStyle/>
                    <a:p>
                      <a:pPr algn="ctr" rtl="0"/>
                      <a:endParaRPr lang="en-GB" sz="1600" b="1" dirty="0"/>
                    </a:p>
                  </a:txBody>
                  <a:tcPr/>
                </a:tc>
                <a:tc>
                  <a:txBody>
                    <a:bodyPr/>
                    <a:lstStyle/>
                    <a:p>
                      <a:pPr algn="ctr" rtl="0"/>
                      <a:endParaRPr lang="en-GB" sz="1600" b="1" dirty="0"/>
                    </a:p>
                  </a:txBody>
                  <a:tcPr/>
                </a:tc>
                <a:tc>
                  <a:txBody>
                    <a:bodyPr/>
                    <a:lstStyle/>
                    <a:p>
                      <a:pPr algn="ctr" rtl="0"/>
                      <a:endParaRPr lang="en-GB" sz="1600" b="1" dirty="0"/>
                    </a:p>
                  </a:txBody>
                  <a:tcPr/>
                </a:tc>
                <a:extLst>
                  <a:ext uri="{0D108BD9-81ED-4DB2-BD59-A6C34878D82A}">
                    <a16:rowId xmlns:a16="http://schemas.microsoft.com/office/drawing/2014/main" val="4098225372"/>
                  </a:ext>
                </a:extLst>
              </a:tr>
              <a:tr h="396240">
                <a:tc>
                  <a:txBody>
                    <a:bodyPr/>
                    <a:lstStyle/>
                    <a:p>
                      <a:pPr algn="ctr" rtl="0"/>
                      <a:endParaRPr lang="en-GB" sz="1600" b="1" dirty="0"/>
                    </a:p>
                  </a:txBody>
                  <a:tcPr/>
                </a:tc>
                <a:tc>
                  <a:txBody>
                    <a:bodyPr/>
                    <a:lstStyle/>
                    <a:p>
                      <a:pPr algn="ctr" rtl="0"/>
                      <a:endParaRPr lang="en-GB" sz="1600" b="1" dirty="0"/>
                    </a:p>
                  </a:txBody>
                  <a:tcPr/>
                </a:tc>
                <a:tc>
                  <a:txBody>
                    <a:bodyPr/>
                    <a:lstStyle/>
                    <a:p>
                      <a:pPr algn="ctr" rtl="0"/>
                      <a:endParaRPr lang="en-GB" sz="1600" b="1" dirty="0"/>
                    </a:p>
                  </a:txBody>
                  <a:tcPr/>
                </a:tc>
                <a:tc>
                  <a:txBody>
                    <a:bodyPr/>
                    <a:lstStyle/>
                    <a:p>
                      <a:pPr algn="ctr" rtl="0"/>
                      <a:endParaRPr lang="en-GB" sz="1600" b="1" dirty="0"/>
                    </a:p>
                  </a:txBody>
                  <a:tcPr/>
                </a:tc>
                <a:tc>
                  <a:txBody>
                    <a:bodyPr/>
                    <a:lstStyle/>
                    <a:p>
                      <a:pPr algn="ctr" rtl="0"/>
                      <a:endParaRPr lang="en-GB" sz="1600" b="1" dirty="0"/>
                    </a:p>
                  </a:txBody>
                  <a:tcPr/>
                </a:tc>
                <a:tc>
                  <a:txBody>
                    <a:bodyPr/>
                    <a:lstStyle/>
                    <a:p>
                      <a:pPr algn="ctr" rtl="0"/>
                      <a:endParaRPr lang="en-GB" sz="1600" b="1" dirty="0"/>
                    </a:p>
                  </a:txBody>
                  <a:tcPr/>
                </a:tc>
                <a:extLst>
                  <a:ext uri="{0D108BD9-81ED-4DB2-BD59-A6C34878D82A}">
                    <a16:rowId xmlns:a16="http://schemas.microsoft.com/office/drawing/2014/main" val="2623554263"/>
                  </a:ext>
                </a:extLst>
              </a:tr>
              <a:tr h="396240">
                <a:tc>
                  <a:txBody>
                    <a:bodyPr/>
                    <a:lstStyle/>
                    <a:p>
                      <a:pPr algn="ctr" rtl="0"/>
                      <a:endParaRPr lang="en-GB" sz="1600" b="1" dirty="0"/>
                    </a:p>
                  </a:txBody>
                  <a:tcPr/>
                </a:tc>
                <a:tc>
                  <a:txBody>
                    <a:bodyPr/>
                    <a:lstStyle/>
                    <a:p>
                      <a:pPr algn="ctr" rtl="0"/>
                      <a:endParaRPr lang="en-GB" sz="1600" b="1" dirty="0"/>
                    </a:p>
                  </a:txBody>
                  <a:tcPr/>
                </a:tc>
                <a:tc>
                  <a:txBody>
                    <a:bodyPr/>
                    <a:lstStyle/>
                    <a:p>
                      <a:pPr algn="ctr" rtl="0"/>
                      <a:endParaRPr lang="en-GB" sz="1600" b="1" dirty="0"/>
                    </a:p>
                  </a:txBody>
                  <a:tcPr/>
                </a:tc>
                <a:tc>
                  <a:txBody>
                    <a:bodyPr/>
                    <a:lstStyle/>
                    <a:p>
                      <a:pPr algn="ctr" rtl="0"/>
                      <a:endParaRPr lang="en-GB" sz="1600" b="1" dirty="0"/>
                    </a:p>
                  </a:txBody>
                  <a:tcPr/>
                </a:tc>
                <a:tc>
                  <a:txBody>
                    <a:bodyPr/>
                    <a:lstStyle/>
                    <a:p>
                      <a:pPr algn="ctr" rtl="0"/>
                      <a:endParaRPr lang="en-GB" sz="1600" b="1" dirty="0"/>
                    </a:p>
                  </a:txBody>
                  <a:tcPr/>
                </a:tc>
                <a:tc>
                  <a:txBody>
                    <a:bodyPr/>
                    <a:lstStyle/>
                    <a:p>
                      <a:pPr algn="ctr" rtl="0"/>
                      <a:endParaRPr lang="en-GB" sz="1600" b="1" dirty="0"/>
                    </a:p>
                  </a:txBody>
                  <a:tcPr/>
                </a:tc>
                <a:extLst>
                  <a:ext uri="{0D108BD9-81ED-4DB2-BD59-A6C34878D82A}">
                    <a16:rowId xmlns:a16="http://schemas.microsoft.com/office/drawing/2014/main" val="2730968989"/>
                  </a:ext>
                </a:extLst>
              </a:tr>
              <a:tr h="396240">
                <a:tc>
                  <a:txBody>
                    <a:bodyPr/>
                    <a:lstStyle/>
                    <a:p>
                      <a:pPr algn="ctr" rtl="0"/>
                      <a:endParaRPr lang="en-GB" sz="1600" b="1" dirty="0"/>
                    </a:p>
                  </a:txBody>
                  <a:tcPr/>
                </a:tc>
                <a:tc>
                  <a:txBody>
                    <a:bodyPr/>
                    <a:lstStyle/>
                    <a:p>
                      <a:pPr algn="ctr" rtl="0"/>
                      <a:endParaRPr lang="en-GB" sz="1600" b="1"/>
                    </a:p>
                  </a:txBody>
                  <a:tcPr/>
                </a:tc>
                <a:tc>
                  <a:txBody>
                    <a:bodyPr/>
                    <a:lstStyle/>
                    <a:p>
                      <a:pPr algn="ctr" rtl="0"/>
                      <a:endParaRPr lang="en-GB" sz="1600" b="1"/>
                    </a:p>
                  </a:txBody>
                  <a:tcPr/>
                </a:tc>
                <a:tc>
                  <a:txBody>
                    <a:bodyPr/>
                    <a:lstStyle/>
                    <a:p>
                      <a:pPr algn="ctr" rtl="0"/>
                      <a:endParaRPr lang="en-GB" sz="1600" b="1"/>
                    </a:p>
                  </a:txBody>
                  <a:tcPr/>
                </a:tc>
                <a:tc>
                  <a:txBody>
                    <a:bodyPr/>
                    <a:lstStyle/>
                    <a:p>
                      <a:pPr algn="ctr" rtl="0"/>
                      <a:endParaRPr lang="en-GB" sz="1600" b="1" dirty="0"/>
                    </a:p>
                  </a:txBody>
                  <a:tcPr/>
                </a:tc>
                <a:tc>
                  <a:txBody>
                    <a:bodyPr/>
                    <a:lstStyle/>
                    <a:p>
                      <a:pPr algn="ctr" rtl="0"/>
                      <a:endParaRPr lang="en-GB" sz="1600" b="1" dirty="0"/>
                    </a:p>
                  </a:txBody>
                  <a:tcPr/>
                </a:tc>
                <a:extLst>
                  <a:ext uri="{0D108BD9-81ED-4DB2-BD59-A6C34878D82A}">
                    <a16:rowId xmlns:a16="http://schemas.microsoft.com/office/drawing/2014/main" val="3101389104"/>
                  </a:ext>
                </a:extLst>
              </a:tr>
            </a:tbl>
          </a:graphicData>
        </a:graphic>
      </p:graphicFrame>
      <p:sp>
        <p:nvSpPr>
          <p:cNvPr id="141" name="Rectangle 140">
            <a:hlinkClick r:id="rId10" action="ppaction://hlinksldjump"/>
            <a:extLst>
              <a:ext uri="{FF2B5EF4-FFF2-40B4-BE49-F238E27FC236}">
                <a16:creationId xmlns:a16="http://schemas.microsoft.com/office/drawing/2014/main" id="{BA31F0BA-8151-49FF-85DF-B37E140C5690}"/>
              </a:ext>
            </a:extLst>
          </p:cNvPr>
          <p:cNvSpPr/>
          <p:nvPr/>
        </p:nvSpPr>
        <p:spPr>
          <a:xfrm flipH="1">
            <a:off x="4602487" y="3043428"/>
            <a:ext cx="432000" cy="33480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2000" b="1" i="0" u="none" strike="noStrike" kern="0" cap="none" spc="0" normalizeH="0" baseline="0" noProof="0" dirty="0">
                <a:ln>
                  <a:noFill/>
                </a:ln>
                <a:solidFill>
                  <a:prstClr val="black"/>
                </a:solidFill>
                <a:effectLst/>
                <a:uLnTx/>
                <a:uFillTx/>
                <a:latin typeface="Calibri"/>
                <a:ea typeface="+mn-ea"/>
                <a:cs typeface="Times New Roman" pitchFamily="18" charset="0"/>
              </a:rPr>
              <a:t>3</a:t>
            </a:r>
            <a:endParaRPr kumimoji="0" lang="en-US" sz="2000" b="1" i="0" u="none" strike="noStrike" kern="0" cap="none" spc="0" normalizeH="0" baseline="0" noProof="0" dirty="0">
              <a:ln>
                <a:noFill/>
              </a:ln>
              <a:solidFill>
                <a:prstClr val="black"/>
              </a:solidFill>
              <a:effectLst/>
              <a:uLnTx/>
              <a:uFillTx/>
              <a:latin typeface="Calibri"/>
              <a:ea typeface="+mn-ea"/>
              <a:cs typeface="+mn-cs"/>
            </a:endParaRPr>
          </a:p>
        </p:txBody>
      </p:sp>
      <p:sp>
        <p:nvSpPr>
          <p:cNvPr id="142" name="Rectangle 141">
            <a:hlinkClick r:id="rId3" action="ppaction://hlinksldjump"/>
            <a:extLst>
              <a:ext uri="{FF2B5EF4-FFF2-40B4-BE49-F238E27FC236}">
                <a16:creationId xmlns:a16="http://schemas.microsoft.com/office/drawing/2014/main" id="{379B1580-2B10-42F3-87DA-428A8AB2B03E}"/>
              </a:ext>
            </a:extLst>
          </p:cNvPr>
          <p:cNvSpPr/>
          <p:nvPr/>
        </p:nvSpPr>
        <p:spPr>
          <a:xfrm flipH="1">
            <a:off x="5084117" y="3044907"/>
            <a:ext cx="432000" cy="33480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2000" b="1" i="0" u="none" strike="noStrike" kern="0" cap="none" spc="0" normalizeH="0" baseline="0" noProof="0" dirty="0">
                <a:ln>
                  <a:noFill/>
                </a:ln>
                <a:solidFill>
                  <a:prstClr val="black"/>
                </a:solidFill>
                <a:effectLst/>
                <a:uLnTx/>
                <a:uFillTx/>
                <a:latin typeface="Calibri"/>
                <a:ea typeface="+mn-ea"/>
                <a:cs typeface="Times New Roman" pitchFamily="18" charset="0"/>
              </a:rPr>
              <a:t>2</a:t>
            </a:r>
            <a:endParaRPr kumimoji="0" lang="en-US" sz="2000" b="1" i="0" u="none" strike="noStrike" kern="0" cap="none" spc="0" normalizeH="0" baseline="0" noProof="0" dirty="0">
              <a:ln>
                <a:noFill/>
              </a:ln>
              <a:solidFill>
                <a:prstClr val="black"/>
              </a:solidFill>
              <a:effectLst/>
              <a:uLnTx/>
              <a:uFillTx/>
              <a:latin typeface="Calibri"/>
              <a:ea typeface="+mn-ea"/>
              <a:cs typeface="+mn-cs"/>
            </a:endParaRPr>
          </a:p>
        </p:txBody>
      </p:sp>
      <p:sp>
        <p:nvSpPr>
          <p:cNvPr id="143" name="Rectangle 142">
            <a:hlinkClick r:id="rId4" action="ppaction://hlinksldjump"/>
            <a:extLst>
              <a:ext uri="{FF2B5EF4-FFF2-40B4-BE49-F238E27FC236}">
                <a16:creationId xmlns:a16="http://schemas.microsoft.com/office/drawing/2014/main" id="{7A6E3E5C-C67A-4F6D-A66F-4EEC7AAE4975}"/>
              </a:ext>
            </a:extLst>
          </p:cNvPr>
          <p:cNvSpPr/>
          <p:nvPr/>
        </p:nvSpPr>
        <p:spPr>
          <a:xfrm flipH="1">
            <a:off x="5565474" y="3044907"/>
            <a:ext cx="430412" cy="33577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2000" b="1" i="0" u="none" strike="noStrike" kern="0" cap="none" spc="0" normalizeH="0" baseline="0" noProof="0" dirty="0">
                <a:ln>
                  <a:noFill/>
                </a:ln>
                <a:solidFill>
                  <a:prstClr val="black"/>
                </a:solidFill>
                <a:effectLst/>
                <a:uLnTx/>
                <a:uFillTx/>
                <a:latin typeface="Calibri"/>
                <a:ea typeface="+mn-ea"/>
                <a:cs typeface="Times New Roman" pitchFamily="18" charset="0"/>
              </a:rPr>
              <a:t>1</a:t>
            </a:r>
            <a:endParaRPr kumimoji="0" lang="en-US" sz="2000" b="1" i="0" u="none" strike="noStrike" kern="0" cap="none" spc="0" normalizeH="0" baseline="0" noProof="0" dirty="0">
              <a:ln>
                <a:noFill/>
              </a:ln>
              <a:solidFill>
                <a:prstClr val="black"/>
              </a:solidFill>
              <a:effectLst/>
              <a:uLnTx/>
              <a:uFillTx/>
              <a:latin typeface="Calibri"/>
              <a:ea typeface="+mn-ea"/>
              <a:cs typeface="+mn-cs"/>
            </a:endParaRPr>
          </a:p>
        </p:txBody>
      </p:sp>
      <p:sp>
        <p:nvSpPr>
          <p:cNvPr id="144" name="Rectangle 143">
            <a:hlinkClick r:id="rId10" action="ppaction://hlinksldjump"/>
            <a:extLst>
              <a:ext uri="{FF2B5EF4-FFF2-40B4-BE49-F238E27FC236}">
                <a16:creationId xmlns:a16="http://schemas.microsoft.com/office/drawing/2014/main" id="{CBEC4F72-628F-42FF-BFE5-60AE5439B83F}"/>
              </a:ext>
            </a:extLst>
          </p:cNvPr>
          <p:cNvSpPr/>
          <p:nvPr/>
        </p:nvSpPr>
        <p:spPr>
          <a:xfrm flipH="1">
            <a:off x="4123332" y="3043430"/>
            <a:ext cx="432000" cy="334798"/>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2000" b="1" i="0" u="none" strike="noStrike" kern="0" cap="none" spc="0" normalizeH="0" baseline="0" noProof="0" dirty="0">
                <a:ln>
                  <a:noFill/>
                </a:ln>
                <a:solidFill>
                  <a:prstClr val="black"/>
                </a:solidFill>
                <a:effectLst/>
                <a:uLnTx/>
                <a:uFillTx/>
                <a:latin typeface="Calibri"/>
                <a:ea typeface="+mn-ea"/>
                <a:cs typeface="Times New Roman" pitchFamily="18" charset="0"/>
              </a:rPr>
              <a:t>4</a:t>
            </a:r>
            <a:endParaRPr kumimoji="0" lang="en-US" sz="2000" b="1" i="0" u="none" strike="noStrike" kern="0" cap="none" spc="0" normalizeH="0" baseline="0" noProof="0" dirty="0">
              <a:ln>
                <a:noFill/>
              </a:ln>
              <a:solidFill>
                <a:prstClr val="black"/>
              </a:solidFill>
              <a:effectLst/>
              <a:uLnTx/>
              <a:uFillTx/>
              <a:latin typeface="Calibri"/>
              <a:ea typeface="+mn-ea"/>
              <a:cs typeface="+mn-cs"/>
            </a:endParaRPr>
          </a:p>
        </p:txBody>
      </p:sp>
      <p:sp>
        <p:nvSpPr>
          <p:cNvPr id="145" name="Rectangle 144">
            <a:hlinkClick r:id="rId10" action="ppaction://hlinksldjump"/>
            <a:extLst>
              <a:ext uri="{FF2B5EF4-FFF2-40B4-BE49-F238E27FC236}">
                <a16:creationId xmlns:a16="http://schemas.microsoft.com/office/drawing/2014/main" id="{7DBFEB18-B2F1-4593-BCE5-E2CE14A53A0A}"/>
              </a:ext>
            </a:extLst>
          </p:cNvPr>
          <p:cNvSpPr/>
          <p:nvPr/>
        </p:nvSpPr>
        <p:spPr>
          <a:xfrm flipH="1">
            <a:off x="3634559" y="3043429"/>
            <a:ext cx="432000" cy="334799"/>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2000" b="1" i="0" u="none" strike="noStrike" kern="0" cap="none" spc="0" normalizeH="0" baseline="0" noProof="0" dirty="0">
                <a:ln>
                  <a:noFill/>
                </a:ln>
                <a:solidFill>
                  <a:prstClr val="black"/>
                </a:solidFill>
                <a:effectLst/>
                <a:uLnTx/>
                <a:uFillTx/>
                <a:latin typeface="Calibri"/>
                <a:ea typeface="+mn-ea"/>
                <a:cs typeface="Times New Roman" pitchFamily="18" charset="0"/>
              </a:rPr>
              <a:t>5</a:t>
            </a:r>
            <a:endParaRPr kumimoji="0" lang="en-US" sz="2000" b="1" i="0" u="none" strike="noStrike" kern="0" cap="none" spc="0" normalizeH="0" baseline="0" noProof="0" dirty="0">
              <a:ln>
                <a:noFill/>
              </a:ln>
              <a:solidFill>
                <a:prstClr val="black"/>
              </a:solidFill>
              <a:effectLst/>
              <a:uLnTx/>
              <a:uFillTx/>
              <a:latin typeface="Calibri"/>
              <a:ea typeface="+mn-ea"/>
              <a:cs typeface="+mn-cs"/>
            </a:endParaRPr>
          </a:p>
        </p:txBody>
      </p:sp>
      <p:sp>
        <p:nvSpPr>
          <p:cNvPr id="146" name="Rectangle 145">
            <a:hlinkClick r:id="rId10" action="ppaction://hlinksldjump"/>
            <a:extLst>
              <a:ext uri="{FF2B5EF4-FFF2-40B4-BE49-F238E27FC236}">
                <a16:creationId xmlns:a16="http://schemas.microsoft.com/office/drawing/2014/main" id="{5B270180-8C73-4B68-A48E-9AB85234C8D3}"/>
              </a:ext>
            </a:extLst>
          </p:cNvPr>
          <p:cNvSpPr/>
          <p:nvPr/>
        </p:nvSpPr>
        <p:spPr>
          <a:xfrm flipH="1">
            <a:off x="3156341" y="3043430"/>
            <a:ext cx="432000" cy="33480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2000" b="1" i="0" u="none" strike="noStrike" kern="0" cap="none" spc="0" normalizeH="0" baseline="0" noProof="0" dirty="0">
                <a:ln>
                  <a:noFill/>
                </a:ln>
                <a:solidFill>
                  <a:prstClr val="black"/>
                </a:solidFill>
                <a:effectLst/>
                <a:uLnTx/>
                <a:uFillTx/>
                <a:latin typeface="Calibri"/>
                <a:ea typeface="+mn-ea"/>
                <a:cs typeface="Times New Roman" pitchFamily="18" charset="0"/>
              </a:rPr>
              <a:t>6</a:t>
            </a:r>
            <a:endParaRPr kumimoji="0" lang="en-US" sz="2000" b="1" i="0" u="none" strike="noStrike" kern="0" cap="none" spc="0" normalizeH="0" baseline="0" noProof="0" dirty="0">
              <a:ln>
                <a:noFill/>
              </a:ln>
              <a:solidFill>
                <a:prstClr val="black"/>
              </a:solidFill>
              <a:effectLst/>
              <a:uLnTx/>
              <a:uFillTx/>
              <a:latin typeface="Calibri"/>
              <a:ea typeface="+mn-ea"/>
              <a:cs typeface="+mn-cs"/>
            </a:endParaRPr>
          </a:p>
        </p:txBody>
      </p:sp>
      <p:sp>
        <p:nvSpPr>
          <p:cNvPr id="147" name="Rectangle 146">
            <a:hlinkClick r:id="rId10" action="ppaction://hlinksldjump"/>
            <a:extLst>
              <a:ext uri="{FF2B5EF4-FFF2-40B4-BE49-F238E27FC236}">
                <a16:creationId xmlns:a16="http://schemas.microsoft.com/office/drawing/2014/main" id="{7FE7C585-BBA9-4F73-A399-728CA3594FB1}"/>
              </a:ext>
            </a:extLst>
          </p:cNvPr>
          <p:cNvSpPr/>
          <p:nvPr/>
        </p:nvSpPr>
        <p:spPr>
          <a:xfrm flipH="1">
            <a:off x="4601655" y="3433208"/>
            <a:ext cx="432000" cy="33480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2000" b="1" i="0" u="none" strike="noStrike" kern="0" cap="none" spc="0" normalizeH="0" baseline="0" noProof="0" dirty="0">
                <a:ln>
                  <a:noFill/>
                </a:ln>
                <a:solidFill>
                  <a:prstClr val="black"/>
                </a:solidFill>
                <a:effectLst/>
                <a:uLnTx/>
                <a:uFillTx/>
                <a:latin typeface="Calibri"/>
                <a:ea typeface="+mn-ea"/>
                <a:cs typeface="Times New Roman" pitchFamily="18" charset="0"/>
              </a:rPr>
              <a:t>9</a:t>
            </a:r>
            <a:endParaRPr kumimoji="0" lang="en-US" sz="2000" b="1" i="0" u="none" strike="noStrike" kern="0" cap="none" spc="0" normalizeH="0" baseline="0" noProof="0" dirty="0">
              <a:ln>
                <a:noFill/>
              </a:ln>
              <a:solidFill>
                <a:prstClr val="black"/>
              </a:solidFill>
              <a:effectLst/>
              <a:uLnTx/>
              <a:uFillTx/>
              <a:latin typeface="Calibri"/>
              <a:ea typeface="+mn-ea"/>
              <a:cs typeface="+mn-cs"/>
            </a:endParaRPr>
          </a:p>
        </p:txBody>
      </p:sp>
      <p:sp>
        <p:nvSpPr>
          <p:cNvPr id="148" name="Rectangle 147">
            <a:hlinkClick r:id="rId3" action="ppaction://hlinksldjump"/>
            <a:extLst>
              <a:ext uri="{FF2B5EF4-FFF2-40B4-BE49-F238E27FC236}">
                <a16:creationId xmlns:a16="http://schemas.microsoft.com/office/drawing/2014/main" id="{13373872-4800-4948-8E93-8B7C15423655}"/>
              </a:ext>
            </a:extLst>
          </p:cNvPr>
          <p:cNvSpPr/>
          <p:nvPr/>
        </p:nvSpPr>
        <p:spPr>
          <a:xfrm flipH="1">
            <a:off x="5083285" y="3434687"/>
            <a:ext cx="432000" cy="33480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2000" b="1" i="0" u="none" strike="noStrike" kern="0" cap="none" spc="0" normalizeH="0" baseline="0" noProof="0" dirty="0">
                <a:ln>
                  <a:noFill/>
                </a:ln>
                <a:solidFill>
                  <a:prstClr val="black"/>
                </a:solidFill>
                <a:effectLst/>
                <a:uLnTx/>
                <a:uFillTx/>
                <a:latin typeface="Calibri"/>
                <a:ea typeface="+mn-ea"/>
                <a:cs typeface="Times New Roman" pitchFamily="18" charset="0"/>
              </a:rPr>
              <a:t>8</a:t>
            </a:r>
            <a:endParaRPr kumimoji="0" lang="en-US" sz="2000" b="1" i="0" u="none" strike="noStrike" kern="0" cap="none" spc="0" normalizeH="0" baseline="0" noProof="0" dirty="0">
              <a:ln>
                <a:noFill/>
              </a:ln>
              <a:solidFill>
                <a:prstClr val="black"/>
              </a:solidFill>
              <a:effectLst/>
              <a:uLnTx/>
              <a:uFillTx/>
              <a:latin typeface="Calibri"/>
              <a:ea typeface="+mn-ea"/>
              <a:cs typeface="+mn-cs"/>
            </a:endParaRPr>
          </a:p>
        </p:txBody>
      </p:sp>
      <p:sp>
        <p:nvSpPr>
          <p:cNvPr id="149" name="Rectangle 148">
            <a:hlinkClick r:id="rId4" action="ppaction://hlinksldjump"/>
            <a:extLst>
              <a:ext uri="{FF2B5EF4-FFF2-40B4-BE49-F238E27FC236}">
                <a16:creationId xmlns:a16="http://schemas.microsoft.com/office/drawing/2014/main" id="{6698706C-6C2D-45E3-8B3E-04D4EFF72BF1}"/>
              </a:ext>
            </a:extLst>
          </p:cNvPr>
          <p:cNvSpPr/>
          <p:nvPr/>
        </p:nvSpPr>
        <p:spPr>
          <a:xfrm flipH="1">
            <a:off x="5564642" y="3434687"/>
            <a:ext cx="430412" cy="33577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2000" b="1" i="0" u="none" strike="noStrike" kern="0" cap="none" spc="0" normalizeH="0" baseline="0" noProof="0" dirty="0">
                <a:ln>
                  <a:noFill/>
                </a:ln>
                <a:solidFill>
                  <a:prstClr val="black"/>
                </a:solidFill>
                <a:effectLst/>
                <a:uLnTx/>
                <a:uFillTx/>
                <a:latin typeface="Calibri"/>
                <a:ea typeface="+mn-ea"/>
                <a:cs typeface="Times New Roman" pitchFamily="18" charset="0"/>
              </a:rPr>
              <a:t>7</a:t>
            </a:r>
            <a:endParaRPr kumimoji="0" lang="en-US" sz="2000" b="1" i="0" u="none" strike="noStrike" kern="0" cap="none" spc="0" normalizeH="0" baseline="0" noProof="0" dirty="0">
              <a:ln>
                <a:noFill/>
              </a:ln>
              <a:solidFill>
                <a:prstClr val="black"/>
              </a:solidFill>
              <a:effectLst/>
              <a:uLnTx/>
              <a:uFillTx/>
              <a:latin typeface="Calibri"/>
              <a:ea typeface="+mn-ea"/>
              <a:cs typeface="+mn-cs"/>
            </a:endParaRPr>
          </a:p>
        </p:txBody>
      </p:sp>
      <p:sp>
        <p:nvSpPr>
          <p:cNvPr id="150" name="Rectangle 149">
            <a:hlinkClick r:id="rId10" action="ppaction://hlinksldjump"/>
            <a:extLst>
              <a:ext uri="{FF2B5EF4-FFF2-40B4-BE49-F238E27FC236}">
                <a16:creationId xmlns:a16="http://schemas.microsoft.com/office/drawing/2014/main" id="{526D5FCE-3658-4082-9FB4-160D9DD9CF79}"/>
              </a:ext>
            </a:extLst>
          </p:cNvPr>
          <p:cNvSpPr/>
          <p:nvPr/>
        </p:nvSpPr>
        <p:spPr>
          <a:xfrm flipH="1">
            <a:off x="4122500" y="3433210"/>
            <a:ext cx="432000" cy="334798"/>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10</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151" name="Rectangle 150">
            <a:hlinkClick r:id="rId10" action="ppaction://hlinksldjump"/>
            <a:extLst>
              <a:ext uri="{FF2B5EF4-FFF2-40B4-BE49-F238E27FC236}">
                <a16:creationId xmlns:a16="http://schemas.microsoft.com/office/drawing/2014/main" id="{D979C917-19E3-42BF-88EC-D9D9CE83F9B7}"/>
              </a:ext>
            </a:extLst>
          </p:cNvPr>
          <p:cNvSpPr/>
          <p:nvPr/>
        </p:nvSpPr>
        <p:spPr>
          <a:xfrm flipH="1">
            <a:off x="3633727" y="3433209"/>
            <a:ext cx="432000" cy="334799"/>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2000" b="1" i="0" u="none" strike="noStrike" kern="0" cap="none" spc="0" normalizeH="0" baseline="0" noProof="0" dirty="0">
                <a:ln>
                  <a:noFill/>
                </a:ln>
                <a:solidFill>
                  <a:prstClr val="black"/>
                </a:solidFill>
                <a:effectLst/>
                <a:uLnTx/>
                <a:uFillTx/>
                <a:latin typeface="Calibri"/>
                <a:ea typeface="+mn-ea"/>
                <a:cs typeface="Times New Roman" pitchFamily="18" charset="0"/>
              </a:rPr>
              <a:t>11</a:t>
            </a:r>
            <a:endParaRPr kumimoji="0" lang="en-US" sz="2000" b="1" i="0" u="none" strike="noStrike" kern="0" cap="none" spc="0" normalizeH="0" baseline="0" noProof="0" dirty="0">
              <a:ln>
                <a:noFill/>
              </a:ln>
              <a:solidFill>
                <a:prstClr val="black"/>
              </a:solidFill>
              <a:effectLst/>
              <a:uLnTx/>
              <a:uFillTx/>
              <a:latin typeface="Calibri"/>
              <a:ea typeface="+mn-ea"/>
              <a:cs typeface="+mn-cs"/>
            </a:endParaRPr>
          </a:p>
        </p:txBody>
      </p:sp>
      <p:sp>
        <p:nvSpPr>
          <p:cNvPr id="152" name="Rectangle 151">
            <a:hlinkClick r:id="rId10" action="ppaction://hlinksldjump"/>
            <a:extLst>
              <a:ext uri="{FF2B5EF4-FFF2-40B4-BE49-F238E27FC236}">
                <a16:creationId xmlns:a16="http://schemas.microsoft.com/office/drawing/2014/main" id="{B6934494-49FE-4678-A145-4F414C4D227E}"/>
              </a:ext>
            </a:extLst>
          </p:cNvPr>
          <p:cNvSpPr/>
          <p:nvPr/>
        </p:nvSpPr>
        <p:spPr>
          <a:xfrm flipH="1">
            <a:off x="3155509" y="3433210"/>
            <a:ext cx="432000" cy="33480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12</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153" name="Rectangle 152">
            <a:hlinkClick r:id="rId10" action="ppaction://hlinksldjump"/>
            <a:extLst>
              <a:ext uri="{FF2B5EF4-FFF2-40B4-BE49-F238E27FC236}">
                <a16:creationId xmlns:a16="http://schemas.microsoft.com/office/drawing/2014/main" id="{12944F6A-968D-4EFC-A8C6-ED72DC553109}"/>
              </a:ext>
            </a:extLst>
          </p:cNvPr>
          <p:cNvSpPr/>
          <p:nvPr/>
        </p:nvSpPr>
        <p:spPr>
          <a:xfrm flipH="1">
            <a:off x="4604036" y="3826780"/>
            <a:ext cx="432000" cy="33480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15</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154" name="Rectangle 153">
            <a:hlinkClick r:id="rId3" action="ppaction://hlinksldjump"/>
            <a:extLst>
              <a:ext uri="{FF2B5EF4-FFF2-40B4-BE49-F238E27FC236}">
                <a16:creationId xmlns:a16="http://schemas.microsoft.com/office/drawing/2014/main" id="{20C3CF53-1D11-4FFF-AD74-30636B6F1D69}"/>
              </a:ext>
            </a:extLst>
          </p:cNvPr>
          <p:cNvSpPr/>
          <p:nvPr/>
        </p:nvSpPr>
        <p:spPr>
          <a:xfrm flipH="1">
            <a:off x="5085666" y="3828259"/>
            <a:ext cx="432000" cy="33480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14</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155" name="Rectangle 154">
            <a:hlinkClick r:id="rId4" action="ppaction://hlinksldjump"/>
            <a:extLst>
              <a:ext uri="{FF2B5EF4-FFF2-40B4-BE49-F238E27FC236}">
                <a16:creationId xmlns:a16="http://schemas.microsoft.com/office/drawing/2014/main" id="{76C1B500-BC2D-4204-A8F5-0BF384CD815D}"/>
              </a:ext>
            </a:extLst>
          </p:cNvPr>
          <p:cNvSpPr/>
          <p:nvPr/>
        </p:nvSpPr>
        <p:spPr>
          <a:xfrm flipH="1">
            <a:off x="5567023" y="3828259"/>
            <a:ext cx="430412" cy="33577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13</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156" name="Rectangle 155">
            <a:hlinkClick r:id="rId10" action="ppaction://hlinksldjump"/>
            <a:extLst>
              <a:ext uri="{FF2B5EF4-FFF2-40B4-BE49-F238E27FC236}">
                <a16:creationId xmlns:a16="http://schemas.microsoft.com/office/drawing/2014/main" id="{627102D4-427D-42DF-ABEB-62240A5238DF}"/>
              </a:ext>
            </a:extLst>
          </p:cNvPr>
          <p:cNvSpPr/>
          <p:nvPr/>
        </p:nvSpPr>
        <p:spPr>
          <a:xfrm flipH="1">
            <a:off x="4124881" y="3826782"/>
            <a:ext cx="432000" cy="334798"/>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16</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157" name="Rectangle 156">
            <a:hlinkClick r:id="rId10" action="ppaction://hlinksldjump"/>
            <a:extLst>
              <a:ext uri="{FF2B5EF4-FFF2-40B4-BE49-F238E27FC236}">
                <a16:creationId xmlns:a16="http://schemas.microsoft.com/office/drawing/2014/main" id="{E29AE646-FAB2-49E4-9B42-5B822257FC19}"/>
              </a:ext>
            </a:extLst>
          </p:cNvPr>
          <p:cNvSpPr/>
          <p:nvPr/>
        </p:nvSpPr>
        <p:spPr>
          <a:xfrm flipH="1">
            <a:off x="3636108" y="3826781"/>
            <a:ext cx="432000" cy="334799"/>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17</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158" name="Rectangle 157">
            <a:hlinkClick r:id="rId10" action="ppaction://hlinksldjump"/>
            <a:extLst>
              <a:ext uri="{FF2B5EF4-FFF2-40B4-BE49-F238E27FC236}">
                <a16:creationId xmlns:a16="http://schemas.microsoft.com/office/drawing/2014/main" id="{404C37EA-6CD1-43B0-A081-0FB7C1E9B6D7}"/>
              </a:ext>
            </a:extLst>
          </p:cNvPr>
          <p:cNvSpPr/>
          <p:nvPr/>
        </p:nvSpPr>
        <p:spPr>
          <a:xfrm flipH="1">
            <a:off x="3155509" y="3822020"/>
            <a:ext cx="432000" cy="33480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18</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159" name="Rectangle 158">
            <a:hlinkClick r:id="rId10" action="ppaction://hlinksldjump"/>
            <a:extLst>
              <a:ext uri="{FF2B5EF4-FFF2-40B4-BE49-F238E27FC236}">
                <a16:creationId xmlns:a16="http://schemas.microsoft.com/office/drawing/2014/main" id="{F91F6768-AC68-4A0E-B9C6-A5A6BEA32ABA}"/>
              </a:ext>
            </a:extLst>
          </p:cNvPr>
          <p:cNvSpPr/>
          <p:nvPr/>
        </p:nvSpPr>
        <p:spPr>
          <a:xfrm flipH="1">
            <a:off x="4603204" y="4216560"/>
            <a:ext cx="432000" cy="33480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21</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160" name="Rectangle 159">
            <a:hlinkClick r:id="rId3" action="ppaction://hlinksldjump"/>
            <a:extLst>
              <a:ext uri="{FF2B5EF4-FFF2-40B4-BE49-F238E27FC236}">
                <a16:creationId xmlns:a16="http://schemas.microsoft.com/office/drawing/2014/main" id="{3E744AB4-3DD9-4710-A030-4FE4F4F68855}"/>
              </a:ext>
            </a:extLst>
          </p:cNvPr>
          <p:cNvSpPr/>
          <p:nvPr/>
        </p:nvSpPr>
        <p:spPr>
          <a:xfrm flipH="1">
            <a:off x="5084834" y="4218039"/>
            <a:ext cx="432000" cy="33480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20</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161" name="Rectangle 160">
            <a:hlinkClick r:id="rId4" action="ppaction://hlinksldjump"/>
            <a:extLst>
              <a:ext uri="{FF2B5EF4-FFF2-40B4-BE49-F238E27FC236}">
                <a16:creationId xmlns:a16="http://schemas.microsoft.com/office/drawing/2014/main" id="{72C62D92-A8F3-4812-8F20-5AC9DD40370A}"/>
              </a:ext>
            </a:extLst>
          </p:cNvPr>
          <p:cNvSpPr/>
          <p:nvPr/>
        </p:nvSpPr>
        <p:spPr>
          <a:xfrm flipH="1">
            <a:off x="5566191" y="4218039"/>
            <a:ext cx="430412" cy="33577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19</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162" name="Rectangle 161">
            <a:hlinkClick r:id="rId10" action="ppaction://hlinksldjump"/>
            <a:extLst>
              <a:ext uri="{FF2B5EF4-FFF2-40B4-BE49-F238E27FC236}">
                <a16:creationId xmlns:a16="http://schemas.microsoft.com/office/drawing/2014/main" id="{CB80F729-EE49-4183-B664-91B426254D7C}"/>
              </a:ext>
            </a:extLst>
          </p:cNvPr>
          <p:cNvSpPr/>
          <p:nvPr/>
        </p:nvSpPr>
        <p:spPr>
          <a:xfrm flipH="1">
            <a:off x="4124049" y="4216562"/>
            <a:ext cx="432000" cy="334798"/>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22</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163" name="Rectangle 162">
            <a:hlinkClick r:id="rId10" action="ppaction://hlinksldjump"/>
            <a:extLst>
              <a:ext uri="{FF2B5EF4-FFF2-40B4-BE49-F238E27FC236}">
                <a16:creationId xmlns:a16="http://schemas.microsoft.com/office/drawing/2014/main" id="{87AA2706-D5DD-488D-97A6-B92165EE7E32}"/>
              </a:ext>
            </a:extLst>
          </p:cNvPr>
          <p:cNvSpPr/>
          <p:nvPr/>
        </p:nvSpPr>
        <p:spPr>
          <a:xfrm flipH="1">
            <a:off x="3635276" y="4216561"/>
            <a:ext cx="432000" cy="334799"/>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23</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164" name="Rectangle 163">
            <a:hlinkClick r:id="rId10" action="ppaction://hlinksldjump"/>
            <a:extLst>
              <a:ext uri="{FF2B5EF4-FFF2-40B4-BE49-F238E27FC236}">
                <a16:creationId xmlns:a16="http://schemas.microsoft.com/office/drawing/2014/main" id="{7C18A6C2-66B9-4684-90DB-98A28618B84A}"/>
              </a:ext>
            </a:extLst>
          </p:cNvPr>
          <p:cNvSpPr/>
          <p:nvPr/>
        </p:nvSpPr>
        <p:spPr>
          <a:xfrm flipH="1">
            <a:off x="3154677" y="4211800"/>
            <a:ext cx="432000" cy="33480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24</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165" name="Rectangle 164">
            <a:hlinkClick r:id="rId10" action="ppaction://hlinksldjump"/>
            <a:extLst>
              <a:ext uri="{FF2B5EF4-FFF2-40B4-BE49-F238E27FC236}">
                <a16:creationId xmlns:a16="http://schemas.microsoft.com/office/drawing/2014/main" id="{41D376A8-8013-44BF-BD82-4EB228191FBB}"/>
              </a:ext>
            </a:extLst>
          </p:cNvPr>
          <p:cNvSpPr/>
          <p:nvPr/>
        </p:nvSpPr>
        <p:spPr>
          <a:xfrm flipH="1">
            <a:off x="4601655" y="4620967"/>
            <a:ext cx="432000" cy="33480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27</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166" name="Rectangle 165">
            <a:hlinkClick r:id="rId3" action="ppaction://hlinksldjump"/>
            <a:extLst>
              <a:ext uri="{FF2B5EF4-FFF2-40B4-BE49-F238E27FC236}">
                <a16:creationId xmlns:a16="http://schemas.microsoft.com/office/drawing/2014/main" id="{3A074E2D-0C0D-4EC4-9DE5-6852ECA37E73}"/>
              </a:ext>
            </a:extLst>
          </p:cNvPr>
          <p:cNvSpPr/>
          <p:nvPr/>
        </p:nvSpPr>
        <p:spPr>
          <a:xfrm flipH="1">
            <a:off x="5083285" y="4622446"/>
            <a:ext cx="432000" cy="33480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26</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167" name="Rectangle 166">
            <a:hlinkClick r:id="rId4" action="ppaction://hlinksldjump"/>
            <a:extLst>
              <a:ext uri="{FF2B5EF4-FFF2-40B4-BE49-F238E27FC236}">
                <a16:creationId xmlns:a16="http://schemas.microsoft.com/office/drawing/2014/main" id="{CF968E6C-8142-4E36-B3F4-ECCB9A464F35}"/>
              </a:ext>
            </a:extLst>
          </p:cNvPr>
          <p:cNvSpPr/>
          <p:nvPr/>
        </p:nvSpPr>
        <p:spPr>
          <a:xfrm flipH="1">
            <a:off x="5564642" y="4622446"/>
            <a:ext cx="430412" cy="33577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25</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168" name="Rectangle 167">
            <a:hlinkClick r:id="rId10" action="ppaction://hlinksldjump"/>
            <a:extLst>
              <a:ext uri="{FF2B5EF4-FFF2-40B4-BE49-F238E27FC236}">
                <a16:creationId xmlns:a16="http://schemas.microsoft.com/office/drawing/2014/main" id="{365987CB-FFED-4FA6-AC2C-2E6EB7928164}"/>
              </a:ext>
            </a:extLst>
          </p:cNvPr>
          <p:cNvSpPr/>
          <p:nvPr/>
        </p:nvSpPr>
        <p:spPr>
          <a:xfrm flipH="1">
            <a:off x="4122500" y="4620969"/>
            <a:ext cx="432000" cy="334798"/>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28</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169" name="Rectangle 168">
            <a:hlinkClick r:id="rId10" action="ppaction://hlinksldjump"/>
            <a:extLst>
              <a:ext uri="{FF2B5EF4-FFF2-40B4-BE49-F238E27FC236}">
                <a16:creationId xmlns:a16="http://schemas.microsoft.com/office/drawing/2014/main" id="{95CAFB79-E46C-4FB4-BC2C-D52CBCE495D4}"/>
              </a:ext>
            </a:extLst>
          </p:cNvPr>
          <p:cNvSpPr/>
          <p:nvPr/>
        </p:nvSpPr>
        <p:spPr>
          <a:xfrm flipH="1">
            <a:off x="3633727" y="4620968"/>
            <a:ext cx="432000" cy="334799"/>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29</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170" name="Rectangle 169">
            <a:hlinkClick r:id="rId10" action="ppaction://hlinksldjump"/>
            <a:extLst>
              <a:ext uri="{FF2B5EF4-FFF2-40B4-BE49-F238E27FC236}">
                <a16:creationId xmlns:a16="http://schemas.microsoft.com/office/drawing/2014/main" id="{636B6EEF-8EB8-4C31-912D-255526D9C2BD}"/>
              </a:ext>
            </a:extLst>
          </p:cNvPr>
          <p:cNvSpPr/>
          <p:nvPr/>
        </p:nvSpPr>
        <p:spPr>
          <a:xfrm flipH="1">
            <a:off x="3153128" y="4616207"/>
            <a:ext cx="432000" cy="33480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30</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graphicFrame>
        <p:nvGraphicFramePr>
          <p:cNvPr id="171" name="Table 4">
            <a:extLst>
              <a:ext uri="{FF2B5EF4-FFF2-40B4-BE49-F238E27FC236}">
                <a16:creationId xmlns:a16="http://schemas.microsoft.com/office/drawing/2014/main" id="{6439B605-0BE7-4A91-9AA2-CB32FCA4B20A}"/>
              </a:ext>
            </a:extLst>
          </p:cNvPr>
          <p:cNvGraphicFramePr>
            <a:graphicFrameLocks noGrp="1"/>
          </p:cNvGraphicFramePr>
          <p:nvPr>
            <p:extLst>
              <p:ext uri="{D42A27DB-BD31-4B8C-83A1-F6EECF244321}">
                <p14:modId xmlns:p14="http://schemas.microsoft.com/office/powerpoint/2010/main" val="2964739957"/>
              </p:ext>
            </p:extLst>
          </p:nvPr>
        </p:nvGraphicFramePr>
        <p:xfrm>
          <a:off x="19850" y="2612251"/>
          <a:ext cx="2897370" cy="2377440"/>
        </p:xfrm>
        <a:graphic>
          <a:graphicData uri="http://schemas.openxmlformats.org/drawingml/2006/table">
            <a:tbl>
              <a:tblPr firstRow="1" bandRow="1">
                <a:tableStyleId>{00A15C55-8517-42AA-B614-E9B94910E393}</a:tableStyleId>
              </a:tblPr>
              <a:tblGrid>
                <a:gridCol w="482895">
                  <a:extLst>
                    <a:ext uri="{9D8B030D-6E8A-4147-A177-3AD203B41FA5}">
                      <a16:colId xmlns:a16="http://schemas.microsoft.com/office/drawing/2014/main" val="60752616"/>
                    </a:ext>
                  </a:extLst>
                </a:gridCol>
                <a:gridCol w="482895">
                  <a:extLst>
                    <a:ext uri="{9D8B030D-6E8A-4147-A177-3AD203B41FA5}">
                      <a16:colId xmlns:a16="http://schemas.microsoft.com/office/drawing/2014/main" val="1978433013"/>
                    </a:ext>
                  </a:extLst>
                </a:gridCol>
                <a:gridCol w="482895">
                  <a:extLst>
                    <a:ext uri="{9D8B030D-6E8A-4147-A177-3AD203B41FA5}">
                      <a16:colId xmlns:a16="http://schemas.microsoft.com/office/drawing/2014/main" val="4211932058"/>
                    </a:ext>
                  </a:extLst>
                </a:gridCol>
                <a:gridCol w="482895">
                  <a:extLst>
                    <a:ext uri="{9D8B030D-6E8A-4147-A177-3AD203B41FA5}">
                      <a16:colId xmlns:a16="http://schemas.microsoft.com/office/drawing/2014/main" val="3517426493"/>
                    </a:ext>
                  </a:extLst>
                </a:gridCol>
                <a:gridCol w="482895">
                  <a:extLst>
                    <a:ext uri="{9D8B030D-6E8A-4147-A177-3AD203B41FA5}">
                      <a16:colId xmlns:a16="http://schemas.microsoft.com/office/drawing/2014/main" val="1195923815"/>
                    </a:ext>
                  </a:extLst>
                </a:gridCol>
                <a:gridCol w="482895">
                  <a:extLst>
                    <a:ext uri="{9D8B030D-6E8A-4147-A177-3AD203B41FA5}">
                      <a16:colId xmlns:a16="http://schemas.microsoft.com/office/drawing/2014/main" val="1946833747"/>
                    </a:ext>
                  </a:extLst>
                </a:gridCol>
              </a:tblGrid>
              <a:tr h="396240">
                <a:tc gridSpan="6">
                  <a:txBody>
                    <a:bodyPr/>
                    <a:lstStyle/>
                    <a:p>
                      <a:pPr algn="ctr"/>
                      <a:r>
                        <a:rPr lang="ar-EG" sz="2000" dirty="0"/>
                        <a:t>مسرى</a:t>
                      </a:r>
                      <a:endParaRPr lang="en-GB" sz="2000" dirty="0"/>
                    </a:p>
                  </a:txBody>
                  <a:tcPr/>
                </a:tc>
                <a:tc hMerge="1">
                  <a:txBody>
                    <a:bodyPr/>
                    <a:lstStyle/>
                    <a:p>
                      <a:endParaRPr lang="en-GB" dirty="0"/>
                    </a:p>
                  </a:txBody>
                  <a:tcPr/>
                </a:tc>
                <a:tc hMerge="1">
                  <a:txBody>
                    <a:bodyPr/>
                    <a:lstStyle/>
                    <a:p>
                      <a:endParaRPr lang="en-GB"/>
                    </a:p>
                  </a:txBody>
                  <a:tcPr/>
                </a:tc>
                <a:tc hMerge="1">
                  <a:txBody>
                    <a:bodyPr/>
                    <a:lstStyle/>
                    <a:p>
                      <a:endParaRPr lang="en-GB" dirty="0"/>
                    </a:p>
                  </a:txBody>
                  <a:tcPr/>
                </a:tc>
                <a:tc hMerge="1">
                  <a:txBody>
                    <a:bodyPr/>
                    <a:lstStyle/>
                    <a:p>
                      <a:endParaRPr lang="en-GB" dirty="0"/>
                    </a:p>
                  </a:txBody>
                  <a:tcPr/>
                </a:tc>
                <a:tc hMerge="1">
                  <a:txBody>
                    <a:bodyPr/>
                    <a:lstStyle/>
                    <a:p>
                      <a:endParaRPr lang="en-GB" dirty="0"/>
                    </a:p>
                  </a:txBody>
                  <a:tcPr/>
                </a:tc>
                <a:extLst>
                  <a:ext uri="{0D108BD9-81ED-4DB2-BD59-A6C34878D82A}">
                    <a16:rowId xmlns:a16="http://schemas.microsoft.com/office/drawing/2014/main" val="2400210891"/>
                  </a:ext>
                </a:extLst>
              </a:tr>
              <a:tr h="396240">
                <a:tc>
                  <a:txBody>
                    <a:bodyPr/>
                    <a:lstStyle/>
                    <a:p>
                      <a:pPr algn="ctr" rtl="0"/>
                      <a:endParaRPr lang="en-GB" sz="1600" b="1" dirty="0"/>
                    </a:p>
                  </a:txBody>
                  <a:tcPr/>
                </a:tc>
                <a:tc>
                  <a:txBody>
                    <a:bodyPr/>
                    <a:lstStyle/>
                    <a:p>
                      <a:pPr algn="ctr" rtl="0"/>
                      <a:endParaRPr lang="en-GB" sz="1600" b="1" dirty="0"/>
                    </a:p>
                  </a:txBody>
                  <a:tcPr/>
                </a:tc>
                <a:tc>
                  <a:txBody>
                    <a:bodyPr/>
                    <a:lstStyle/>
                    <a:p>
                      <a:pPr algn="ctr" rtl="0"/>
                      <a:endParaRPr lang="en-GB" sz="1600" b="1" dirty="0"/>
                    </a:p>
                  </a:txBody>
                  <a:tcPr/>
                </a:tc>
                <a:tc>
                  <a:txBody>
                    <a:bodyPr/>
                    <a:lstStyle/>
                    <a:p>
                      <a:pPr algn="ctr" rtl="0"/>
                      <a:endParaRPr lang="en-GB" sz="1600" b="1" dirty="0"/>
                    </a:p>
                  </a:txBody>
                  <a:tcPr/>
                </a:tc>
                <a:tc>
                  <a:txBody>
                    <a:bodyPr/>
                    <a:lstStyle/>
                    <a:p>
                      <a:pPr algn="ctr" rtl="0"/>
                      <a:endParaRPr lang="en-GB" sz="1600" b="1" dirty="0"/>
                    </a:p>
                  </a:txBody>
                  <a:tcPr/>
                </a:tc>
                <a:tc>
                  <a:txBody>
                    <a:bodyPr/>
                    <a:lstStyle/>
                    <a:p>
                      <a:pPr algn="ctr" rtl="0"/>
                      <a:endParaRPr lang="en-GB" sz="1600" b="1" dirty="0"/>
                    </a:p>
                  </a:txBody>
                  <a:tcPr/>
                </a:tc>
                <a:extLst>
                  <a:ext uri="{0D108BD9-81ED-4DB2-BD59-A6C34878D82A}">
                    <a16:rowId xmlns:a16="http://schemas.microsoft.com/office/drawing/2014/main" val="3052246067"/>
                  </a:ext>
                </a:extLst>
              </a:tr>
              <a:tr h="396240">
                <a:tc>
                  <a:txBody>
                    <a:bodyPr/>
                    <a:lstStyle/>
                    <a:p>
                      <a:pPr algn="ctr" rtl="0"/>
                      <a:endParaRPr lang="en-GB" sz="1600" b="1" dirty="0"/>
                    </a:p>
                  </a:txBody>
                  <a:tcPr/>
                </a:tc>
                <a:tc>
                  <a:txBody>
                    <a:bodyPr/>
                    <a:lstStyle/>
                    <a:p>
                      <a:pPr algn="ctr" rtl="0"/>
                      <a:endParaRPr lang="en-GB" sz="1600" b="1" dirty="0"/>
                    </a:p>
                  </a:txBody>
                  <a:tcPr/>
                </a:tc>
                <a:tc>
                  <a:txBody>
                    <a:bodyPr/>
                    <a:lstStyle/>
                    <a:p>
                      <a:pPr algn="ctr" rtl="0"/>
                      <a:endParaRPr lang="en-GB" sz="1600" b="1" dirty="0"/>
                    </a:p>
                  </a:txBody>
                  <a:tcPr/>
                </a:tc>
                <a:tc>
                  <a:txBody>
                    <a:bodyPr/>
                    <a:lstStyle/>
                    <a:p>
                      <a:pPr algn="ctr" rtl="0"/>
                      <a:endParaRPr lang="en-GB" sz="1600" b="1" dirty="0"/>
                    </a:p>
                  </a:txBody>
                  <a:tcPr/>
                </a:tc>
                <a:tc>
                  <a:txBody>
                    <a:bodyPr/>
                    <a:lstStyle/>
                    <a:p>
                      <a:pPr algn="ctr" rtl="0"/>
                      <a:endParaRPr lang="en-GB" sz="1600" b="1" dirty="0"/>
                    </a:p>
                  </a:txBody>
                  <a:tcPr/>
                </a:tc>
                <a:tc>
                  <a:txBody>
                    <a:bodyPr/>
                    <a:lstStyle/>
                    <a:p>
                      <a:pPr algn="ctr" rtl="0"/>
                      <a:endParaRPr lang="en-GB" sz="1600" b="1" dirty="0"/>
                    </a:p>
                  </a:txBody>
                  <a:tcPr/>
                </a:tc>
                <a:extLst>
                  <a:ext uri="{0D108BD9-81ED-4DB2-BD59-A6C34878D82A}">
                    <a16:rowId xmlns:a16="http://schemas.microsoft.com/office/drawing/2014/main" val="4098225372"/>
                  </a:ext>
                </a:extLst>
              </a:tr>
              <a:tr h="396240">
                <a:tc>
                  <a:txBody>
                    <a:bodyPr/>
                    <a:lstStyle/>
                    <a:p>
                      <a:pPr algn="ctr" rtl="0"/>
                      <a:endParaRPr lang="en-GB" sz="1600" b="1" dirty="0"/>
                    </a:p>
                  </a:txBody>
                  <a:tcPr/>
                </a:tc>
                <a:tc>
                  <a:txBody>
                    <a:bodyPr/>
                    <a:lstStyle/>
                    <a:p>
                      <a:pPr algn="ctr" rtl="0"/>
                      <a:endParaRPr lang="en-GB" sz="1600" b="1" dirty="0"/>
                    </a:p>
                  </a:txBody>
                  <a:tcPr/>
                </a:tc>
                <a:tc>
                  <a:txBody>
                    <a:bodyPr/>
                    <a:lstStyle/>
                    <a:p>
                      <a:pPr algn="ctr" rtl="0"/>
                      <a:endParaRPr lang="en-GB" sz="1600" b="1" dirty="0"/>
                    </a:p>
                  </a:txBody>
                  <a:tcPr/>
                </a:tc>
                <a:tc>
                  <a:txBody>
                    <a:bodyPr/>
                    <a:lstStyle/>
                    <a:p>
                      <a:pPr algn="ctr" rtl="0"/>
                      <a:endParaRPr lang="en-GB" sz="1600" b="1" dirty="0"/>
                    </a:p>
                  </a:txBody>
                  <a:tcPr/>
                </a:tc>
                <a:tc>
                  <a:txBody>
                    <a:bodyPr/>
                    <a:lstStyle/>
                    <a:p>
                      <a:pPr algn="ctr" rtl="0"/>
                      <a:endParaRPr lang="en-GB" sz="1600" b="1" dirty="0"/>
                    </a:p>
                  </a:txBody>
                  <a:tcPr/>
                </a:tc>
                <a:tc>
                  <a:txBody>
                    <a:bodyPr/>
                    <a:lstStyle/>
                    <a:p>
                      <a:pPr algn="ctr" rtl="0"/>
                      <a:endParaRPr lang="en-GB" sz="1600" b="1" dirty="0"/>
                    </a:p>
                  </a:txBody>
                  <a:tcPr/>
                </a:tc>
                <a:extLst>
                  <a:ext uri="{0D108BD9-81ED-4DB2-BD59-A6C34878D82A}">
                    <a16:rowId xmlns:a16="http://schemas.microsoft.com/office/drawing/2014/main" val="2623554263"/>
                  </a:ext>
                </a:extLst>
              </a:tr>
              <a:tr h="396240">
                <a:tc>
                  <a:txBody>
                    <a:bodyPr/>
                    <a:lstStyle/>
                    <a:p>
                      <a:pPr algn="ctr" rtl="0"/>
                      <a:endParaRPr lang="en-GB" sz="1600" b="1" dirty="0"/>
                    </a:p>
                  </a:txBody>
                  <a:tcPr/>
                </a:tc>
                <a:tc>
                  <a:txBody>
                    <a:bodyPr/>
                    <a:lstStyle/>
                    <a:p>
                      <a:pPr algn="ctr" rtl="0"/>
                      <a:endParaRPr lang="en-GB" sz="1600" b="1" dirty="0"/>
                    </a:p>
                  </a:txBody>
                  <a:tcPr/>
                </a:tc>
                <a:tc>
                  <a:txBody>
                    <a:bodyPr/>
                    <a:lstStyle/>
                    <a:p>
                      <a:pPr algn="ctr" rtl="0"/>
                      <a:endParaRPr lang="en-GB" sz="1600" b="1" dirty="0"/>
                    </a:p>
                  </a:txBody>
                  <a:tcPr/>
                </a:tc>
                <a:tc>
                  <a:txBody>
                    <a:bodyPr/>
                    <a:lstStyle/>
                    <a:p>
                      <a:pPr algn="ctr" rtl="0"/>
                      <a:endParaRPr lang="en-GB" sz="1600" b="1" dirty="0"/>
                    </a:p>
                  </a:txBody>
                  <a:tcPr/>
                </a:tc>
                <a:tc>
                  <a:txBody>
                    <a:bodyPr/>
                    <a:lstStyle/>
                    <a:p>
                      <a:pPr algn="ctr" rtl="0"/>
                      <a:endParaRPr lang="en-GB" sz="1600" b="1" dirty="0"/>
                    </a:p>
                  </a:txBody>
                  <a:tcPr/>
                </a:tc>
                <a:tc>
                  <a:txBody>
                    <a:bodyPr/>
                    <a:lstStyle/>
                    <a:p>
                      <a:pPr algn="ctr" rtl="0"/>
                      <a:endParaRPr lang="en-GB" sz="1600" b="1" dirty="0"/>
                    </a:p>
                  </a:txBody>
                  <a:tcPr/>
                </a:tc>
                <a:extLst>
                  <a:ext uri="{0D108BD9-81ED-4DB2-BD59-A6C34878D82A}">
                    <a16:rowId xmlns:a16="http://schemas.microsoft.com/office/drawing/2014/main" val="2730968989"/>
                  </a:ext>
                </a:extLst>
              </a:tr>
              <a:tr h="396240">
                <a:tc>
                  <a:txBody>
                    <a:bodyPr/>
                    <a:lstStyle/>
                    <a:p>
                      <a:pPr algn="ctr" rtl="0"/>
                      <a:endParaRPr lang="en-GB" sz="1600" b="1" dirty="0"/>
                    </a:p>
                  </a:txBody>
                  <a:tcPr/>
                </a:tc>
                <a:tc>
                  <a:txBody>
                    <a:bodyPr/>
                    <a:lstStyle/>
                    <a:p>
                      <a:pPr algn="ctr" rtl="0"/>
                      <a:endParaRPr lang="en-GB" sz="1600" b="1"/>
                    </a:p>
                  </a:txBody>
                  <a:tcPr/>
                </a:tc>
                <a:tc>
                  <a:txBody>
                    <a:bodyPr/>
                    <a:lstStyle/>
                    <a:p>
                      <a:pPr algn="ctr" rtl="0"/>
                      <a:endParaRPr lang="en-GB" sz="1600" b="1"/>
                    </a:p>
                  </a:txBody>
                  <a:tcPr/>
                </a:tc>
                <a:tc>
                  <a:txBody>
                    <a:bodyPr/>
                    <a:lstStyle/>
                    <a:p>
                      <a:pPr algn="ctr" rtl="0"/>
                      <a:endParaRPr lang="en-GB" sz="1600" b="1"/>
                    </a:p>
                  </a:txBody>
                  <a:tcPr/>
                </a:tc>
                <a:tc>
                  <a:txBody>
                    <a:bodyPr/>
                    <a:lstStyle/>
                    <a:p>
                      <a:pPr algn="ctr" rtl="0"/>
                      <a:endParaRPr lang="en-GB" sz="1600" b="1" dirty="0"/>
                    </a:p>
                  </a:txBody>
                  <a:tcPr/>
                </a:tc>
                <a:tc>
                  <a:txBody>
                    <a:bodyPr/>
                    <a:lstStyle/>
                    <a:p>
                      <a:pPr algn="ctr" rtl="0"/>
                      <a:endParaRPr lang="en-GB" sz="1600" b="1" dirty="0"/>
                    </a:p>
                  </a:txBody>
                  <a:tcPr/>
                </a:tc>
                <a:extLst>
                  <a:ext uri="{0D108BD9-81ED-4DB2-BD59-A6C34878D82A}">
                    <a16:rowId xmlns:a16="http://schemas.microsoft.com/office/drawing/2014/main" val="3101389104"/>
                  </a:ext>
                </a:extLst>
              </a:tr>
            </a:tbl>
          </a:graphicData>
        </a:graphic>
      </p:graphicFrame>
      <p:sp>
        <p:nvSpPr>
          <p:cNvPr id="172" name="Rectangle 171">
            <a:hlinkClick r:id="rId10" action="ppaction://hlinksldjump"/>
            <a:extLst>
              <a:ext uri="{FF2B5EF4-FFF2-40B4-BE49-F238E27FC236}">
                <a16:creationId xmlns:a16="http://schemas.microsoft.com/office/drawing/2014/main" id="{9864253E-B2E7-4ED6-93F9-0BD2FA3DA3FE}"/>
              </a:ext>
            </a:extLst>
          </p:cNvPr>
          <p:cNvSpPr/>
          <p:nvPr/>
        </p:nvSpPr>
        <p:spPr>
          <a:xfrm flipH="1">
            <a:off x="1494522" y="3043428"/>
            <a:ext cx="432000" cy="33480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2000" b="1" i="0" u="none" strike="noStrike" kern="0" cap="none" spc="0" normalizeH="0" baseline="0" noProof="0" dirty="0">
                <a:ln>
                  <a:noFill/>
                </a:ln>
                <a:solidFill>
                  <a:prstClr val="black"/>
                </a:solidFill>
                <a:effectLst/>
                <a:uLnTx/>
                <a:uFillTx/>
                <a:latin typeface="Calibri"/>
                <a:ea typeface="+mn-ea"/>
                <a:cs typeface="Times New Roman" pitchFamily="18" charset="0"/>
              </a:rPr>
              <a:t>3</a:t>
            </a:r>
            <a:endParaRPr kumimoji="0" lang="en-US" sz="2000" b="1" i="0" u="none" strike="noStrike" kern="0" cap="none" spc="0" normalizeH="0" baseline="0" noProof="0" dirty="0">
              <a:ln>
                <a:noFill/>
              </a:ln>
              <a:solidFill>
                <a:prstClr val="black"/>
              </a:solidFill>
              <a:effectLst/>
              <a:uLnTx/>
              <a:uFillTx/>
              <a:latin typeface="Calibri"/>
              <a:ea typeface="+mn-ea"/>
              <a:cs typeface="+mn-cs"/>
            </a:endParaRPr>
          </a:p>
        </p:txBody>
      </p:sp>
      <p:sp>
        <p:nvSpPr>
          <p:cNvPr id="173" name="Rectangle 172">
            <a:hlinkClick r:id="rId11" action="ppaction://hlinksldjump"/>
            <a:extLst>
              <a:ext uri="{FF2B5EF4-FFF2-40B4-BE49-F238E27FC236}">
                <a16:creationId xmlns:a16="http://schemas.microsoft.com/office/drawing/2014/main" id="{1906C740-3977-49C7-9013-7BF0132E8A20}"/>
              </a:ext>
            </a:extLst>
          </p:cNvPr>
          <p:cNvSpPr/>
          <p:nvPr/>
        </p:nvSpPr>
        <p:spPr>
          <a:xfrm flipH="1">
            <a:off x="1976152" y="3044907"/>
            <a:ext cx="432000" cy="33480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2000" b="1" i="0" u="none" strike="noStrike" kern="0" cap="none" spc="0" normalizeH="0" baseline="0" noProof="0" dirty="0">
                <a:ln>
                  <a:noFill/>
                </a:ln>
                <a:solidFill>
                  <a:prstClr val="black"/>
                </a:solidFill>
                <a:effectLst/>
                <a:uLnTx/>
                <a:uFillTx/>
                <a:latin typeface="Calibri"/>
                <a:ea typeface="+mn-ea"/>
                <a:cs typeface="Times New Roman" pitchFamily="18" charset="0"/>
              </a:rPr>
              <a:t>2</a:t>
            </a:r>
            <a:endParaRPr kumimoji="0" lang="en-US" sz="2000" b="1" i="0" u="none" strike="noStrike" kern="0" cap="none" spc="0" normalizeH="0" baseline="0" noProof="0" dirty="0">
              <a:ln>
                <a:noFill/>
              </a:ln>
              <a:solidFill>
                <a:prstClr val="black"/>
              </a:solidFill>
              <a:effectLst/>
              <a:uLnTx/>
              <a:uFillTx/>
              <a:latin typeface="Calibri"/>
              <a:ea typeface="+mn-ea"/>
              <a:cs typeface="+mn-cs"/>
            </a:endParaRPr>
          </a:p>
        </p:txBody>
      </p:sp>
      <p:sp>
        <p:nvSpPr>
          <p:cNvPr id="174" name="Rectangle 173">
            <a:hlinkClick r:id="rId4" action="ppaction://hlinksldjump"/>
            <a:extLst>
              <a:ext uri="{FF2B5EF4-FFF2-40B4-BE49-F238E27FC236}">
                <a16:creationId xmlns:a16="http://schemas.microsoft.com/office/drawing/2014/main" id="{254C64B4-64C9-4945-B13D-83C46940AB3A}"/>
              </a:ext>
            </a:extLst>
          </p:cNvPr>
          <p:cNvSpPr/>
          <p:nvPr/>
        </p:nvSpPr>
        <p:spPr>
          <a:xfrm flipH="1">
            <a:off x="2457509" y="3044907"/>
            <a:ext cx="430412" cy="33577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2000" b="1" i="0" u="none" strike="noStrike" kern="0" cap="none" spc="0" normalizeH="0" baseline="0" noProof="0" dirty="0">
                <a:ln>
                  <a:noFill/>
                </a:ln>
                <a:solidFill>
                  <a:prstClr val="black"/>
                </a:solidFill>
                <a:effectLst/>
                <a:uLnTx/>
                <a:uFillTx/>
                <a:latin typeface="Calibri"/>
                <a:ea typeface="+mn-ea"/>
                <a:cs typeface="Times New Roman" pitchFamily="18" charset="0"/>
              </a:rPr>
              <a:t>1</a:t>
            </a:r>
            <a:endParaRPr kumimoji="0" lang="en-US" sz="2000" b="1" i="0" u="none" strike="noStrike" kern="0" cap="none" spc="0" normalizeH="0" baseline="0" noProof="0" dirty="0">
              <a:ln>
                <a:noFill/>
              </a:ln>
              <a:solidFill>
                <a:prstClr val="black"/>
              </a:solidFill>
              <a:effectLst/>
              <a:uLnTx/>
              <a:uFillTx/>
              <a:latin typeface="Calibri"/>
              <a:ea typeface="+mn-ea"/>
              <a:cs typeface="+mn-cs"/>
            </a:endParaRPr>
          </a:p>
        </p:txBody>
      </p:sp>
      <p:sp>
        <p:nvSpPr>
          <p:cNvPr id="175" name="Rectangle 174">
            <a:hlinkClick r:id="rId10" action="ppaction://hlinksldjump"/>
            <a:extLst>
              <a:ext uri="{FF2B5EF4-FFF2-40B4-BE49-F238E27FC236}">
                <a16:creationId xmlns:a16="http://schemas.microsoft.com/office/drawing/2014/main" id="{8468C51C-7312-4E93-9481-2B84E7269023}"/>
              </a:ext>
            </a:extLst>
          </p:cNvPr>
          <p:cNvSpPr/>
          <p:nvPr/>
        </p:nvSpPr>
        <p:spPr>
          <a:xfrm flipH="1">
            <a:off x="1015367" y="3043430"/>
            <a:ext cx="432000" cy="334798"/>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2000" b="1" i="0" u="none" strike="noStrike" kern="0" cap="none" spc="0" normalizeH="0" baseline="0" noProof="0" dirty="0">
                <a:ln>
                  <a:noFill/>
                </a:ln>
                <a:solidFill>
                  <a:prstClr val="black"/>
                </a:solidFill>
                <a:effectLst/>
                <a:uLnTx/>
                <a:uFillTx/>
                <a:latin typeface="Calibri"/>
                <a:ea typeface="+mn-ea"/>
                <a:cs typeface="Times New Roman" pitchFamily="18" charset="0"/>
              </a:rPr>
              <a:t>4</a:t>
            </a:r>
            <a:endParaRPr kumimoji="0" lang="en-US" sz="2000" b="1" i="0" u="none" strike="noStrike" kern="0" cap="none" spc="0" normalizeH="0" baseline="0" noProof="0" dirty="0">
              <a:ln>
                <a:noFill/>
              </a:ln>
              <a:solidFill>
                <a:prstClr val="black"/>
              </a:solidFill>
              <a:effectLst/>
              <a:uLnTx/>
              <a:uFillTx/>
              <a:latin typeface="Calibri"/>
              <a:ea typeface="+mn-ea"/>
              <a:cs typeface="+mn-cs"/>
            </a:endParaRPr>
          </a:p>
        </p:txBody>
      </p:sp>
      <p:sp>
        <p:nvSpPr>
          <p:cNvPr id="176" name="Rectangle 175">
            <a:hlinkClick r:id="rId10" action="ppaction://hlinksldjump"/>
            <a:extLst>
              <a:ext uri="{FF2B5EF4-FFF2-40B4-BE49-F238E27FC236}">
                <a16:creationId xmlns:a16="http://schemas.microsoft.com/office/drawing/2014/main" id="{05C48816-33EB-4D29-8C3A-D2D06A4A5421}"/>
              </a:ext>
            </a:extLst>
          </p:cNvPr>
          <p:cNvSpPr/>
          <p:nvPr/>
        </p:nvSpPr>
        <p:spPr>
          <a:xfrm flipH="1">
            <a:off x="526594" y="3043429"/>
            <a:ext cx="432000" cy="334799"/>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2000" b="1" i="0" u="none" strike="noStrike" kern="0" cap="none" spc="0" normalizeH="0" baseline="0" noProof="0" dirty="0">
                <a:ln>
                  <a:noFill/>
                </a:ln>
                <a:solidFill>
                  <a:prstClr val="black"/>
                </a:solidFill>
                <a:effectLst/>
                <a:uLnTx/>
                <a:uFillTx/>
                <a:latin typeface="Calibri"/>
                <a:ea typeface="+mn-ea"/>
                <a:cs typeface="Times New Roman" pitchFamily="18" charset="0"/>
              </a:rPr>
              <a:t>5</a:t>
            </a:r>
            <a:endParaRPr kumimoji="0" lang="en-US" sz="2000" b="1" i="0" u="none" strike="noStrike" kern="0" cap="none" spc="0" normalizeH="0" baseline="0" noProof="0" dirty="0">
              <a:ln>
                <a:noFill/>
              </a:ln>
              <a:solidFill>
                <a:prstClr val="black"/>
              </a:solidFill>
              <a:effectLst/>
              <a:uLnTx/>
              <a:uFillTx/>
              <a:latin typeface="Calibri"/>
              <a:ea typeface="+mn-ea"/>
              <a:cs typeface="+mn-cs"/>
            </a:endParaRPr>
          </a:p>
        </p:txBody>
      </p:sp>
      <p:sp>
        <p:nvSpPr>
          <p:cNvPr id="177" name="Rectangle 176">
            <a:hlinkClick r:id="rId10" action="ppaction://hlinksldjump"/>
            <a:extLst>
              <a:ext uri="{FF2B5EF4-FFF2-40B4-BE49-F238E27FC236}">
                <a16:creationId xmlns:a16="http://schemas.microsoft.com/office/drawing/2014/main" id="{A230EE5E-2D74-40A4-827B-EC95085CA2FE}"/>
              </a:ext>
            </a:extLst>
          </p:cNvPr>
          <p:cNvSpPr/>
          <p:nvPr/>
        </p:nvSpPr>
        <p:spPr>
          <a:xfrm flipH="1">
            <a:off x="48376" y="3043430"/>
            <a:ext cx="432000" cy="33480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2000" b="1" i="0" u="none" strike="noStrike" kern="0" cap="none" spc="0" normalizeH="0" baseline="0" noProof="0" dirty="0">
                <a:ln>
                  <a:noFill/>
                </a:ln>
                <a:solidFill>
                  <a:prstClr val="black"/>
                </a:solidFill>
                <a:effectLst/>
                <a:uLnTx/>
                <a:uFillTx/>
                <a:latin typeface="Calibri"/>
                <a:ea typeface="+mn-ea"/>
                <a:cs typeface="Times New Roman" pitchFamily="18" charset="0"/>
              </a:rPr>
              <a:t>6</a:t>
            </a:r>
            <a:endParaRPr kumimoji="0" lang="en-US" sz="2000" b="1" i="0" u="none" strike="noStrike" kern="0" cap="none" spc="0" normalizeH="0" baseline="0" noProof="0" dirty="0">
              <a:ln>
                <a:noFill/>
              </a:ln>
              <a:solidFill>
                <a:prstClr val="black"/>
              </a:solidFill>
              <a:effectLst/>
              <a:uLnTx/>
              <a:uFillTx/>
              <a:latin typeface="Calibri"/>
              <a:ea typeface="+mn-ea"/>
              <a:cs typeface="+mn-cs"/>
            </a:endParaRPr>
          </a:p>
        </p:txBody>
      </p:sp>
      <p:sp>
        <p:nvSpPr>
          <p:cNvPr id="178" name="Rectangle 177">
            <a:hlinkClick r:id="rId10" action="ppaction://hlinksldjump"/>
            <a:extLst>
              <a:ext uri="{FF2B5EF4-FFF2-40B4-BE49-F238E27FC236}">
                <a16:creationId xmlns:a16="http://schemas.microsoft.com/office/drawing/2014/main" id="{B9C4FAE5-1E7F-456C-9B20-8CD3B8F6A27B}"/>
              </a:ext>
            </a:extLst>
          </p:cNvPr>
          <p:cNvSpPr/>
          <p:nvPr/>
        </p:nvSpPr>
        <p:spPr>
          <a:xfrm flipH="1">
            <a:off x="1493690" y="3433208"/>
            <a:ext cx="432000" cy="33480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2000" b="1" i="0" u="none" strike="noStrike" kern="0" cap="none" spc="0" normalizeH="0" baseline="0" noProof="0" dirty="0">
                <a:ln>
                  <a:noFill/>
                </a:ln>
                <a:solidFill>
                  <a:prstClr val="black"/>
                </a:solidFill>
                <a:effectLst/>
                <a:uLnTx/>
                <a:uFillTx/>
                <a:latin typeface="Calibri"/>
                <a:ea typeface="+mn-ea"/>
                <a:cs typeface="Times New Roman" pitchFamily="18" charset="0"/>
              </a:rPr>
              <a:t>9</a:t>
            </a:r>
            <a:endParaRPr kumimoji="0" lang="en-US" sz="2000" b="1" i="0" u="none" strike="noStrike" kern="0" cap="none" spc="0" normalizeH="0" baseline="0" noProof="0" dirty="0">
              <a:ln>
                <a:noFill/>
              </a:ln>
              <a:solidFill>
                <a:prstClr val="black"/>
              </a:solidFill>
              <a:effectLst/>
              <a:uLnTx/>
              <a:uFillTx/>
              <a:latin typeface="Calibri"/>
              <a:ea typeface="+mn-ea"/>
              <a:cs typeface="+mn-cs"/>
            </a:endParaRPr>
          </a:p>
        </p:txBody>
      </p:sp>
      <p:sp>
        <p:nvSpPr>
          <p:cNvPr id="179" name="Rectangle 178">
            <a:hlinkClick r:id="rId3" action="ppaction://hlinksldjump"/>
            <a:extLst>
              <a:ext uri="{FF2B5EF4-FFF2-40B4-BE49-F238E27FC236}">
                <a16:creationId xmlns:a16="http://schemas.microsoft.com/office/drawing/2014/main" id="{D057BB38-FC8E-462E-827F-F29D33278BD5}"/>
              </a:ext>
            </a:extLst>
          </p:cNvPr>
          <p:cNvSpPr/>
          <p:nvPr/>
        </p:nvSpPr>
        <p:spPr>
          <a:xfrm flipH="1">
            <a:off x="1975320" y="3434687"/>
            <a:ext cx="432000" cy="33480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2000" b="1" i="0" u="none" strike="noStrike" kern="0" cap="none" spc="0" normalizeH="0" baseline="0" noProof="0" dirty="0">
                <a:ln>
                  <a:noFill/>
                </a:ln>
                <a:solidFill>
                  <a:prstClr val="black"/>
                </a:solidFill>
                <a:effectLst/>
                <a:uLnTx/>
                <a:uFillTx/>
                <a:latin typeface="Calibri"/>
                <a:ea typeface="+mn-ea"/>
                <a:cs typeface="Times New Roman" pitchFamily="18" charset="0"/>
              </a:rPr>
              <a:t>8</a:t>
            </a:r>
            <a:endParaRPr kumimoji="0" lang="en-US" sz="2000" b="1" i="0" u="none" strike="noStrike" kern="0" cap="none" spc="0" normalizeH="0" baseline="0" noProof="0" dirty="0">
              <a:ln>
                <a:noFill/>
              </a:ln>
              <a:solidFill>
                <a:prstClr val="black"/>
              </a:solidFill>
              <a:effectLst/>
              <a:uLnTx/>
              <a:uFillTx/>
              <a:latin typeface="Calibri"/>
              <a:ea typeface="+mn-ea"/>
              <a:cs typeface="+mn-cs"/>
            </a:endParaRPr>
          </a:p>
        </p:txBody>
      </p:sp>
      <p:sp>
        <p:nvSpPr>
          <p:cNvPr id="180" name="Rectangle 179">
            <a:hlinkClick r:id="rId4" action="ppaction://hlinksldjump"/>
            <a:extLst>
              <a:ext uri="{FF2B5EF4-FFF2-40B4-BE49-F238E27FC236}">
                <a16:creationId xmlns:a16="http://schemas.microsoft.com/office/drawing/2014/main" id="{8B14EC12-0CE8-46C6-BAA8-5EEA52AD5825}"/>
              </a:ext>
            </a:extLst>
          </p:cNvPr>
          <p:cNvSpPr/>
          <p:nvPr/>
        </p:nvSpPr>
        <p:spPr>
          <a:xfrm flipH="1">
            <a:off x="2456677" y="3434687"/>
            <a:ext cx="430412" cy="33577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2000" b="1" i="0" u="none" strike="noStrike" kern="0" cap="none" spc="0" normalizeH="0" baseline="0" noProof="0" dirty="0">
                <a:ln>
                  <a:noFill/>
                </a:ln>
                <a:solidFill>
                  <a:prstClr val="black"/>
                </a:solidFill>
                <a:effectLst/>
                <a:uLnTx/>
                <a:uFillTx/>
                <a:latin typeface="Calibri"/>
                <a:ea typeface="+mn-ea"/>
                <a:cs typeface="Times New Roman" pitchFamily="18" charset="0"/>
              </a:rPr>
              <a:t>7</a:t>
            </a:r>
            <a:endParaRPr kumimoji="0" lang="en-US" sz="2000" b="1" i="0" u="none" strike="noStrike" kern="0" cap="none" spc="0" normalizeH="0" baseline="0" noProof="0" dirty="0">
              <a:ln>
                <a:noFill/>
              </a:ln>
              <a:solidFill>
                <a:prstClr val="black"/>
              </a:solidFill>
              <a:effectLst/>
              <a:uLnTx/>
              <a:uFillTx/>
              <a:latin typeface="Calibri"/>
              <a:ea typeface="+mn-ea"/>
              <a:cs typeface="+mn-cs"/>
            </a:endParaRPr>
          </a:p>
        </p:txBody>
      </p:sp>
      <p:sp>
        <p:nvSpPr>
          <p:cNvPr id="181" name="Rectangle 180">
            <a:hlinkClick r:id="rId10" action="ppaction://hlinksldjump"/>
            <a:extLst>
              <a:ext uri="{FF2B5EF4-FFF2-40B4-BE49-F238E27FC236}">
                <a16:creationId xmlns:a16="http://schemas.microsoft.com/office/drawing/2014/main" id="{5D8D3FF8-830C-4CB3-B30C-77D8ACBEE830}"/>
              </a:ext>
            </a:extLst>
          </p:cNvPr>
          <p:cNvSpPr/>
          <p:nvPr/>
        </p:nvSpPr>
        <p:spPr>
          <a:xfrm flipH="1">
            <a:off x="1014535" y="3433210"/>
            <a:ext cx="432000" cy="334798"/>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10</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182" name="Rectangle 181">
            <a:hlinkClick r:id="rId10" action="ppaction://hlinksldjump"/>
            <a:extLst>
              <a:ext uri="{FF2B5EF4-FFF2-40B4-BE49-F238E27FC236}">
                <a16:creationId xmlns:a16="http://schemas.microsoft.com/office/drawing/2014/main" id="{561D5886-B757-4B56-A20A-F5B3954CAE77}"/>
              </a:ext>
            </a:extLst>
          </p:cNvPr>
          <p:cNvSpPr/>
          <p:nvPr/>
        </p:nvSpPr>
        <p:spPr>
          <a:xfrm flipH="1">
            <a:off x="525762" y="3433209"/>
            <a:ext cx="432000" cy="334799"/>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2000" b="1" i="0" u="none" strike="noStrike" kern="0" cap="none" spc="0" normalizeH="0" baseline="0" noProof="0" dirty="0">
                <a:ln>
                  <a:noFill/>
                </a:ln>
                <a:solidFill>
                  <a:prstClr val="black"/>
                </a:solidFill>
                <a:effectLst/>
                <a:uLnTx/>
                <a:uFillTx/>
                <a:latin typeface="Calibri"/>
                <a:ea typeface="+mn-ea"/>
                <a:cs typeface="Times New Roman" pitchFamily="18" charset="0"/>
              </a:rPr>
              <a:t>11</a:t>
            </a:r>
            <a:endParaRPr kumimoji="0" lang="en-US" sz="2000" b="1" i="0" u="none" strike="noStrike" kern="0" cap="none" spc="0" normalizeH="0" baseline="0" noProof="0" dirty="0">
              <a:ln>
                <a:noFill/>
              </a:ln>
              <a:solidFill>
                <a:prstClr val="black"/>
              </a:solidFill>
              <a:effectLst/>
              <a:uLnTx/>
              <a:uFillTx/>
              <a:latin typeface="Calibri"/>
              <a:ea typeface="+mn-ea"/>
              <a:cs typeface="+mn-cs"/>
            </a:endParaRPr>
          </a:p>
        </p:txBody>
      </p:sp>
      <p:sp>
        <p:nvSpPr>
          <p:cNvPr id="183" name="Rectangle 182">
            <a:hlinkClick r:id="rId10" action="ppaction://hlinksldjump"/>
            <a:extLst>
              <a:ext uri="{FF2B5EF4-FFF2-40B4-BE49-F238E27FC236}">
                <a16:creationId xmlns:a16="http://schemas.microsoft.com/office/drawing/2014/main" id="{CA29B9A0-1897-4B30-87B6-5A34CB4CBEC2}"/>
              </a:ext>
            </a:extLst>
          </p:cNvPr>
          <p:cNvSpPr/>
          <p:nvPr/>
        </p:nvSpPr>
        <p:spPr>
          <a:xfrm flipH="1">
            <a:off x="47544" y="3433210"/>
            <a:ext cx="432000" cy="33480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12</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184" name="Rectangle 183">
            <a:hlinkClick r:id="rId10" action="ppaction://hlinksldjump"/>
            <a:extLst>
              <a:ext uri="{FF2B5EF4-FFF2-40B4-BE49-F238E27FC236}">
                <a16:creationId xmlns:a16="http://schemas.microsoft.com/office/drawing/2014/main" id="{80E94E8D-7979-4426-B812-3145CF77596A}"/>
              </a:ext>
            </a:extLst>
          </p:cNvPr>
          <p:cNvSpPr/>
          <p:nvPr/>
        </p:nvSpPr>
        <p:spPr>
          <a:xfrm flipH="1">
            <a:off x="1496071" y="3826780"/>
            <a:ext cx="432000" cy="33480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15</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185" name="Rectangle 184">
            <a:hlinkClick r:id="rId3" action="ppaction://hlinksldjump"/>
            <a:extLst>
              <a:ext uri="{FF2B5EF4-FFF2-40B4-BE49-F238E27FC236}">
                <a16:creationId xmlns:a16="http://schemas.microsoft.com/office/drawing/2014/main" id="{6D768F12-795F-4E97-A0C0-1C672A7CA588}"/>
              </a:ext>
            </a:extLst>
          </p:cNvPr>
          <p:cNvSpPr/>
          <p:nvPr/>
        </p:nvSpPr>
        <p:spPr>
          <a:xfrm flipH="1">
            <a:off x="1977701" y="3828259"/>
            <a:ext cx="432000" cy="33480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14</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186" name="Rectangle 185">
            <a:hlinkClick r:id="rId4" action="ppaction://hlinksldjump"/>
            <a:extLst>
              <a:ext uri="{FF2B5EF4-FFF2-40B4-BE49-F238E27FC236}">
                <a16:creationId xmlns:a16="http://schemas.microsoft.com/office/drawing/2014/main" id="{E70F5B8C-0C7E-45CD-8A00-53073114A31F}"/>
              </a:ext>
            </a:extLst>
          </p:cNvPr>
          <p:cNvSpPr/>
          <p:nvPr/>
        </p:nvSpPr>
        <p:spPr>
          <a:xfrm flipH="1">
            <a:off x="2459058" y="3828259"/>
            <a:ext cx="430412" cy="33577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13</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187" name="Rectangle 186">
            <a:hlinkClick r:id="rId10" action="ppaction://hlinksldjump"/>
            <a:extLst>
              <a:ext uri="{FF2B5EF4-FFF2-40B4-BE49-F238E27FC236}">
                <a16:creationId xmlns:a16="http://schemas.microsoft.com/office/drawing/2014/main" id="{D9318EB3-EDD5-4629-A4EC-A2884E7BEC31}"/>
              </a:ext>
            </a:extLst>
          </p:cNvPr>
          <p:cNvSpPr/>
          <p:nvPr/>
        </p:nvSpPr>
        <p:spPr>
          <a:xfrm flipH="1">
            <a:off x="1016916" y="3826782"/>
            <a:ext cx="432000" cy="334798"/>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16</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188" name="Rectangle 187">
            <a:hlinkClick r:id="rId10" action="ppaction://hlinksldjump"/>
            <a:extLst>
              <a:ext uri="{FF2B5EF4-FFF2-40B4-BE49-F238E27FC236}">
                <a16:creationId xmlns:a16="http://schemas.microsoft.com/office/drawing/2014/main" id="{E8E17B54-4076-4419-8CAE-66B46D860126}"/>
              </a:ext>
            </a:extLst>
          </p:cNvPr>
          <p:cNvSpPr/>
          <p:nvPr/>
        </p:nvSpPr>
        <p:spPr>
          <a:xfrm flipH="1">
            <a:off x="528143" y="3826781"/>
            <a:ext cx="432000" cy="334799"/>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17</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189" name="Rectangle 188">
            <a:hlinkClick r:id="rId10" action="ppaction://hlinksldjump"/>
            <a:extLst>
              <a:ext uri="{FF2B5EF4-FFF2-40B4-BE49-F238E27FC236}">
                <a16:creationId xmlns:a16="http://schemas.microsoft.com/office/drawing/2014/main" id="{14F24767-D97E-403E-9EE7-0BB34FC0CA9A}"/>
              </a:ext>
            </a:extLst>
          </p:cNvPr>
          <p:cNvSpPr/>
          <p:nvPr/>
        </p:nvSpPr>
        <p:spPr>
          <a:xfrm flipH="1">
            <a:off x="47544" y="3822020"/>
            <a:ext cx="432000" cy="33480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18</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190" name="Rectangle 189">
            <a:hlinkClick r:id="rId10" action="ppaction://hlinksldjump"/>
            <a:extLst>
              <a:ext uri="{FF2B5EF4-FFF2-40B4-BE49-F238E27FC236}">
                <a16:creationId xmlns:a16="http://schemas.microsoft.com/office/drawing/2014/main" id="{EED5E2D1-D0F4-4834-8021-1BE259BDAB1B}"/>
              </a:ext>
            </a:extLst>
          </p:cNvPr>
          <p:cNvSpPr/>
          <p:nvPr/>
        </p:nvSpPr>
        <p:spPr>
          <a:xfrm flipH="1">
            <a:off x="1495239" y="4216560"/>
            <a:ext cx="432000" cy="33480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21</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191" name="Rectangle 190">
            <a:hlinkClick r:id="rId3" action="ppaction://hlinksldjump"/>
            <a:extLst>
              <a:ext uri="{FF2B5EF4-FFF2-40B4-BE49-F238E27FC236}">
                <a16:creationId xmlns:a16="http://schemas.microsoft.com/office/drawing/2014/main" id="{A49D8FC6-EFDD-4661-8F19-C7EC9595FC7A}"/>
              </a:ext>
            </a:extLst>
          </p:cNvPr>
          <p:cNvSpPr/>
          <p:nvPr/>
        </p:nvSpPr>
        <p:spPr>
          <a:xfrm flipH="1">
            <a:off x="1976869" y="4218039"/>
            <a:ext cx="432000" cy="33480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20</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192" name="Rectangle 191">
            <a:hlinkClick r:id="rId12" action="ppaction://hlinksldjump"/>
            <a:extLst>
              <a:ext uri="{FF2B5EF4-FFF2-40B4-BE49-F238E27FC236}">
                <a16:creationId xmlns:a16="http://schemas.microsoft.com/office/drawing/2014/main" id="{1A13534E-8CEC-4FBE-B9A4-5C7706F37B3B}"/>
              </a:ext>
            </a:extLst>
          </p:cNvPr>
          <p:cNvSpPr/>
          <p:nvPr/>
        </p:nvSpPr>
        <p:spPr>
          <a:xfrm flipH="1">
            <a:off x="2458226" y="4218039"/>
            <a:ext cx="430412" cy="33577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19</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193" name="Rectangle 192">
            <a:hlinkClick r:id="rId10" action="ppaction://hlinksldjump"/>
            <a:extLst>
              <a:ext uri="{FF2B5EF4-FFF2-40B4-BE49-F238E27FC236}">
                <a16:creationId xmlns:a16="http://schemas.microsoft.com/office/drawing/2014/main" id="{46F90F65-EE38-4298-819A-857E30FBB9F1}"/>
              </a:ext>
            </a:extLst>
          </p:cNvPr>
          <p:cNvSpPr/>
          <p:nvPr/>
        </p:nvSpPr>
        <p:spPr>
          <a:xfrm flipH="1">
            <a:off x="1016084" y="4216562"/>
            <a:ext cx="432000" cy="334798"/>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22</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194" name="Rectangle 193">
            <a:hlinkClick r:id="rId10" action="ppaction://hlinksldjump"/>
            <a:extLst>
              <a:ext uri="{FF2B5EF4-FFF2-40B4-BE49-F238E27FC236}">
                <a16:creationId xmlns:a16="http://schemas.microsoft.com/office/drawing/2014/main" id="{A1E29B9D-F586-4D2E-BF36-BE378002C90D}"/>
              </a:ext>
            </a:extLst>
          </p:cNvPr>
          <p:cNvSpPr/>
          <p:nvPr/>
        </p:nvSpPr>
        <p:spPr>
          <a:xfrm flipH="1">
            <a:off x="527311" y="4216561"/>
            <a:ext cx="432000" cy="334799"/>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23</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195" name="Rectangle 194">
            <a:hlinkClick r:id="rId10" action="ppaction://hlinksldjump"/>
            <a:extLst>
              <a:ext uri="{FF2B5EF4-FFF2-40B4-BE49-F238E27FC236}">
                <a16:creationId xmlns:a16="http://schemas.microsoft.com/office/drawing/2014/main" id="{07E0304A-282E-4669-B291-DC52520F7E81}"/>
              </a:ext>
            </a:extLst>
          </p:cNvPr>
          <p:cNvSpPr/>
          <p:nvPr/>
        </p:nvSpPr>
        <p:spPr>
          <a:xfrm flipH="1">
            <a:off x="46712" y="4211800"/>
            <a:ext cx="432000" cy="33480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24</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196" name="Rectangle 195">
            <a:hlinkClick r:id="rId10" action="ppaction://hlinksldjump"/>
            <a:extLst>
              <a:ext uri="{FF2B5EF4-FFF2-40B4-BE49-F238E27FC236}">
                <a16:creationId xmlns:a16="http://schemas.microsoft.com/office/drawing/2014/main" id="{A21024B9-31EC-407B-AF83-67C82C7264DB}"/>
              </a:ext>
            </a:extLst>
          </p:cNvPr>
          <p:cNvSpPr/>
          <p:nvPr/>
        </p:nvSpPr>
        <p:spPr>
          <a:xfrm flipH="1">
            <a:off x="1493690" y="4620967"/>
            <a:ext cx="432000" cy="33480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27</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197" name="Rectangle 196">
            <a:hlinkClick r:id="rId3" action="ppaction://hlinksldjump"/>
            <a:extLst>
              <a:ext uri="{FF2B5EF4-FFF2-40B4-BE49-F238E27FC236}">
                <a16:creationId xmlns:a16="http://schemas.microsoft.com/office/drawing/2014/main" id="{69B5BD93-5E40-407B-8C11-73C2F23BC336}"/>
              </a:ext>
            </a:extLst>
          </p:cNvPr>
          <p:cNvSpPr/>
          <p:nvPr/>
        </p:nvSpPr>
        <p:spPr>
          <a:xfrm flipH="1">
            <a:off x="1975320" y="4622446"/>
            <a:ext cx="432000" cy="33480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26</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198" name="Rectangle 197">
            <a:hlinkClick r:id="rId4" action="ppaction://hlinksldjump"/>
            <a:extLst>
              <a:ext uri="{FF2B5EF4-FFF2-40B4-BE49-F238E27FC236}">
                <a16:creationId xmlns:a16="http://schemas.microsoft.com/office/drawing/2014/main" id="{8052F7F1-441F-41E5-B78E-BE532444FB04}"/>
              </a:ext>
            </a:extLst>
          </p:cNvPr>
          <p:cNvSpPr/>
          <p:nvPr/>
        </p:nvSpPr>
        <p:spPr>
          <a:xfrm flipH="1">
            <a:off x="2456677" y="4622446"/>
            <a:ext cx="430412" cy="33577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25</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199" name="Rectangle 198">
            <a:hlinkClick r:id="rId10" action="ppaction://hlinksldjump"/>
            <a:extLst>
              <a:ext uri="{FF2B5EF4-FFF2-40B4-BE49-F238E27FC236}">
                <a16:creationId xmlns:a16="http://schemas.microsoft.com/office/drawing/2014/main" id="{321F0A4D-F6C0-4FEB-BD5D-63762B73675E}"/>
              </a:ext>
            </a:extLst>
          </p:cNvPr>
          <p:cNvSpPr/>
          <p:nvPr/>
        </p:nvSpPr>
        <p:spPr>
          <a:xfrm flipH="1">
            <a:off x="1014535" y="4620969"/>
            <a:ext cx="432000" cy="334798"/>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28</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200" name="Rectangle 199">
            <a:hlinkClick r:id="rId10" action="ppaction://hlinksldjump"/>
            <a:extLst>
              <a:ext uri="{FF2B5EF4-FFF2-40B4-BE49-F238E27FC236}">
                <a16:creationId xmlns:a16="http://schemas.microsoft.com/office/drawing/2014/main" id="{3FA7CC71-7A97-474D-A517-5B0214540B19}"/>
              </a:ext>
            </a:extLst>
          </p:cNvPr>
          <p:cNvSpPr/>
          <p:nvPr/>
        </p:nvSpPr>
        <p:spPr>
          <a:xfrm flipH="1">
            <a:off x="525762" y="4620968"/>
            <a:ext cx="432000" cy="334799"/>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29</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201" name="Rectangle 200">
            <a:hlinkClick r:id="rId10" action="ppaction://hlinksldjump"/>
            <a:extLst>
              <a:ext uri="{FF2B5EF4-FFF2-40B4-BE49-F238E27FC236}">
                <a16:creationId xmlns:a16="http://schemas.microsoft.com/office/drawing/2014/main" id="{D639B15B-6570-4637-94FF-93F78B32CA32}"/>
              </a:ext>
            </a:extLst>
          </p:cNvPr>
          <p:cNvSpPr/>
          <p:nvPr/>
        </p:nvSpPr>
        <p:spPr>
          <a:xfrm flipH="1">
            <a:off x="45163" y="4616207"/>
            <a:ext cx="432000" cy="33480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1800" b="1" i="0" u="none" strike="noStrike" kern="0" cap="none" spc="0" normalizeH="0" baseline="0" noProof="0" dirty="0">
                <a:ln>
                  <a:noFill/>
                </a:ln>
                <a:solidFill>
                  <a:prstClr val="black"/>
                </a:solidFill>
                <a:effectLst/>
                <a:uLnTx/>
                <a:uFillTx/>
                <a:latin typeface="Calibri"/>
                <a:ea typeface="+mn-ea"/>
                <a:cs typeface="Times New Roman" pitchFamily="18" charset="0"/>
              </a:rPr>
              <a:t>30</a:t>
            </a:r>
            <a:endParaRPr kumimoji="0" lang="en-US" sz="1800" b="1" i="0" u="none" strike="noStrike" kern="0" cap="none" spc="0" normalizeH="0" baseline="0" noProof="0" dirty="0">
              <a:ln>
                <a:noFill/>
              </a:ln>
              <a:solidFill>
                <a:prstClr val="black"/>
              </a:solidFill>
              <a:effectLst/>
              <a:uLnTx/>
              <a:uFillTx/>
              <a:latin typeface="Calibri"/>
              <a:ea typeface="+mn-ea"/>
              <a:cs typeface="+mn-cs"/>
            </a:endParaRPr>
          </a:p>
        </p:txBody>
      </p:sp>
      <p:sp>
        <p:nvSpPr>
          <p:cNvPr id="202" name="Rectangle 201">
            <a:hlinkClick r:id="rId13" action="ppaction://hlinksldjump"/>
            <a:extLst>
              <a:ext uri="{FF2B5EF4-FFF2-40B4-BE49-F238E27FC236}">
                <a16:creationId xmlns:a16="http://schemas.microsoft.com/office/drawing/2014/main" id="{B7879288-D5E4-4A19-8C5C-3386448BF64B}"/>
              </a:ext>
            </a:extLst>
          </p:cNvPr>
          <p:cNvSpPr/>
          <p:nvPr/>
        </p:nvSpPr>
        <p:spPr>
          <a:xfrm flipH="1">
            <a:off x="4601655" y="5655859"/>
            <a:ext cx="432000" cy="33480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2000" b="1" i="0" u="none" strike="noStrike" kern="0" cap="none" spc="0" normalizeH="0" baseline="0" noProof="0" dirty="0">
                <a:ln>
                  <a:noFill/>
                </a:ln>
                <a:solidFill>
                  <a:prstClr val="black"/>
                </a:solidFill>
                <a:effectLst/>
                <a:uLnTx/>
                <a:uFillTx/>
                <a:latin typeface="Calibri"/>
                <a:ea typeface="+mn-ea"/>
                <a:cs typeface="Times New Roman" pitchFamily="18" charset="0"/>
              </a:rPr>
              <a:t>3</a:t>
            </a:r>
            <a:endParaRPr kumimoji="0" lang="en-US" sz="2000" b="1" i="0" u="none" strike="noStrike" kern="0" cap="none" spc="0" normalizeH="0" baseline="0" noProof="0" dirty="0">
              <a:ln>
                <a:noFill/>
              </a:ln>
              <a:solidFill>
                <a:prstClr val="black"/>
              </a:solidFill>
              <a:effectLst/>
              <a:uLnTx/>
              <a:uFillTx/>
              <a:latin typeface="Calibri"/>
              <a:ea typeface="+mn-ea"/>
              <a:cs typeface="+mn-cs"/>
            </a:endParaRPr>
          </a:p>
        </p:txBody>
      </p:sp>
      <p:sp>
        <p:nvSpPr>
          <p:cNvPr id="203" name="Rectangle 202">
            <a:hlinkClick r:id="rId14" action="ppaction://hlinksldjump"/>
            <a:extLst>
              <a:ext uri="{FF2B5EF4-FFF2-40B4-BE49-F238E27FC236}">
                <a16:creationId xmlns:a16="http://schemas.microsoft.com/office/drawing/2014/main" id="{58541EE5-AAC5-4238-9BAB-D2DE26A66C0A}"/>
              </a:ext>
            </a:extLst>
          </p:cNvPr>
          <p:cNvSpPr/>
          <p:nvPr/>
        </p:nvSpPr>
        <p:spPr>
          <a:xfrm flipH="1">
            <a:off x="5083285" y="5657338"/>
            <a:ext cx="432000" cy="33480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2000" b="1" i="0" u="none" strike="noStrike" kern="0" cap="none" spc="0" normalizeH="0" baseline="0" noProof="0" dirty="0">
                <a:ln>
                  <a:noFill/>
                </a:ln>
                <a:solidFill>
                  <a:prstClr val="black"/>
                </a:solidFill>
                <a:effectLst/>
                <a:uLnTx/>
                <a:uFillTx/>
                <a:latin typeface="Calibri"/>
                <a:ea typeface="+mn-ea"/>
                <a:cs typeface="Times New Roman" pitchFamily="18" charset="0"/>
              </a:rPr>
              <a:t>2</a:t>
            </a:r>
            <a:endParaRPr kumimoji="0" lang="en-US" sz="2000" b="1" i="0" u="none" strike="noStrike" kern="0" cap="none" spc="0" normalizeH="0" baseline="0" noProof="0" dirty="0">
              <a:ln>
                <a:noFill/>
              </a:ln>
              <a:solidFill>
                <a:prstClr val="black"/>
              </a:solidFill>
              <a:effectLst/>
              <a:uLnTx/>
              <a:uFillTx/>
              <a:latin typeface="Calibri"/>
              <a:ea typeface="+mn-ea"/>
              <a:cs typeface="+mn-cs"/>
            </a:endParaRPr>
          </a:p>
        </p:txBody>
      </p:sp>
      <p:sp>
        <p:nvSpPr>
          <p:cNvPr id="204" name="Rectangle 203">
            <a:hlinkClick r:id="rId15" action="ppaction://hlinksldjump"/>
            <a:extLst>
              <a:ext uri="{FF2B5EF4-FFF2-40B4-BE49-F238E27FC236}">
                <a16:creationId xmlns:a16="http://schemas.microsoft.com/office/drawing/2014/main" id="{6FD9C2A5-F8C7-4CE4-9F2E-ADC49D347539}"/>
              </a:ext>
            </a:extLst>
          </p:cNvPr>
          <p:cNvSpPr/>
          <p:nvPr/>
        </p:nvSpPr>
        <p:spPr>
          <a:xfrm flipH="1">
            <a:off x="5564642" y="5657338"/>
            <a:ext cx="430412" cy="33577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2000" b="1" i="0" u="none" strike="noStrike" kern="0" cap="none" spc="0" normalizeH="0" baseline="0" noProof="0" dirty="0">
                <a:ln>
                  <a:noFill/>
                </a:ln>
                <a:solidFill>
                  <a:prstClr val="black"/>
                </a:solidFill>
                <a:effectLst/>
                <a:uLnTx/>
                <a:uFillTx/>
                <a:latin typeface="Calibri"/>
                <a:ea typeface="+mn-ea"/>
                <a:cs typeface="Times New Roman" pitchFamily="18" charset="0"/>
              </a:rPr>
              <a:t>1</a:t>
            </a:r>
            <a:endParaRPr kumimoji="0" lang="en-US" sz="2000" b="1" i="0" u="none" strike="noStrike" kern="0" cap="none" spc="0" normalizeH="0" baseline="0" noProof="0" dirty="0">
              <a:ln>
                <a:noFill/>
              </a:ln>
              <a:solidFill>
                <a:prstClr val="black"/>
              </a:solidFill>
              <a:effectLst/>
              <a:uLnTx/>
              <a:uFillTx/>
              <a:latin typeface="Calibri"/>
              <a:ea typeface="+mn-ea"/>
              <a:cs typeface="+mn-cs"/>
            </a:endParaRPr>
          </a:p>
        </p:txBody>
      </p:sp>
      <p:sp>
        <p:nvSpPr>
          <p:cNvPr id="205" name="Rectangle 204">
            <a:hlinkClick r:id="rId16" action="ppaction://hlinksldjump"/>
            <a:extLst>
              <a:ext uri="{FF2B5EF4-FFF2-40B4-BE49-F238E27FC236}">
                <a16:creationId xmlns:a16="http://schemas.microsoft.com/office/drawing/2014/main" id="{00EF9D7A-BD68-4C19-9E00-12F177C8C410}"/>
              </a:ext>
            </a:extLst>
          </p:cNvPr>
          <p:cNvSpPr/>
          <p:nvPr/>
        </p:nvSpPr>
        <p:spPr>
          <a:xfrm flipH="1">
            <a:off x="4122500" y="5655861"/>
            <a:ext cx="432000" cy="334798"/>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2000" b="1" i="0" u="none" strike="noStrike" kern="0" cap="none" spc="0" normalizeH="0" baseline="0" noProof="0" dirty="0">
                <a:ln>
                  <a:noFill/>
                </a:ln>
                <a:solidFill>
                  <a:prstClr val="black"/>
                </a:solidFill>
                <a:effectLst/>
                <a:uLnTx/>
                <a:uFillTx/>
                <a:latin typeface="Calibri"/>
                <a:ea typeface="+mn-ea"/>
                <a:cs typeface="Times New Roman" pitchFamily="18" charset="0"/>
              </a:rPr>
              <a:t>4</a:t>
            </a:r>
            <a:endParaRPr kumimoji="0" lang="en-US" sz="2000" b="1" i="0" u="none" strike="noStrike" kern="0" cap="none" spc="0" normalizeH="0" baseline="0" noProof="0" dirty="0">
              <a:ln>
                <a:noFill/>
              </a:ln>
              <a:solidFill>
                <a:prstClr val="black"/>
              </a:solidFill>
              <a:effectLst/>
              <a:uLnTx/>
              <a:uFillTx/>
              <a:latin typeface="Calibri"/>
              <a:ea typeface="+mn-ea"/>
              <a:cs typeface="+mn-cs"/>
            </a:endParaRPr>
          </a:p>
        </p:txBody>
      </p:sp>
      <p:sp>
        <p:nvSpPr>
          <p:cNvPr id="206" name="Rectangle 205">
            <a:hlinkClick r:id="rId17" action="ppaction://hlinksldjump"/>
            <a:extLst>
              <a:ext uri="{FF2B5EF4-FFF2-40B4-BE49-F238E27FC236}">
                <a16:creationId xmlns:a16="http://schemas.microsoft.com/office/drawing/2014/main" id="{1E55FEC1-9EBB-4AA9-85EC-2BB6AAD0610F}"/>
              </a:ext>
            </a:extLst>
          </p:cNvPr>
          <p:cNvSpPr/>
          <p:nvPr/>
        </p:nvSpPr>
        <p:spPr>
          <a:xfrm flipH="1">
            <a:off x="3633727" y="5655860"/>
            <a:ext cx="432000" cy="334799"/>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2000" b="1" i="0" u="none" strike="noStrike" kern="0" cap="none" spc="0" normalizeH="0" baseline="0" noProof="0" dirty="0">
                <a:ln>
                  <a:noFill/>
                </a:ln>
                <a:solidFill>
                  <a:prstClr val="black"/>
                </a:solidFill>
                <a:effectLst/>
                <a:uLnTx/>
                <a:uFillTx/>
                <a:latin typeface="Calibri"/>
                <a:ea typeface="+mn-ea"/>
                <a:cs typeface="Times New Roman" pitchFamily="18" charset="0"/>
              </a:rPr>
              <a:t>5</a:t>
            </a:r>
            <a:endParaRPr kumimoji="0" lang="en-US" sz="2000" b="1" i="0" u="none" strike="noStrike" kern="0" cap="none" spc="0" normalizeH="0" baseline="0" noProof="0" dirty="0">
              <a:ln>
                <a:noFill/>
              </a:ln>
              <a:solidFill>
                <a:prstClr val="black"/>
              </a:solidFill>
              <a:effectLst/>
              <a:uLnTx/>
              <a:uFillTx/>
              <a:latin typeface="Calibri"/>
              <a:ea typeface="+mn-ea"/>
              <a:cs typeface="+mn-cs"/>
            </a:endParaRPr>
          </a:p>
        </p:txBody>
      </p:sp>
      <p:sp>
        <p:nvSpPr>
          <p:cNvPr id="207" name="Rectangle 206">
            <a:hlinkClick r:id="rId18" action="ppaction://hlinksldjump"/>
            <a:extLst>
              <a:ext uri="{FF2B5EF4-FFF2-40B4-BE49-F238E27FC236}">
                <a16:creationId xmlns:a16="http://schemas.microsoft.com/office/drawing/2014/main" id="{C957226D-FB2C-467E-BFA9-21B552B582FA}"/>
              </a:ext>
            </a:extLst>
          </p:cNvPr>
          <p:cNvSpPr/>
          <p:nvPr/>
        </p:nvSpPr>
        <p:spPr>
          <a:xfrm flipH="1">
            <a:off x="3155509" y="5655861"/>
            <a:ext cx="432000" cy="334800"/>
          </a:xfrm>
          <a:prstGeom prst="rect">
            <a:avLst/>
          </a:prstGeom>
          <a:noFill/>
          <a:ln w="28575">
            <a:noFill/>
          </a:ln>
          <a:effectLst/>
          <a:scene3d>
            <a:camera prst="orthographicFront">
              <a:rot lat="0" lon="0" rev="0"/>
            </a:camera>
            <a:lightRig rig="threePt" dir="t">
              <a:rot lat="0" lon="0" rev="1200000"/>
            </a:lightRig>
          </a:scene3d>
          <a:sp3d>
            <a:bevelT w="63500" h="25400"/>
          </a:sp3d>
        </p:spPr>
        <p:txBody>
          <a:bodyPr anchor="ct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2000" b="1" i="0" u="none" strike="noStrike" kern="0" cap="none" spc="0" normalizeH="0" baseline="0" noProof="0" dirty="0">
                <a:ln>
                  <a:noFill/>
                </a:ln>
                <a:solidFill>
                  <a:prstClr val="black"/>
                </a:solidFill>
                <a:effectLst/>
                <a:uLnTx/>
                <a:uFillTx/>
                <a:latin typeface="Calibri"/>
                <a:ea typeface="+mn-ea"/>
                <a:cs typeface="Times New Roman" pitchFamily="18" charset="0"/>
              </a:rPr>
              <a:t>6</a:t>
            </a:r>
            <a:endParaRPr kumimoji="0" lang="en-US" sz="2000" b="1" i="0" u="none" strike="noStrike" kern="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7623289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61611364"/>
      </p:ext>
    </p:extLst>
  </p:cSld>
  <p:clrMapOvr>
    <a:masterClrMapping/>
  </p:clrMapOvr>
  <p:transition advClick="0" advTm="0"/>
</p:sld>
</file>

<file path=ppt/slides/slide20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C811EC4E-EDDB-4176-8BB1-7548CA547CF0}"/>
              </a:ext>
            </a:extLst>
          </p:cNvPr>
          <p:cNvSpPr txBox="1"/>
          <p:nvPr/>
        </p:nvSpPr>
        <p:spPr>
          <a:xfrm>
            <a:off x="-201706" y="4345206"/>
            <a:ext cx="9345706" cy="2554545"/>
          </a:xfrm>
          <a:prstGeom prst="rect">
            <a:avLst/>
          </a:prstGeom>
          <a:noFill/>
        </p:spPr>
        <p:txBody>
          <a:bodyPr vert="horz" wrap="square" rtlCol="0">
            <a:spAutoFit/>
          </a:bodyPr>
          <a:lstStyle/>
          <a:p>
            <a:pPr marL="0" marR="0" lvl="0" indent="0" algn="r" defTabSz="457200" rtl="1" eaLnBrk="1" fontAlgn="auto" latinLnBrk="0" hangingPunct="1">
              <a:lnSpc>
                <a:spcPct val="100000"/>
              </a:lnSpc>
              <a:spcBef>
                <a:spcPct val="20000"/>
              </a:spcBef>
              <a:spcAft>
                <a:spcPts val="0"/>
              </a:spcAft>
              <a:buClrTx/>
              <a:buSzTx/>
              <a:buFontTx/>
              <a:buNone/>
              <a:tabLst/>
              <a:defRPr/>
            </a:pPr>
            <a:r>
              <a:rPr kumimoji="0" lang="ar-EG" sz="3200" b="1" i="0" u="none" strike="noStrike" kern="1200" cap="none" spc="0" normalizeH="0" baseline="0" noProof="0" dirty="0">
                <a:ln>
                  <a:noFill/>
                </a:ln>
                <a:solidFill>
                  <a:srgbClr val="FFFFFF"/>
                </a:solidFill>
                <a:effectLst/>
                <a:uLnTx/>
                <a:uFillTx/>
                <a:latin typeface="Calibri"/>
                <a:ea typeface="+mn-ea"/>
                <a:cs typeface="Times New Roman" panose="02020603050405020304" pitchFamily="18" charset="0"/>
              </a:rPr>
              <a:t>وكانَ يسوع يطوفُ في كل الجليل يُعلِّم في مجامعهم، ويكرز ببشارة الملكوت، ويشفي كل مرض وكل وجع في الشَّعب. فذاع خبرُه في جميع سوريَّة. فأحضروا إليه جميع السُّقَماء بالأمراض والأوجاع المُختلفة، والمجانين والمصروعين والمفلوجين، فشفاهم. وتبعه جموعٌ كثيرةٌ من الجليل والعشر المُدن وأورشليم واليهوديَّة ومن عبر الاردُنِّ. </a:t>
            </a:r>
          </a:p>
        </p:txBody>
      </p:sp>
      <p:sp>
        <p:nvSpPr>
          <p:cNvPr id="3" name="Title 1">
            <a:extLst>
              <a:ext uri="{FF2B5EF4-FFF2-40B4-BE49-F238E27FC236}">
                <a16:creationId xmlns:a16="http://schemas.microsoft.com/office/drawing/2014/main" id="{A1FF1817-316B-46CE-AF7A-3508E6C9208A}"/>
              </a:ext>
            </a:extLst>
          </p:cNvPr>
          <p:cNvSpPr>
            <a:spLocks noGrp="1"/>
          </p:cNvSpPr>
          <p:nvPr/>
        </p:nvSpPr>
        <p:spPr bwMode="auto">
          <a:xfrm>
            <a:off x="0" y="3765176"/>
            <a:ext cx="9144000" cy="58003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rtl="1" eaLnBrk="0" fontAlgn="base" hangingPunct="0">
              <a:spcBef>
                <a:spcPct val="0"/>
              </a:spcBef>
              <a:spcAft>
                <a:spcPct val="0"/>
              </a:spcAft>
              <a:defRPr sz="4400" b="1" u="sng">
                <a:solidFill>
                  <a:srgbClr val="FFC000"/>
                </a:solidFill>
                <a:latin typeface="Times New Roman" pitchFamily="18" charset="0"/>
                <a:ea typeface="+mj-ea"/>
                <a:cs typeface="Times New Roman" pitchFamily="18" charset="0"/>
              </a:defRPr>
            </a:lvl1pPr>
            <a:lvl2pPr algn="ctr" rtl="1" eaLnBrk="0" fontAlgn="base" hangingPunct="0">
              <a:spcBef>
                <a:spcPct val="0"/>
              </a:spcBef>
              <a:spcAft>
                <a:spcPct val="0"/>
              </a:spcAft>
              <a:defRPr sz="3600">
                <a:solidFill>
                  <a:schemeClr val="bg1"/>
                </a:solidFill>
                <a:latin typeface="Calibri" pitchFamily="34" charset="0"/>
                <a:cs typeface="Times New Roman" pitchFamily="18" charset="0"/>
              </a:defRPr>
            </a:lvl2pPr>
            <a:lvl3pPr algn="ctr" rtl="1" eaLnBrk="0" fontAlgn="base" hangingPunct="0">
              <a:spcBef>
                <a:spcPct val="0"/>
              </a:spcBef>
              <a:spcAft>
                <a:spcPct val="0"/>
              </a:spcAft>
              <a:defRPr sz="3600">
                <a:solidFill>
                  <a:schemeClr val="bg1"/>
                </a:solidFill>
                <a:latin typeface="Calibri" pitchFamily="34" charset="0"/>
                <a:cs typeface="Times New Roman" pitchFamily="18" charset="0"/>
              </a:defRPr>
            </a:lvl3pPr>
            <a:lvl4pPr algn="ctr" rtl="1" eaLnBrk="0" fontAlgn="base" hangingPunct="0">
              <a:spcBef>
                <a:spcPct val="0"/>
              </a:spcBef>
              <a:spcAft>
                <a:spcPct val="0"/>
              </a:spcAft>
              <a:defRPr sz="3600">
                <a:solidFill>
                  <a:schemeClr val="bg1"/>
                </a:solidFill>
                <a:latin typeface="Calibri" pitchFamily="34" charset="0"/>
                <a:cs typeface="Times New Roman" pitchFamily="18" charset="0"/>
              </a:defRPr>
            </a:lvl4pPr>
            <a:lvl5pPr algn="ctr" rtl="1" eaLnBrk="0" fontAlgn="base" hangingPunct="0">
              <a:spcBef>
                <a:spcPct val="0"/>
              </a:spcBef>
              <a:spcAft>
                <a:spcPct val="0"/>
              </a:spcAft>
              <a:defRPr sz="3600">
                <a:solidFill>
                  <a:schemeClr val="bg1"/>
                </a:solidFill>
                <a:latin typeface="Calibri" pitchFamily="34" charset="0"/>
                <a:cs typeface="Times New Roman" pitchFamily="18" charset="0"/>
              </a:defRPr>
            </a:lvl5pPr>
            <a:lvl6pPr marL="457200" algn="ctr" rtl="1" eaLnBrk="1" fontAlgn="base" hangingPunct="1">
              <a:spcBef>
                <a:spcPct val="0"/>
              </a:spcBef>
              <a:spcAft>
                <a:spcPct val="0"/>
              </a:spcAft>
              <a:defRPr sz="3600">
                <a:solidFill>
                  <a:schemeClr val="bg1"/>
                </a:solidFill>
                <a:latin typeface="Arial" charset="0"/>
                <a:cs typeface="PT Bold Heading" pitchFamily="2" charset="-78"/>
              </a:defRPr>
            </a:lvl6pPr>
            <a:lvl7pPr marL="914400" algn="ctr" rtl="1" eaLnBrk="1" fontAlgn="base" hangingPunct="1">
              <a:spcBef>
                <a:spcPct val="0"/>
              </a:spcBef>
              <a:spcAft>
                <a:spcPct val="0"/>
              </a:spcAft>
              <a:defRPr sz="3600">
                <a:solidFill>
                  <a:schemeClr val="bg1"/>
                </a:solidFill>
                <a:latin typeface="Arial" charset="0"/>
                <a:cs typeface="PT Bold Heading" pitchFamily="2" charset="-78"/>
              </a:defRPr>
            </a:lvl7pPr>
            <a:lvl8pPr marL="1371600" algn="ctr" rtl="1" eaLnBrk="1" fontAlgn="base" hangingPunct="1">
              <a:spcBef>
                <a:spcPct val="0"/>
              </a:spcBef>
              <a:spcAft>
                <a:spcPct val="0"/>
              </a:spcAft>
              <a:defRPr sz="3600">
                <a:solidFill>
                  <a:schemeClr val="bg1"/>
                </a:solidFill>
                <a:latin typeface="Arial" charset="0"/>
                <a:cs typeface="PT Bold Heading" pitchFamily="2" charset="-78"/>
              </a:defRPr>
            </a:lvl8pPr>
            <a:lvl9pPr marL="1828800" algn="ctr" rtl="1" eaLnBrk="1" fontAlgn="base" hangingPunct="1">
              <a:spcBef>
                <a:spcPct val="0"/>
              </a:spcBef>
              <a:spcAft>
                <a:spcPct val="0"/>
              </a:spcAft>
              <a:defRPr sz="3600">
                <a:solidFill>
                  <a:schemeClr val="bg1"/>
                </a:solidFill>
                <a:latin typeface="Arial" charset="0"/>
                <a:cs typeface="PT Bold Heading" pitchFamily="2" charset="-78"/>
              </a:defRPr>
            </a:lvl9pPr>
          </a:lstStyle>
          <a:p>
            <a:pPr marL="0" marR="0" lvl="0" indent="0" algn="ctr" defTabSz="457200" rtl="1" eaLnBrk="0" fontAlgn="base" latinLnBrk="0" hangingPunct="0">
              <a:lnSpc>
                <a:spcPct val="100000"/>
              </a:lnSpc>
              <a:spcBef>
                <a:spcPct val="0"/>
              </a:spcBef>
              <a:spcAft>
                <a:spcPct val="0"/>
              </a:spcAft>
              <a:buClrTx/>
              <a:buSzTx/>
              <a:buFontTx/>
              <a:buNone/>
              <a:tabLst/>
              <a:defRPr/>
            </a:pPr>
            <a:r>
              <a:rPr kumimoji="0" lang="ar-SA" sz="3500" b="1" i="0" u="sng" strike="noStrike" kern="1200" cap="none" spc="0" normalizeH="0" baseline="0" noProof="0" dirty="0">
                <a:ln>
                  <a:noFill/>
                </a:ln>
                <a:solidFill>
                  <a:srgbClr val="FFC000"/>
                </a:solidFill>
                <a:effectLst/>
                <a:uLnTx/>
                <a:uFillTx/>
                <a:latin typeface="Times New Roman" pitchFamily="18" charset="0"/>
                <a:ea typeface="+mj-ea"/>
                <a:cs typeface="Times New Roman" pitchFamily="18" charset="0"/>
              </a:rPr>
              <a:t>الإنجيل من بشارة مُعلمنا  متى البشير ( 4 : 23 ـ 5 : 1 ـ 16 )</a:t>
            </a:r>
            <a:endParaRPr kumimoji="0" lang="en-US" sz="3500" b="1" i="0" u="sng" strike="noStrike" kern="1200" cap="none" spc="0" normalizeH="0" baseline="0" noProof="0" dirty="0">
              <a:ln>
                <a:noFill/>
              </a:ln>
              <a:solidFill>
                <a:srgbClr val="FFC000"/>
              </a:solidFill>
              <a:effectLst/>
              <a:uLnTx/>
              <a:uFillTx/>
              <a:latin typeface="Times New Roman" pitchFamily="18" charset="0"/>
              <a:ea typeface="+mj-ea"/>
              <a:cs typeface="Times New Roman" pitchFamily="18" charset="0"/>
            </a:endParaRPr>
          </a:p>
        </p:txBody>
      </p:sp>
    </p:spTree>
    <p:extLst>
      <p:ext uri="{BB962C8B-B14F-4D97-AF65-F5344CB8AC3E}">
        <p14:creationId xmlns:p14="http://schemas.microsoft.com/office/powerpoint/2010/main" val="4285605483"/>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66AFF154-A0C2-4569-945F-907F1846C4F4}"/>
              </a:ext>
            </a:extLst>
          </p:cNvPr>
          <p:cNvSpPr txBox="1"/>
          <p:nvPr/>
        </p:nvSpPr>
        <p:spPr>
          <a:xfrm>
            <a:off x="0" y="4345206"/>
            <a:ext cx="9144000" cy="2477601"/>
          </a:xfrm>
          <a:prstGeom prst="rect">
            <a:avLst/>
          </a:prstGeom>
          <a:noFill/>
        </p:spPr>
        <p:txBody>
          <a:bodyPr vert="horz" wrap="square"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3100" b="1" i="0" u="none" strike="noStrike" kern="1200" cap="none" spc="0" normalizeH="0" baseline="0" noProof="0" dirty="0">
                <a:ln>
                  <a:noFill/>
                </a:ln>
                <a:solidFill>
                  <a:srgbClr val="FFFFFF"/>
                </a:solidFill>
                <a:effectLst/>
                <a:uLnTx/>
                <a:uFillTx/>
                <a:latin typeface="Calibri"/>
                <a:ea typeface="+mn-ea"/>
                <a:cs typeface="Times New Roman" panose="02020603050405020304" pitchFamily="18" charset="0"/>
              </a:rPr>
              <a:t>ولمَّا رأى الجموعَ صعدَ إلى الجبل، فلمَّا جلسَ جاء إليه تلاميذه. ففتحَ فـاه وعلَّمهُم قائلاً: " طُـوبى للمسـاكين بالرُّوح، لأنَّ لهُم ملكـوت السَّـموات. طُوبَى للذين ينوحون الآن، لأنَّهُم يَتَعـزَّون. طُوبَى للودعاء، لأنَّهُم يرثونَ الأرض. طُوبى للجياع والعطاش إلى البرِّ، لأنَّهُم يُشبَعونَ. طُوبى للرُّحماء، لأنَّهُم يُرحَمون. طُوبى للأنقياء القلب، لأنَّهُم يُعاينون الله. </a:t>
            </a:r>
            <a:endParaRPr kumimoji="0" lang="en-GB" sz="31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881573265"/>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855DC352-DB41-46DD-9AB3-EEBFFC57C04D}"/>
              </a:ext>
            </a:extLst>
          </p:cNvPr>
          <p:cNvSpPr txBox="1"/>
          <p:nvPr/>
        </p:nvSpPr>
        <p:spPr>
          <a:xfrm>
            <a:off x="-147918" y="4425888"/>
            <a:ext cx="9291918" cy="2323713"/>
          </a:xfrm>
          <a:prstGeom prst="rect">
            <a:avLst/>
          </a:prstGeom>
          <a:noFill/>
        </p:spPr>
        <p:txBody>
          <a:bodyPr vert="horz" wrap="square"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2900" b="1" i="0" u="none" strike="noStrike" kern="1200" cap="none" spc="0" normalizeH="0" baseline="0" noProof="0" dirty="0">
                <a:ln>
                  <a:noFill/>
                </a:ln>
                <a:solidFill>
                  <a:srgbClr val="FFFFFF"/>
                </a:solidFill>
                <a:effectLst/>
                <a:uLnTx/>
                <a:uFillTx/>
                <a:latin typeface="Calibri"/>
                <a:ea typeface="+mn-ea"/>
                <a:cs typeface="Times New Roman" panose="02020603050405020304" pitchFamily="18" charset="0"/>
              </a:rPr>
              <a:t>طُوبى لصانعى السَّلام، لأنَّهُم أبناء الله يُدعَون. طُوبى للمَطرودين من أجل البرِّ، لأنَّ لهُم ملكوت السَّموات. طُوباكُم إذا طردوكُم وعيَّروكُم وقالوا عليكُم كلَّ كلمةٍ شريرةٍ، من أجلي، كاذبين. افرحوا وتهلَّلوا، لأنَّ أجرَكُم عظيمٌ في السَّموات، لأنَّهُم هكذا طردوا الأنبياء الَّذينَ قَبلَكُم. أنتُم ملح الأرض، وإذا فَسَدَ المِلح فبماذا يُملَّح؟ لا يَصلُح بعد لشىءٍ، إلاَّ لأن يُطرح خارجاً ويُداس من النَّاس. </a:t>
            </a:r>
            <a:endParaRPr kumimoji="0" lang="en-GB" sz="29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3611454708"/>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41015E83-97E9-4D37-8196-01BE7019F5CB}"/>
              </a:ext>
            </a:extLst>
          </p:cNvPr>
          <p:cNvSpPr txBox="1"/>
          <p:nvPr/>
        </p:nvSpPr>
        <p:spPr>
          <a:xfrm>
            <a:off x="0" y="4479676"/>
            <a:ext cx="9144000" cy="2246769"/>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3500" b="1" i="0" u="none" strike="noStrike" kern="1200" cap="none" spc="0" normalizeH="0" baseline="0" noProof="0" dirty="0">
                <a:ln>
                  <a:noFill/>
                </a:ln>
                <a:solidFill>
                  <a:srgbClr val="FFFFFF"/>
                </a:solidFill>
                <a:effectLst/>
                <a:uLnTx/>
                <a:uFillTx/>
                <a:latin typeface="Calibri"/>
                <a:ea typeface="+mn-ea"/>
                <a:cs typeface="Times New Roman" panose="02020603050405020304" pitchFamily="18" charset="0"/>
              </a:rPr>
              <a:t>أنتُم نور العالم. لا يُمكِن أن تُخفَى مدينةٌ موضوعةٌ على جبلٍ، ولا يوقدونَ سراجاً ويضعونه تَحتَ مِكيالٍ، بل يوضع على المنارة فيُضيء لكُلِّ مَن في البيت. فليُضئ نورُكُم هكذا قُدَّام النَّاس، لكي يَروا أعمالَكُم الحسنة، ويُمجِّدوا أباكُم الَّذي في السَّموات.</a:t>
            </a:r>
          </a:p>
        </p:txBody>
      </p:sp>
    </p:spTree>
    <p:extLst>
      <p:ext uri="{BB962C8B-B14F-4D97-AF65-F5344CB8AC3E}">
        <p14:creationId xmlns:p14="http://schemas.microsoft.com/office/powerpoint/2010/main" val="3206899080"/>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957670045"/>
      </p:ext>
    </p:extLst>
  </p:cSld>
  <p:clrMapOvr>
    <a:masterClrMapping/>
  </p:clrMapOvr>
  <p:transition advClick="0" advTm="0"/>
</p:sld>
</file>

<file path=ppt/slides/slide20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1949823" y="1"/>
            <a:ext cx="1949824" cy="682170"/>
          </a:xfrm>
        </p:spPr>
        <p:txBody>
          <a:bodyPr>
            <a:noAutofit/>
          </a:bodyPr>
          <a:lstStyle/>
          <a:p>
            <a:pPr algn="ctr" rtl="1"/>
            <a:r>
              <a:rPr lang="ar-EG" b="1" u="sng" dirty="0">
                <a:solidFill>
                  <a:srgbClr val="FFC000"/>
                </a:solidFill>
              </a:rPr>
              <a:t>18 هاتور</a:t>
            </a:r>
            <a:endParaRPr lang="en-GB"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ECAE8DA3-583F-4590-AE66-435DD1A19A32}"/>
              </a:ext>
            </a:extLst>
          </p:cNvPr>
          <p:cNvSpPr txBox="1"/>
          <p:nvPr/>
        </p:nvSpPr>
        <p:spPr>
          <a:xfrm>
            <a:off x="0" y="4824007"/>
            <a:ext cx="9144000" cy="1200329"/>
          </a:xfrm>
          <a:prstGeom prst="rect">
            <a:avLst/>
          </a:prstGeom>
          <a:noFill/>
        </p:spPr>
        <p:txBody>
          <a:bodyPr wrap="square" rtlCol="0">
            <a:spAutoFit/>
          </a:bodyPr>
          <a:lstStyle/>
          <a:p>
            <a:pPr marL="0" marR="0" lvl="0" indent="0" algn="ctr" defTabSz="914400" rtl="1"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ar-EG" sz="80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120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5 أبيب</a:t>
            </a:r>
            <a:endParaRPr kumimoji="0" lang="en-GB" sz="8000" b="1" i="0" u="sng" strike="noStrike" kern="120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2569296697"/>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822913259"/>
      </p:ext>
    </p:extLst>
  </p:cSld>
  <p:clrMapOvr>
    <a:masterClrMapping/>
  </p:clrMapOvr>
  <p:transition advClick="0" advTm="0"/>
</p:sld>
</file>

<file path=ppt/slides/slide20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1949824" y="0"/>
            <a:ext cx="1949825" cy="806824"/>
          </a:xfrm>
        </p:spPr>
        <p:txBody>
          <a:bodyPr/>
          <a:lstStyle/>
          <a:p>
            <a:pPr algn="ctr" rtl="1"/>
            <a:r>
              <a:rPr lang="ar-EG" sz="4400" b="1" u="sng" dirty="0">
                <a:solidFill>
                  <a:srgbClr val="FFC000"/>
                </a:solidFill>
              </a:rPr>
              <a:t>19 هاتور</a:t>
            </a:r>
            <a:endParaRPr lang="en-GB"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F15349BF-00F0-46C4-AC5B-7058AF6B1E51}"/>
              </a:ext>
            </a:extLst>
          </p:cNvPr>
          <p:cNvSpPr txBox="1"/>
          <p:nvPr/>
        </p:nvSpPr>
        <p:spPr>
          <a:xfrm>
            <a:off x="0" y="4824007"/>
            <a:ext cx="9144000" cy="1323439"/>
          </a:xfrm>
          <a:prstGeom prst="rect">
            <a:avLst/>
          </a:prstGeom>
          <a:noFill/>
        </p:spPr>
        <p:txBody>
          <a:bodyPr wrap="square" rtlCol="0">
            <a:spAutoFit/>
          </a:bodyPr>
          <a:lstStyle/>
          <a:p>
            <a:pPr marL="0" marR="0" lvl="0" indent="0" algn="ctr" defTabSz="914400" rtl="1" eaLnBrk="0" fontAlgn="base" latinLnBrk="0" hangingPunct="0">
              <a:lnSpc>
                <a:spcPct val="100000"/>
              </a:lnSpc>
              <a:spcBef>
                <a:spcPct val="20000"/>
              </a:spcBef>
              <a:spcAft>
                <a:spcPct val="0"/>
              </a:spcAft>
              <a:buClrTx/>
              <a:buSzTx/>
              <a:buFontTx/>
              <a:buNone/>
              <a:tabLst/>
              <a:defRPr/>
            </a:pPr>
            <a:r>
              <a:rPr kumimoji="0" lang="ar-EG" sz="8000" b="1" i="0" u="none" strike="noStrike" kern="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13 برمهات</a:t>
            </a:r>
            <a:endParaRPr kumimoji="0" lang="en-GB" sz="8000" b="1" i="0" u="sng" strike="noStrike" kern="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765388524"/>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41027010"/>
      </p:ext>
    </p:extLst>
  </p:cSld>
  <p:clrMapOvr>
    <a:masterClrMapping/>
  </p:clrMapOvr>
  <p:transition advClick="0" advTm="0"/>
</p:sld>
</file>

<file path=ppt/slides/slide20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2111189" y="1"/>
            <a:ext cx="2111189" cy="847164"/>
          </a:xfrm>
        </p:spPr>
        <p:txBody>
          <a:bodyPr/>
          <a:lstStyle/>
          <a:p>
            <a:pPr algn="ctr" rtl="1"/>
            <a:r>
              <a:rPr lang="ar-EG" sz="4800" b="1" u="sng" dirty="0">
                <a:solidFill>
                  <a:srgbClr val="FFC000"/>
                </a:solidFill>
              </a:rPr>
              <a:t>20 هاتور</a:t>
            </a:r>
            <a:endParaRPr lang="en-GB" sz="4400"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03A5FB0F-E65E-4019-AD56-1C1BF4D595DA}"/>
              </a:ext>
            </a:extLst>
          </p:cNvPr>
          <p:cNvSpPr txBox="1"/>
          <p:nvPr/>
        </p:nvSpPr>
        <p:spPr>
          <a:xfrm>
            <a:off x="0" y="4824007"/>
            <a:ext cx="9144000" cy="1323439"/>
          </a:xfrm>
          <a:prstGeom prst="rect">
            <a:avLst/>
          </a:prstGeom>
          <a:noFill/>
        </p:spPr>
        <p:txBody>
          <a:bodyPr wrap="square" rtlCol="0">
            <a:spAutoFit/>
          </a:bodyPr>
          <a:lstStyle/>
          <a:p>
            <a:pPr marL="0" marR="0" lvl="0" indent="0" algn="ctr" defTabSz="914400" rtl="1" eaLnBrk="0" fontAlgn="base" latinLnBrk="0" hangingPunct="0">
              <a:lnSpc>
                <a:spcPct val="100000"/>
              </a:lnSpc>
              <a:spcBef>
                <a:spcPct val="20000"/>
              </a:spcBef>
              <a:spcAft>
                <a:spcPct val="0"/>
              </a:spcAft>
              <a:buClrTx/>
              <a:buSzTx/>
              <a:buFontTx/>
              <a:buNone/>
              <a:tabLst/>
              <a:defRPr/>
            </a:pPr>
            <a:r>
              <a:rPr kumimoji="0" lang="ar-EG" sz="8000" b="1" i="0" u="none" strike="noStrike" kern="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30 برمودة</a:t>
            </a:r>
            <a:endParaRPr kumimoji="0" lang="en-GB" sz="8000" b="1" i="0" u="sng" strike="noStrike" kern="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32457849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1138" name="Title 1"/>
          <p:cNvSpPr>
            <a:spLocks noGrp="1"/>
          </p:cNvSpPr>
          <p:nvPr>
            <p:ph type="title"/>
          </p:nvPr>
        </p:nvSpPr>
        <p:spPr bwMode="auto">
          <a:xfrm>
            <a:off x="-2057400" y="19050"/>
            <a:ext cx="2057400"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ar-EG"/>
              <a:t>8 توت</a:t>
            </a:r>
            <a:endParaRPr lang="en-US"/>
          </a:p>
        </p:txBody>
      </p:sp>
      <p:sp>
        <p:nvSpPr>
          <p:cNvPr id="5" name="Title 1">
            <a:extLst>
              <a:ext uri="{FF2B5EF4-FFF2-40B4-BE49-F238E27FC236}">
                <a16:creationId xmlns:a16="http://schemas.microsoft.com/office/drawing/2014/main" id="{5FC9E329-FC32-4B6D-A5D4-6ABBC0CB77A0}"/>
              </a:ext>
            </a:extLst>
          </p:cNvPr>
          <p:cNvSpPr txBox="1">
            <a:spLocks/>
          </p:cNvSpPr>
          <p:nvPr/>
        </p:nvSpPr>
        <p:spPr bwMode="auto">
          <a:xfrm>
            <a:off x="0" y="3661335"/>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marL="0" marR="0" lvl="0" indent="0" algn="ctr" defTabSz="457200" rtl="1" eaLnBrk="1" fontAlgn="base" latinLnBrk="0" hangingPunct="1">
              <a:lnSpc>
                <a:spcPct val="100000"/>
              </a:lnSpc>
              <a:spcBef>
                <a:spcPct val="0"/>
              </a:spcBef>
              <a:spcAft>
                <a:spcPct val="0"/>
              </a:spcAft>
              <a:buClrTx/>
              <a:buSzTx/>
              <a:buFontTx/>
              <a:buNone/>
              <a:tabLst/>
              <a:defRPr/>
            </a:pPr>
            <a:r>
              <a:rPr kumimoji="0" lang="ar-EG" sz="44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المزمور ( 104 : 8 )</a:t>
            </a:r>
          </a:p>
        </p:txBody>
      </p:sp>
      <p:sp>
        <p:nvSpPr>
          <p:cNvPr id="6" name="Content Placeholder 3">
            <a:extLst>
              <a:ext uri="{FF2B5EF4-FFF2-40B4-BE49-F238E27FC236}">
                <a16:creationId xmlns:a16="http://schemas.microsoft.com/office/drawing/2014/main" id="{16A68511-0F6B-464B-B599-47DE1849E718}"/>
              </a:ext>
            </a:extLst>
          </p:cNvPr>
          <p:cNvSpPr txBox="1">
            <a:spLocks/>
          </p:cNvSpPr>
          <p:nvPr/>
        </p:nvSpPr>
        <p:spPr bwMode="auto">
          <a:xfrm>
            <a:off x="0" y="4426510"/>
            <a:ext cx="9144000" cy="24006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marL="0" marR="0" lvl="0" indent="0" algn="ctr" defTabSz="457200" rtl="1" eaLnBrk="1" fontAlgn="base" latinLnBrk="0" hangingPunct="1">
              <a:lnSpc>
                <a:spcPct val="100000"/>
              </a:lnSpc>
              <a:spcBef>
                <a:spcPct val="20000"/>
              </a:spcBef>
              <a:spcAft>
                <a:spcPct val="0"/>
              </a:spcAft>
              <a:buClrTx/>
              <a:buSzTx/>
              <a:buFontTx/>
              <a:buNone/>
              <a:tabLst/>
              <a:defRPr/>
            </a:pPr>
            <a:r>
              <a:rPr kumimoji="0" lang="ar-EG" sz="5000" b="1" i="0" u="none" strike="noStrike" kern="1200" cap="none" spc="0" normalizeH="0" baseline="0" noProof="0" dirty="0">
                <a:ln>
                  <a:noFill/>
                </a:ln>
                <a:solidFill>
                  <a:srgbClr val="FFFFFF"/>
                </a:solidFill>
                <a:effectLst/>
                <a:uLnTx/>
                <a:uFillTx/>
                <a:latin typeface="CS New Athanasius" panose="020B0500000000000000" pitchFamily="34" charset="0"/>
                <a:ea typeface="+mn-ea"/>
                <a:cs typeface="Times New Roman" panose="02020603050405020304" pitchFamily="18" charset="0"/>
              </a:rPr>
              <a:t>لم يتركْ إنساناً يَظلِمهُم، وبكَّتَ ملوكاً من أجلِهم، قائلاً: " لا تَمسوا مُسحائي، ولا تُسيئوا إلى أنبيائي "</a:t>
            </a:r>
          </a:p>
        </p:txBody>
      </p:sp>
    </p:spTree>
  </p:cSld>
  <p:clrMapOvr>
    <a:masterClrMapping/>
  </p:clrMapOvr>
  <p:transition spd="slow"/>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582590565"/>
      </p:ext>
    </p:extLst>
  </p:cSld>
  <p:clrMapOvr>
    <a:masterClrMapping/>
  </p:clrMapOvr>
  <p:transition advClick="0" advTm="0"/>
</p:sld>
</file>

<file path=ppt/slides/slide2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2070847" y="1"/>
            <a:ext cx="2070847" cy="806824"/>
          </a:xfrm>
        </p:spPr>
        <p:txBody>
          <a:bodyPr/>
          <a:lstStyle/>
          <a:p>
            <a:pPr algn="ctr" rtl="1"/>
            <a:r>
              <a:rPr lang="ar-EG" sz="4400" b="1" u="sng" dirty="0">
                <a:solidFill>
                  <a:srgbClr val="FFC000"/>
                </a:solidFill>
              </a:rPr>
              <a:t>21 هاتور</a:t>
            </a:r>
            <a:endParaRPr lang="en-GB" sz="4400" b="1" u="sng" dirty="0">
              <a:solidFill>
                <a:srgbClr val="FFC000"/>
              </a:solidFill>
            </a:endParaRPr>
          </a:p>
        </p:txBody>
      </p:sp>
      <p:sp>
        <p:nvSpPr>
          <p:cNvPr id="4" name="TextBox 3">
            <a:extLst>
              <a:ext uri="{FF2B5EF4-FFF2-40B4-BE49-F238E27FC236}">
                <a16:creationId xmlns:a16="http://schemas.microsoft.com/office/drawing/2014/main" id="{CDFDEE6D-FAD9-44AA-A0E6-F435C804EB0C}"/>
              </a:ext>
            </a:extLst>
          </p:cNvPr>
          <p:cNvSpPr txBox="1"/>
          <p:nvPr/>
        </p:nvSpPr>
        <p:spPr>
          <a:xfrm>
            <a:off x="0" y="4824007"/>
            <a:ext cx="8407774" cy="1323439"/>
          </a:xfrm>
          <a:prstGeom prst="rect">
            <a:avLst/>
          </a:prstGeom>
          <a:noFill/>
        </p:spPr>
        <p:txBody>
          <a:bodyPr wrap="square" rtlCol="0">
            <a:spAutoFit/>
          </a:bodyPr>
          <a:lstStyle/>
          <a:p>
            <a:pPr marL="0" marR="0" lvl="0" indent="0" algn="ctr" defTabSz="457200" rtl="1" eaLnBrk="1" fontAlgn="auto" latinLnBrk="0" hangingPunct="1">
              <a:lnSpc>
                <a:spcPct val="100000"/>
              </a:lnSpc>
              <a:spcBef>
                <a:spcPts val="0"/>
              </a:spcBef>
              <a:spcAft>
                <a:spcPts val="0"/>
              </a:spcAft>
              <a:buClrTx/>
              <a:buSzTx/>
              <a:buFontTx/>
              <a:buNone/>
              <a:tabLst/>
              <a:defRPr/>
            </a:pPr>
            <a:endParaRPr kumimoji="0" lang="en-GB" sz="8000" b="1"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
        <p:nvSpPr>
          <p:cNvPr id="9" name="TextBox 8">
            <a:hlinkClick r:id="rId2" action="ppaction://hlinksldjump"/>
            <a:extLst>
              <a:ext uri="{FF2B5EF4-FFF2-40B4-BE49-F238E27FC236}">
                <a16:creationId xmlns:a16="http://schemas.microsoft.com/office/drawing/2014/main" id="{42ADB5C5-4B62-4AF2-8BE5-A798BB8240A1}"/>
              </a:ext>
            </a:extLst>
          </p:cNvPr>
          <p:cNvSpPr txBox="1"/>
          <p:nvPr/>
        </p:nvSpPr>
        <p:spPr>
          <a:xfrm>
            <a:off x="736226" y="4821193"/>
            <a:ext cx="7718612" cy="1323439"/>
          </a:xfrm>
          <a:prstGeom prst="rect">
            <a:avLst/>
          </a:prstGeom>
          <a:noFill/>
        </p:spPr>
        <p:txBody>
          <a:bodyPr wrap="square" rtlCol="0">
            <a:spAutoFit/>
          </a:bodyPr>
          <a:lstStyle/>
          <a:p>
            <a:pPr marL="0" marR="0" lvl="0" indent="0" algn="ctr" defTabSz="914400" rtl="1" eaLnBrk="0" fontAlgn="base" latinLnBrk="0" hangingPunct="0">
              <a:lnSpc>
                <a:spcPct val="100000"/>
              </a:lnSpc>
              <a:spcBef>
                <a:spcPct val="20000"/>
              </a:spcBef>
              <a:spcAft>
                <a:spcPct val="0"/>
              </a:spcAft>
              <a:buClrTx/>
              <a:buSzTx/>
              <a:buFontTx/>
              <a:buNone/>
              <a:tabLst/>
              <a:defRPr/>
            </a:pPr>
            <a:r>
              <a:rPr kumimoji="0" lang="ar-EG" sz="8000" b="1" i="0" u="none" strike="noStrike" kern="0" cap="none" spc="0" normalizeH="0" baseline="0" noProof="0" dirty="0">
                <a:ln>
                  <a:noFill/>
                </a:ln>
                <a:solidFill>
                  <a:prstClr val="white"/>
                </a:solidFill>
                <a:effectLst/>
                <a:uLnTx/>
                <a:uFillTx/>
                <a:latin typeface="Calibri"/>
                <a:ea typeface="+mn-ea"/>
                <a:cs typeface="Arial" panose="020B0604020202020204" pitchFamily="34" charset="0"/>
              </a:rPr>
              <a:t>تقرأ فصول </a:t>
            </a:r>
            <a:r>
              <a:rPr kumimoji="0" lang="ar-EG" sz="8000" b="1" i="0" u="sng" strike="noStrike" kern="0" cap="none" spc="0" normalizeH="0" baseline="0" noProof="0" dirty="0">
                <a:ln>
                  <a:noFill/>
                </a:ln>
                <a:solidFill>
                  <a:srgbClr val="FFC000"/>
                </a:solidFill>
                <a:effectLst/>
                <a:uLnTx/>
                <a:uFillTx/>
                <a:latin typeface="Calibri"/>
                <a:ea typeface="+mn-ea"/>
                <a:cs typeface="Arial" panose="020B0604020202020204" pitchFamily="34" charset="0"/>
              </a:rPr>
              <a:t>17 هاتور</a:t>
            </a:r>
            <a:endParaRPr kumimoji="0" lang="en-GB" sz="8000" b="1" i="0" u="sng" strike="noStrike" kern="0" cap="none" spc="0" normalizeH="0" baseline="0" noProof="0" dirty="0">
              <a:ln>
                <a:noFill/>
              </a:ln>
              <a:solidFill>
                <a:srgbClr val="FFC000"/>
              </a:solidFill>
              <a:effectLst/>
              <a:uLnTx/>
              <a:uFillTx/>
              <a:latin typeface="Calibri"/>
              <a:ea typeface="+mn-ea"/>
              <a:cs typeface="+mn-cs"/>
            </a:endParaRPr>
          </a:p>
        </p:txBody>
      </p:sp>
    </p:spTree>
    <p:extLst>
      <p:ext uri="{BB962C8B-B14F-4D97-AF65-F5344CB8AC3E}">
        <p14:creationId xmlns:p14="http://schemas.microsoft.com/office/powerpoint/2010/main" val="3707353815"/>
      </p:ext>
    </p:extLst>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654196026"/>
      </p:ext>
    </p:extLst>
  </p:cSld>
  <p:clrMapOvr>
    <a:masterClrMapping/>
  </p:clrMapOvr>
  <p:transition advClick="0" advTm="0"/>
</p:sld>
</file>

<file path=ppt/slides/slide2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61474" name="Title 1"/>
          <p:cNvSpPr>
            <a:spLocks noGrp="1"/>
          </p:cNvSpPr>
          <p:nvPr>
            <p:ph type="title"/>
          </p:nvPr>
        </p:nvSpPr>
        <p:spPr bwMode="auto">
          <a:xfrm>
            <a:off x="-2057400" y="19050"/>
            <a:ext cx="2057400"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ar-EG"/>
              <a:t>22 هاتور</a:t>
            </a:r>
            <a:endParaRPr lang="en-US"/>
          </a:p>
        </p:txBody>
      </p:sp>
      <p:sp>
        <p:nvSpPr>
          <p:cNvPr id="361476" name="Content Placeholder 3"/>
          <p:cNvSpPr txBox="1">
            <a:spLocks/>
          </p:cNvSpPr>
          <p:nvPr/>
        </p:nvSpPr>
        <p:spPr bwMode="auto">
          <a:xfrm>
            <a:off x="0" y="4345206"/>
            <a:ext cx="914400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ctr" defTabSz="457200" rtl="1" eaLnBrk="1" fontAlgn="auto" latinLnBrk="0" hangingPunct="1">
              <a:lnSpc>
                <a:spcPct val="100000"/>
              </a:lnSpc>
              <a:spcBef>
                <a:spcPct val="20000"/>
              </a:spcBef>
              <a:spcAft>
                <a:spcPts val="0"/>
              </a:spcAft>
              <a:buClrTx/>
              <a:buSzTx/>
              <a:buFontTx/>
              <a:buNone/>
              <a:tabLst/>
              <a:defRPr/>
            </a:pPr>
            <a:r>
              <a:rPr kumimoji="0" lang="ar-EG" sz="4800" b="1" i="0" u="none" strike="noStrike" kern="1200" cap="none" spc="0" normalizeH="0" baseline="0" noProof="0" dirty="0">
                <a:ln>
                  <a:noFill/>
                </a:ln>
                <a:solidFill>
                  <a:srgbClr val="FFFFFF"/>
                </a:solidFill>
                <a:effectLst/>
                <a:uLnTx/>
                <a:uFillTx/>
                <a:latin typeface="CS New Athanasius" panose="020B0500000000000000" pitchFamily="34" charset="0"/>
                <a:ea typeface="+mn-ea"/>
                <a:cs typeface="Times New Roman" panose="02020603050405020304" pitchFamily="18" charset="0"/>
              </a:rPr>
              <a:t>اعلموا أنَّ الربَّ قد جعلَ بارهُ عجباً. الربُّ يستجيبُ لي إذا ما صرختُ إليه. قد ارتسم علينا نور وجهك ياربُّ. أعطيتَ سروراً لقلبي.</a:t>
            </a:r>
          </a:p>
        </p:txBody>
      </p:sp>
      <p:sp>
        <p:nvSpPr>
          <p:cNvPr id="5" name="Title 1">
            <a:extLst>
              <a:ext uri="{FF2B5EF4-FFF2-40B4-BE49-F238E27FC236}">
                <a16:creationId xmlns:a16="http://schemas.microsoft.com/office/drawing/2014/main" id="{CC8EFCF3-D3D8-44BC-B855-6104613FE1E2}"/>
              </a:ext>
            </a:extLst>
          </p:cNvPr>
          <p:cNvSpPr txBox="1">
            <a:spLocks/>
          </p:cNvSpPr>
          <p:nvPr/>
        </p:nvSpPr>
        <p:spPr bwMode="auto">
          <a:xfrm>
            <a:off x="461962" y="3580031"/>
            <a:ext cx="8220075"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marL="0" marR="0" lvl="0" indent="0" algn="ctr" defTabSz="457200" rtl="1" eaLnBrk="1" fontAlgn="base" latinLnBrk="0" hangingPunct="1">
              <a:lnSpc>
                <a:spcPct val="100000"/>
              </a:lnSpc>
              <a:spcBef>
                <a:spcPct val="0"/>
              </a:spcBef>
              <a:spcAft>
                <a:spcPct val="0"/>
              </a:spcAft>
              <a:buClrTx/>
              <a:buSzTx/>
              <a:buFontTx/>
              <a:buNone/>
              <a:tabLst/>
              <a:defRPr/>
            </a:pPr>
            <a:r>
              <a:rPr kumimoji="0" lang="ar-EG" sz="44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المزمور ( 4 : 3 ، 4 ، 7 ، 8 )</a:t>
            </a:r>
          </a:p>
        </p:txBody>
      </p:sp>
    </p:spTree>
  </p:cSld>
  <p:clrMapOvr>
    <a:masterClrMapping/>
  </p:clrMapOvr>
  <p:transition spd="slow"/>
</p:sld>
</file>

<file path=ppt/slides/slide2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53872AE9-D7EB-413F-AB62-1B7532FEFF81}"/>
              </a:ext>
            </a:extLst>
          </p:cNvPr>
          <p:cNvSpPr txBox="1"/>
          <p:nvPr/>
        </p:nvSpPr>
        <p:spPr>
          <a:xfrm>
            <a:off x="0" y="4345206"/>
            <a:ext cx="9144000" cy="2554545"/>
          </a:xfrm>
          <a:prstGeom prst="rect">
            <a:avLst/>
          </a:prstGeom>
          <a:noFill/>
        </p:spPr>
        <p:txBody>
          <a:bodyPr vert="horz" rtlCol="0">
            <a:spAutoFit/>
          </a:bodyPr>
          <a:lstStyle/>
          <a:p>
            <a:pPr marL="0" marR="0" lvl="0" indent="0" algn="justLow" defTabSz="457200" rtl="1" eaLnBrk="1" fontAlgn="auto" latinLnBrk="0" hangingPunct="1">
              <a:lnSpc>
                <a:spcPct val="100000"/>
              </a:lnSpc>
              <a:spcBef>
                <a:spcPct val="20000"/>
              </a:spcBef>
              <a:spcAft>
                <a:spcPts val="0"/>
              </a:spcAft>
              <a:buClrTx/>
              <a:buSzTx/>
              <a:buFontTx/>
              <a:buNone/>
              <a:tabLst/>
              <a:defRPr/>
            </a:pPr>
            <a:r>
              <a:rPr kumimoji="0" lang="ar-EG" sz="3200" b="1" i="0" u="none" strike="noStrike" kern="1200" cap="none" spc="0" normalizeH="0" baseline="0" noProof="0" dirty="0">
                <a:ln>
                  <a:noFill/>
                </a:ln>
                <a:solidFill>
                  <a:srgbClr val="FFFFFF"/>
                </a:solidFill>
                <a:effectLst/>
                <a:uLnTx/>
                <a:uFillTx/>
                <a:latin typeface="Calibri"/>
                <a:ea typeface="+mn-ea"/>
                <a:cs typeface="Times New Roman" panose="02020603050405020304" pitchFamily="18" charset="0"/>
              </a:rPr>
              <a:t>ليس التِّلميذ أفضل من معلِّمه، ولا العبد أفضل من سيِّده. يكفي التِّلميذ أن يَصير كمعلِّمه والعبد مثل سيِّده. إن كانوا قد لقَّبوا ربَّ البيت بعلزبول، فكم بالحريِّ أهل بيته. فلا تخافوهم. لأن ليس خفيٌّ إلا ويستعلَن ولا مكتومٌ إلا ويُعــرَف. الذي أقـوله لكم في الظُّلمـة قولـوه في النُّور، والذى تسمعونه بآذانكم نادوا به على سـطوحكم، </a:t>
            </a:r>
          </a:p>
        </p:txBody>
      </p:sp>
      <p:sp>
        <p:nvSpPr>
          <p:cNvPr id="3" name="Title 1">
            <a:extLst>
              <a:ext uri="{FF2B5EF4-FFF2-40B4-BE49-F238E27FC236}">
                <a16:creationId xmlns:a16="http://schemas.microsoft.com/office/drawing/2014/main" id="{68342F46-C3D8-46BE-9BA4-C6352E0859A5}"/>
              </a:ext>
            </a:extLst>
          </p:cNvPr>
          <p:cNvSpPr>
            <a:spLocks noGrp="1"/>
          </p:cNvSpPr>
          <p:nvPr/>
        </p:nvSpPr>
        <p:spPr bwMode="auto">
          <a:xfrm>
            <a:off x="0" y="3697941"/>
            <a:ext cx="9144000" cy="64726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rtl="1" eaLnBrk="0" fontAlgn="base" hangingPunct="0">
              <a:spcBef>
                <a:spcPct val="0"/>
              </a:spcBef>
              <a:spcAft>
                <a:spcPct val="0"/>
              </a:spcAft>
              <a:defRPr sz="4400" b="1" u="sng">
                <a:solidFill>
                  <a:srgbClr val="FFC000"/>
                </a:solidFill>
                <a:latin typeface="Times New Roman" pitchFamily="18" charset="0"/>
                <a:ea typeface="+mj-ea"/>
                <a:cs typeface="Times New Roman" pitchFamily="18" charset="0"/>
              </a:defRPr>
            </a:lvl1pPr>
            <a:lvl2pPr algn="ctr" rtl="1" eaLnBrk="0" fontAlgn="base" hangingPunct="0">
              <a:spcBef>
                <a:spcPct val="0"/>
              </a:spcBef>
              <a:spcAft>
                <a:spcPct val="0"/>
              </a:spcAft>
              <a:defRPr sz="3600">
                <a:solidFill>
                  <a:schemeClr val="bg1"/>
                </a:solidFill>
                <a:latin typeface="Calibri" pitchFamily="34" charset="0"/>
                <a:cs typeface="Times New Roman" pitchFamily="18" charset="0"/>
              </a:defRPr>
            </a:lvl2pPr>
            <a:lvl3pPr algn="ctr" rtl="1" eaLnBrk="0" fontAlgn="base" hangingPunct="0">
              <a:spcBef>
                <a:spcPct val="0"/>
              </a:spcBef>
              <a:spcAft>
                <a:spcPct val="0"/>
              </a:spcAft>
              <a:defRPr sz="3600">
                <a:solidFill>
                  <a:schemeClr val="bg1"/>
                </a:solidFill>
                <a:latin typeface="Calibri" pitchFamily="34" charset="0"/>
                <a:cs typeface="Times New Roman" pitchFamily="18" charset="0"/>
              </a:defRPr>
            </a:lvl3pPr>
            <a:lvl4pPr algn="ctr" rtl="1" eaLnBrk="0" fontAlgn="base" hangingPunct="0">
              <a:spcBef>
                <a:spcPct val="0"/>
              </a:spcBef>
              <a:spcAft>
                <a:spcPct val="0"/>
              </a:spcAft>
              <a:defRPr sz="3600">
                <a:solidFill>
                  <a:schemeClr val="bg1"/>
                </a:solidFill>
                <a:latin typeface="Calibri" pitchFamily="34" charset="0"/>
                <a:cs typeface="Times New Roman" pitchFamily="18" charset="0"/>
              </a:defRPr>
            </a:lvl4pPr>
            <a:lvl5pPr algn="ctr" rtl="1" eaLnBrk="0" fontAlgn="base" hangingPunct="0">
              <a:spcBef>
                <a:spcPct val="0"/>
              </a:spcBef>
              <a:spcAft>
                <a:spcPct val="0"/>
              </a:spcAft>
              <a:defRPr sz="3600">
                <a:solidFill>
                  <a:schemeClr val="bg1"/>
                </a:solidFill>
                <a:latin typeface="Calibri" pitchFamily="34" charset="0"/>
                <a:cs typeface="Times New Roman" pitchFamily="18" charset="0"/>
              </a:defRPr>
            </a:lvl5pPr>
            <a:lvl6pPr marL="457200" algn="ctr" rtl="1" eaLnBrk="1" fontAlgn="base" hangingPunct="1">
              <a:spcBef>
                <a:spcPct val="0"/>
              </a:spcBef>
              <a:spcAft>
                <a:spcPct val="0"/>
              </a:spcAft>
              <a:defRPr sz="3600">
                <a:solidFill>
                  <a:schemeClr val="bg1"/>
                </a:solidFill>
                <a:latin typeface="Arial" charset="0"/>
                <a:cs typeface="PT Bold Heading" pitchFamily="2" charset="-78"/>
              </a:defRPr>
            </a:lvl6pPr>
            <a:lvl7pPr marL="914400" algn="ctr" rtl="1" eaLnBrk="1" fontAlgn="base" hangingPunct="1">
              <a:spcBef>
                <a:spcPct val="0"/>
              </a:spcBef>
              <a:spcAft>
                <a:spcPct val="0"/>
              </a:spcAft>
              <a:defRPr sz="3600">
                <a:solidFill>
                  <a:schemeClr val="bg1"/>
                </a:solidFill>
                <a:latin typeface="Arial" charset="0"/>
                <a:cs typeface="PT Bold Heading" pitchFamily="2" charset="-78"/>
              </a:defRPr>
            </a:lvl7pPr>
            <a:lvl8pPr marL="1371600" algn="ctr" rtl="1" eaLnBrk="1" fontAlgn="base" hangingPunct="1">
              <a:spcBef>
                <a:spcPct val="0"/>
              </a:spcBef>
              <a:spcAft>
                <a:spcPct val="0"/>
              </a:spcAft>
              <a:defRPr sz="3600">
                <a:solidFill>
                  <a:schemeClr val="bg1"/>
                </a:solidFill>
                <a:latin typeface="Arial" charset="0"/>
                <a:cs typeface="PT Bold Heading" pitchFamily="2" charset="-78"/>
              </a:defRPr>
            </a:lvl8pPr>
            <a:lvl9pPr marL="1828800" algn="ctr" rtl="1" eaLnBrk="1" fontAlgn="base" hangingPunct="1">
              <a:spcBef>
                <a:spcPct val="0"/>
              </a:spcBef>
              <a:spcAft>
                <a:spcPct val="0"/>
              </a:spcAft>
              <a:defRPr sz="3600">
                <a:solidFill>
                  <a:schemeClr val="bg1"/>
                </a:solidFill>
                <a:latin typeface="Arial" charset="0"/>
                <a:cs typeface="PT Bold Heading" pitchFamily="2" charset="-78"/>
              </a:defRPr>
            </a:lvl9pPr>
          </a:lstStyle>
          <a:p>
            <a:pPr marL="0" marR="0" lvl="0" indent="0" algn="ctr" defTabSz="457200" rtl="1" eaLnBrk="0" fontAlgn="base" latinLnBrk="0" hangingPunct="0">
              <a:lnSpc>
                <a:spcPct val="100000"/>
              </a:lnSpc>
              <a:spcBef>
                <a:spcPct val="0"/>
              </a:spcBef>
              <a:spcAft>
                <a:spcPct val="0"/>
              </a:spcAft>
              <a:buClrTx/>
              <a:buSzTx/>
              <a:buFontTx/>
              <a:buNone/>
              <a:tabLst/>
              <a:defRPr/>
            </a:pPr>
            <a:r>
              <a:rPr kumimoji="0" lang="ar-SA" sz="4000" b="1" i="0" u="sng" strike="noStrike" kern="1200" cap="none" spc="0" normalizeH="0" baseline="0" noProof="0" dirty="0">
                <a:ln>
                  <a:noFill/>
                </a:ln>
                <a:solidFill>
                  <a:srgbClr val="FFC000"/>
                </a:solidFill>
                <a:effectLst/>
                <a:uLnTx/>
                <a:uFillTx/>
                <a:latin typeface="Times New Roman" pitchFamily="18" charset="0"/>
                <a:ea typeface="+mj-ea"/>
                <a:cs typeface="Times New Roman" pitchFamily="18" charset="0"/>
              </a:rPr>
              <a:t>الإنجيل من بشارة مُعلمنا متى البشير ( 10 : 24 ـ 33 )</a:t>
            </a:r>
            <a:endParaRPr kumimoji="0" lang="en-US" sz="4000" b="1" i="0" u="sng" strike="noStrike" kern="1200" cap="none" spc="0" normalizeH="0" baseline="0" noProof="0" dirty="0">
              <a:ln>
                <a:noFill/>
              </a:ln>
              <a:solidFill>
                <a:srgbClr val="FFC000"/>
              </a:solidFill>
              <a:effectLst/>
              <a:uLnTx/>
              <a:uFillTx/>
              <a:latin typeface="Times New Roman" pitchFamily="18" charset="0"/>
              <a:ea typeface="+mj-ea"/>
              <a:cs typeface="Times New Roman" pitchFamily="18" charset="0"/>
            </a:endParaRPr>
          </a:p>
        </p:txBody>
      </p:sp>
    </p:spTree>
    <p:extLst>
      <p:ext uri="{BB962C8B-B14F-4D97-AF65-F5344CB8AC3E}">
        <p14:creationId xmlns:p14="http://schemas.microsoft.com/office/powerpoint/2010/main" val="148809680"/>
      </p:ext>
    </p:extLst>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9A06229B-D665-4DD1-8903-D82A0277AEA0}"/>
              </a:ext>
            </a:extLst>
          </p:cNvPr>
          <p:cNvSpPr txBox="1"/>
          <p:nvPr/>
        </p:nvSpPr>
        <p:spPr>
          <a:xfrm>
            <a:off x="0" y="4345206"/>
            <a:ext cx="9144000" cy="2185214"/>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3400" b="1" i="0" u="none" strike="noStrike" kern="1200" cap="none" spc="0" normalizeH="0" baseline="0" noProof="0" dirty="0">
                <a:ln>
                  <a:noFill/>
                </a:ln>
                <a:solidFill>
                  <a:srgbClr val="FFFFFF"/>
                </a:solidFill>
                <a:effectLst/>
                <a:uLnTx/>
                <a:uFillTx/>
                <a:latin typeface="Calibri"/>
                <a:ea typeface="+mn-ea"/>
                <a:cs typeface="Times New Roman" panose="02020603050405020304" pitchFamily="18" charset="0"/>
              </a:rPr>
              <a:t>ولا تخافوا من الذي يقتلُ جسـدكم ونفسـكم لا يقدرون أن يقتلوها، بل خافوا بالحريِّ من الذي يقدر أن يُهلِك النفس والجسد كليهما في جهنَّم. أليس عصفوران يُباعان بفلس؟ وواحدٌ منهما لا يسقط على الأرض بدون إرادة أبيكم الذي في السموات. </a:t>
            </a:r>
            <a:endParaRPr kumimoji="0" lang="en-GB" sz="34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242860131"/>
      </p:ext>
    </p:extLst>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7A617C8E-B67D-44A0-A68B-B98DA58E1BB3}"/>
              </a:ext>
            </a:extLst>
          </p:cNvPr>
          <p:cNvSpPr txBox="1"/>
          <p:nvPr/>
        </p:nvSpPr>
        <p:spPr>
          <a:xfrm>
            <a:off x="0" y="4345206"/>
            <a:ext cx="9144000" cy="2308324"/>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3600" b="1" i="0" u="none" strike="noStrike" kern="1200" cap="none" spc="0" normalizeH="0" baseline="0" noProof="0" dirty="0">
                <a:ln>
                  <a:noFill/>
                </a:ln>
                <a:solidFill>
                  <a:srgbClr val="FFFFFF"/>
                </a:solidFill>
                <a:effectLst/>
                <a:uLnTx/>
                <a:uFillTx/>
                <a:latin typeface="Calibri"/>
                <a:ea typeface="+mn-ea"/>
                <a:cs typeface="Times New Roman" panose="02020603050405020304" pitchFamily="18" charset="0"/>
              </a:rPr>
              <a:t>وأمَّا أنتم فحتَّى شعور رؤوسكم جميعها مُحصاةٌ. فلا تخافوا إذاً. أنتم أفضل من عصافير كثيرة. فكل مَن يعترف بي قُدَّام النَّاس أعترف أنا أيضاً به قُدَّام أبي الذي في السَّموات، ومَن ينكرني قُدَّام النَّاس أُنكِره أنا أيضاً قُدَّام أبي الذي في السَّموات . </a:t>
            </a:r>
          </a:p>
        </p:txBody>
      </p:sp>
    </p:spTree>
    <p:extLst>
      <p:ext uri="{BB962C8B-B14F-4D97-AF65-F5344CB8AC3E}">
        <p14:creationId xmlns:p14="http://schemas.microsoft.com/office/powerpoint/2010/main" val="1414402204"/>
      </p:ext>
    </p:extLst>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010018556"/>
      </p:ext>
    </p:extLst>
  </p:cSld>
  <p:clrMapOvr>
    <a:masterClrMapping/>
  </p:clrMapOvr>
  <p:transition advClick="0" advTm="0"/>
</p:sld>
</file>

<file path=ppt/slides/slide2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2030506" y="1"/>
            <a:ext cx="2030506" cy="806824"/>
          </a:xfrm>
        </p:spPr>
        <p:txBody>
          <a:bodyPr>
            <a:normAutofit/>
          </a:bodyPr>
          <a:lstStyle/>
          <a:p>
            <a:pPr algn="ctr" rtl="1"/>
            <a:r>
              <a:rPr lang="ar-EG" sz="4400" b="1" u="sng" dirty="0">
                <a:solidFill>
                  <a:srgbClr val="FFC000"/>
                </a:solidFill>
              </a:rPr>
              <a:t>23 هاتور</a:t>
            </a:r>
            <a:endParaRPr lang="en-GB" sz="4400"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8E5FBA0B-9D49-4001-9E7F-9AF296674FC0}"/>
              </a:ext>
            </a:extLst>
          </p:cNvPr>
          <p:cNvSpPr txBox="1"/>
          <p:nvPr/>
        </p:nvSpPr>
        <p:spPr>
          <a:xfrm>
            <a:off x="0" y="4824007"/>
            <a:ext cx="9144000" cy="1323439"/>
          </a:xfrm>
          <a:prstGeom prst="rect">
            <a:avLst/>
          </a:prstGeom>
          <a:noFill/>
        </p:spPr>
        <p:txBody>
          <a:bodyPr wrap="square" rtlCol="0">
            <a:spAutoFit/>
          </a:bodyPr>
          <a:lstStyle/>
          <a:p>
            <a:pPr marL="0" marR="0" lvl="0" indent="0" algn="ctr" defTabSz="914400" rtl="1" eaLnBrk="0" fontAlgn="base" latinLnBrk="0" hangingPunct="0">
              <a:lnSpc>
                <a:spcPct val="100000"/>
              </a:lnSpc>
              <a:spcBef>
                <a:spcPct val="20000"/>
              </a:spcBef>
              <a:spcAft>
                <a:spcPct val="0"/>
              </a:spcAft>
              <a:buClrTx/>
              <a:buSzTx/>
              <a:buFontTx/>
              <a:buNone/>
              <a:tabLst/>
              <a:defRPr/>
            </a:pPr>
            <a:r>
              <a:rPr kumimoji="0" lang="ar-EG" sz="8000" b="1" i="0" u="none" strike="noStrike" kern="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28 هاتور</a:t>
            </a:r>
            <a:endParaRPr kumimoji="0" lang="en-GB" sz="8000" b="1" i="0" u="sng" strike="noStrike" kern="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3250951508"/>
      </p:ext>
    </p:extLst>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62416485"/>
      </p:ext>
    </p:extLst>
  </p:cSld>
  <p:clrMapOvr>
    <a:masterClrMapping/>
  </p:clrMapOvr>
  <p:transition advClick="0" advTm="0"/>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500C7192-76E5-441D-9C1C-0626A486B8C6}"/>
              </a:ext>
            </a:extLst>
          </p:cNvPr>
          <p:cNvSpPr txBox="1"/>
          <p:nvPr/>
        </p:nvSpPr>
        <p:spPr>
          <a:xfrm>
            <a:off x="0" y="4345206"/>
            <a:ext cx="9144000" cy="2554545"/>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SA" sz="3200" b="1" i="0" u="none" strike="noStrike" kern="1200" cap="none" spc="0" normalizeH="0" baseline="0" noProof="0" dirty="0">
                <a:ln>
                  <a:noFill/>
                </a:ln>
                <a:solidFill>
                  <a:srgbClr val="FFFFFF"/>
                </a:solidFill>
                <a:effectLst/>
                <a:uLnTx/>
                <a:uFillTx/>
                <a:latin typeface="Calibri"/>
                <a:ea typeface="+mn-ea"/>
                <a:cs typeface="Times New Roman" panose="02020603050405020304" pitchFamily="18" charset="0"/>
              </a:rPr>
              <a:t>وفيما هو يتكلَّمُ سألهُ فريسيٌّ أن يأكل عنده، فدخل واتَّكأ. وأمَّا الفريسيُّ لمَّا رأى تعجَّب أنه لم يَغْتَسِلْ أوَّلاً قبل الأكل. فقال له الربُّ: " أنتم الآن أيُّها الفريسيُّون تنقُّون خارج الكأس والصحفة، وأمَّا داخلكم فمملوءٌ اختطافاً وخبثاً. أيُّها الجهال، أليس الذي صنع الخارج صنع الدَّاخل أيضاً؟ بَـلْ أَعطوا</a:t>
            </a:r>
            <a:r>
              <a:rPr kumimoji="0" lang="ar-EG" sz="3200" b="1" i="0" u="none" strike="noStrike" kern="1200" cap="none" spc="0" normalizeH="0" baseline="0" noProof="0" dirty="0">
                <a:ln>
                  <a:noFill/>
                </a:ln>
                <a:solidFill>
                  <a:srgbClr val="FFFFFF"/>
                </a:solidFill>
                <a:effectLst/>
                <a:uLnTx/>
                <a:uFillTx/>
                <a:latin typeface="Calibri"/>
                <a:ea typeface="+mn-ea"/>
                <a:cs typeface="Times New Roman" panose="02020603050405020304" pitchFamily="18" charset="0"/>
              </a:rPr>
              <a:t> </a:t>
            </a:r>
            <a:r>
              <a:rPr kumimoji="0" lang="ar-SA" sz="3200" b="1" i="0" u="none" strike="noStrike" kern="1200" cap="none" spc="0" normalizeH="0" baseline="0" noProof="0" dirty="0">
                <a:ln>
                  <a:noFill/>
                </a:ln>
                <a:solidFill>
                  <a:srgbClr val="FFFFFF"/>
                </a:solidFill>
                <a:effectLst/>
                <a:uLnTx/>
                <a:uFillTx/>
                <a:latin typeface="Calibri"/>
                <a:ea typeface="+mn-ea"/>
                <a:cs typeface="Times New Roman" panose="02020603050405020304" pitchFamily="18" charset="0"/>
              </a:rPr>
              <a:t>ما عندكم صدَقة، وهـا كُلُّ شيءٍ يتطهَّرُ لكُم. </a:t>
            </a:r>
          </a:p>
        </p:txBody>
      </p:sp>
      <p:sp>
        <p:nvSpPr>
          <p:cNvPr id="3" name="Title 1">
            <a:extLst>
              <a:ext uri="{FF2B5EF4-FFF2-40B4-BE49-F238E27FC236}">
                <a16:creationId xmlns:a16="http://schemas.microsoft.com/office/drawing/2014/main" id="{DA8E67A8-581F-4767-8805-98A00F0782A9}"/>
              </a:ext>
            </a:extLst>
          </p:cNvPr>
          <p:cNvSpPr>
            <a:spLocks noGrp="1"/>
          </p:cNvSpPr>
          <p:nvPr/>
        </p:nvSpPr>
        <p:spPr bwMode="auto">
          <a:xfrm>
            <a:off x="0" y="3580031"/>
            <a:ext cx="9144000" cy="7651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rtl="1" eaLnBrk="0" fontAlgn="base" hangingPunct="0">
              <a:spcBef>
                <a:spcPct val="0"/>
              </a:spcBef>
              <a:spcAft>
                <a:spcPct val="0"/>
              </a:spcAft>
              <a:defRPr sz="4400" b="1" u="sng">
                <a:solidFill>
                  <a:srgbClr val="FFC000"/>
                </a:solidFill>
                <a:latin typeface="Times New Roman" pitchFamily="18" charset="0"/>
                <a:ea typeface="+mj-ea"/>
                <a:cs typeface="Times New Roman" pitchFamily="18" charset="0"/>
              </a:defRPr>
            </a:lvl1pPr>
            <a:lvl2pPr algn="ctr" rtl="1" eaLnBrk="0" fontAlgn="base" hangingPunct="0">
              <a:spcBef>
                <a:spcPct val="0"/>
              </a:spcBef>
              <a:spcAft>
                <a:spcPct val="0"/>
              </a:spcAft>
              <a:defRPr sz="3600">
                <a:solidFill>
                  <a:schemeClr val="bg1"/>
                </a:solidFill>
                <a:latin typeface="Calibri" pitchFamily="34" charset="0"/>
                <a:cs typeface="Times New Roman" pitchFamily="18" charset="0"/>
              </a:defRPr>
            </a:lvl2pPr>
            <a:lvl3pPr algn="ctr" rtl="1" eaLnBrk="0" fontAlgn="base" hangingPunct="0">
              <a:spcBef>
                <a:spcPct val="0"/>
              </a:spcBef>
              <a:spcAft>
                <a:spcPct val="0"/>
              </a:spcAft>
              <a:defRPr sz="3600">
                <a:solidFill>
                  <a:schemeClr val="bg1"/>
                </a:solidFill>
                <a:latin typeface="Calibri" pitchFamily="34" charset="0"/>
                <a:cs typeface="Times New Roman" pitchFamily="18" charset="0"/>
              </a:defRPr>
            </a:lvl3pPr>
            <a:lvl4pPr algn="ctr" rtl="1" eaLnBrk="0" fontAlgn="base" hangingPunct="0">
              <a:spcBef>
                <a:spcPct val="0"/>
              </a:spcBef>
              <a:spcAft>
                <a:spcPct val="0"/>
              </a:spcAft>
              <a:defRPr sz="3600">
                <a:solidFill>
                  <a:schemeClr val="bg1"/>
                </a:solidFill>
                <a:latin typeface="Calibri" pitchFamily="34" charset="0"/>
                <a:cs typeface="Times New Roman" pitchFamily="18" charset="0"/>
              </a:defRPr>
            </a:lvl4pPr>
            <a:lvl5pPr algn="ctr" rtl="1" eaLnBrk="0" fontAlgn="base" hangingPunct="0">
              <a:spcBef>
                <a:spcPct val="0"/>
              </a:spcBef>
              <a:spcAft>
                <a:spcPct val="0"/>
              </a:spcAft>
              <a:defRPr sz="3600">
                <a:solidFill>
                  <a:schemeClr val="bg1"/>
                </a:solidFill>
                <a:latin typeface="Calibri" pitchFamily="34" charset="0"/>
                <a:cs typeface="Times New Roman" pitchFamily="18" charset="0"/>
              </a:defRPr>
            </a:lvl5pPr>
            <a:lvl6pPr marL="457200" algn="ctr" rtl="1" eaLnBrk="1" fontAlgn="base" hangingPunct="1">
              <a:spcBef>
                <a:spcPct val="0"/>
              </a:spcBef>
              <a:spcAft>
                <a:spcPct val="0"/>
              </a:spcAft>
              <a:defRPr sz="3600">
                <a:solidFill>
                  <a:schemeClr val="bg1"/>
                </a:solidFill>
                <a:latin typeface="Arial" charset="0"/>
                <a:cs typeface="PT Bold Heading" pitchFamily="2" charset="-78"/>
              </a:defRPr>
            </a:lvl6pPr>
            <a:lvl7pPr marL="914400" algn="ctr" rtl="1" eaLnBrk="1" fontAlgn="base" hangingPunct="1">
              <a:spcBef>
                <a:spcPct val="0"/>
              </a:spcBef>
              <a:spcAft>
                <a:spcPct val="0"/>
              </a:spcAft>
              <a:defRPr sz="3600">
                <a:solidFill>
                  <a:schemeClr val="bg1"/>
                </a:solidFill>
                <a:latin typeface="Arial" charset="0"/>
                <a:cs typeface="PT Bold Heading" pitchFamily="2" charset="-78"/>
              </a:defRPr>
            </a:lvl7pPr>
            <a:lvl8pPr marL="1371600" algn="ctr" rtl="1" eaLnBrk="1" fontAlgn="base" hangingPunct="1">
              <a:spcBef>
                <a:spcPct val="0"/>
              </a:spcBef>
              <a:spcAft>
                <a:spcPct val="0"/>
              </a:spcAft>
              <a:defRPr sz="3600">
                <a:solidFill>
                  <a:schemeClr val="bg1"/>
                </a:solidFill>
                <a:latin typeface="Arial" charset="0"/>
                <a:cs typeface="PT Bold Heading" pitchFamily="2" charset="-78"/>
              </a:defRPr>
            </a:lvl8pPr>
            <a:lvl9pPr marL="1828800" algn="ctr" rtl="1" eaLnBrk="1" fontAlgn="base" hangingPunct="1">
              <a:spcBef>
                <a:spcPct val="0"/>
              </a:spcBef>
              <a:spcAft>
                <a:spcPct val="0"/>
              </a:spcAft>
              <a:defRPr sz="3600">
                <a:solidFill>
                  <a:schemeClr val="bg1"/>
                </a:solidFill>
                <a:latin typeface="Arial" charset="0"/>
                <a:cs typeface="PT Bold Heading" pitchFamily="2" charset="-78"/>
              </a:defRPr>
            </a:lvl9pPr>
          </a:lstStyle>
          <a:p>
            <a:pPr marL="0" marR="0" lvl="0" indent="0" algn="ctr" defTabSz="457200" rtl="1" eaLnBrk="0" fontAlgn="base" latinLnBrk="0" hangingPunct="0">
              <a:lnSpc>
                <a:spcPct val="100000"/>
              </a:lnSpc>
              <a:spcBef>
                <a:spcPct val="0"/>
              </a:spcBef>
              <a:spcAft>
                <a:spcPct val="0"/>
              </a:spcAft>
              <a:buClrTx/>
              <a:buSzTx/>
              <a:buFontTx/>
              <a:buNone/>
              <a:tabLst/>
              <a:defRPr/>
            </a:pPr>
            <a:r>
              <a:rPr kumimoji="0" lang="ar-SA" sz="4400" b="1" i="0" u="sng" strike="noStrike" kern="1200" cap="none" spc="0" normalizeH="0" baseline="0" noProof="0">
                <a:ln>
                  <a:noFill/>
                </a:ln>
                <a:solidFill>
                  <a:srgbClr val="FFC000"/>
                </a:solidFill>
                <a:effectLst/>
                <a:uLnTx/>
                <a:uFillTx/>
                <a:latin typeface="Times New Roman" pitchFamily="18" charset="0"/>
                <a:ea typeface="+mj-ea"/>
                <a:cs typeface="Times New Roman" pitchFamily="18" charset="0"/>
              </a:rPr>
              <a:t>الإنجيل من بشارة معلمنا لوقا ( 11 : 37 ـ 51 )</a:t>
            </a:r>
            <a:endParaRPr kumimoji="0" lang="en-US" sz="4400" b="1" i="0" u="sng" strike="noStrike" kern="1200" cap="none" spc="0" normalizeH="0" baseline="0" noProof="0">
              <a:ln>
                <a:noFill/>
              </a:ln>
              <a:solidFill>
                <a:srgbClr val="FFC000"/>
              </a:solidFill>
              <a:effectLst/>
              <a:uLnTx/>
              <a:uFillTx/>
              <a:latin typeface="Times New Roman" pitchFamily="18" charset="0"/>
              <a:ea typeface="+mj-ea"/>
              <a:cs typeface="Times New Roman" pitchFamily="18" charset="0"/>
            </a:endParaRPr>
          </a:p>
        </p:txBody>
      </p:sp>
    </p:spTree>
    <p:extLst>
      <p:ext uri="{BB962C8B-B14F-4D97-AF65-F5344CB8AC3E}">
        <p14:creationId xmlns:p14="http://schemas.microsoft.com/office/powerpoint/2010/main" val="3073600804"/>
      </p:ext>
    </p:extLst>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73762" name="Title 1"/>
          <p:cNvSpPr>
            <a:spLocks noGrp="1"/>
          </p:cNvSpPr>
          <p:nvPr>
            <p:ph type="title"/>
          </p:nvPr>
        </p:nvSpPr>
        <p:spPr bwMode="auto">
          <a:xfrm>
            <a:off x="-1936376" y="19050"/>
            <a:ext cx="1936376"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ar-EG" dirty="0"/>
              <a:t>24 هاتور</a:t>
            </a:r>
            <a:endParaRPr lang="en-US" dirty="0"/>
          </a:p>
        </p:txBody>
      </p:sp>
      <p:sp>
        <p:nvSpPr>
          <p:cNvPr id="373764" name="Content Placeholder 3"/>
          <p:cNvSpPr txBox="1">
            <a:spLocks/>
          </p:cNvSpPr>
          <p:nvPr/>
        </p:nvSpPr>
        <p:spPr bwMode="auto">
          <a:xfrm>
            <a:off x="0" y="4345206"/>
            <a:ext cx="9144000" cy="2585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ctr" defTabSz="457200" rtl="1" eaLnBrk="1" fontAlgn="auto" latinLnBrk="0" hangingPunct="1">
              <a:lnSpc>
                <a:spcPct val="100000"/>
              </a:lnSpc>
              <a:spcBef>
                <a:spcPct val="20000"/>
              </a:spcBef>
              <a:spcAft>
                <a:spcPts val="0"/>
              </a:spcAft>
              <a:buClrTx/>
              <a:buSzTx/>
              <a:buFontTx/>
              <a:buNone/>
              <a:tabLst/>
              <a:defRPr/>
            </a:pPr>
            <a:r>
              <a:rPr kumimoji="0" lang="ar-EG" sz="5400" b="1" i="0" u="none" strike="noStrike" kern="1200" cap="none" spc="0" normalizeH="0" baseline="0" noProof="0" dirty="0">
                <a:ln>
                  <a:noFill/>
                </a:ln>
                <a:solidFill>
                  <a:srgbClr val="FFFFFF"/>
                </a:solidFill>
                <a:effectLst/>
                <a:uLnTx/>
                <a:uFillTx/>
                <a:latin typeface="CS New Athanasius" panose="020B0500000000000000" pitchFamily="34" charset="0"/>
                <a:ea typeface="+mn-ea"/>
                <a:cs typeface="Times New Roman" panose="02020603050405020304" pitchFamily="18" charset="0"/>
              </a:rPr>
              <a:t>اسْجُدُوا للهِ يا جميعَ ملائكتِهِ. سَمِعتْ صِهيَونُ ففَرِحَتْ. وتَهلَّلتْ بناتُ اليهوديَّةِ. من أجلِ أحكامِكَ ياربُّ.</a:t>
            </a:r>
          </a:p>
        </p:txBody>
      </p:sp>
      <p:sp>
        <p:nvSpPr>
          <p:cNvPr id="5" name="Title 1">
            <a:extLst>
              <a:ext uri="{FF2B5EF4-FFF2-40B4-BE49-F238E27FC236}">
                <a16:creationId xmlns:a16="http://schemas.microsoft.com/office/drawing/2014/main" id="{CD6E85F9-69FF-4034-8650-86AB0B93E51B}"/>
              </a:ext>
            </a:extLst>
          </p:cNvPr>
          <p:cNvSpPr txBox="1">
            <a:spLocks/>
          </p:cNvSpPr>
          <p:nvPr/>
        </p:nvSpPr>
        <p:spPr bwMode="auto">
          <a:xfrm>
            <a:off x="461962" y="3580031"/>
            <a:ext cx="8220075"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marL="0" marR="0" lvl="0" indent="0" algn="ctr" defTabSz="457200" rtl="1" eaLnBrk="1" fontAlgn="base" latinLnBrk="0" hangingPunct="1">
              <a:lnSpc>
                <a:spcPct val="100000"/>
              </a:lnSpc>
              <a:spcBef>
                <a:spcPct val="0"/>
              </a:spcBef>
              <a:spcAft>
                <a:spcPct val="0"/>
              </a:spcAft>
              <a:buClrTx/>
              <a:buSzTx/>
              <a:buFontTx/>
              <a:buNone/>
              <a:tabLst/>
              <a:defRPr/>
            </a:pPr>
            <a:r>
              <a:rPr kumimoji="0" lang="ar-EG" sz="44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المزمور ( 96 : 8 )</a:t>
            </a:r>
          </a:p>
        </p:txBody>
      </p:sp>
    </p:spTree>
  </p:cSld>
  <p:clrMapOvr>
    <a:masterClrMapping/>
  </p:clrMapOvr>
  <p:transition spd="slow"/>
</p:sld>
</file>

<file path=ppt/slides/slide2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E9737E14-3B62-49F7-AB4C-7299AC7D965D}"/>
              </a:ext>
            </a:extLst>
          </p:cNvPr>
          <p:cNvSpPr txBox="1"/>
          <p:nvPr/>
        </p:nvSpPr>
        <p:spPr>
          <a:xfrm>
            <a:off x="0" y="4345206"/>
            <a:ext cx="9144000" cy="2554545"/>
          </a:xfrm>
          <a:prstGeom prst="rect">
            <a:avLst/>
          </a:prstGeom>
          <a:noFill/>
        </p:spPr>
        <p:txBody>
          <a:bodyPr vert="horz" rtlCol="0">
            <a:spAutoFit/>
          </a:bodyPr>
          <a:lstStyle/>
          <a:p>
            <a:pPr marL="0" marR="0" lvl="0" indent="0" algn="justLow" defTabSz="457200" rtl="1" eaLnBrk="1" fontAlgn="auto" latinLnBrk="0" hangingPunct="1">
              <a:lnSpc>
                <a:spcPct val="100000"/>
              </a:lnSpc>
              <a:spcBef>
                <a:spcPct val="20000"/>
              </a:spcBef>
              <a:spcAft>
                <a:spcPts val="0"/>
              </a:spcAft>
              <a:buClrTx/>
              <a:buSzTx/>
              <a:buFontTx/>
              <a:buNone/>
              <a:tabLst/>
              <a:defRPr/>
            </a:pPr>
            <a:r>
              <a:rPr kumimoji="0" lang="ar-EG" sz="3200" b="1" i="0" u="none" strike="noStrike" kern="1200" cap="none" spc="0" normalizeH="0" baseline="0" noProof="0" dirty="0">
                <a:ln>
                  <a:noFill/>
                </a:ln>
                <a:solidFill>
                  <a:srgbClr val="FFFFFF"/>
                </a:solidFill>
                <a:effectLst/>
                <a:uLnTx/>
                <a:uFillTx/>
                <a:latin typeface="Calibri"/>
                <a:ea typeface="+mn-ea"/>
                <a:cs typeface="Times New Roman" panose="02020603050405020304" pitchFamily="18" charset="0"/>
              </a:rPr>
              <a:t>في ذلكَ الوقتِ أجابَ يسوعُ وقالَ: " أحمدُكَ أيُّها الآبُ ربُّ السَّماءِ والأرضِ، لأنَّكَ أخفيتَ هذه عن الحكماءِ والفهماءِ وأعلنتها للأطفال. نَعَم أيُّها الآبُ، لأنَّ هذه هى المسرَّة التي صارت أمامكَ. كلُّ شيءٍ قد دُفعَ إليَّ مـن أبي، وليـس أحدٌ يعـرفُ الإبنَ إلاَّ الآبُ، ولا أحدٌ يعرفُ الآبَ إلاَّ الابنُ ومن أرادَ الابنُ أن يُعلنَ لهُ. </a:t>
            </a:r>
          </a:p>
        </p:txBody>
      </p:sp>
      <p:sp>
        <p:nvSpPr>
          <p:cNvPr id="3" name="Title 1">
            <a:extLst>
              <a:ext uri="{FF2B5EF4-FFF2-40B4-BE49-F238E27FC236}">
                <a16:creationId xmlns:a16="http://schemas.microsoft.com/office/drawing/2014/main" id="{628E4B78-4C01-4EE7-B73B-A136CADD2026}"/>
              </a:ext>
            </a:extLst>
          </p:cNvPr>
          <p:cNvSpPr>
            <a:spLocks noGrp="1"/>
          </p:cNvSpPr>
          <p:nvPr/>
        </p:nvSpPr>
        <p:spPr bwMode="auto">
          <a:xfrm>
            <a:off x="0" y="3697941"/>
            <a:ext cx="9144000" cy="64726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rtl="1" eaLnBrk="0" fontAlgn="base" hangingPunct="0">
              <a:spcBef>
                <a:spcPct val="0"/>
              </a:spcBef>
              <a:spcAft>
                <a:spcPct val="0"/>
              </a:spcAft>
              <a:defRPr sz="4400" b="1" u="sng">
                <a:solidFill>
                  <a:srgbClr val="FFC000"/>
                </a:solidFill>
                <a:latin typeface="Times New Roman" pitchFamily="18" charset="0"/>
                <a:ea typeface="+mj-ea"/>
                <a:cs typeface="Times New Roman" pitchFamily="18" charset="0"/>
              </a:defRPr>
            </a:lvl1pPr>
            <a:lvl2pPr algn="ctr" rtl="1" eaLnBrk="0" fontAlgn="base" hangingPunct="0">
              <a:spcBef>
                <a:spcPct val="0"/>
              </a:spcBef>
              <a:spcAft>
                <a:spcPct val="0"/>
              </a:spcAft>
              <a:defRPr sz="3600">
                <a:solidFill>
                  <a:schemeClr val="bg1"/>
                </a:solidFill>
                <a:latin typeface="Calibri" pitchFamily="34" charset="0"/>
                <a:cs typeface="Times New Roman" pitchFamily="18" charset="0"/>
              </a:defRPr>
            </a:lvl2pPr>
            <a:lvl3pPr algn="ctr" rtl="1" eaLnBrk="0" fontAlgn="base" hangingPunct="0">
              <a:spcBef>
                <a:spcPct val="0"/>
              </a:spcBef>
              <a:spcAft>
                <a:spcPct val="0"/>
              </a:spcAft>
              <a:defRPr sz="3600">
                <a:solidFill>
                  <a:schemeClr val="bg1"/>
                </a:solidFill>
                <a:latin typeface="Calibri" pitchFamily="34" charset="0"/>
                <a:cs typeface="Times New Roman" pitchFamily="18" charset="0"/>
              </a:defRPr>
            </a:lvl3pPr>
            <a:lvl4pPr algn="ctr" rtl="1" eaLnBrk="0" fontAlgn="base" hangingPunct="0">
              <a:spcBef>
                <a:spcPct val="0"/>
              </a:spcBef>
              <a:spcAft>
                <a:spcPct val="0"/>
              </a:spcAft>
              <a:defRPr sz="3600">
                <a:solidFill>
                  <a:schemeClr val="bg1"/>
                </a:solidFill>
                <a:latin typeface="Calibri" pitchFamily="34" charset="0"/>
                <a:cs typeface="Times New Roman" pitchFamily="18" charset="0"/>
              </a:defRPr>
            </a:lvl4pPr>
            <a:lvl5pPr algn="ctr" rtl="1" eaLnBrk="0" fontAlgn="base" hangingPunct="0">
              <a:spcBef>
                <a:spcPct val="0"/>
              </a:spcBef>
              <a:spcAft>
                <a:spcPct val="0"/>
              </a:spcAft>
              <a:defRPr sz="3600">
                <a:solidFill>
                  <a:schemeClr val="bg1"/>
                </a:solidFill>
                <a:latin typeface="Calibri" pitchFamily="34" charset="0"/>
                <a:cs typeface="Times New Roman" pitchFamily="18" charset="0"/>
              </a:defRPr>
            </a:lvl5pPr>
            <a:lvl6pPr marL="457200" algn="ctr" rtl="1" eaLnBrk="1" fontAlgn="base" hangingPunct="1">
              <a:spcBef>
                <a:spcPct val="0"/>
              </a:spcBef>
              <a:spcAft>
                <a:spcPct val="0"/>
              </a:spcAft>
              <a:defRPr sz="3600">
                <a:solidFill>
                  <a:schemeClr val="bg1"/>
                </a:solidFill>
                <a:latin typeface="Arial" charset="0"/>
                <a:cs typeface="PT Bold Heading" pitchFamily="2" charset="-78"/>
              </a:defRPr>
            </a:lvl6pPr>
            <a:lvl7pPr marL="914400" algn="ctr" rtl="1" eaLnBrk="1" fontAlgn="base" hangingPunct="1">
              <a:spcBef>
                <a:spcPct val="0"/>
              </a:spcBef>
              <a:spcAft>
                <a:spcPct val="0"/>
              </a:spcAft>
              <a:defRPr sz="3600">
                <a:solidFill>
                  <a:schemeClr val="bg1"/>
                </a:solidFill>
                <a:latin typeface="Arial" charset="0"/>
                <a:cs typeface="PT Bold Heading" pitchFamily="2" charset="-78"/>
              </a:defRPr>
            </a:lvl7pPr>
            <a:lvl8pPr marL="1371600" algn="ctr" rtl="1" eaLnBrk="1" fontAlgn="base" hangingPunct="1">
              <a:spcBef>
                <a:spcPct val="0"/>
              </a:spcBef>
              <a:spcAft>
                <a:spcPct val="0"/>
              </a:spcAft>
              <a:defRPr sz="3600">
                <a:solidFill>
                  <a:schemeClr val="bg1"/>
                </a:solidFill>
                <a:latin typeface="Arial" charset="0"/>
                <a:cs typeface="PT Bold Heading" pitchFamily="2" charset="-78"/>
              </a:defRPr>
            </a:lvl8pPr>
            <a:lvl9pPr marL="1828800" algn="ctr" rtl="1" eaLnBrk="1" fontAlgn="base" hangingPunct="1">
              <a:spcBef>
                <a:spcPct val="0"/>
              </a:spcBef>
              <a:spcAft>
                <a:spcPct val="0"/>
              </a:spcAft>
              <a:defRPr sz="3600">
                <a:solidFill>
                  <a:schemeClr val="bg1"/>
                </a:solidFill>
                <a:latin typeface="Arial" charset="0"/>
                <a:cs typeface="PT Bold Heading" pitchFamily="2" charset="-78"/>
              </a:defRPr>
            </a:lvl9pPr>
          </a:lstStyle>
          <a:p>
            <a:pPr marL="0" marR="0" lvl="0" indent="0" algn="ctr" defTabSz="457200" rtl="1" eaLnBrk="0" fontAlgn="base" latinLnBrk="0" hangingPunct="0">
              <a:lnSpc>
                <a:spcPct val="100000"/>
              </a:lnSpc>
              <a:spcBef>
                <a:spcPct val="0"/>
              </a:spcBef>
              <a:spcAft>
                <a:spcPct val="0"/>
              </a:spcAft>
              <a:buClrTx/>
              <a:buSzTx/>
              <a:buFontTx/>
              <a:buNone/>
              <a:tabLst/>
              <a:defRPr/>
            </a:pPr>
            <a:r>
              <a:rPr kumimoji="0" lang="ar-SA" sz="4000" b="1" i="0" u="sng" strike="noStrike" kern="1200" cap="none" spc="0" normalizeH="0" baseline="0" noProof="0" dirty="0">
                <a:ln>
                  <a:noFill/>
                </a:ln>
                <a:solidFill>
                  <a:srgbClr val="FFC000"/>
                </a:solidFill>
                <a:effectLst/>
                <a:uLnTx/>
                <a:uFillTx/>
                <a:latin typeface="Times New Roman" pitchFamily="18" charset="0"/>
                <a:ea typeface="+mj-ea"/>
                <a:cs typeface="Times New Roman" pitchFamily="18" charset="0"/>
              </a:rPr>
              <a:t>الإنجيل من بشارة معلمنا </a:t>
            </a:r>
            <a:r>
              <a:rPr kumimoji="0" lang="ar-EG" sz="4000" b="1" i="0" u="sng" strike="noStrike" kern="1200" cap="none" spc="0" normalizeH="0" baseline="0" noProof="0" dirty="0">
                <a:ln>
                  <a:noFill/>
                </a:ln>
                <a:solidFill>
                  <a:srgbClr val="FFC000"/>
                </a:solidFill>
                <a:effectLst/>
                <a:uLnTx/>
                <a:uFillTx/>
                <a:latin typeface="Times New Roman" pitchFamily="18" charset="0"/>
                <a:ea typeface="+mj-ea"/>
                <a:cs typeface="Times New Roman" pitchFamily="18" charset="0"/>
              </a:rPr>
              <a:t>متى البشير ( 11 : 25 ـ 30 )</a:t>
            </a:r>
            <a:endParaRPr kumimoji="0" lang="en-US" sz="4000" b="1" i="0" u="sng" strike="noStrike" kern="1200" cap="none" spc="0" normalizeH="0" baseline="0" noProof="0" dirty="0">
              <a:ln>
                <a:noFill/>
              </a:ln>
              <a:solidFill>
                <a:srgbClr val="FFC000"/>
              </a:solidFill>
              <a:effectLst/>
              <a:uLnTx/>
              <a:uFillTx/>
              <a:latin typeface="Times New Roman" pitchFamily="18" charset="0"/>
              <a:ea typeface="+mj-ea"/>
              <a:cs typeface="Times New Roman" pitchFamily="18" charset="0"/>
            </a:endParaRPr>
          </a:p>
        </p:txBody>
      </p:sp>
    </p:spTree>
    <p:extLst>
      <p:ext uri="{BB962C8B-B14F-4D97-AF65-F5344CB8AC3E}">
        <p14:creationId xmlns:p14="http://schemas.microsoft.com/office/powerpoint/2010/main" val="148422751"/>
      </p:ext>
    </p:extLst>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97000002-E3BB-4FE3-A1EF-34A454487EAA}"/>
              </a:ext>
            </a:extLst>
          </p:cNvPr>
          <p:cNvSpPr txBox="1"/>
          <p:nvPr/>
        </p:nvSpPr>
        <p:spPr>
          <a:xfrm>
            <a:off x="0" y="4345206"/>
            <a:ext cx="9144000" cy="2554545"/>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4000" b="1" i="0" u="none" strike="noStrike" kern="1200" cap="none" spc="0" normalizeH="0" baseline="0" noProof="0" dirty="0">
                <a:ln>
                  <a:noFill/>
                </a:ln>
                <a:solidFill>
                  <a:srgbClr val="FFFFFF"/>
                </a:solidFill>
                <a:effectLst/>
                <a:uLnTx/>
                <a:uFillTx/>
                <a:latin typeface="Calibri"/>
                <a:ea typeface="+mn-ea"/>
                <a:cs typeface="Times New Roman" panose="02020603050405020304" pitchFamily="18" charset="0"/>
              </a:rPr>
              <a:t>تَعالوا إليَّ يا جميعَ المُتعبينَ والثَّقيلي الأحمالِ، وأنا أُريحُكُم. احملوا نيري عليكُم وتعلَّموا منِّي، لأنِّي وديعٌ ومتواضعُ القلبِ فتجِدُوا راحةً لنُفوسكم. لأنَّ نيري هيِّنٌ وحملِي خفيفٌ ".</a:t>
            </a:r>
            <a:endParaRPr kumimoji="0" lang="en-GB"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3871875295"/>
      </p:ext>
    </p:extLst>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290228246"/>
      </p:ext>
    </p:extLst>
  </p:cSld>
  <p:clrMapOvr>
    <a:masterClrMapping/>
  </p:clrMapOvr>
  <p:transition advClick="0" advTm="0"/>
</p:sld>
</file>

<file path=ppt/slides/slide2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85026" name="Title 1"/>
          <p:cNvSpPr>
            <a:spLocks noGrp="1"/>
          </p:cNvSpPr>
          <p:nvPr>
            <p:ph type="title"/>
          </p:nvPr>
        </p:nvSpPr>
        <p:spPr bwMode="auto">
          <a:xfrm>
            <a:off x="-2057400" y="19050"/>
            <a:ext cx="2057400"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ar-EG"/>
              <a:t>25 هاتور</a:t>
            </a:r>
            <a:endParaRPr lang="en-US"/>
          </a:p>
        </p:txBody>
      </p:sp>
      <p:sp>
        <p:nvSpPr>
          <p:cNvPr id="385028" name="Content Placeholder 3"/>
          <p:cNvSpPr txBox="1">
            <a:spLocks/>
          </p:cNvSpPr>
          <p:nvPr/>
        </p:nvSpPr>
        <p:spPr bwMode="auto">
          <a:xfrm>
            <a:off x="0" y="4345206"/>
            <a:ext cx="9144000" cy="24006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ctr" defTabSz="457200" rtl="1" eaLnBrk="1" fontAlgn="auto" latinLnBrk="0" hangingPunct="1">
              <a:lnSpc>
                <a:spcPct val="100000"/>
              </a:lnSpc>
              <a:spcBef>
                <a:spcPct val="20000"/>
              </a:spcBef>
              <a:spcAft>
                <a:spcPts val="0"/>
              </a:spcAft>
              <a:buClrTx/>
              <a:buSzTx/>
              <a:buFontTx/>
              <a:buNone/>
              <a:tabLst/>
              <a:defRPr/>
            </a:pPr>
            <a:r>
              <a:rPr kumimoji="0" lang="ar-EG" sz="5000" b="1" i="0" u="none" strike="noStrike" kern="1200" cap="none" spc="0" normalizeH="0" baseline="0" noProof="0" dirty="0">
                <a:ln>
                  <a:noFill/>
                </a:ln>
                <a:solidFill>
                  <a:srgbClr val="FFFFFF"/>
                </a:solidFill>
                <a:effectLst/>
                <a:uLnTx/>
                <a:uFillTx/>
                <a:latin typeface="CS New Athanasius" panose="020B0500000000000000" pitchFamily="34" charset="0"/>
                <a:ea typeface="+mn-ea"/>
                <a:cs typeface="Times New Roman" panose="02020603050405020304" pitchFamily="18" charset="0"/>
              </a:rPr>
              <a:t>الذي يُعلِّم يديَّ القتالَ. وجعلَ ساعديَّ أقواساً من نحاسٍ. ومَنطَقتنِي قوَّة في الحربِ. وعقلت كلَّ الذين قاموا عليَّ تحتي.</a:t>
            </a:r>
          </a:p>
        </p:txBody>
      </p:sp>
      <p:sp>
        <p:nvSpPr>
          <p:cNvPr id="5" name="Title 1">
            <a:extLst>
              <a:ext uri="{FF2B5EF4-FFF2-40B4-BE49-F238E27FC236}">
                <a16:creationId xmlns:a16="http://schemas.microsoft.com/office/drawing/2014/main" id="{8CABFF3D-08A3-4145-8C6F-A1C1FD37FFB8}"/>
              </a:ext>
            </a:extLst>
          </p:cNvPr>
          <p:cNvSpPr txBox="1">
            <a:spLocks/>
          </p:cNvSpPr>
          <p:nvPr/>
        </p:nvSpPr>
        <p:spPr bwMode="auto">
          <a:xfrm>
            <a:off x="461962" y="3580031"/>
            <a:ext cx="8220075"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marL="0" marR="0" lvl="0" indent="0" algn="ctr" defTabSz="457200" rtl="1" eaLnBrk="1" fontAlgn="base" latinLnBrk="0" hangingPunct="1">
              <a:lnSpc>
                <a:spcPct val="100000"/>
              </a:lnSpc>
              <a:spcBef>
                <a:spcPct val="0"/>
              </a:spcBef>
              <a:spcAft>
                <a:spcPct val="0"/>
              </a:spcAft>
              <a:buClrTx/>
              <a:buSzTx/>
              <a:buFontTx/>
              <a:buNone/>
              <a:tabLst/>
              <a:defRPr/>
            </a:pPr>
            <a:r>
              <a:rPr kumimoji="0" lang="ar-EG" sz="44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المزمور ( 17 : 34 ،40 )</a:t>
            </a:r>
          </a:p>
        </p:txBody>
      </p:sp>
    </p:spTree>
  </p:cSld>
  <p:clrMapOvr>
    <a:masterClrMapping/>
  </p:clrMapOvr>
  <p:transition spd="slow"/>
</p:sld>
</file>

<file path=ppt/slides/slide2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15FA84CF-5CC1-4403-8674-B12D551C1852}"/>
              </a:ext>
            </a:extLst>
          </p:cNvPr>
          <p:cNvSpPr txBox="1"/>
          <p:nvPr/>
        </p:nvSpPr>
        <p:spPr>
          <a:xfrm>
            <a:off x="-121024" y="4372100"/>
            <a:ext cx="9332259" cy="2400657"/>
          </a:xfrm>
          <a:prstGeom prst="rect">
            <a:avLst/>
          </a:prstGeom>
          <a:noFill/>
        </p:spPr>
        <p:txBody>
          <a:bodyPr vert="horz" wrap="square" rtlCol="0">
            <a:spAutoFit/>
          </a:bodyPr>
          <a:lstStyle/>
          <a:p>
            <a:pPr marL="0" marR="0" lvl="0" indent="0" algn="r" defTabSz="457200" rtl="1" eaLnBrk="1" fontAlgn="auto" latinLnBrk="0" hangingPunct="1">
              <a:lnSpc>
                <a:spcPct val="100000"/>
              </a:lnSpc>
              <a:spcBef>
                <a:spcPct val="20000"/>
              </a:spcBef>
              <a:spcAft>
                <a:spcPts val="0"/>
              </a:spcAft>
              <a:buClrTx/>
              <a:buSzTx/>
              <a:buFontTx/>
              <a:buNone/>
              <a:tabLst/>
              <a:defRPr/>
            </a:pPr>
            <a:r>
              <a:rPr kumimoji="0" lang="ar-EG" sz="2900" b="1" i="0" u="none" strike="noStrike" kern="1200" cap="none" spc="0" normalizeH="0" baseline="0" noProof="0" dirty="0">
                <a:ln>
                  <a:noFill/>
                </a:ln>
                <a:solidFill>
                  <a:srgbClr val="FFFFFF"/>
                </a:solidFill>
                <a:effectLst/>
                <a:uLnTx/>
                <a:uFillTx/>
                <a:latin typeface="Calibri"/>
                <a:ea typeface="+mn-ea"/>
                <a:cs typeface="Times New Roman" panose="02020603050405020304" pitchFamily="18" charset="0"/>
              </a:rPr>
              <a:t>ولمَّا دخلَ كفرناحوم، جاء إليه قائد مِئَةٍ يطلب إليه قائلاً: " ياسيِّدي، غُلامي مطروحٌ في بيتي مُخلَّعاً مُعذَّباً جدّاً ". فقال له يسوع: " أنا آتي وأشفيه ". فأجاب قائد المِئَة وقال: " ياربُّ، لستُ مُستحقّاً أن تدخل تحت سقف بيتي، لكن قُل كلمةً فقط فيبرأ غلامي. لأنِّي أنا أيضاً إنسانٌ تحت سلطانٍ. لي جندٌ تحت يدي. أقول لهذا: اذهب فيذهب، ولآخر: تعال فيأتي، ولعبـدي: افعل هذا فيفعل ". </a:t>
            </a:r>
          </a:p>
        </p:txBody>
      </p:sp>
      <p:sp>
        <p:nvSpPr>
          <p:cNvPr id="3" name="Title 1">
            <a:extLst>
              <a:ext uri="{FF2B5EF4-FFF2-40B4-BE49-F238E27FC236}">
                <a16:creationId xmlns:a16="http://schemas.microsoft.com/office/drawing/2014/main" id="{E50D04B2-D43F-4C52-ABFD-25363950CD40}"/>
              </a:ext>
            </a:extLst>
          </p:cNvPr>
          <p:cNvSpPr>
            <a:spLocks noGrp="1"/>
          </p:cNvSpPr>
          <p:nvPr/>
        </p:nvSpPr>
        <p:spPr bwMode="auto">
          <a:xfrm>
            <a:off x="0" y="3671047"/>
            <a:ext cx="9144000" cy="674159"/>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rtl="1" eaLnBrk="0" fontAlgn="base" hangingPunct="0">
              <a:spcBef>
                <a:spcPct val="0"/>
              </a:spcBef>
              <a:spcAft>
                <a:spcPct val="0"/>
              </a:spcAft>
              <a:defRPr sz="4400" b="1" u="sng">
                <a:solidFill>
                  <a:srgbClr val="FFC000"/>
                </a:solidFill>
                <a:latin typeface="Times New Roman" pitchFamily="18" charset="0"/>
                <a:ea typeface="+mj-ea"/>
                <a:cs typeface="Times New Roman" pitchFamily="18" charset="0"/>
              </a:defRPr>
            </a:lvl1pPr>
            <a:lvl2pPr algn="ctr" rtl="1" eaLnBrk="0" fontAlgn="base" hangingPunct="0">
              <a:spcBef>
                <a:spcPct val="0"/>
              </a:spcBef>
              <a:spcAft>
                <a:spcPct val="0"/>
              </a:spcAft>
              <a:defRPr sz="3600">
                <a:solidFill>
                  <a:schemeClr val="bg1"/>
                </a:solidFill>
                <a:latin typeface="Calibri" pitchFamily="34" charset="0"/>
                <a:cs typeface="Times New Roman" pitchFamily="18" charset="0"/>
              </a:defRPr>
            </a:lvl2pPr>
            <a:lvl3pPr algn="ctr" rtl="1" eaLnBrk="0" fontAlgn="base" hangingPunct="0">
              <a:spcBef>
                <a:spcPct val="0"/>
              </a:spcBef>
              <a:spcAft>
                <a:spcPct val="0"/>
              </a:spcAft>
              <a:defRPr sz="3600">
                <a:solidFill>
                  <a:schemeClr val="bg1"/>
                </a:solidFill>
                <a:latin typeface="Calibri" pitchFamily="34" charset="0"/>
                <a:cs typeface="Times New Roman" pitchFamily="18" charset="0"/>
              </a:defRPr>
            </a:lvl3pPr>
            <a:lvl4pPr algn="ctr" rtl="1" eaLnBrk="0" fontAlgn="base" hangingPunct="0">
              <a:spcBef>
                <a:spcPct val="0"/>
              </a:spcBef>
              <a:spcAft>
                <a:spcPct val="0"/>
              </a:spcAft>
              <a:defRPr sz="3600">
                <a:solidFill>
                  <a:schemeClr val="bg1"/>
                </a:solidFill>
                <a:latin typeface="Calibri" pitchFamily="34" charset="0"/>
                <a:cs typeface="Times New Roman" pitchFamily="18" charset="0"/>
              </a:defRPr>
            </a:lvl4pPr>
            <a:lvl5pPr algn="ctr" rtl="1" eaLnBrk="0" fontAlgn="base" hangingPunct="0">
              <a:spcBef>
                <a:spcPct val="0"/>
              </a:spcBef>
              <a:spcAft>
                <a:spcPct val="0"/>
              </a:spcAft>
              <a:defRPr sz="3600">
                <a:solidFill>
                  <a:schemeClr val="bg1"/>
                </a:solidFill>
                <a:latin typeface="Calibri" pitchFamily="34" charset="0"/>
                <a:cs typeface="Times New Roman" pitchFamily="18" charset="0"/>
              </a:defRPr>
            </a:lvl5pPr>
            <a:lvl6pPr marL="457200" algn="ctr" rtl="1" eaLnBrk="1" fontAlgn="base" hangingPunct="1">
              <a:spcBef>
                <a:spcPct val="0"/>
              </a:spcBef>
              <a:spcAft>
                <a:spcPct val="0"/>
              </a:spcAft>
              <a:defRPr sz="3600">
                <a:solidFill>
                  <a:schemeClr val="bg1"/>
                </a:solidFill>
                <a:latin typeface="Arial" charset="0"/>
                <a:cs typeface="PT Bold Heading" pitchFamily="2" charset="-78"/>
              </a:defRPr>
            </a:lvl6pPr>
            <a:lvl7pPr marL="914400" algn="ctr" rtl="1" eaLnBrk="1" fontAlgn="base" hangingPunct="1">
              <a:spcBef>
                <a:spcPct val="0"/>
              </a:spcBef>
              <a:spcAft>
                <a:spcPct val="0"/>
              </a:spcAft>
              <a:defRPr sz="3600">
                <a:solidFill>
                  <a:schemeClr val="bg1"/>
                </a:solidFill>
                <a:latin typeface="Arial" charset="0"/>
                <a:cs typeface="PT Bold Heading" pitchFamily="2" charset="-78"/>
              </a:defRPr>
            </a:lvl7pPr>
            <a:lvl8pPr marL="1371600" algn="ctr" rtl="1" eaLnBrk="1" fontAlgn="base" hangingPunct="1">
              <a:spcBef>
                <a:spcPct val="0"/>
              </a:spcBef>
              <a:spcAft>
                <a:spcPct val="0"/>
              </a:spcAft>
              <a:defRPr sz="3600">
                <a:solidFill>
                  <a:schemeClr val="bg1"/>
                </a:solidFill>
                <a:latin typeface="Arial" charset="0"/>
                <a:cs typeface="PT Bold Heading" pitchFamily="2" charset="-78"/>
              </a:defRPr>
            </a:lvl8pPr>
            <a:lvl9pPr marL="1828800" algn="ctr" rtl="1" eaLnBrk="1" fontAlgn="base" hangingPunct="1">
              <a:spcBef>
                <a:spcPct val="0"/>
              </a:spcBef>
              <a:spcAft>
                <a:spcPct val="0"/>
              </a:spcAft>
              <a:defRPr sz="3600">
                <a:solidFill>
                  <a:schemeClr val="bg1"/>
                </a:solidFill>
                <a:latin typeface="Arial" charset="0"/>
                <a:cs typeface="PT Bold Heading" pitchFamily="2" charset="-78"/>
              </a:defRPr>
            </a:lvl9pPr>
          </a:lstStyle>
          <a:p>
            <a:pPr marL="0" marR="0" lvl="0" indent="0" algn="ctr" defTabSz="457200" rtl="1" eaLnBrk="0" fontAlgn="base" latinLnBrk="0" hangingPunct="0">
              <a:lnSpc>
                <a:spcPct val="100000"/>
              </a:lnSpc>
              <a:spcBef>
                <a:spcPct val="0"/>
              </a:spcBef>
              <a:spcAft>
                <a:spcPct val="0"/>
              </a:spcAft>
              <a:buClrTx/>
              <a:buSzTx/>
              <a:buFontTx/>
              <a:buNone/>
              <a:tabLst/>
              <a:defRPr/>
            </a:pPr>
            <a:r>
              <a:rPr kumimoji="0" lang="ar-SA" sz="3900" b="1" i="0" u="sng" strike="noStrike" kern="1200" cap="none" spc="0" normalizeH="0" baseline="0" noProof="0" dirty="0">
                <a:ln>
                  <a:noFill/>
                </a:ln>
                <a:solidFill>
                  <a:srgbClr val="FFC000"/>
                </a:solidFill>
                <a:effectLst/>
                <a:uLnTx/>
                <a:uFillTx/>
                <a:latin typeface="Times New Roman" pitchFamily="18" charset="0"/>
                <a:ea typeface="+mj-ea"/>
                <a:cs typeface="Times New Roman" pitchFamily="18" charset="0"/>
              </a:rPr>
              <a:t>الإنجيل من بشارة مُعلمنا مار متى البشير</a:t>
            </a:r>
            <a:r>
              <a:rPr kumimoji="0" lang="ar-EG" sz="3900" b="1" i="0" u="sng" strike="noStrike" kern="1200" cap="none" spc="0" normalizeH="0" baseline="0" noProof="0" dirty="0">
                <a:ln>
                  <a:noFill/>
                </a:ln>
                <a:solidFill>
                  <a:srgbClr val="FFC000"/>
                </a:solidFill>
                <a:effectLst/>
                <a:uLnTx/>
                <a:uFillTx/>
                <a:latin typeface="Times New Roman" pitchFamily="18" charset="0"/>
                <a:ea typeface="+mj-ea"/>
                <a:cs typeface="Times New Roman" pitchFamily="18" charset="0"/>
              </a:rPr>
              <a:t> </a:t>
            </a:r>
            <a:r>
              <a:rPr kumimoji="0" lang="ar-SA" sz="3900" b="1" i="0" u="sng" strike="noStrike" kern="1200" cap="none" spc="0" normalizeH="0" baseline="0" noProof="0" dirty="0">
                <a:ln>
                  <a:noFill/>
                </a:ln>
                <a:solidFill>
                  <a:srgbClr val="FFC000"/>
                </a:solidFill>
                <a:effectLst/>
                <a:uLnTx/>
                <a:uFillTx/>
                <a:latin typeface="Times New Roman" pitchFamily="18" charset="0"/>
                <a:ea typeface="+mj-ea"/>
                <a:cs typeface="Times New Roman" pitchFamily="18" charset="0"/>
              </a:rPr>
              <a:t>( 8 : 5 ـ 13 )</a:t>
            </a:r>
            <a:endParaRPr kumimoji="0" lang="en-US" sz="3900" b="1" i="0" u="sng" strike="noStrike" kern="1200" cap="none" spc="0" normalizeH="0" baseline="0" noProof="0" dirty="0">
              <a:ln>
                <a:noFill/>
              </a:ln>
              <a:solidFill>
                <a:srgbClr val="FFC000"/>
              </a:solidFill>
              <a:effectLst/>
              <a:uLnTx/>
              <a:uFillTx/>
              <a:latin typeface="Times New Roman" pitchFamily="18" charset="0"/>
              <a:ea typeface="+mj-ea"/>
              <a:cs typeface="Times New Roman" pitchFamily="18" charset="0"/>
            </a:endParaRPr>
          </a:p>
        </p:txBody>
      </p:sp>
    </p:spTree>
    <p:extLst>
      <p:ext uri="{BB962C8B-B14F-4D97-AF65-F5344CB8AC3E}">
        <p14:creationId xmlns:p14="http://schemas.microsoft.com/office/powerpoint/2010/main" val="4092686606"/>
      </p:ext>
    </p:extLst>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EDB046E4-A3AF-4997-AF40-439D4F94CBD2}"/>
              </a:ext>
            </a:extLst>
          </p:cNvPr>
          <p:cNvSpPr txBox="1"/>
          <p:nvPr/>
        </p:nvSpPr>
        <p:spPr>
          <a:xfrm>
            <a:off x="-147918" y="4304865"/>
            <a:ext cx="9291918" cy="2677656"/>
          </a:xfrm>
          <a:prstGeom prst="rect">
            <a:avLst/>
          </a:prstGeom>
          <a:noFill/>
        </p:spPr>
        <p:txBody>
          <a:bodyPr vert="horz" wrap="square"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2800" b="1" i="0" u="none" strike="noStrike" kern="1200" cap="none" spc="0" normalizeH="0" baseline="0" noProof="0" dirty="0">
                <a:ln>
                  <a:noFill/>
                </a:ln>
                <a:solidFill>
                  <a:srgbClr val="FFFFFF"/>
                </a:solidFill>
                <a:effectLst/>
                <a:uLnTx/>
                <a:uFillTx/>
                <a:latin typeface="Calibri"/>
                <a:ea typeface="+mn-ea"/>
                <a:cs typeface="Times New Roman" panose="02020603050405020304" pitchFamily="18" charset="0"/>
              </a:rPr>
              <a:t>فلمَّـا سَمِع يسـوع تعجَّب، وقال للذين يتبعـونـه: "الحقَّ أقول لكم، إنِّي لم أجد إيماناً بمقدار هذا في أحد في إسرائيل. وأقول لكم: إنَّ كثيرين سيأتون من المشارق والمغارب ويتَّكئون مع إبراهيم وإسحق ويعقوب في ملكوت السَّمَوات، وأمَّا بنو الملكوت فيُطرحون إلى الظُّلمة الخارجيَّة. حيث البُكاء وصرير الأسنان". ثُمَّ قال يسوع لقائد المئة: "اذهب، وكما آمنت ليكن لكَ". فَبَرَأَ الغلامُ في تلكَ السَّاعة.</a:t>
            </a:r>
          </a:p>
        </p:txBody>
      </p:sp>
    </p:spTree>
    <p:extLst>
      <p:ext uri="{BB962C8B-B14F-4D97-AF65-F5344CB8AC3E}">
        <p14:creationId xmlns:p14="http://schemas.microsoft.com/office/powerpoint/2010/main" val="2730517944"/>
      </p:ext>
    </p:extLst>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40486494"/>
      </p:ext>
    </p:extLst>
  </p:cSld>
  <p:clrMapOvr>
    <a:masterClrMapping/>
  </p:clrMapOvr>
  <p:transition advClick="0" advTm="0"/>
</p:sld>
</file>

<file path=ppt/slides/slide2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2111188" y="1"/>
            <a:ext cx="2111189" cy="806824"/>
          </a:xfrm>
        </p:spPr>
        <p:txBody>
          <a:bodyPr/>
          <a:lstStyle/>
          <a:p>
            <a:pPr algn="ctr" rtl="1"/>
            <a:r>
              <a:rPr lang="ar-EG" sz="4800" b="1" u="sng" dirty="0">
                <a:solidFill>
                  <a:srgbClr val="FFC000"/>
                </a:solidFill>
              </a:rPr>
              <a:t>26 هاتور</a:t>
            </a:r>
            <a:endParaRPr lang="en-GB" sz="4800" b="1" u="sng" dirty="0">
              <a:solidFill>
                <a:srgbClr val="FFC000"/>
              </a:solidFill>
            </a:endParaRPr>
          </a:p>
        </p:txBody>
      </p:sp>
      <p:sp>
        <p:nvSpPr>
          <p:cNvPr id="6" name="TextBox 5">
            <a:hlinkClick r:id="rId2" action="ppaction://hlinksldjump"/>
            <a:extLst>
              <a:ext uri="{FF2B5EF4-FFF2-40B4-BE49-F238E27FC236}">
                <a16:creationId xmlns:a16="http://schemas.microsoft.com/office/drawing/2014/main" id="{ADA2639C-0E3C-452C-B084-59D20501ADC5}"/>
              </a:ext>
            </a:extLst>
          </p:cNvPr>
          <p:cNvSpPr txBox="1"/>
          <p:nvPr/>
        </p:nvSpPr>
        <p:spPr>
          <a:xfrm>
            <a:off x="0" y="4838127"/>
            <a:ext cx="9144000" cy="1323439"/>
          </a:xfrm>
          <a:prstGeom prst="rect">
            <a:avLst/>
          </a:prstGeom>
          <a:noFill/>
        </p:spPr>
        <p:txBody>
          <a:bodyPr wrap="square" rtlCol="0">
            <a:spAutoFit/>
          </a:bodyPr>
          <a:lstStyle/>
          <a:p>
            <a:pPr marL="0" marR="0" lvl="0" indent="0" algn="ctr" defTabSz="914400" rtl="1" eaLnBrk="0" fontAlgn="base" latinLnBrk="0" hangingPunct="0">
              <a:lnSpc>
                <a:spcPct val="100000"/>
              </a:lnSpc>
              <a:spcBef>
                <a:spcPct val="20000"/>
              </a:spcBef>
              <a:spcAft>
                <a:spcPct val="0"/>
              </a:spcAft>
              <a:buClrTx/>
              <a:buSzTx/>
              <a:buFontTx/>
              <a:buNone/>
              <a:tabLst/>
              <a:defRPr/>
            </a:pPr>
            <a:r>
              <a:rPr kumimoji="0" lang="ar-EG" sz="8000" b="1" i="0" u="none" strike="noStrike" kern="0" cap="none" spc="0" normalizeH="0" baseline="0" noProof="0">
                <a:ln>
                  <a:noFill/>
                </a:ln>
                <a:solidFill>
                  <a:prstClr val="white"/>
                </a:solidFill>
                <a:effectLst/>
                <a:uLnTx/>
                <a:uFillTx/>
                <a:latin typeface="Calibri"/>
                <a:ea typeface="+mn-ea"/>
                <a:cs typeface="Arial" panose="020B0604020202020204" pitchFamily="34" charset="0"/>
              </a:rPr>
              <a:t>تقرأ فصول </a:t>
            </a:r>
            <a:r>
              <a:rPr kumimoji="0" lang="ar-EG" sz="8000" b="1" i="0" u="sng" strike="noStrike" kern="0" cap="none" spc="0" normalizeH="0" baseline="0" noProof="0">
                <a:ln>
                  <a:noFill/>
                </a:ln>
                <a:solidFill>
                  <a:srgbClr val="FFC000"/>
                </a:solidFill>
                <a:effectLst/>
                <a:uLnTx/>
                <a:uFillTx/>
                <a:latin typeface="Calibri"/>
                <a:ea typeface="+mn-ea"/>
                <a:cs typeface="Arial" panose="020B0604020202020204" pitchFamily="34" charset="0"/>
              </a:rPr>
              <a:t>22 هاتور</a:t>
            </a:r>
            <a:endParaRPr kumimoji="0" lang="en-GB" sz="8000" b="1" i="0" u="sng" strike="noStrike" kern="0" cap="none" spc="0" normalizeH="0" baseline="0" noProof="0" dirty="0">
              <a:ln>
                <a:noFill/>
              </a:ln>
              <a:solidFill>
                <a:srgbClr val="FFC000"/>
              </a:solidFill>
              <a:effectLst/>
              <a:uLnTx/>
              <a:uFillTx/>
              <a:latin typeface="Calibri"/>
              <a:ea typeface="+mn-ea"/>
              <a:cs typeface="+mn-cs"/>
            </a:endParaRPr>
          </a:p>
        </p:txBody>
      </p:sp>
    </p:spTree>
    <p:extLst>
      <p:ext uri="{BB962C8B-B14F-4D97-AF65-F5344CB8AC3E}">
        <p14:creationId xmlns:p14="http://schemas.microsoft.com/office/powerpoint/2010/main" val="2555799450"/>
      </p:ext>
    </p:extLst>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0967926"/>
      </p:ext>
    </p:extLst>
  </p:cSld>
  <p:clrMapOvr>
    <a:masterClrMapping/>
  </p:clrMapOvr>
  <p:transition advClick="0" advTm="0"/>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F976DC22-EFA9-48F7-BC42-1EE8A5EA738B}"/>
              </a:ext>
            </a:extLst>
          </p:cNvPr>
          <p:cNvSpPr txBox="1"/>
          <p:nvPr/>
        </p:nvSpPr>
        <p:spPr>
          <a:xfrm>
            <a:off x="0" y="4398994"/>
            <a:ext cx="9144000" cy="2400657"/>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SA" sz="3000" b="1" i="0" u="none" strike="noStrike" kern="1200" cap="none" spc="0" normalizeH="0" baseline="0" noProof="0" dirty="0">
                <a:ln>
                  <a:noFill/>
                </a:ln>
                <a:solidFill>
                  <a:srgbClr val="FFFFFF"/>
                </a:solidFill>
                <a:effectLst/>
                <a:uLnTx/>
                <a:uFillTx/>
                <a:latin typeface="Calibri"/>
                <a:ea typeface="+mn-ea"/>
                <a:cs typeface="Times New Roman" panose="02020603050405020304" pitchFamily="18" charset="0"/>
              </a:rPr>
              <a:t>ولكن وَيْـلٌ لكم أيُّها الفريسـيُّون، لأنَّكم تُعشِّـرون النَّعنـاع والسَّـذاب وكل بَقْـلٍ، وتتجـاوزون عـن ِّ ومحبَّة الله. وكان يجب أن تفعلوا هذه وأن لا تتركوا تلك الأُخر! ويلٌ لكم أيُّها الفريسيُّون، لأنَّكم تُحبُّون المجلس الأوَّل في المجامع، والتحيَّات في الأسواق. ويلٌ لكُم أيُّها الكتبة والفريسيُّون المراؤون فإنكم مِثل القبور التى ليست ظاهرة، والناس عليها ماشون ولا يعلمون! ". </a:t>
            </a:r>
            <a:endParaRPr kumimoji="0" lang="en-GB" sz="3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272472944"/>
      </p:ext>
    </p:extLst>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99362" name="Title 1"/>
          <p:cNvSpPr>
            <a:spLocks noGrp="1"/>
          </p:cNvSpPr>
          <p:nvPr>
            <p:ph type="title"/>
          </p:nvPr>
        </p:nvSpPr>
        <p:spPr bwMode="auto">
          <a:xfrm>
            <a:off x="-2057400" y="19050"/>
            <a:ext cx="2057400"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ar-EG"/>
              <a:t>27 هاتور</a:t>
            </a:r>
            <a:endParaRPr lang="en-US"/>
          </a:p>
        </p:txBody>
      </p:sp>
      <p:sp>
        <p:nvSpPr>
          <p:cNvPr id="399364" name="Content Placeholder 3"/>
          <p:cNvSpPr txBox="1">
            <a:spLocks/>
          </p:cNvSpPr>
          <p:nvPr/>
        </p:nvSpPr>
        <p:spPr bwMode="auto">
          <a:xfrm>
            <a:off x="0" y="4345206"/>
            <a:ext cx="9144000" cy="2585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ctr" defTabSz="457200" rtl="1" eaLnBrk="1" fontAlgn="auto" latinLnBrk="0" hangingPunct="1">
              <a:lnSpc>
                <a:spcPct val="100000"/>
              </a:lnSpc>
              <a:spcBef>
                <a:spcPct val="20000"/>
              </a:spcBef>
              <a:spcAft>
                <a:spcPts val="0"/>
              </a:spcAft>
              <a:buClrTx/>
              <a:buSzTx/>
              <a:buFontTx/>
              <a:buNone/>
              <a:tabLst/>
              <a:defRPr/>
            </a:pPr>
            <a:r>
              <a:rPr kumimoji="0" lang="ar-EG" sz="5400" b="1" i="0" u="none" strike="noStrike" kern="1200" cap="none" spc="0" normalizeH="0" baseline="0" noProof="0" dirty="0">
                <a:ln>
                  <a:noFill/>
                </a:ln>
                <a:solidFill>
                  <a:srgbClr val="FFFFFF"/>
                </a:solidFill>
                <a:effectLst/>
                <a:uLnTx/>
                <a:uFillTx/>
                <a:latin typeface="CS New Athanasius" panose="020B0500000000000000" pitchFamily="34" charset="0"/>
                <a:ea typeface="+mn-ea"/>
                <a:cs typeface="Times New Roman" panose="02020603050405020304" pitchFamily="18" charset="0"/>
              </a:rPr>
              <a:t>إلهُنا هو ملجأنا وقوَّتُنا، ومُعيننا في شدائدِنا التي أصابَتنا جدّاً. الربُّ إلهُ القواتِ مَعَنا. ناصِرُنا هو إلهُ يعقوبَ.</a:t>
            </a:r>
          </a:p>
        </p:txBody>
      </p:sp>
      <p:sp>
        <p:nvSpPr>
          <p:cNvPr id="5" name="Title 1">
            <a:extLst>
              <a:ext uri="{FF2B5EF4-FFF2-40B4-BE49-F238E27FC236}">
                <a16:creationId xmlns:a16="http://schemas.microsoft.com/office/drawing/2014/main" id="{BCC0DDE1-A809-4DF9-8B18-A2188B4B78AA}"/>
              </a:ext>
            </a:extLst>
          </p:cNvPr>
          <p:cNvSpPr txBox="1">
            <a:spLocks/>
          </p:cNvSpPr>
          <p:nvPr/>
        </p:nvSpPr>
        <p:spPr bwMode="auto">
          <a:xfrm>
            <a:off x="461962" y="3580031"/>
            <a:ext cx="8220075"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marL="0" marR="0" lvl="0" indent="0" algn="ctr" defTabSz="457200" rtl="1" eaLnBrk="1" fontAlgn="base" latinLnBrk="0" hangingPunct="1">
              <a:lnSpc>
                <a:spcPct val="100000"/>
              </a:lnSpc>
              <a:spcBef>
                <a:spcPct val="0"/>
              </a:spcBef>
              <a:spcAft>
                <a:spcPct val="0"/>
              </a:spcAft>
              <a:buClrTx/>
              <a:buSzTx/>
              <a:buFontTx/>
              <a:buNone/>
              <a:tabLst/>
              <a:defRPr/>
            </a:pPr>
            <a:r>
              <a:rPr kumimoji="0" lang="ar-EG" sz="44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المزمور ( 45 : 1 ، 7 )</a:t>
            </a:r>
          </a:p>
        </p:txBody>
      </p:sp>
    </p:spTree>
  </p:cSld>
  <p:clrMapOvr>
    <a:masterClrMapping/>
  </p:clrMapOvr>
  <p:transition spd="slow"/>
</p:sld>
</file>

<file path=ppt/slides/slide2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7F4EDD35-C240-4732-8B8D-9B0F283FE99D}"/>
              </a:ext>
            </a:extLst>
          </p:cNvPr>
          <p:cNvSpPr txBox="1"/>
          <p:nvPr/>
        </p:nvSpPr>
        <p:spPr>
          <a:xfrm>
            <a:off x="0" y="4345206"/>
            <a:ext cx="9144000" cy="2554545"/>
          </a:xfrm>
          <a:prstGeom prst="rect">
            <a:avLst/>
          </a:prstGeom>
          <a:noFill/>
        </p:spPr>
        <p:txBody>
          <a:bodyPr vert="horz" rtlCol="0">
            <a:spAutoFit/>
          </a:bodyPr>
          <a:lstStyle/>
          <a:p>
            <a:pPr marL="0" marR="0" lvl="0" indent="0" algn="justLow" defTabSz="457200" rtl="1" eaLnBrk="1" fontAlgn="auto" latinLnBrk="0" hangingPunct="1">
              <a:lnSpc>
                <a:spcPct val="100000"/>
              </a:lnSpc>
              <a:spcBef>
                <a:spcPct val="20000"/>
              </a:spcBef>
              <a:spcAft>
                <a:spcPts val="0"/>
              </a:spcAft>
              <a:buClrTx/>
              <a:buSzTx/>
              <a:buFontTx/>
              <a:buNone/>
              <a:tabLst/>
              <a:defRPr/>
            </a:pPr>
            <a:r>
              <a:rPr kumimoji="0" lang="ar-EG" sz="3200" b="1" i="0" u="none" strike="noStrike" kern="1200" cap="none" spc="0" normalizeH="0" baseline="0" noProof="0" dirty="0">
                <a:ln>
                  <a:noFill/>
                </a:ln>
                <a:solidFill>
                  <a:srgbClr val="FFFFFF"/>
                </a:solidFill>
                <a:effectLst/>
                <a:uLnTx/>
                <a:uFillTx/>
                <a:latin typeface="Calibri"/>
                <a:ea typeface="+mn-ea"/>
                <a:cs typeface="Times New Roman" panose="02020603050405020304" pitchFamily="18" charset="0"/>
              </a:rPr>
              <a:t>فلمَّا عَبَرَ على شاطئ بَحر الجليل أبصَرَ سِمعانَ وأندراوس أخَا سمعان يُلقِيَانِ شَبَكَةً في البَحر، فإنَّهُمَا كانا صَيَّادَينِ. فقال لهُمَا يسوعُ: " هَلُمَّ ورَائي فأجعلُكُمَا تَصِيرانِ صَيَّادي النَّاس ". فلِلوقتِ تَرَكا شِباكَهُما وتَبعَاهُ. ثُمَّ اجتَازَ قليلاً إلي قُدَّام فرأى يعقوبَ بن زَبدِي ويوحنَّا أخاهُ وهُمَا في السَّفِينةِ يُصلِحَان شباكهما. فدعاهُمَا للوَقتِ. </a:t>
            </a:r>
          </a:p>
        </p:txBody>
      </p:sp>
      <p:sp>
        <p:nvSpPr>
          <p:cNvPr id="3" name="Title 1">
            <a:extLst>
              <a:ext uri="{FF2B5EF4-FFF2-40B4-BE49-F238E27FC236}">
                <a16:creationId xmlns:a16="http://schemas.microsoft.com/office/drawing/2014/main" id="{F8C1D67E-D0A5-40D6-A499-0A0E324E0C3B}"/>
              </a:ext>
            </a:extLst>
          </p:cNvPr>
          <p:cNvSpPr>
            <a:spLocks noGrp="1"/>
          </p:cNvSpPr>
          <p:nvPr/>
        </p:nvSpPr>
        <p:spPr bwMode="auto">
          <a:xfrm>
            <a:off x="0" y="3684494"/>
            <a:ext cx="9144000" cy="66071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rtl="1" eaLnBrk="0" fontAlgn="base" hangingPunct="0">
              <a:spcBef>
                <a:spcPct val="0"/>
              </a:spcBef>
              <a:spcAft>
                <a:spcPct val="0"/>
              </a:spcAft>
              <a:defRPr sz="4400" b="1" u="sng">
                <a:solidFill>
                  <a:srgbClr val="FFC000"/>
                </a:solidFill>
                <a:latin typeface="Times New Roman" pitchFamily="18" charset="0"/>
                <a:ea typeface="+mj-ea"/>
                <a:cs typeface="Times New Roman" pitchFamily="18" charset="0"/>
              </a:defRPr>
            </a:lvl1pPr>
            <a:lvl2pPr algn="ctr" rtl="1" eaLnBrk="0" fontAlgn="base" hangingPunct="0">
              <a:spcBef>
                <a:spcPct val="0"/>
              </a:spcBef>
              <a:spcAft>
                <a:spcPct val="0"/>
              </a:spcAft>
              <a:defRPr sz="3600">
                <a:solidFill>
                  <a:schemeClr val="bg1"/>
                </a:solidFill>
                <a:latin typeface="Calibri" pitchFamily="34" charset="0"/>
                <a:cs typeface="Times New Roman" pitchFamily="18" charset="0"/>
              </a:defRPr>
            </a:lvl2pPr>
            <a:lvl3pPr algn="ctr" rtl="1" eaLnBrk="0" fontAlgn="base" hangingPunct="0">
              <a:spcBef>
                <a:spcPct val="0"/>
              </a:spcBef>
              <a:spcAft>
                <a:spcPct val="0"/>
              </a:spcAft>
              <a:defRPr sz="3600">
                <a:solidFill>
                  <a:schemeClr val="bg1"/>
                </a:solidFill>
                <a:latin typeface="Calibri" pitchFamily="34" charset="0"/>
                <a:cs typeface="Times New Roman" pitchFamily="18" charset="0"/>
              </a:defRPr>
            </a:lvl3pPr>
            <a:lvl4pPr algn="ctr" rtl="1" eaLnBrk="0" fontAlgn="base" hangingPunct="0">
              <a:spcBef>
                <a:spcPct val="0"/>
              </a:spcBef>
              <a:spcAft>
                <a:spcPct val="0"/>
              </a:spcAft>
              <a:defRPr sz="3600">
                <a:solidFill>
                  <a:schemeClr val="bg1"/>
                </a:solidFill>
                <a:latin typeface="Calibri" pitchFamily="34" charset="0"/>
                <a:cs typeface="Times New Roman" pitchFamily="18" charset="0"/>
              </a:defRPr>
            </a:lvl4pPr>
            <a:lvl5pPr algn="ctr" rtl="1" eaLnBrk="0" fontAlgn="base" hangingPunct="0">
              <a:spcBef>
                <a:spcPct val="0"/>
              </a:spcBef>
              <a:spcAft>
                <a:spcPct val="0"/>
              </a:spcAft>
              <a:defRPr sz="3600">
                <a:solidFill>
                  <a:schemeClr val="bg1"/>
                </a:solidFill>
                <a:latin typeface="Calibri" pitchFamily="34" charset="0"/>
                <a:cs typeface="Times New Roman" pitchFamily="18" charset="0"/>
              </a:defRPr>
            </a:lvl5pPr>
            <a:lvl6pPr marL="457200" algn="ctr" rtl="1" eaLnBrk="1" fontAlgn="base" hangingPunct="1">
              <a:spcBef>
                <a:spcPct val="0"/>
              </a:spcBef>
              <a:spcAft>
                <a:spcPct val="0"/>
              </a:spcAft>
              <a:defRPr sz="3600">
                <a:solidFill>
                  <a:schemeClr val="bg1"/>
                </a:solidFill>
                <a:latin typeface="Arial" charset="0"/>
                <a:cs typeface="PT Bold Heading" pitchFamily="2" charset="-78"/>
              </a:defRPr>
            </a:lvl6pPr>
            <a:lvl7pPr marL="914400" algn="ctr" rtl="1" eaLnBrk="1" fontAlgn="base" hangingPunct="1">
              <a:spcBef>
                <a:spcPct val="0"/>
              </a:spcBef>
              <a:spcAft>
                <a:spcPct val="0"/>
              </a:spcAft>
              <a:defRPr sz="3600">
                <a:solidFill>
                  <a:schemeClr val="bg1"/>
                </a:solidFill>
                <a:latin typeface="Arial" charset="0"/>
                <a:cs typeface="PT Bold Heading" pitchFamily="2" charset="-78"/>
              </a:defRPr>
            </a:lvl7pPr>
            <a:lvl8pPr marL="1371600" algn="ctr" rtl="1" eaLnBrk="1" fontAlgn="base" hangingPunct="1">
              <a:spcBef>
                <a:spcPct val="0"/>
              </a:spcBef>
              <a:spcAft>
                <a:spcPct val="0"/>
              </a:spcAft>
              <a:defRPr sz="3600">
                <a:solidFill>
                  <a:schemeClr val="bg1"/>
                </a:solidFill>
                <a:latin typeface="Arial" charset="0"/>
                <a:cs typeface="PT Bold Heading" pitchFamily="2" charset="-78"/>
              </a:defRPr>
            </a:lvl8pPr>
            <a:lvl9pPr marL="1828800" algn="ctr" rtl="1" eaLnBrk="1" fontAlgn="base" hangingPunct="1">
              <a:spcBef>
                <a:spcPct val="0"/>
              </a:spcBef>
              <a:spcAft>
                <a:spcPct val="0"/>
              </a:spcAft>
              <a:defRPr sz="3600">
                <a:solidFill>
                  <a:schemeClr val="bg1"/>
                </a:solidFill>
                <a:latin typeface="Arial" charset="0"/>
                <a:cs typeface="PT Bold Heading" pitchFamily="2" charset="-78"/>
              </a:defRPr>
            </a:lvl9pPr>
          </a:lstStyle>
          <a:p>
            <a:pPr marL="0" marR="0" lvl="0" indent="0" algn="ctr" defTabSz="457200" rtl="1" eaLnBrk="0" fontAlgn="base" latinLnBrk="0" hangingPunct="0">
              <a:lnSpc>
                <a:spcPct val="100000"/>
              </a:lnSpc>
              <a:spcBef>
                <a:spcPct val="0"/>
              </a:spcBef>
              <a:spcAft>
                <a:spcPct val="0"/>
              </a:spcAft>
              <a:buClrTx/>
              <a:buSzTx/>
              <a:buFontTx/>
              <a:buNone/>
              <a:tabLst/>
              <a:defRPr/>
            </a:pPr>
            <a:r>
              <a:rPr kumimoji="0" lang="ar-SA" sz="3900" b="1" i="0" u="sng" strike="noStrike" kern="1200" cap="none" spc="0" normalizeH="0" baseline="0" noProof="0" dirty="0">
                <a:ln>
                  <a:noFill/>
                </a:ln>
                <a:solidFill>
                  <a:srgbClr val="FFC000"/>
                </a:solidFill>
                <a:effectLst/>
                <a:uLnTx/>
                <a:uFillTx/>
                <a:latin typeface="Times New Roman" pitchFamily="18" charset="0"/>
                <a:ea typeface="+mj-ea"/>
                <a:cs typeface="Times New Roman" pitchFamily="18" charset="0"/>
              </a:rPr>
              <a:t>الإنجيل من بشارة معلمنا مرقس البشير</a:t>
            </a:r>
            <a:r>
              <a:rPr kumimoji="0" lang="ar-EG" sz="3900" b="1" i="0" u="sng" strike="noStrike" kern="1200" cap="none" spc="0" normalizeH="0" baseline="0" noProof="0" dirty="0">
                <a:ln>
                  <a:noFill/>
                </a:ln>
                <a:solidFill>
                  <a:srgbClr val="FFC000"/>
                </a:solidFill>
                <a:effectLst/>
                <a:uLnTx/>
                <a:uFillTx/>
                <a:latin typeface="Times New Roman" pitchFamily="18" charset="0"/>
                <a:ea typeface="+mj-ea"/>
                <a:cs typeface="Times New Roman" pitchFamily="18" charset="0"/>
              </a:rPr>
              <a:t> ( 1 : 16 ـ 22 )</a:t>
            </a:r>
            <a:endParaRPr kumimoji="0" lang="en-US" sz="3900" b="1" i="0" u="sng" strike="noStrike" kern="1200" cap="none" spc="0" normalizeH="0" baseline="0" noProof="0" dirty="0">
              <a:ln>
                <a:noFill/>
              </a:ln>
              <a:solidFill>
                <a:srgbClr val="FFC000"/>
              </a:solidFill>
              <a:effectLst/>
              <a:uLnTx/>
              <a:uFillTx/>
              <a:latin typeface="Times New Roman" pitchFamily="18" charset="0"/>
              <a:ea typeface="+mj-ea"/>
              <a:cs typeface="Times New Roman" pitchFamily="18" charset="0"/>
            </a:endParaRPr>
          </a:p>
        </p:txBody>
      </p:sp>
    </p:spTree>
    <p:extLst>
      <p:ext uri="{BB962C8B-B14F-4D97-AF65-F5344CB8AC3E}">
        <p14:creationId xmlns:p14="http://schemas.microsoft.com/office/powerpoint/2010/main" val="2615174726"/>
      </p:ext>
    </p:extLst>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96E54A4F-860E-4883-BCCB-59A7A33AAD43}"/>
              </a:ext>
            </a:extLst>
          </p:cNvPr>
          <p:cNvSpPr txBox="1"/>
          <p:nvPr/>
        </p:nvSpPr>
        <p:spPr>
          <a:xfrm>
            <a:off x="0" y="4345206"/>
            <a:ext cx="9144000" cy="2554545"/>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4000" b="1" i="0" u="none" strike="noStrike" kern="1200" cap="none" spc="0" normalizeH="0" baseline="0" noProof="0" dirty="0">
                <a:ln>
                  <a:noFill/>
                </a:ln>
                <a:solidFill>
                  <a:srgbClr val="FFFFFF"/>
                </a:solidFill>
                <a:effectLst/>
                <a:uLnTx/>
                <a:uFillTx/>
                <a:latin typeface="Calibri"/>
                <a:ea typeface="+mn-ea"/>
                <a:cs typeface="Times New Roman" panose="02020603050405020304" pitchFamily="18" charset="0"/>
              </a:rPr>
              <a:t>فَتَرَكا أباهُمَا زبدِي في السَّفِينَةِ مع الأجرى وذهَبَا وراءهُ. ثمَّ دخَلُوا كفرَ ناحومَ، وللوَقتِ دخَلَ المَجمَعَ في السَّبتِ وصَارَ يُعلِّمُ. فكانوا يتعجبونَ من تَعلِيمِهِ لأنَّهُ كانَ يُعَلِّمُهُمْ كَمَنْ لهُ سُلطانٌ وليسَ كالكَتَبةِ.</a:t>
            </a:r>
            <a:endParaRPr kumimoji="0" lang="en-GB"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425157933"/>
      </p:ext>
    </p:extLst>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745883785"/>
      </p:ext>
    </p:extLst>
  </p:cSld>
  <p:clrMapOvr>
    <a:masterClrMapping/>
  </p:clrMapOvr>
  <p:transition advClick="0" advTm="0"/>
</p:sld>
</file>

<file path=ppt/slides/slide2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4450" name="Title 1"/>
          <p:cNvSpPr>
            <a:spLocks noGrp="1"/>
          </p:cNvSpPr>
          <p:nvPr>
            <p:ph type="title"/>
          </p:nvPr>
        </p:nvSpPr>
        <p:spPr bwMode="auto">
          <a:xfrm>
            <a:off x="-2057400" y="19050"/>
            <a:ext cx="2057400"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ar-EG" dirty="0"/>
              <a:t>28 هاتور</a:t>
            </a:r>
            <a:endParaRPr lang="en-US" dirty="0"/>
          </a:p>
        </p:txBody>
      </p:sp>
      <p:sp>
        <p:nvSpPr>
          <p:cNvPr id="104452" name="Content Placeholder 3"/>
          <p:cNvSpPr txBox="1">
            <a:spLocks/>
          </p:cNvSpPr>
          <p:nvPr/>
        </p:nvSpPr>
        <p:spPr bwMode="auto">
          <a:xfrm>
            <a:off x="0" y="4345206"/>
            <a:ext cx="9144000" cy="2585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ctr" defTabSz="457200" rtl="1" eaLnBrk="1" fontAlgn="auto" latinLnBrk="0" hangingPunct="1">
              <a:lnSpc>
                <a:spcPct val="100000"/>
              </a:lnSpc>
              <a:spcBef>
                <a:spcPct val="20000"/>
              </a:spcBef>
              <a:spcAft>
                <a:spcPts val="0"/>
              </a:spcAft>
              <a:buClrTx/>
              <a:buSzTx/>
              <a:buFontTx/>
              <a:buNone/>
              <a:tabLst/>
              <a:defRPr/>
            </a:pPr>
            <a:r>
              <a:rPr kumimoji="0" lang="ar-EG" sz="5400" b="1" i="0" u="none" strike="noStrike" kern="1200" cap="none" spc="0" normalizeH="0" baseline="0" noProof="0" dirty="0">
                <a:ln>
                  <a:noFill/>
                </a:ln>
                <a:solidFill>
                  <a:srgbClr val="FFFFFF"/>
                </a:solidFill>
                <a:effectLst/>
                <a:uLnTx/>
                <a:uFillTx/>
                <a:latin typeface="CS New Athanasius" panose="020B0500000000000000" pitchFamily="34" charset="0"/>
                <a:ea typeface="+mn-ea"/>
                <a:cs typeface="Times New Roman" panose="02020603050405020304" pitchFamily="18" charset="0"/>
              </a:rPr>
              <a:t>رَفعتُ مُختاراً من شعبي. وَجَدتُ داودَ عَبدي، مَسَحتُهُ بدُهنٍ مُقدَّسٍ، لأن يدي تُعَضِّـدَهُ.</a:t>
            </a:r>
          </a:p>
        </p:txBody>
      </p:sp>
      <p:sp>
        <p:nvSpPr>
          <p:cNvPr id="5" name="Title 1">
            <a:extLst>
              <a:ext uri="{FF2B5EF4-FFF2-40B4-BE49-F238E27FC236}">
                <a16:creationId xmlns:a16="http://schemas.microsoft.com/office/drawing/2014/main" id="{E4BE1D21-E342-4A74-B726-5E556B8A086E}"/>
              </a:ext>
            </a:extLst>
          </p:cNvPr>
          <p:cNvSpPr txBox="1">
            <a:spLocks/>
          </p:cNvSpPr>
          <p:nvPr/>
        </p:nvSpPr>
        <p:spPr bwMode="auto">
          <a:xfrm>
            <a:off x="461962" y="3580031"/>
            <a:ext cx="8220075"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marL="0" marR="0" lvl="0" indent="0" algn="ctr" defTabSz="457200" rtl="1" eaLnBrk="1" fontAlgn="base" latinLnBrk="0" hangingPunct="1">
              <a:lnSpc>
                <a:spcPct val="100000"/>
              </a:lnSpc>
              <a:spcBef>
                <a:spcPct val="0"/>
              </a:spcBef>
              <a:spcAft>
                <a:spcPct val="0"/>
              </a:spcAft>
              <a:buClrTx/>
              <a:buSzTx/>
              <a:buFontTx/>
              <a:buNone/>
              <a:tabLst/>
              <a:defRPr/>
            </a:pPr>
            <a:r>
              <a:rPr kumimoji="0" lang="ar-EG" sz="44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المزمور ( 88 : 14 ، 15 )</a:t>
            </a:r>
          </a:p>
        </p:txBody>
      </p:sp>
    </p:spTree>
  </p:cSld>
  <p:clrMapOvr>
    <a:masterClrMapping/>
  </p:clrMapOvr>
  <p:transition spd="slow"/>
</p:sld>
</file>

<file path=ppt/slides/slide2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7C55C42D-89F2-4FB8-A9DD-BCF55D121EC9}"/>
              </a:ext>
            </a:extLst>
          </p:cNvPr>
          <p:cNvSpPr txBox="1"/>
          <p:nvPr/>
        </p:nvSpPr>
        <p:spPr>
          <a:xfrm>
            <a:off x="0" y="4345206"/>
            <a:ext cx="9144000" cy="2554545"/>
          </a:xfrm>
          <a:prstGeom prst="rect">
            <a:avLst/>
          </a:prstGeom>
          <a:noFill/>
        </p:spPr>
        <p:txBody>
          <a:bodyPr vert="horz" rtlCol="0">
            <a:spAutoFit/>
          </a:bodyPr>
          <a:lstStyle/>
          <a:p>
            <a:pPr marL="0" marR="0" lvl="0" indent="0" algn="justLow" defTabSz="457200" rtl="1" eaLnBrk="1" fontAlgn="auto" latinLnBrk="0" hangingPunct="1">
              <a:lnSpc>
                <a:spcPct val="100000"/>
              </a:lnSpc>
              <a:spcBef>
                <a:spcPct val="20000"/>
              </a:spcBef>
              <a:spcAft>
                <a:spcPts val="0"/>
              </a:spcAft>
              <a:buClrTx/>
              <a:buSzTx/>
              <a:buFontTx/>
              <a:buNone/>
              <a:tabLst/>
              <a:defRPr/>
            </a:pPr>
            <a:r>
              <a:rPr kumimoji="0" lang="ar-EG" sz="3200" b="1" i="0" u="none" strike="noStrike" kern="1200" cap="none" spc="0" normalizeH="0" baseline="0" noProof="0" dirty="0">
                <a:ln>
                  <a:noFill/>
                </a:ln>
                <a:solidFill>
                  <a:srgbClr val="FFFFFF"/>
                </a:solidFill>
                <a:effectLst/>
                <a:uLnTx/>
                <a:uFillTx/>
                <a:latin typeface="Calibri"/>
                <a:ea typeface="+mn-ea"/>
                <a:cs typeface="Times New Roman" panose="02020603050405020304" pitchFamily="18" charset="0"/>
              </a:rPr>
              <a:t>لا تَظُنُّوا أنِّي جئتُ لأُلقيَ سـلاماً على الأرض، ما جئتُ لأُلقيَ سلاماً بَل سيفاً. فإنِّي أتيتُ لأُفرِّقَ الإنسانَ ضدَّ أبيهِ والاِبنةَ ضدَّ أُمِّها والعروسَ ضدَّ حماتِها. وأعداءُ الإنسانِ أهلُ بيتهِ. مَن أحبَّ أباً أو أُمَّاً أكثرَ منِّي فلا يَستَحقُّني. ومَن أحبَّ ابنهُ أو ابنتهُ أكثرَ منِّي فلا يَستَحقُّني. ومَن لا يَحملُ صَلِيبَهُ ويَتبَعُني فلا يَستَحقُّني. </a:t>
            </a:r>
          </a:p>
        </p:txBody>
      </p:sp>
      <p:sp>
        <p:nvSpPr>
          <p:cNvPr id="3" name="Title 1">
            <a:extLst>
              <a:ext uri="{FF2B5EF4-FFF2-40B4-BE49-F238E27FC236}">
                <a16:creationId xmlns:a16="http://schemas.microsoft.com/office/drawing/2014/main" id="{E09F66B0-F279-41F2-BB80-FFA0969A7DE8}"/>
              </a:ext>
            </a:extLst>
          </p:cNvPr>
          <p:cNvSpPr>
            <a:spLocks noGrp="1"/>
          </p:cNvSpPr>
          <p:nvPr/>
        </p:nvSpPr>
        <p:spPr bwMode="auto">
          <a:xfrm>
            <a:off x="0" y="3684494"/>
            <a:ext cx="9144000" cy="66071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rtl="1" eaLnBrk="0" fontAlgn="base" hangingPunct="0">
              <a:spcBef>
                <a:spcPct val="0"/>
              </a:spcBef>
              <a:spcAft>
                <a:spcPct val="0"/>
              </a:spcAft>
              <a:defRPr sz="4400" b="1" u="sng">
                <a:solidFill>
                  <a:srgbClr val="FFC000"/>
                </a:solidFill>
                <a:latin typeface="Times New Roman" pitchFamily="18" charset="0"/>
                <a:ea typeface="+mj-ea"/>
                <a:cs typeface="Times New Roman" pitchFamily="18" charset="0"/>
              </a:defRPr>
            </a:lvl1pPr>
            <a:lvl2pPr algn="ctr" rtl="1" eaLnBrk="0" fontAlgn="base" hangingPunct="0">
              <a:spcBef>
                <a:spcPct val="0"/>
              </a:spcBef>
              <a:spcAft>
                <a:spcPct val="0"/>
              </a:spcAft>
              <a:defRPr sz="3600">
                <a:solidFill>
                  <a:schemeClr val="bg1"/>
                </a:solidFill>
                <a:latin typeface="Calibri" pitchFamily="34" charset="0"/>
                <a:cs typeface="Times New Roman" pitchFamily="18" charset="0"/>
              </a:defRPr>
            </a:lvl2pPr>
            <a:lvl3pPr algn="ctr" rtl="1" eaLnBrk="0" fontAlgn="base" hangingPunct="0">
              <a:spcBef>
                <a:spcPct val="0"/>
              </a:spcBef>
              <a:spcAft>
                <a:spcPct val="0"/>
              </a:spcAft>
              <a:defRPr sz="3600">
                <a:solidFill>
                  <a:schemeClr val="bg1"/>
                </a:solidFill>
                <a:latin typeface="Calibri" pitchFamily="34" charset="0"/>
                <a:cs typeface="Times New Roman" pitchFamily="18" charset="0"/>
              </a:defRPr>
            </a:lvl3pPr>
            <a:lvl4pPr algn="ctr" rtl="1" eaLnBrk="0" fontAlgn="base" hangingPunct="0">
              <a:spcBef>
                <a:spcPct val="0"/>
              </a:spcBef>
              <a:spcAft>
                <a:spcPct val="0"/>
              </a:spcAft>
              <a:defRPr sz="3600">
                <a:solidFill>
                  <a:schemeClr val="bg1"/>
                </a:solidFill>
                <a:latin typeface="Calibri" pitchFamily="34" charset="0"/>
                <a:cs typeface="Times New Roman" pitchFamily="18" charset="0"/>
              </a:defRPr>
            </a:lvl4pPr>
            <a:lvl5pPr algn="ctr" rtl="1" eaLnBrk="0" fontAlgn="base" hangingPunct="0">
              <a:spcBef>
                <a:spcPct val="0"/>
              </a:spcBef>
              <a:spcAft>
                <a:spcPct val="0"/>
              </a:spcAft>
              <a:defRPr sz="3600">
                <a:solidFill>
                  <a:schemeClr val="bg1"/>
                </a:solidFill>
                <a:latin typeface="Calibri" pitchFamily="34" charset="0"/>
                <a:cs typeface="Times New Roman" pitchFamily="18" charset="0"/>
              </a:defRPr>
            </a:lvl5pPr>
            <a:lvl6pPr marL="457200" algn="ctr" rtl="1" eaLnBrk="1" fontAlgn="base" hangingPunct="1">
              <a:spcBef>
                <a:spcPct val="0"/>
              </a:spcBef>
              <a:spcAft>
                <a:spcPct val="0"/>
              </a:spcAft>
              <a:defRPr sz="3600">
                <a:solidFill>
                  <a:schemeClr val="bg1"/>
                </a:solidFill>
                <a:latin typeface="Arial" charset="0"/>
                <a:cs typeface="PT Bold Heading" pitchFamily="2" charset="-78"/>
              </a:defRPr>
            </a:lvl6pPr>
            <a:lvl7pPr marL="914400" algn="ctr" rtl="1" eaLnBrk="1" fontAlgn="base" hangingPunct="1">
              <a:spcBef>
                <a:spcPct val="0"/>
              </a:spcBef>
              <a:spcAft>
                <a:spcPct val="0"/>
              </a:spcAft>
              <a:defRPr sz="3600">
                <a:solidFill>
                  <a:schemeClr val="bg1"/>
                </a:solidFill>
                <a:latin typeface="Arial" charset="0"/>
                <a:cs typeface="PT Bold Heading" pitchFamily="2" charset="-78"/>
              </a:defRPr>
            </a:lvl7pPr>
            <a:lvl8pPr marL="1371600" algn="ctr" rtl="1" eaLnBrk="1" fontAlgn="base" hangingPunct="1">
              <a:spcBef>
                <a:spcPct val="0"/>
              </a:spcBef>
              <a:spcAft>
                <a:spcPct val="0"/>
              </a:spcAft>
              <a:defRPr sz="3600">
                <a:solidFill>
                  <a:schemeClr val="bg1"/>
                </a:solidFill>
                <a:latin typeface="Arial" charset="0"/>
                <a:cs typeface="PT Bold Heading" pitchFamily="2" charset="-78"/>
              </a:defRPr>
            </a:lvl8pPr>
            <a:lvl9pPr marL="1828800" algn="ctr" rtl="1" eaLnBrk="1" fontAlgn="base" hangingPunct="1">
              <a:spcBef>
                <a:spcPct val="0"/>
              </a:spcBef>
              <a:spcAft>
                <a:spcPct val="0"/>
              </a:spcAft>
              <a:defRPr sz="3600">
                <a:solidFill>
                  <a:schemeClr val="bg1"/>
                </a:solidFill>
                <a:latin typeface="Arial" charset="0"/>
                <a:cs typeface="PT Bold Heading" pitchFamily="2" charset="-78"/>
              </a:defRPr>
            </a:lvl9pPr>
          </a:lstStyle>
          <a:p>
            <a:pPr marL="0" marR="0" lvl="0" indent="0" algn="ctr" defTabSz="457200" rtl="1" eaLnBrk="0" fontAlgn="base" latinLnBrk="0" hangingPunct="0">
              <a:lnSpc>
                <a:spcPct val="100000"/>
              </a:lnSpc>
              <a:spcBef>
                <a:spcPct val="0"/>
              </a:spcBef>
              <a:spcAft>
                <a:spcPct val="0"/>
              </a:spcAft>
              <a:buClrTx/>
              <a:buSzTx/>
              <a:buFontTx/>
              <a:buNone/>
              <a:tabLst/>
              <a:defRPr/>
            </a:pPr>
            <a:r>
              <a:rPr kumimoji="0" lang="ar-SA" sz="4000" b="1" i="0" u="sng" strike="noStrike" kern="1200" cap="none" spc="0" normalizeH="0" baseline="0" noProof="0" dirty="0">
                <a:ln>
                  <a:noFill/>
                </a:ln>
                <a:solidFill>
                  <a:srgbClr val="FFC000"/>
                </a:solidFill>
                <a:effectLst/>
                <a:uLnTx/>
                <a:uFillTx/>
                <a:latin typeface="Times New Roman" pitchFamily="18" charset="0"/>
                <a:ea typeface="+mj-ea"/>
                <a:cs typeface="Times New Roman" pitchFamily="18" charset="0"/>
              </a:rPr>
              <a:t>الإنجيل من بشارة مُعلمنا </a:t>
            </a:r>
            <a:r>
              <a:rPr kumimoji="0" lang="ar-EG" sz="4000" b="1" i="0" u="sng" strike="noStrike" kern="1200" cap="none" spc="0" normalizeH="0" baseline="0" noProof="0" dirty="0">
                <a:ln>
                  <a:noFill/>
                </a:ln>
                <a:solidFill>
                  <a:srgbClr val="FFC000"/>
                </a:solidFill>
                <a:effectLst/>
                <a:uLnTx/>
                <a:uFillTx/>
                <a:latin typeface="Times New Roman" pitchFamily="18" charset="0"/>
                <a:ea typeface="+mj-ea"/>
                <a:cs typeface="Times New Roman" pitchFamily="18" charset="0"/>
              </a:rPr>
              <a:t>متى</a:t>
            </a:r>
            <a:r>
              <a:rPr kumimoji="0" lang="ar-SA" sz="4000" b="1" i="0" u="sng" strike="noStrike" kern="1200" cap="none" spc="0" normalizeH="0" baseline="0" noProof="0" dirty="0">
                <a:ln>
                  <a:noFill/>
                </a:ln>
                <a:solidFill>
                  <a:srgbClr val="FFC000"/>
                </a:solidFill>
                <a:effectLst/>
                <a:uLnTx/>
                <a:uFillTx/>
                <a:latin typeface="Times New Roman" pitchFamily="18" charset="0"/>
                <a:ea typeface="+mj-ea"/>
                <a:cs typeface="Times New Roman" pitchFamily="18" charset="0"/>
              </a:rPr>
              <a:t> ال</a:t>
            </a:r>
            <a:r>
              <a:rPr kumimoji="0" lang="ar-EG" sz="4000" b="1" i="0" u="sng" strike="noStrike" kern="1200" cap="none" spc="0" normalizeH="0" baseline="0" noProof="0" dirty="0">
                <a:ln>
                  <a:noFill/>
                </a:ln>
                <a:solidFill>
                  <a:srgbClr val="FFC000"/>
                </a:solidFill>
                <a:effectLst/>
                <a:uLnTx/>
                <a:uFillTx/>
                <a:latin typeface="Times New Roman" pitchFamily="18" charset="0"/>
                <a:ea typeface="+mj-ea"/>
                <a:cs typeface="Times New Roman" pitchFamily="18" charset="0"/>
              </a:rPr>
              <a:t>بشير</a:t>
            </a:r>
            <a:r>
              <a:rPr kumimoji="0" lang="ar-SA" sz="4000" b="1" i="0" u="sng" strike="noStrike" kern="1200" cap="none" spc="0" normalizeH="0" baseline="0" noProof="0" dirty="0">
                <a:ln>
                  <a:noFill/>
                </a:ln>
                <a:solidFill>
                  <a:srgbClr val="FFC000"/>
                </a:solidFill>
                <a:effectLst/>
                <a:uLnTx/>
                <a:uFillTx/>
                <a:latin typeface="Times New Roman" pitchFamily="18" charset="0"/>
                <a:ea typeface="+mj-ea"/>
                <a:cs typeface="Times New Roman" pitchFamily="18" charset="0"/>
              </a:rPr>
              <a:t> ( 10 : 34 ـ 42 )</a:t>
            </a:r>
            <a:endParaRPr kumimoji="0" lang="en-US" sz="4000" b="1" i="0" u="sng" strike="noStrike" kern="1200" cap="none" spc="0" normalizeH="0" baseline="0" noProof="0" dirty="0">
              <a:ln>
                <a:noFill/>
              </a:ln>
              <a:solidFill>
                <a:srgbClr val="FFC000"/>
              </a:solidFill>
              <a:effectLst/>
              <a:uLnTx/>
              <a:uFillTx/>
              <a:latin typeface="Times New Roman" pitchFamily="18" charset="0"/>
              <a:ea typeface="+mj-ea"/>
              <a:cs typeface="Times New Roman" pitchFamily="18" charset="0"/>
            </a:endParaRPr>
          </a:p>
        </p:txBody>
      </p:sp>
    </p:spTree>
    <p:extLst>
      <p:ext uri="{BB962C8B-B14F-4D97-AF65-F5344CB8AC3E}">
        <p14:creationId xmlns:p14="http://schemas.microsoft.com/office/powerpoint/2010/main" val="2218033856"/>
      </p:ext>
    </p:extLst>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C71839EB-2156-40ED-BB0D-6B8E5E1C458A}"/>
              </a:ext>
            </a:extLst>
          </p:cNvPr>
          <p:cNvSpPr txBox="1"/>
          <p:nvPr/>
        </p:nvSpPr>
        <p:spPr>
          <a:xfrm>
            <a:off x="0" y="4318312"/>
            <a:ext cx="9144000" cy="2554545"/>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3200" b="1" i="0" u="none" strike="noStrike" kern="1200" cap="none" spc="0" normalizeH="0" baseline="0" noProof="0" dirty="0">
                <a:ln>
                  <a:noFill/>
                </a:ln>
                <a:solidFill>
                  <a:srgbClr val="FFFFFF"/>
                </a:solidFill>
                <a:effectLst/>
                <a:uLnTx/>
                <a:uFillTx/>
                <a:latin typeface="Calibri"/>
                <a:ea typeface="+mn-ea"/>
                <a:cs typeface="Times New Roman" panose="02020603050405020304" pitchFamily="18" charset="0"/>
              </a:rPr>
              <a:t>مَن وَجَدَ نفسهُ يُضِيعُها، ومَن أضاعَ نفسهُ من أجلي يجدُهَا. مَن يَقبلكُم فقد قَبلني ومَن يَقبلُني فقد قَبِلَ الذي أرسلني. ومَن يَقبلُ نبيَّاً بِاسم نبيٍّ فأجْرَ نبيٍّ يأخُذُ، ومَن يَقبلُ بارّاً بِاسم بارٍّ فأجْرَ بارٍّ يأخُذُ. ومَن يَسقي أحَدَ هؤلاءِ الصِّغار كأسَ ماءٍ باردٍ فقطْ بِاسم تلميذٍ فالحقَّ أقولُ لكُمْ أنَّه لا يُضِيعُ أجْرَهُ.</a:t>
            </a:r>
            <a:endParaRPr kumimoji="0" lang="en-GB"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1674293786"/>
      </p:ext>
    </p:extLst>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846684655"/>
      </p:ext>
    </p:extLst>
  </p:cSld>
  <p:clrMapOvr>
    <a:masterClrMapping/>
  </p:clrMapOvr>
  <p:transition advClick="0" advTm="0"/>
</p:sld>
</file>

<file path=ppt/slides/slide2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1746" name="Title 1"/>
          <p:cNvSpPr>
            <a:spLocks noGrp="1"/>
          </p:cNvSpPr>
          <p:nvPr>
            <p:ph type="title"/>
          </p:nvPr>
        </p:nvSpPr>
        <p:spPr bwMode="auto">
          <a:xfrm>
            <a:off x="-2057400" y="19050"/>
            <a:ext cx="2057400"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ar-EG"/>
              <a:t>29 هاتور</a:t>
            </a:r>
            <a:endParaRPr lang="en-US"/>
          </a:p>
        </p:txBody>
      </p:sp>
      <p:sp>
        <p:nvSpPr>
          <p:cNvPr id="31748" name="Content Placeholder 3"/>
          <p:cNvSpPr txBox="1">
            <a:spLocks/>
          </p:cNvSpPr>
          <p:nvPr/>
        </p:nvSpPr>
        <p:spPr bwMode="auto">
          <a:xfrm>
            <a:off x="-1" y="4549676"/>
            <a:ext cx="914400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ctr" defTabSz="457200" rtl="1" eaLnBrk="1" fontAlgn="auto" latinLnBrk="0" hangingPunct="1">
              <a:lnSpc>
                <a:spcPct val="100000"/>
              </a:lnSpc>
              <a:spcBef>
                <a:spcPct val="20000"/>
              </a:spcBef>
              <a:spcAft>
                <a:spcPts val="0"/>
              </a:spcAft>
              <a:buClrTx/>
              <a:buSzTx/>
              <a:buFontTx/>
              <a:buNone/>
              <a:tabLst/>
              <a:defRPr/>
            </a:pPr>
            <a:r>
              <a:rPr kumimoji="0" lang="ar-EG" sz="4800" b="1" i="0" u="none" strike="noStrike" kern="1200" cap="none" spc="0" normalizeH="0" baseline="0" noProof="0" dirty="0">
                <a:ln>
                  <a:noFill/>
                </a:ln>
                <a:solidFill>
                  <a:srgbClr val="FFFFFF"/>
                </a:solidFill>
                <a:effectLst/>
                <a:uLnTx/>
                <a:uFillTx/>
                <a:latin typeface="CS New Athanasius" panose="020B0500000000000000" pitchFamily="34" charset="0"/>
                <a:ea typeface="+mn-ea"/>
                <a:cs typeface="Times New Roman" panose="02020603050405020304" pitchFamily="18" charset="0"/>
              </a:rPr>
              <a:t>وأجعل ذُريتهُ إلى دهر الداهرين. وكرسيّه مثل الشَّمس قُدَّامي. ونسلهُ إلى دهر الدَّهر يدوم. وكرسيّه مثل أيَّام السَّـماء.</a:t>
            </a:r>
          </a:p>
        </p:txBody>
      </p:sp>
      <p:sp>
        <p:nvSpPr>
          <p:cNvPr id="5" name="Title 1">
            <a:extLst>
              <a:ext uri="{FF2B5EF4-FFF2-40B4-BE49-F238E27FC236}">
                <a16:creationId xmlns:a16="http://schemas.microsoft.com/office/drawing/2014/main" id="{DA9D34C6-275F-4E39-A2DC-8A746DD3C25B}"/>
              </a:ext>
            </a:extLst>
          </p:cNvPr>
          <p:cNvSpPr txBox="1">
            <a:spLocks/>
          </p:cNvSpPr>
          <p:nvPr/>
        </p:nvSpPr>
        <p:spPr bwMode="auto">
          <a:xfrm>
            <a:off x="461962" y="3580031"/>
            <a:ext cx="8220075"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marL="0" marR="0" lvl="0" indent="0" algn="ctr" defTabSz="457200" rtl="1" eaLnBrk="1" fontAlgn="base" latinLnBrk="0" hangingPunct="1">
              <a:lnSpc>
                <a:spcPct val="100000"/>
              </a:lnSpc>
              <a:spcBef>
                <a:spcPct val="0"/>
              </a:spcBef>
              <a:spcAft>
                <a:spcPct val="0"/>
              </a:spcAft>
              <a:buClrTx/>
              <a:buSzTx/>
              <a:buFontTx/>
              <a:buNone/>
              <a:tabLst/>
              <a:defRPr/>
            </a:pPr>
            <a:r>
              <a:rPr kumimoji="0" lang="ar-EG" sz="44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المزمور ( 88 : 18 ، 21 )</a:t>
            </a:r>
          </a:p>
        </p:txBody>
      </p:sp>
    </p:spTree>
  </p:cSld>
  <p:clrMapOvr>
    <a:masterClrMapping/>
  </p:clrMapOvr>
  <p:transition spd="slow"/>
</p:sld>
</file>

<file path=ppt/slides/slide2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9BEBAF0C-8568-4B6F-AD20-4F3843C4F05C}"/>
              </a:ext>
            </a:extLst>
          </p:cNvPr>
          <p:cNvSpPr txBox="1"/>
          <p:nvPr/>
        </p:nvSpPr>
        <p:spPr>
          <a:xfrm>
            <a:off x="0" y="4345206"/>
            <a:ext cx="9144000" cy="2554545"/>
          </a:xfrm>
          <a:prstGeom prst="rect">
            <a:avLst/>
          </a:prstGeom>
          <a:noFill/>
        </p:spPr>
        <p:txBody>
          <a:bodyPr vert="horz" rtlCol="0">
            <a:spAutoFit/>
          </a:bodyPr>
          <a:lstStyle/>
          <a:p>
            <a:pPr marL="0" marR="0" lvl="0" indent="0" algn="justLow" defTabSz="457200" rtl="1" eaLnBrk="1" fontAlgn="auto" latinLnBrk="0" hangingPunct="1">
              <a:lnSpc>
                <a:spcPct val="100000"/>
              </a:lnSpc>
              <a:spcBef>
                <a:spcPct val="20000"/>
              </a:spcBef>
              <a:spcAft>
                <a:spcPts val="0"/>
              </a:spcAft>
              <a:buClrTx/>
              <a:buSzTx/>
              <a:buFontTx/>
              <a:buNone/>
              <a:tabLst/>
              <a:defRPr/>
            </a:pPr>
            <a:r>
              <a:rPr kumimoji="0" lang="ar-EG" sz="3200" b="1" i="0" u="none" strike="noStrike" kern="1200" cap="none" spc="0" normalizeH="0" baseline="0" noProof="0" dirty="0">
                <a:ln>
                  <a:noFill/>
                </a:ln>
                <a:solidFill>
                  <a:srgbClr val="FFFFFF"/>
                </a:solidFill>
                <a:effectLst/>
                <a:uLnTx/>
                <a:uFillTx/>
                <a:latin typeface="Calibri"/>
                <a:ea typeface="+mn-ea"/>
                <a:cs typeface="Times New Roman" panose="02020603050405020304" pitchFamily="18" charset="0"/>
              </a:rPr>
              <a:t>وإذ كان يُصلِّي وحده على انفرادٍ كان التَّلاميذ معه. فسألهم قائلاً: " مَن يقول النَّاس أنِّي أنا؟ ". فأجابوا وقالوا : " يوحنَّا الصَّابغ. وآخرون يقولون إيليَّا. وآخرون يقولون نبيٌّ من الأولين قام ". فقال لهم: " وأنتم، مَن تقولون أنِّي أنا؟ " فأجاب بطرس وقال: " أنت مسيح الله ". فانتهرهم وأوصاهم أن لا يقولوا هذا لأحدٍ، </a:t>
            </a:r>
          </a:p>
        </p:txBody>
      </p:sp>
      <p:sp>
        <p:nvSpPr>
          <p:cNvPr id="3" name="Title 1">
            <a:extLst>
              <a:ext uri="{FF2B5EF4-FFF2-40B4-BE49-F238E27FC236}">
                <a16:creationId xmlns:a16="http://schemas.microsoft.com/office/drawing/2014/main" id="{FBC4F568-DE59-4362-9AC8-D08E067D4DB6}"/>
              </a:ext>
            </a:extLst>
          </p:cNvPr>
          <p:cNvSpPr>
            <a:spLocks noGrp="1"/>
          </p:cNvSpPr>
          <p:nvPr/>
        </p:nvSpPr>
        <p:spPr bwMode="auto">
          <a:xfrm>
            <a:off x="0" y="3711388"/>
            <a:ext cx="9144000" cy="63381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rtl="1" eaLnBrk="0" fontAlgn="base" hangingPunct="0">
              <a:spcBef>
                <a:spcPct val="0"/>
              </a:spcBef>
              <a:spcAft>
                <a:spcPct val="0"/>
              </a:spcAft>
              <a:defRPr sz="4400" b="1" u="sng">
                <a:solidFill>
                  <a:srgbClr val="FFC000"/>
                </a:solidFill>
                <a:latin typeface="Times New Roman" pitchFamily="18" charset="0"/>
                <a:ea typeface="+mj-ea"/>
                <a:cs typeface="Times New Roman" pitchFamily="18" charset="0"/>
              </a:defRPr>
            </a:lvl1pPr>
            <a:lvl2pPr algn="ctr" rtl="1" eaLnBrk="0" fontAlgn="base" hangingPunct="0">
              <a:spcBef>
                <a:spcPct val="0"/>
              </a:spcBef>
              <a:spcAft>
                <a:spcPct val="0"/>
              </a:spcAft>
              <a:defRPr sz="3600">
                <a:solidFill>
                  <a:schemeClr val="bg1"/>
                </a:solidFill>
                <a:latin typeface="Calibri" pitchFamily="34" charset="0"/>
                <a:cs typeface="Times New Roman" pitchFamily="18" charset="0"/>
              </a:defRPr>
            </a:lvl2pPr>
            <a:lvl3pPr algn="ctr" rtl="1" eaLnBrk="0" fontAlgn="base" hangingPunct="0">
              <a:spcBef>
                <a:spcPct val="0"/>
              </a:spcBef>
              <a:spcAft>
                <a:spcPct val="0"/>
              </a:spcAft>
              <a:defRPr sz="3600">
                <a:solidFill>
                  <a:schemeClr val="bg1"/>
                </a:solidFill>
                <a:latin typeface="Calibri" pitchFamily="34" charset="0"/>
                <a:cs typeface="Times New Roman" pitchFamily="18" charset="0"/>
              </a:defRPr>
            </a:lvl3pPr>
            <a:lvl4pPr algn="ctr" rtl="1" eaLnBrk="0" fontAlgn="base" hangingPunct="0">
              <a:spcBef>
                <a:spcPct val="0"/>
              </a:spcBef>
              <a:spcAft>
                <a:spcPct val="0"/>
              </a:spcAft>
              <a:defRPr sz="3600">
                <a:solidFill>
                  <a:schemeClr val="bg1"/>
                </a:solidFill>
                <a:latin typeface="Calibri" pitchFamily="34" charset="0"/>
                <a:cs typeface="Times New Roman" pitchFamily="18" charset="0"/>
              </a:defRPr>
            </a:lvl4pPr>
            <a:lvl5pPr algn="ctr" rtl="1" eaLnBrk="0" fontAlgn="base" hangingPunct="0">
              <a:spcBef>
                <a:spcPct val="0"/>
              </a:spcBef>
              <a:spcAft>
                <a:spcPct val="0"/>
              </a:spcAft>
              <a:defRPr sz="3600">
                <a:solidFill>
                  <a:schemeClr val="bg1"/>
                </a:solidFill>
                <a:latin typeface="Calibri" pitchFamily="34" charset="0"/>
                <a:cs typeface="Times New Roman" pitchFamily="18" charset="0"/>
              </a:defRPr>
            </a:lvl5pPr>
            <a:lvl6pPr marL="457200" algn="ctr" rtl="1" eaLnBrk="1" fontAlgn="base" hangingPunct="1">
              <a:spcBef>
                <a:spcPct val="0"/>
              </a:spcBef>
              <a:spcAft>
                <a:spcPct val="0"/>
              </a:spcAft>
              <a:defRPr sz="3600">
                <a:solidFill>
                  <a:schemeClr val="bg1"/>
                </a:solidFill>
                <a:latin typeface="Arial" charset="0"/>
                <a:cs typeface="PT Bold Heading" pitchFamily="2" charset="-78"/>
              </a:defRPr>
            </a:lvl6pPr>
            <a:lvl7pPr marL="914400" algn="ctr" rtl="1" eaLnBrk="1" fontAlgn="base" hangingPunct="1">
              <a:spcBef>
                <a:spcPct val="0"/>
              </a:spcBef>
              <a:spcAft>
                <a:spcPct val="0"/>
              </a:spcAft>
              <a:defRPr sz="3600">
                <a:solidFill>
                  <a:schemeClr val="bg1"/>
                </a:solidFill>
                <a:latin typeface="Arial" charset="0"/>
                <a:cs typeface="PT Bold Heading" pitchFamily="2" charset="-78"/>
              </a:defRPr>
            </a:lvl7pPr>
            <a:lvl8pPr marL="1371600" algn="ctr" rtl="1" eaLnBrk="1" fontAlgn="base" hangingPunct="1">
              <a:spcBef>
                <a:spcPct val="0"/>
              </a:spcBef>
              <a:spcAft>
                <a:spcPct val="0"/>
              </a:spcAft>
              <a:defRPr sz="3600">
                <a:solidFill>
                  <a:schemeClr val="bg1"/>
                </a:solidFill>
                <a:latin typeface="Arial" charset="0"/>
                <a:cs typeface="PT Bold Heading" pitchFamily="2" charset="-78"/>
              </a:defRPr>
            </a:lvl8pPr>
            <a:lvl9pPr marL="1828800" algn="ctr" rtl="1" eaLnBrk="1" fontAlgn="base" hangingPunct="1">
              <a:spcBef>
                <a:spcPct val="0"/>
              </a:spcBef>
              <a:spcAft>
                <a:spcPct val="0"/>
              </a:spcAft>
              <a:defRPr sz="3600">
                <a:solidFill>
                  <a:schemeClr val="bg1"/>
                </a:solidFill>
                <a:latin typeface="Arial" charset="0"/>
                <a:cs typeface="PT Bold Heading" pitchFamily="2" charset="-78"/>
              </a:defRPr>
            </a:lvl9pPr>
          </a:lstStyle>
          <a:p>
            <a:pPr marL="0" marR="0" lvl="0" indent="0" algn="ctr" defTabSz="457200" rtl="1" eaLnBrk="0" fontAlgn="base" latinLnBrk="0" hangingPunct="0">
              <a:lnSpc>
                <a:spcPct val="100000"/>
              </a:lnSpc>
              <a:spcBef>
                <a:spcPct val="0"/>
              </a:spcBef>
              <a:spcAft>
                <a:spcPct val="0"/>
              </a:spcAft>
              <a:buClrTx/>
              <a:buSzTx/>
              <a:buFontTx/>
              <a:buNone/>
              <a:tabLst/>
              <a:defRPr/>
            </a:pPr>
            <a:r>
              <a:rPr kumimoji="0" lang="ar-SA" sz="4000" b="1" i="0" u="sng" strike="noStrike" kern="1200" cap="none" spc="0" normalizeH="0" baseline="0" noProof="0" dirty="0">
                <a:ln>
                  <a:noFill/>
                </a:ln>
                <a:solidFill>
                  <a:srgbClr val="FFC000"/>
                </a:solidFill>
                <a:effectLst/>
                <a:uLnTx/>
                <a:uFillTx/>
                <a:latin typeface="Times New Roman" pitchFamily="18" charset="0"/>
                <a:ea typeface="+mj-ea"/>
                <a:cs typeface="Times New Roman" pitchFamily="18" charset="0"/>
              </a:rPr>
              <a:t>الإنجيل من بشارة مُعلمنا لوقا البشير ( 9 : 18 ـ 27 )</a:t>
            </a:r>
            <a:endParaRPr kumimoji="0" lang="en-US" sz="4000" b="1" i="0" u="sng" strike="noStrike" kern="1200" cap="none" spc="0" normalizeH="0" baseline="0" noProof="0" dirty="0">
              <a:ln>
                <a:noFill/>
              </a:ln>
              <a:solidFill>
                <a:srgbClr val="FFC000"/>
              </a:solidFill>
              <a:effectLst/>
              <a:uLnTx/>
              <a:uFillTx/>
              <a:latin typeface="Times New Roman" pitchFamily="18" charset="0"/>
              <a:ea typeface="+mj-ea"/>
              <a:cs typeface="Times New Roman" pitchFamily="18" charset="0"/>
            </a:endParaRPr>
          </a:p>
        </p:txBody>
      </p:sp>
    </p:spTree>
    <p:extLst>
      <p:ext uri="{BB962C8B-B14F-4D97-AF65-F5344CB8AC3E}">
        <p14:creationId xmlns:p14="http://schemas.microsoft.com/office/powerpoint/2010/main" val="13725526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5235" name="Content Placeholder 3"/>
          <p:cNvSpPr txBox="1">
            <a:spLocks/>
          </p:cNvSpPr>
          <p:nvPr/>
        </p:nvSpPr>
        <p:spPr bwMode="auto">
          <a:xfrm>
            <a:off x="0" y="4345206"/>
            <a:ext cx="9144000" cy="24006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0" fontAlgn="base" latinLnBrk="0" hangingPunct="0">
              <a:lnSpc>
                <a:spcPct val="100000"/>
              </a:lnSpc>
              <a:spcBef>
                <a:spcPct val="20000"/>
              </a:spcBef>
              <a:spcAft>
                <a:spcPct val="0"/>
              </a:spcAft>
              <a:buClrTx/>
              <a:buSzTx/>
              <a:buFontTx/>
              <a:buNone/>
              <a:tabLst/>
              <a:defRPr/>
            </a:pPr>
            <a:r>
              <a:rPr kumimoji="0" lang="ar-SA" sz="3000" b="1" i="0" u="none" strike="noStrike" kern="1200" cap="none" spc="0" normalizeH="0" baseline="0" noProof="0" dirty="0">
                <a:ln>
                  <a:noFill/>
                </a:ln>
                <a:solidFill>
                  <a:srgbClr val="FFFFFF"/>
                </a:solidFill>
                <a:effectLst/>
                <a:uLnTx/>
                <a:uFillTx/>
                <a:latin typeface="Calibri" panose="020F0502020204030204" pitchFamily="34" charset="0"/>
                <a:ea typeface="+mn-ea"/>
                <a:cs typeface="Times New Roman" panose="02020603050405020304" pitchFamily="18" charset="0"/>
              </a:rPr>
              <a:t>فأجاب واحدٌ من النَّاموسيِّين وقال له: " يا أيُّها المعلِّم، عندما تقول هذه تشتمنا نحن أيضاً</a:t>
            </a:r>
            <a:r>
              <a:rPr kumimoji="0" lang="ar-EG" sz="3000" b="1" i="0" u="none" strike="noStrike" kern="1200" cap="none" spc="0" normalizeH="0" baseline="0" noProof="0" dirty="0">
                <a:ln>
                  <a:noFill/>
                </a:ln>
                <a:solidFill>
                  <a:srgbClr val="FFFFFF"/>
                </a:solidFill>
                <a:effectLst/>
                <a:uLnTx/>
                <a:uFillTx/>
                <a:latin typeface="Calibri" panose="020F0502020204030204" pitchFamily="34" charset="0"/>
                <a:ea typeface="+mn-ea"/>
                <a:cs typeface="Times New Roman" panose="02020603050405020304" pitchFamily="18" charset="0"/>
              </a:rPr>
              <a:t> </a:t>
            </a:r>
            <a:r>
              <a:rPr kumimoji="0" lang="ar-SA" sz="3000" b="1" i="0" u="none" strike="noStrike" kern="1200" cap="none" spc="0" normalizeH="0" baseline="0" noProof="0" dirty="0">
                <a:ln>
                  <a:noFill/>
                </a:ln>
                <a:solidFill>
                  <a:srgbClr val="FFFFFF"/>
                </a:solidFill>
                <a:effectLst/>
                <a:uLnTx/>
                <a:uFillTx/>
                <a:latin typeface="Calibri" panose="020F0502020204030204" pitchFamily="34" charset="0"/>
                <a:ea typeface="+mn-ea"/>
                <a:cs typeface="Times New Roman" panose="02020603050405020304" pitchFamily="18" charset="0"/>
              </a:rPr>
              <a:t>". أما هو فقال: " وأنتم أيضاً أيُّها الناموسـيُّون ويلٌ لكم، لأنكم تُحمِّلون النَّاس أحمالاً عثرة وأنتم لا تمسُّون الأحمال بإحدى أصابعكم. ويلٌ لكم، فإنكم تبنون قبور الأنبياء، وآباؤكم قتلوهم. فأنتم إذاً تشهدون وتُسرون بأعمال آبائكم، لأنهم هم قتلوهم وأنتم تبنون قبورهم. </a:t>
            </a:r>
            <a:endParaRPr kumimoji="0" lang="ar-EG" sz="3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cSld>
  <p:clrMapOvr>
    <a:masterClrMapping/>
  </p:clrMapOvr>
  <p:transition spd="slow"/>
</p:sld>
</file>

<file path=ppt/slides/slide2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F9FEECE9-83EB-4D74-9AAB-E5D4DE407DBF}"/>
              </a:ext>
            </a:extLst>
          </p:cNvPr>
          <p:cNvSpPr txBox="1"/>
          <p:nvPr/>
        </p:nvSpPr>
        <p:spPr>
          <a:xfrm>
            <a:off x="0" y="4345206"/>
            <a:ext cx="9144000" cy="2554545"/>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3200" b="1" i="0" u="none" strike="noStrike" kern="1200" cap="none" spc="0" normalizeH="0" baseline="0" noProof="0" dirty="0">
                <a:ln>
                  <a:noFill/>
                </a:ln>
                <a:solidFill>
                  <a:srgbClr val="FFFFFF"/>
                </a:solidFill>
                <a:effectLst/>
                <a:uLnTx/>
                <a:uFillTx/>
                <a:latin typeface="Calibri"/>
                <a:ea typeface="+mn-ea"/>
                <a:cs typeface="Times New Roman" panose="02020603050405020304" pitchFamily="18" charset="0"/>
              </a:rPr>
              <a:t>قائلاً: " إنه ينبغي أنَّ ابن البشر يتألَّم كثيراً، ويُرذل من الشُّيوخ ورؤساء الكهنة والكتبة، ويُقتل وفى اليوم الثَّالث يقوم ". وكان يقول للجميع: " إن أراد أحدٌ أن يتبعني فليُنكِر نفسه ويحمل صليبه كلَّ يوم، ويتبعني. فإنَّ مَن أراد أن يُخلِّص نفسه يُهلِكها، ومَن يُهلك نفسه من أجلي فهذا يُخلِّصُها. </a:t>
            </a:r>
            <a:endParaRPr kumimoji="0" lang="en-GB"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311267401"/>
      </p:ext>
    </p:extLst>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6470E958-38B2-4E16-989E-DD91997956D2}"/>
              </a:ext>
            </a:extLst>
          </p:cNvPr>
          <p:cNvSpPr txBox="1"/>
          <p:nvPr/>
        </p:nvSpPr>
        <p:spPr>
          <a:xfrm>
            <a:off x="0" y="4345206"/>
            <a:ext cx="9144000" cy="2308324"/>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3600" b="1" i="0" u="none" strike="noStrike" kern="1200" cap="none" spc="0" normalizeH="0" baseline="0" noProof="0" dirty="0">
                <a:ln>
                  <a:noFill/>
                </a:ln>
                <a:solidFill>
                  <a:srgbClr val="FFFFFF"/>
                </a:solidFill>
                <a:effectLst/>
                <a:uLnTx/>
                <a:uFillTx/>
                <a:latin typeface="Calibri"/>
                <a:ea typeface="+mn-ea"/>
                <a:cs typeface="Times New Roman" panose="02020603050405020304" pitchFamily="18" charset="0"/>
              </a:rPr>
              <a:t>لأنه ماذا ينتفع الإنسان لو ربح العالم كلَّه، وخسر نفسه؟ لأن من استحَى بي وبكلامي، فبهذا يستحي ابن الإنسان مَتَى جاء بمجده ومجد أبيه مع ملائكته القدِّيسين. حقّاً أقول لكم: أن قوماً من القيام ههنا لا يذوقون الموت حتى يروا ملكوت الله ". </a:t>
            </a:r>
          </a:p>
        </p:txBody>
      </p:sp>
    </p:spTree>
    <p:extLst>
      <p:ext uri="{BB962C8B-B14F-4D97-AF65-F5344CB8AC3E}">
        <p14:creationId xmlns:p14="http://schemas.microsoft.com/office/powerpoint/2010/main" val="1132039819"/>
      </p:ext>
    </p:extLst>
  </p:cSld>
  <p:clrMapOvr>
    <a:masterClrMapping/>
  </p:clrMapOvr>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334216898"/>
      </p:ext>
    </p:extLst>
  </p:cSld>
  <p:clrMapOvr>
    <a:masterClrMapping/>
  </p:clrMapOvr>
  <p:transition advClick="0" advTm="0"/>
</p:sld>
</file>

<file path=ppt/slides/slide2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1922929" y="1"/>
            <a:ext cx="1922929" cy="806824"/>
          </a:xfrm>
        </p:spPr>
        <p:txBody>
          <a:bodyPr>
            <a:noAutofit/>
          </a:bodyPr>
          <a:lstStyle/>
          <a:p>
            <a:pPr algn="ctr" rtl="1"/>
            <a:r>
              <a:rPr lang="ar-EG" b="1" u="sng" dirty="0">
                <a:solidFill>
                  <a:srgbClr val="FFC000"/>
                </a:solidFill>
              </a:rPr>
              <a:t>30 هاتور</a:t>
            </a:r>
            <a:endParaRPr lang="en-GB"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7EFFE808-0CF6-48F9-A738-2C2CE056E5D9}"/>
              </a:ext>
            </a:extLst>
          </p:cNvPr>
          <p:cNvSpPr txBox="1"/>
          <p:nvPr/>
        </p:nvSpPr>
        <p:spPr>
          <a:xfrm>
            <a:off x="0" y="4824007"/>
            <a:ext cx="9144000" cy="1200329"/>
          </a:xfrm>
          <a:prstGeom prst="rect">
            <a:avLst/>
          </a:prstGeom>
          <a:noFill/>
        </p:spPr>
        <p:txBody>
          <a:bodyPr wrap="square" rtlCol="0">
            <a:spAutoFit/>
          </a:bodyPr>
          <a:lstStyle/>
          <a:p>
            <a:pPr marL="0" marR="0" lvl="0" indent="0" algn="ctr" defTabSz="914400" rtl="1"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ar-EG" sz="80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120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3 ابيب</a:t>
            </a:r>
            <a:endParaRPr kumimoji="0" lang="en-GB" sz="8000" b="1" i="0" u="sng" strike="noStrike" kern="120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3879345016"/>
      </p:ext>
    </p:extLst>
  </p:cSld>
  <p:clrMapOvr>
    <a:masterClrMapping/>
  </p:clrMapOvr>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258859015"/>
      </p:ext>
    </p:extLst>
  </p:cSld>
  <p:clrMapOvr>
    <a:masterClrMapping/>
  </p:clrMapOvr>
  <p:transition advClick="0" advTm="0"/>
</p:sld>
</file>

<file path=ppt/slides/slide2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1815353" y="1"/>
            <a:ext cx="1815353" cy="806824"/>
          </a:xfrm>
        </p:spPr>
        <p:txBody>
          <a:bodyPr/>
          <a:lstStyle/>
          <a:p>
            <a:pPr algn="ctr" rtl="1"/>
            <a:r>
              <a:rPr lang="ar-EG" sz="4400" b="1" u="sng" dirty="0">
                <a:solidFill>
                  <a:srgbClr val="FFC000"/>
                </a:solidFill>
              </a:rPr>
              <a:t>1 كيهك</a:t>
            </a:r>
            <a:endParaRPr lang="en-GB" sz="4400" b="1" u="sng" dirty="0">
              <a:solidFill>
                <a:srgbClr val="FFC000"/>
              </a:solidFill>
            </a:endParaRPr>
          </a:p>
        </p:txBody>
      </p:sp>
      <p:sp>
        <p:nvSpPr>
          <p:cNvPr id="9" name="TextBox 8">
            <a:hlinkClick r:id="rId2" action="ppaction://hlinksldjump"/>
            <a:extLst>
              <a:ext uri="{FF2B5EF4-FFF2-40B4-BE49-F238E27FC236}">
                <a16:creationId xmlns:a16="http://schemas.microsoft.com/office/drawing/2014/main" id="{42ADB5C5-4B62-4AF2-8BE5-A798BB8240A1}"/>
              </a:ext>
            </a:extLst>
          </p:cNvPr>
          <p:cNvSpPr txBox="1"/>
          <p:nvPr/>
        </p:nvSpPr>
        <p:spPr>
          <a:xfrm>
            <a:off x="712694" y="4784339"/>
            <a:ext cx="7718612" cy="1323439"/>
          </a:xfrm>
          <a:prstGeom prst="rect">
            <a:avLst/>
          </a:prstGeom>
          <a:noFill/>
        </p:spPr>
        <p:txBody>
          <a:bodyPr wrap="square" rtlCol="0">
            <a:spAutoFit/>
          </a:bodyPr>
          <a:lstStyle/>
          <a:p>
            <a:pPr marL="0" marR="0" lvl="0" indent="0" algn="ctr" defTabSz="914400" rtl="1" eaLnBrk="0" fontAlgn="base" latinLnBrk="0" hangingPunct="0">
              <a:lnSpc>
                <a:spcPct val="100000"/>
              </a:lnSpc>
              <a:spcBef>
                <a:spcPct val="20000"/>
              </a:spcBef>
              <a:spcAft>
                <a:spcPct val="0"/>
              </a:spcAft>
              <a:buClrTx/>
              <a:buSzTx/>
              <a:buFontTx/>
              <a:buNone/>
              <a:tabLst/>
              <a:defRPr/>
            </a:pPr>
            <a:r>
              <a:rPr kumimoji="0" lang="ar-EG" sz="8000" b="1" i="0" u="none" strike="noStrike" kern="0" cap="none" spc="0" normalizeH="0" baseline="0" noProof="0" dirty="0">
                <a:ln>
                  <a:noFill/>
                </a:ln>
                <a:solidFill>
                  <a:prstClr val="white"/>
                </a:solidFill>
                <a:effectLst/>
                <a:uLnTx/>
                <a:uFillTx/>
                <a:latin typeface="Calibri"/>
                <a:ea typeface="+mn-ea"/>
                <a:cs typeface="Arial" panose="020B0604020202020204" pitchFamily="34" charset="0"/>
              </a:rPr>
              <a:t>تقرأ فصول </a:t>
            </a:r>
            <a:r>
              <a:rPr kumimoji="0" lang="ar-EG" sz="8000" b="1" i="0" u="sng" strike="noStrike" kern="0" cap="none" spc="0" normalizeH="0" baseline="0" noProof="0" dirty="0">
                <a:ln>
                  <a:noFill/>
                </a:ln>
                <a:solidFill>
                  <a:srgbClr val="FFC000"/>
                </a:solidFill>
                <a:effectLst/>
                <a:uLnTx/>
                <a:uFillTx/>
                <a:latin typeface="Calibri"/>
                <a:ea typeface="+mn-ea"/>
                <a:cs typeface="Arial" panose="020B0604020202020204" pitchFamily="34" charset="0"/>
              </a:rPr>
              <a:t>17 هاتور</a:t>
            </a:r>
            <a:endParaRPr kumimoji="0" lang="en-GB" sz="8000" b="1" i="0" u="sng" strike="noStrike" kern="0" cap="none" spc="0" normalizeH="0" baseline="0" noProof="0" dirty="0">
              <a:ln>
                <a:noFill/>
              </a:ln>
              <a:solidFill>
                <a:srgbClr val="FFC000"/>
              </a:solidFill>
              <a:effectLst/>
              <a:uLnTx/>
              <a:uFillTx/>
              <a:latin typeface="Calibri"/>
              <a:ea typeface="+mn-ea"/>
              <a:cs typeface="+mn-cs"/>
            </a:endParaRPr>
          </a:p>
        </p:txBody>
      </p:sp>
    </p:spTree>
    <p:extLst>
      <p:ext uri="{BB962C8B-B14F-4D97-AF65-F5344CB8AC3E}">
        <p14:creationId xmlns:p14="http://schemas.microsoft.com/office/powerpoint/2010/main" val="3566713867"/>
      </p:ext>
    </p:extLst>
  </p:cSld>
  <p:clrMapOvr>
    <a:masterClrMapping/>
  </p:clrMapOvr>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870830643"/>
      </p:ext>
    </p:extLst>
  </p:cSld>
  <p:clrMapOvr>
    <a:masterClrMapping/>
  </p:clrMapOvr>
  <p:transition advClick="0" advTm="0"/>
</p:sld>
</file>

<file path=ppt/slides/slide2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1653988" y="1"/>
            <a:ext cx="1653989" cy="806824"/>
          </a:xfrm>
        </p:spPr>
        <p:txBody>
          <a:bodyPr/>
          <a:lstStyle/>
          <a:p>
            <a:pPr algn="ctr" rtl="1"/>
            <a:r>
              <a:rPr lang="ar-EG" sz="4800" b="1" u="sng" dirty="0">
                <a:solidFill>
                  <a:srgbClr val="FFC000"/>
                </a:solidFill>
              </a:rPr>
              <a:t>2 كيهك</a:t>
            </a:r>
            <a:endParaRPr lang="en-GB" sz="4800" b="1" u="sng" dirty="0">
              <a:solidFill>
                <a:srgbClr val="FFC000"/>
              </a:solidFill>
            </a:endParaRPr>
          </a:p>
        </p:txBody>
      </p:sp>
      <p:sp>
        <p:nvSpPr>
          <p:cNvPr id="6" name="TextBox 5">
            <a:hlinkClick r:id="rId2" action="ppaction://hlinksldjump"/>
            <a:extLst>
              <a:ext uri="{FF2B5EF4-FFF2-40B4-BE49-F238E27FC236}">
                <a16:creationId xmlns:a16="http://schemas.microsoft.com/office/drawing/2014/main" id="{ADA2639C-0E3C-452C-B084-59D20501ADC5}"/>
              </a:ext>
            </a:extLst>
          </p:cNvPr>
          <p:cNvSpPr txBox="1"/>
          <p:nvPr/>
        </p:nvSpPr>
        <p:spPr>
          <a:xfrm>
            <a:off x="0" y="4891916"/>
            <a:ext cx="9144000" cy="1323439"/>
          </a:xfrm>
          <a:prstGeom prst="rect">
            <a:avLst/>
          </a:prstGeom>
          <a:noFill/>
        </p:spPr>
        <p:txBody>
          <a:bodyPr wrap="square" rtlCol="0">
            <a:spAutoFit/>
          </a:bodyPr>
          <a:lstStyle/>
          <a:p>
            <a:pPr marL="0" marR="0" lvl="0" indent="0" algn="ctr" defTabSz="914400" rtl="1" eaLnBrk="0" fontAlgn="base" latinLnBrk="0" hangingPunct="0">
              <a:lnSpc>
                <a:spcPct val="100000"/>
              </a:lnSpc>
              <a:spcBef>
                <a:spcPct val="20000"/>
              </a:spcBef>
              <a:spcAft>
                <a:spcPct val="0"/>
              </a:spcAft>
              <a:buClrTx/>
              <a:buSzTx/>
              <a:buFontTx/>
              <a:buNone/>
              <a:tabLst/>
              <a:defRPr/>
            </a:pPr>
            <a:r>
              <a:rPr kumimoji="0" lang="ar-EG" sz="8000" b="1" i="0" u="none" strike="noStrike" kern="0" cap="none" spc="0" normalizeH="0" baseline="0" noProof="0" dirty="0">
                <a:ln>
                  <a:noFill/>
                </a:ln>
                <a:solidFill>
                  <a:prstClr val="white"/>
                </a:solidFill>
                <a:effectLst/>
                <a:uLnTx/>
                <a:uFillTx/>
                <a:latin typeface="Calibri"/>
                <a:ea typeface="+mn-ea"/>
                <a:cs typeface="Arial" panose="020B0604020202020204" pitchFamily="34" charset="0"/>
              </a:rPr>
              <a:t>تقرأ فصول </a:t>
            </a:r>
            <a:r>
              <a:rPr kumimoji="0" lang="ar-EG" sz="8000" b="1" i="0" u="sng" strike="noStrike" kern="0" cap="none" spc="0" normalizeH="0" baseline="0" noProof="0" dirty="0">
                <a:ln>
                  <a:noFill/>
                </a:ln>
                <a:solidFill>
                  <a:srgbClr val="FFC000"/>
                </a:solidFill>
                <a:effectLst/>
                <a:uLnTx/>
                <a:uFillTx/>
                <a:latin typeface="Calibri"/>
                <a:ea typeface="+mn-ea"/>
                <a:cs typeface="Arial" panose="020B0604020202020204" pitchFamily="34" charset="0"/>
              </a:rPr>
              <a:t>16 بؤونة</a:t>
            </a:r>
            <a:endParaRPr kumimoji="0" lang="en-GB" sz="8000" b="1" i="0" u="sng" strike="noStrike" kern="0" cap="none" spc="0" normalizeH="0" baseline="0" noProof="0" dirty="0">
              <a:ln>
                <a:noFill/>
              </a:ln>
              <a:solidFill>
                <a:srgbClr val="FFC000"/>
              </a:solidFill>
              <a:effectLst/>
              <a:uLnTx/>
              <a:uFillTx/>
              <a:latin typeface="Calibri"/>
              <a:ea typeface="+mn-ea"/>
              <a:cs typeface="+mn-cs"/>
            </a:endParaRPr>
          </a:p>
        </p:txBody>
      </p:sp>
    </p:spTree>
    <p:extLst>
      <p:ext uri="{BB962C8B-B14F-4D97-AF65-F5344CB8AC3E}">
        <p14:creationId xmlns:p14="http://schemas.microsoft.com/office/powerpoint/2010/main" val="2790387089"/>
      </p:ext>
    </p:extLst>
  </p:cSld>
  <p:clrMapOvr>
    <a:masterClrMapping/>
  </p:clrMapOvr>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256521542"/>
      </p:ext>
    </p:extLst>
  </p:cSld>
  <p:clrMapOvr>
    <a:masterClrMapping/>
  </p:clrMapOvr>
  <p:transition advClick="0" advTm="0"/>
</p:sld>
</file>

<file path=ppt/slides/slide2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1815353" y="1"/>
            <a:ext cx="1815353" cy="806824"/>
          </a:xfrm>
        </p:spPr>
        <p:txBody>
          <a:bodyPr/>
          <a:lstStyle/>
          <a:p>
            <a:pPr algn="ctr" rtl="1"/>
            <a:r>
              <a:rPr lang="ar-EG" sz="4400" b="1" u="sng" dirty="0">
                <a:solidFill>
                  <a:srgbClr val="FFC000"/>
                </a:solidFill>
              </a:rPr>
              <a:t>3 كيهك</a:t>
            </a:r>
            <a:endParaRPr lang="en-GB" sz="4400" b="1" u="sng" dirty="0">
              <a:solidFill>
                <a:srgbClr val="FFC000"/>
              </a:solidFill>
            </a:endParaRPr>
          </a:p>
        </p:txBody>
      </p:sp>
      <p:sp>
        <p:nvSpPr>
          <p:cNvPr id="9" name="TextBox 8">
            <a:hlinkClick r:id="rId2" action="ppaction://hlinksldjump"/>
            <a:extLst>
              <a:ext uri="{FF2B5EF4-FFF2-40B4-BE49-F238E27FC236}">
                <a16:creationId xmlns:a16="http://schemas.microsoft.com/office/drawing/2014/main" id="{42ADB5C5-4B62-4AF2-8BE5-A798BB8240A1}"/>
              </a:ext>
            </a:extLst>
          </p:cNvPr>
          <p:cNvSpPr txBox="1"/>
          <p:nvPr/>
        </p:nvSpPr>
        <p:spPr>
          <a:xfrm>
            <a:off x="0" y="5026386"/>
            <a:ext cx="9144000" cy="1323439"/>
          </a:xfrm>
          <a:prstGeom prst="rect">
            <a:avLst/>
          </a:prstGeom>
          <a:noFill/>
        </p:spPr>
        <p:txBody>
          <a:bodyPr wrap="square" rtlCol="0">
            <a:spAutoFit/>
          </a:bodyPr>
          <a:lstStyle/>
          <a:p>
            <a:pPr marL="0" marR="0" lvl="0" indent="0" algn="ctr" defTabSz="914400" rtl="1" eaLnBrk="0" fontAlgn="base" latinLnBrk="0" hangingPunct="0">
              <a:lnSpc>
                <a:spcPct val="100000"/>
              </a:lnSpc>
              <a:spcBef>
                <a:spcPct val="20000"/>
              </a:spcBef>
              <a:spcAft>
                <a:spcPct val="0"/>
              </a:spcAft>
              <a:buClrTx/>
              <a:buSzTx/>
              <a:buFontTx/>
              <a:buNone/>
              <a:tabLst/>
              <a:defRPr/>
            </a:pPr>
            <a:r>
              <a:rPr kumimoji="0" lang="ar-EG" sz="8000" b="1" i="0" u="none" strike="noStrike" kern="0" cap="none" spc="0" normalizeH="0" baseline="0" noProof="0" dirty="0">
                <a:ln>
                  <a:noFill/>
                </a:ln>
                <a:solidFill>
                  <a:prstClr val="white"/>
                </a:solidFill>
                <a:effectLst/>
                <a:uLnTx/>
                <a:uFillTx/>
                <a:latin typeface="Calibri"/>
                <a:ea typeface="+mn-ea"/>
                <a:cs typeface="Arial" panose="020B0604020202020204" pitchFamily="34" charset="0"/>
              </a:rPr>
              <a:t>تقرأ فصول </a:t>
            </a:r>
            <a:r>
              <a:rPr kumimoji="0" lang="ar-EG" sz="8000" b="1" i="0" u="sng" strike="noStrike" kern="0" cap="none" spc="0" normalizeH="0" baseline="0" noProof="0" dirty="0">
                <a:ln>
                  <a:noFill/>
                </a:ln>
                <a:solidFill>
                  <a:srgbClr val="FFC000"/>
                </a:solidFill>
                <a:effectLst/>
                <a:uLnTx/>
                <a:uFillTx/>
                <a:latin typeface="Calibri"/>
                <a:ea typeface="+mn-ea"/>
                <a:cs typeface="Arial" panose="020B0604020202020204" pitchFamily="34" charset="0"/>
              </a:rPr>
              <a:t>1 بشنس</a:t>
            </a:r>
            <a:endParaRPr kumimoji="0" lang="en-GB" sz="8000" b="1" i="0" u="sng" strike="noStrike" kern="0" cap="none" spc="0" normalizeH="0" baseline="0" noProof="0" dirty="0">
              <a:ln>
                <a:noFill/>
              </a:ln>
              <a:solidFill>
                <a:srgbClr val="FFC000"/>
              </a:solidFill>
              <a:effectLst/>
              <a:uLnTx/>
              <a:uFillTx/>
              <a:latin typeface="Calibri"/>
              <a:ea typeface="+mn-ea"/>
              <a:cs typeface="+mn-cs"/>
            </a:endParaRPr>
          </a:p>
        </p:txBody>
      </p:sp>
    </p:spTree>
    <p:extLst>
      <p:ext uri="{BB962C8B-B14F-4D97-AF65-F5344CB8AC3E}">
        <p14:creationId xmlns:p14="http://schemas.microsoft.com/office/powerpoint/2010/main" val="17878249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E881DDE6-AABB-4A8A-B4EB-419724AF8FC7}"/>
              </a:ext>
            </a:extLst>
          </p:cNvPr>
          <p:cNvSpPr txBox="1"/>
          <p:nvPr/>
        </p:nvSpPr>
        <p:spPr>
          <a:xfrm>
            <a:off x="-228600" y="4546912"/>
            <a:ext cx="9372600" cy="2062103"/>
          </a:xfrm>
          <a:prstGeom prst="rect">
            <a:avLst/>
          </a:prstGeom>
          <a:noFill/>
        </p:spPr>
        <p:txBody>
          <a:bodyPr vert="horz" wrap="square"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SA" sz="3200" b="1" i="0" u="none" strike="noStrike" kern="1200" cap="none" spc="0" normalizeH="0" baseline="0" noProof="0" dirty="0">
                <a:ln>
                  <a:noFill/>
                </a:ln>
                <a:solidFill>
                  <a:srgbClr val="FFFFFF"/>
                </a:solidFill>
                <a:effectLst/>
                <a:uLnTx/>
                <a:uFillTx/>
                <a:latin typeface="Calibri"/>
                <a:ea typeface="+mn-ea"/>
                <a:cs typeface="Times New Roman" panose="02020603050405020304" pitchFamily="18" charset="0"/>
              </a:rPr>
              <a:t>ومن أجل هذا أيضاً قالت حكمة الله: إنِّي أُرسِل إليهم أنبياء ورسلاً، فيقتلون منهم ويطردونهم كيما يُنتقم من هذا الجيل لدم جميع الأنبياء المسفوك منذ إنشاء العالم، من دم هابيل إلى دم زكريَّا بن برخيا الذي أُهلِكَ بين الم</a:t>
            </a:r>
            <a:r>
              <a:rPr kumimoji="0" lang="ar-EG" sz="3200" b="1" i="0" u="none" strike="noStrike" kern="1200" cap="none" spc="0" normalizeH="0" baseline="0" noProof="0" dirty="0">
                <a:ln>
                  <a:noFill/>
                </a:ln>
                <a:solidFill>
                  <a:srgbClr val="FFFFFF"/>
                </a:solidFill>
                <a:effectLst/>
                <a:uLnTx/>
                <a:uFillTx/>
                <a:latin typeface="Calibri"/>
                <a:ea typeface="+mn-ea"/>
                <a:cs typeface="Times New Roman" panose="02020603050405020304" pitchFamily="18" charset="0"/>
              </a:rPr>
              <a:t>ذبح </a:t>
            </a:r>
            <a:r>
              <a:rPr kumimoji="0" lang="ar-SA" sz="3200" b="1" i="0" u="none" strike="noStrike" kern="1200" cap="none" spc="0" normalizeH="0" baseline="0" noProof="0" dirty="0">
                <a:ln>
                  <a:noFill/>
                </a:ln>
                <a:solidFill>
                  <a:srgbClr val="FFFFFF"/>
                </a:solidFill>
                <a:effectLst/>
                <a:uLnTx/>
                <a:uFillTx/>
                <a:latin typeface="Calibri"/>
                <a:ea typeface="+mn-ea"/>
                <a:cs typeface="Times New Roman" panose="02020603050405020304" pitchFamily="18" charset="0"/>
              </a:rPr>
              <a:t>والبيت. نعم إني أقول لكم: إنه سيُطلب من هذا الجيل!.</a:t>
            </a:r>
          </a:p>
        </p:txBody>
      </p:sp>
    </p:spTree>
    <p:extLst>
      <p:ext uri="{BB962C8B-B14F-4D97-AF65-F5344CB8AC3E}">
        <p14:creationId xmlns:p14="http://schemas.microsoft.com/office/powerpoint/2010/main" val="3804010750"/>
      </p:ext>
    </p:extLst>
  </p:cSld>
  <p:clrMapOvr>
    <a:masterClrMapping/>
  </p:clrMapOvr>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397390133"/>
      </p:ext>
    </p:extLst>
  </p:cSld>
  <p:clrMapOvr>
    <a:masterClrMapping/>
  </p:clrMapOvr>
  <p:transition advClick="0" advTm="0"/>
</p:sld>
</file>

<file path=ppt/slides/slide2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1546413" y="1"/>
            <a:ext cx="1546413" cy="682170"/>
          </a:xfrm>
        </p:spPr>
        <p:txBody>
          <a:bodyPr>
            <a:noAutofit/>
          </a:bodyPr>
          <a:lstStyle/>
          <a:p>
            <a:pPr algn="ctr" rtl="1"/>
            <a:r>
              <a:rPr lang="ar-EG" b="1" u="sng" dirty="0">
                <a:solidFill>
                  <a:srgbClr val="FFC000"/>
                </a:solidFill>
              </a:rPr>
              <a:t>4 كيهك</a:t>
            </a:r>
            <a:endParaRPr lang="en-GB"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ECAE8DA3-583F-4590-AE66-435DD1A19A32}"/>
              </a:ext>
            </a:extLst>
          </p:cNvPr>
          <p:cNvSpPr txBox="1"/>
          <p:nvPr/>
        </p:nvSpPr>
        <p:spPr>
          <a:xfrm>
            <a:off x="0" y="4824007"/>
            <a:ext cx="9144000" cy="1200329"/>
          </a:xfrm>
          <a:prstGeom prst="rect">
            <a:avLst/>
          </a:prstGeom>
          <a:noFill/>
        </p:spPr>
        <p:txBody>
          <a:bodyPr wrap="square" rtlCol="0">
            <a:spAutoFit/>
          </a:bodyPr>
          <a:lstStyle/>
          <a:p>
            <a:pPr marL="0" marR="0" lvl="0" indent="0" algn="ctr" defTabSz="914400" rtl="1"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ar-EG" sz="80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120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5 أبيب</a:t>
            </a:r>
            <a:endParaRPr kumimoji="0" lang="en-GB" sz="8000" b="1" i="0" u="sng" strike="noStrike" kern="120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1161638728"/>
      </p:ext>
    </p:extLst>
  </p:cSld>
  <p:clrMapOvr>
    <a:masterClrMapping/>
  </p:clrMapOvr>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664937684"/>
      </p:ext>
    </p:extLst>
  </p:cSld>
  <p:clrMapOvr>
    <a:masterClrMapping/>
  </p:clrMapOvr>
  <p:transition advClick="0" advTm="0"/>
</p:sld>
</file>

<file path=ppt/slides/slide2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2017059" y="1"/>
            <a:ext cx="2017059" cy="806824"/>
          </a:xfrm>
        </p:spPr>
        <p:txBody>
          <a:bodyPr>
            <a:normAutofit/>
          </a:bodyPr>
          <a:lstStyle/>
          <a:p>
            <a:pPr algn="ctr" rtl="1"/>
            <a:r>
              <a:rPr lang="ar-EG" sz="4400" b="1" u="sng" dirty="0">
                <a:solidFill>
                  <a:srgbClr val="FFC000"/>
                </a:solidFill>
                <a:latin typeface="Times New Roman" panose="02020603050405020304" pitchFamily="18" charset="0"/>
                <a:cs typeface="Times New Roman" panose="02020603050405020304" pitchFamily="18" charset="0"/>
              </a:rPr>
              <a:t>5 كيهك</a:t>
            </a:r>
            <a:endParaRPr lang="en-GB" sz="4400"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991C036F-65DD-490E-A99B-544371063533}"/>
              </a:ext>
            </a:extLst>
          </p:cNvPr>
          <p:cNvSpPr txBox="1"/>
          <p:nvPr/>
        </p:nvSpPr>
        <p:spPr>
          <a:xfrm>
            <a:off x="0" y="4824007"/>
            <a:ext cx="9144000" cy="1200329"/>
          </a:xfrm>
          <a:prstGeom prst="rect">
            <a:avLst/>
          </a:prstGeom>
          <a:noFill/>
        </p:spPr>
        <p:txBody>
          <a:bodyPr wrap="square" rtlCol="0">
            <a:spAutoFit/>
          </a:bodyPr>
          <a:lstStyle/>
          <a:p>
            <a:pPr marL="0" marR="0" lvl="0" indent="0" algn="ctr" defTabSz="914400" rtl="1"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ar-EG" sz="80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120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8 توت</a:t>
            </a:r>
            <a:endParaRPr kumimoji="0" lang="en-GB" sz="8000" b="1" i="0" u="sng" strike="noStrike" kern="120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3242423067"/>
      </p:ext>
    </p:extLst>
  </p:cSld>
  <p:clrMapOvr>
    <a:masterClrMapping/>
  </p:clrMapOvr>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64921491"/>
      </p:ext>
    </p:extLst>
  </p:cSld>
  <p:clrMapOvr>
    <a:masterClrMapping/>
  </p:clrMapOvr>
  <p:transition advClick="0" advTm="0"/>
</p:sld>
</file>

<file path=ppt/slides/slide2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1573306" y="1"/>
            <a:ext cx="1573306" cy="806824"/>
          </a:xfrm>
        </p:spPr>
        <p:txBody>
          <a:bodyPr>
            <a:normAutofit/>
          </a:bodyPr>
          <a:lstStyle/>
          <a:p>
            <a:pPr algn="ctr" rtl="1"/>
            <a:r>
              <a:rPr lang="ar-EG" b="1" u="sng" dirty="0">
                <a:solidFill>
                  <a:srgbClr val="FFC000"/>
                </a:solidFill>
              </a:rPr>
              <a:t>6 كيهك</a:t>
            </a:r>
            <a:endParaRPr lang="en-GB"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7EFFE808-0CF6-48F9-A738-2C2CE056E5D9}"/>
              </a:ext>
            </a:extLst>
          </p:cNvPr>
          <p:cNvSpPr txBox="1"/>
          <p:nvPr/>
        </p:nvSpPr>
        <p:spPr>
          <a:xfrm>
            <a:off x="0" y="4824007"/>
            <a:ext cx="9144000" cy="1200329"/>
          </a:xfrm>
          <a:prstGeom prst="rect">
            <a:avLst/>
          </a:prstGeom>
          <a:noFill/>
        </p:spPr>
        <p:txBody>
          <a:bodyPr wrap="square" rtlCol="0">
            <a:spAutoFit/>
          </a:bodyPr>
          <a:lstStyle/>
          <a:p>
            <a:pPr marL="0" marR="0" lvl="0" indent="0" algn="ctr" defTabSz="914400" rtl="1"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ar-EG" sz="80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120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3 ابيب</a:t>
            </a:r>
            <a:endParaRPr kumimoji="0" lang="en-GB" sz="8000" b="1" i="0" u="sng" strike="noStrike" kern="120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317486578"/>
      </p:ext>
    </p:extLst>
  </p:cSld>
  <p:clrMapOvr>
    <a:masterClrMapping/>
  </p:clrMapOvr>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377458043"/>
      </p:ext>
    </p:extLst>
  </p:cSld>
  <p:clrMapOvr>
    <a:masterClrMapping/>
  </p:clrMapOvr>
  <p:transition advClick="0" advTm="0"/>
</p:sld>
</file>

<file path=ppt/slides/slide2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1532965" y="1"/>
            <a:ext cx="1532965" cy="806824"/>
          </a:xfrm>
        </p:spPr>
        <p:txBody>
          <a:bodyPr>
            <a:normAutofit/>
          </a:bodyPr>
          <a:lstStyle/>
          <a:p>
            <a:pPr algn="ctr" rtl="1"/>
            <a:r>
              <a:rPr lang="ar-EG" sz="4400" b="1" u="sng" dirty="0">
                <a:solidFill>
                  <a:srgbClr val="FFC000"/>
                </a:solidFill>
                <a:latin typeface="Times New Roman" panose="02020603050405020304" pitchFamily="18" charset="0"/>
                <a:cs typeface="Times New Roman" panose="02020603050405020304" pitchFamily="18" charset="0"/>
              </a:rPr>
              <a:t>7 كيهك</a:t>
            </a:r>
            <a:endParaRPr lang="en-GB" sz="4400"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991C036F-65DD-490E-A99B-544371063533}"/>
              </a:ext>
            </a:extLst>
          </p:cNvPr>
          <p:cNvSpPr txBox="1"/>
          <p:nvPr/>
        </p:nvSpPr>
        <p:spPr>
          <a:xfrm>
            <a:off x="0" y="4824007"/>
            <a:ext cx="9144000" cy="1200329"/>
          </a:xfrm>
          <a:prstGeom prst="rect">
            <a:avLst/>
          </a:prstGeom>
          <a:noFill/>
        </p:spPr>
        <p:txBody>
          <a:bodyPr wrap="square" rtlCol="0">
            <a:spAutoFit/>
          </a:bodyPr>
          <a:lstStyle/>
          <a:p>
            <a:pPr marL="0" marR="0" lvl="0" indent="0" algn="ctr" defTabSz="914400" rtl="1"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ar-EG" sz="80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120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2 أمشير</a:t>
            </a:r>
            <a:endParaRPr kumimoji="0" lang="en-GB" sz="8000" b="1" i="0" u="sng" strike="noStrike" kern="120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1367185601"/>
      </p:ext>
    </p:extLst>
  </p:cSld>
  <p:clrMapOvr>
    <a:masterClrMapping/>
  </p:clrMapOvr>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010486144"/>
      </p:ext>
    </p:extLst>
  </p:cSld>
  <p:clrMapOvr>
    <a:masterClrMapping/>
  </p:clrMapOvr>
  <p:transition advClick="0" advTm="0"/>
</p:sld>
</file>

<file path=ppt/slides/slide2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1600200" y="0"/>
            <a:ext cx="1600201" cy="806824"/>
          </a:xfrm>
        </p:spPr>
        <p:txBody>
          <a:bodyPr/>
          <a:lstStyle/>
          <a:p>
            <a:pPr algn="ctr" rtl="1"/>
            <a:r>
              <a:rPr lang="ar-EG" sz="4400" b="1" u="sng" dirty="0">
                <a:solidFill>
                  <a:srgbClr val="FFC000"/>
                </a:solidFill>
              </a:rPr>
              <a:t>8 كيهك</a:t>
            </a:r>
            <a:endParaRPr lang="en-GB"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F15349BF-00F0-46C4-AC5B-7058AF6B1E51}"/>
              </a:ext>
            </a:extLst>
          </p:cNvPr>
          <p:cNvSpPr txBox="1"/>
          <p:nvPr/>
        </p:nvSpPr>
        <p:spPr>
          <a:xfrm>
            <a:off x="0" y="4824007"/>
            <a:ext cx="9144000" cy="1323439"/>
          </a:xfrm>
          <a:prstGeom prst="rect">
            <a:avLst/>
          </a:prstGeom>
          <a:noFill/>
        </p:spPr>
        <p:txBody>
          <a:bodyPr wrap="square" rtlCol="0">
            <a:spAutoFit/>
          </a:bodyPr>
          <a:lstStyle/>
          <a:p>
            <a:pPr marL="0" marR="0" lvl="0" indent="0" algn="ctr" defTabSz="914400" rtl="1" eaLnBrk="0" fontAlgn="base" latinLnBrk="0" hangingPunct="0">
              <a:lnSpc>
                <a:spcPct val="100000"/>
              </a:lnSpc>
              <a:spcBef>
                <a:spcPct val="20000"/>
              </a:spcBef>
              <a:spcAft>
                <a:spcPct val="0"/>
              </a:spcAft>
              <a:buClrTx/>
              <a:buSzTx/>
              <a:buFontTx/>
              <a:buNone/>
              <a:tabLst/>
              <a:defRPr/>
            </a:pPr>
            <a:r>
              <a:rPr kumimoji="0" lang="ar-EG" sz="8000" b="1" i="0" u="none" strike="noStrike" kern="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13 برمهات</a:t>
            </a:r>
            <a:endParaRPr kumimoji="0" lang="en-GB" sz="8000" b="1" i="0" u="sng" strike="noStrike" kern="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8642604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25407127"/>
      </p:ext>
    </p:extLst>
  </p:cSld>
  <p:clrMapOvr>
    <a:masterClrMapping/>
  </p:clrMapOvr>
  <p:transition advClick="0" advTm="0"/>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737317633"/>
      </p:ext>
    </p:extLst>
  </p:cSld>
  <p:clrMapOvr>
    <a:masterClrMapping/>
  </p:clrMapOvr>
  <p:transition advClick="0" advTm="0"/>
</p:sld>
</file>

<file path=ppt/slides/slide2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1627094" y="1"/>
            <a:ext cx="1627093" cy="806824"/>
          </a:xfrm>
        </p:spPr>
        <p:txBody>
          <a:bodyPr/>
          <a:lstStyle/>
          <a:p>
            <a:pPr algn="ctr" rtl="1"/>
            <a:r>
              <a:rPr lang="ar-EG" sz="4400" b="1" u="sng" dirty="0">
                <a:solidFill>
                  <a:srgbClr val="FFC000"/>
                </a:solidFill>
              </a:rPr>
              <a:t>9 كيهك</a:t>
            </a:r>
            <a:endParaRPr lang="en-GB" sz="4400"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5B1E9794-E758-4ED0-B4DF-E2E1C9A32A10}"/>
              </a:ext>
            </a:extLst>
          </p:cNvPr>
          <p:cNvSpPr txBox="1"/>
          <p:nvPr/>
        </p:nvSpPr>
        <p:spPr>
          <a:xfrm>
            <a:off x="0" y="4824007"/>
            <a:ext cx="9144000" cy="1323439"/>
          </a:xfrm>
          <a:prstGeom prst="rect">
            <a:avLst/>
          </a:prstGeom>
          <a:noFill/>
        </p:spPr>
        <p:txBody>
          <a:bodyPr wrap="square" rtlCol="0">
            <a:spAutoFit/>
          </a:bodyPr>
          <a:lstStyle/>
          <a:p>
            <a:pPr marL="0" marR="0" lvl="0" indent="0" algn="ctr" defTabSz="914400" rtl="1" eaLnBrk="0" fontAlgn="base" latinLnBrk="0" hangingPunct="0">
              <a:lnSpc>
                <a:spcPct val="100000"/>
              </a:lnSpc>
              <a:spcBef>
                <a:spcPct val="20000"/>
              </a:spcBef>
              <a:spcAft>
                <a:spcPct val="0"/>
              </a:spcAft>
              <a:buClrTx/>
              <a:buSzTx/>
              <a:buFontTx/>
              <a:buNone/>
              <a:tabLst/>
              <a:defRPr/>
            </a:pPr>
            <a:r>
              <a:rPr kumimoji="0" lang="ar-EG" sz="8000" b="1" i="0" u="none" strike="noStrike" kern="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22 طوبة</a:t>
            </a:r>
            <a:endParaRPr kumimoji="0" lang="en-GB" sz="8000" b="1" i="0" u="sng" strike="noStrike" kern="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1552195077"/>
      </p:ext>
    </p:extLst>
  </p:cSld>
  <p:clrMapOvr>
    <a:masterClrMapping/>
  </p:clrMapOvr>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412933644"/>
      </p:ext>
    </p:extLst>
  </p:cSld>
  <p:clrMapOvr>
    <a:masterClrMapping/>
  </p:clrMapOvr>
  <p:transition advClick="0" advTm="0"/>
</p:sld>
</file>

<file path=ppt/slides/slide2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2003612" y="1"/>
            <a:ext cx="2003612" cy="806824"/>
          </a:xfrm>
        </p:spPr>
        <p:txBody>
          <a:bodyPr>
            <a:normAutofit/>
          </a:bodyPr>
          <a:lstStyle/>
          <a:p>
            <a:pPr algn="ctr" rtl="1"/>
            <a:r>
              <a:rPr lang="ar-EG" sz="4400" b="1" u="sng" dirty="0">
                <a:solidFill>
                  <a:srgbClr val="FFC000"/>
                </a:solidFill>
              </a:rPr>
              <a:t>10 كيهك</a:t>
            </a:r>
            <a:endParaRPr lang="en-GB" sz="4400"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8E5FBA0B-9D49-4001-9E7F-9AF296674FC0}"/>
              </a:ext>
            </a:extLst>
          </p:cNvPr>
          <p:cNvSpPr txBox="1"/>
          <p:nvPr/>
        </p:nvSpPr>
        <p:spPr>
          <a:xfrm>
            <a:off x="0" y="4824007"/>
            <a:ext cx="9144000" cy="1323439"/>
          </a:xfrm>
          <a:prstGeom prst="rect">
            <a:avLst/>
          </a:prstGeom>
          <a:noFill/>
        </p:spPr>
        <p:txBody>
          <a:bodyPr wrap="square" rtlCol="0">
            <a:spAutoFit/>
          </a:bodyPr>
          <a:lstStyle/>
          <a:p>
            <a:pPr marL="0" marR="0" lvl="0" indent="0" algn="ctr" defTabSz="914400" rtl="1" eaLnBrk="0" fontAlgn="base" latinLnBrk="0" hangingPunct="0">
              <a:lnSpc>
                <a:spcPct val="100000"/>
              </a:lnSpc>
              <a:spcBef>
                <a:spcPct val="20000"/>
              </a:spcBef>
              <a:spcAft>
                <a:spcPct val="0"/>
              </a:spcAft>
              <a:buClrTx/>
              <a:buSzTx/>
              <a:buFontTx/>
              <a:buNone/>
              <a:tabLst/>
              <a:defRPr/>
            </a:pPr>
            <a:r>
              <a:rPr kumimoji="0" lang="ar-EG" sz="8000" b="1" i="0" u="none" strike="noStrike" kern="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28 هاتور</a:t>
            </a:r>
            <a:endParaRPr kumimoji="0" lang="en-GB" sz="8000" b="1" i="0" u="sng" strike="noStrike" kern="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1464907793"/>
      </p:ext>
    </p:extLst>
  </p:cSld>
  <p:clrMapOvr>
    <a:masterClrMapping/>
  </p:clrMapOvr>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04266665"/>
      </p:ext>
    </p:extLst>
  </p:cSld>
  <p:clrMapOvr>
    <a:masterClrMapping/>
  </p:clrMapOvr>
  <p:transition advClick="0" advTm="0"/>
</p:sld>
</file>

<file path=ppt/slides/slide2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1949824" y="1"/>
            <a:ext cx="1949825" cy="806824"/>
          </a:xfrm>
        </p:spPr>
        <p:txBody>
          <a:bodyPr/>
          <a:lstStyle/>
          <a:p>
            <a:pPr algn="ctr" rtl="1"/>
            <a:r>
              <a:rPr lang="ar-EG" sz="4800" b="1" u="sng" dirty="0">
                <a:solidFill>
                  <a:srgbClr val="FFC000"/>
                </a:solidFill>
              </a:rPr>
              <a:t>11 كيهك</a:t>
            </a:r>
            <a:endParaRPr lang="en-GB" sz="4800" b="1" u="sng" dirty="0">
              <a:solidFill>
                <a:srgbClr val="FFC000"/>
              </a:solidFill>
            </a:endParaRPr>
          </a:p>
        </p:txBody>
      </p:sp>
      <p:sp>
        <p:nvSpPr>
          <p:cNvPr id="6" name="TextBox 5">
            <a:hlinkClick r:id="rId2" action="ppaction://hlinksldjump"/>
            <a:extLst>
              <a:ext uri="{FF2B5EF4-FFF2-40B4-BE49-F238E27FC236}">
                <a16:creationId xmlns:a16="http://schemas.microsoft.com/office/drawing/2014/main" id="{ADA2639C-0E3C-452C-B084-59D20501ADC5}"/>
              </a:ext>
            </a:extLst>
          </p:cNvPr>
          <p:cNvSpPr txBox="1"/>
          <p:nvPr/>
        </p:nvSpPr>
        <p:spPr>
          <a:xfrm>
            <a:off x="0" y="4811233"/>
            <a:ext cx="9144000" cy="1323439"/>
          </a:xfrm>
          <a:prstGeom prst="rect">
            <a:avLst/>
          </a:prstGeom>
          <a:noFill/>
        </p:spPr>
        <p:txBody>
          <a:bodyPr wrap="square" rtlCol="0">
            <a:spAutoFit/>
          </a:bodyPr>
          <a:lstStyle/>
          <a:p>
            <a:pPr marL="0" marR="0" lvl="0" indent="0" algn="ctr" defTabSz="914400" rtl="1" eaLnBrk="0" fontAlgn="base" latinLnBrk="0" hangingPunct="0">
              <a:lnSpc>
                <a:spcPct val="100000"/>
              </a:lnSpc>
              <a:spcBef>
                <a:spcPct val="20000"/>
              </a:spcBef>
              <a:spcAft>
                <a:spcPct val="0"/>
              </a:spcAft>
              <a:buClrTx/>
              <a:buSzTx/>
              <a:buFontTx/>
              <a:buNone/>
              <a:tabLst/>
              <a:defRPr/>
            </a:pPr>
            <a:r>
              <a:rPr kumimoji="0" lang="ar-EG" sz="8000" b="1" i="0" u="none" strike="noStrike" kern="0" cap="none" spc="0" normalizeH="0" baseline="0" noProof="0" dirty="0">
                <a:ln>
                  <a:noFill/>
                </a:ln>
                <a:solidFill>
                  <a:prstClr val="white"/>
                </a:solidFill>
                <a:effectLst/>
                <a:uLnTx/>
                <a:uFillTx/>
                <a:latin typeface="Calibri"/>
                <a:ea typeface="+mn-ea"/>
                <a:cs typeface="Arial" panose="020B0604020202020204" pitchFamily="34" charset="0"/>
              </a:rPr>
              <a:t>تقرأ فصول </a:t>
            </a:r>
            <a:r>
              <a:rPr kumimoji="0" lang="ar-EG" sz="8000" b="1" i="0" u="sng" strike="noStrike" kern="0" cap="none" spc="0" normalizeH="0" baseline="0" noProof="0" dirty="0">
                <a:ln>
                  <a:noFill/>
                </a:ln>
                <a:solidFill>
                  <a:srgbClr val="FFC000"/>
                </a:solidFill>
                <a:effectLst/>
                <a:uLnTx/>
                <a:uFillTx/>
                <a:latin typeface="Calibri"/>
                <a:ea typeface="+mn-ea"/>
                <a:cs typeface="Arial" panose="020B0604020202020204" pitchFamily="34" charset="0"/>
              </a:rPr>
              <a:t>16 بؤونة</a:t>
            </a:r>
            <a:endParaRPr kumimoji="0" lang="en-GB" sz="8000" b="1" i="0" u="sng" strike="noStrike" kern="0" cap="none" spc="0" normalizeH="0" baseline="0" noProof="0" dirty="0">
              <a:ln>
                <a:noFill/>
              </a:ln>
              <a:solidFill>
                <a:srgbClr val="FFC000"/>
              </a:solidFill>
              <a:effectLst/>
              <a:uLnTx/>
              <a:uFillTx/>
              <a:latin typeface="Calibri"/>
              <a:ea typeface="+mn-ea"/>
              <a:cs typeface="+mn-cs"/>
            </a:endParaRPr>
          </a:p>
        </p:txBody>
      </p:sp>
    </p:spTree>
    <p:extLst>
      <p:ext uri="{BB962C8B-B14F-4D97-AF65-F5344CB8AC3E}">
        <p14:creationId xmlns:p14="http://schemas.microsoft.com/office/powerpoint/2010/main" val="1528744040"/>
      </p:ext>
    </p:extLst>
  </p:cSld>
  <p:clrMapOvr>
    <a:masterClrMapping/>
  </p:clrMapOvr>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147888274"/>
      </p:ext>
    </p:extLst>
  </p:cSld>
  <p:clrMapOvr>
    <a:masterClrMapping/>
  </p:clrMapOvr>
  <p:transition advClick="0" advTm="0"/>
</p:sld>
</file>

<file path=ppt/slides/slide2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2254D-041D-4D6F-B6E9-A76935B5652E}"/>
              </a:ext>
            </a:extLst>
          </p:cNvPr>
          <p:cNvSpPr txBox="1">
            <a:spLocks/>
          </p:cNvSpPr>
          <p:nvPr/>
        </p:nvSpPr>
        <p:spPr>
          <a:xfrm>
            <a:off x="-1815354" y="0"/>
            <a:ext cx="1815354" cy="68217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1" eaLnBrk="1" fontAlgn="auto" latinLnBrk="0" hangingPunct="1">
              <a:lnSpc>
                <a:spcPct val="90000"/>
              </a:lnSpc>
              <a:spcBef>
                <a:spcPct val="0"/>
              </a:spcBef>
              <a:spcAft>
                <a:spcPts val="0"/>
              </a:spcAft>
              <a:buClrTx/>
              <a:buSzTx/>
              <a:buFontTx/>
              <a:buNone/>
              <a:tabLst/>
              <a:defRPr/>
            </a:pPr>
            <a:r>
              <a:rPr kumimoji="0" lang="ar-EG" sz="4200" b="1" i="0" u="sng" strike="noStrike" kern="1200" cap="none" spc="0" normalizeH="0" baseline="0" noProof="0" dirty="0">
                <a:ln>
                  <a:noFill/>
                </a:ln>
                <a:solidFill>
                  <a:srgbClr val="FFC000"/>
                </a:solidFill>
                <a:effectLst/>
                <a:uLnTx/>
                <a:uFillTx/>
                <a:latin typeface="Times New Roman" panose="02020603050405020304" pitchFamily="18" charset="0"/>
                <a:ea typeface="+mj-ea"/>
                <a:cs typeface="Times New Roman" panose="02020603050405020304" pitchFamily="18" charset="0"/>
              </a:rPr>
              <a:t>12 كيهك</a:t>
            </a:r>
            <a:endParaRPr kumimoji="0" lang="en-GB" sz="4200" b="1" i="0" u="sng" strike="noStrike" kern="1200" cap="none" spc="0" normalizeH="0" baseline="0" noProof="0" dirty="0">
              <a:ln>
                <a:noFill/>
              </a:ln>
              <a:solidFill>
                <a:srgbClr val="FFC000"/>
              </a:solidFill>
              <a:effectLst/>
              <a:uLnTx/>
              <a:uFillTx/>
              <a:latin typeface="Times New Roman" panose="02020603050405020304" pitchFamily="18" charset="0"/>
              <a:ea typeface="+mj-ea"/>
              <a:cs typeface="+mj-cs"/>
            </a:endParaRPr>
          </a:p>
        </p:txBody>
      </p:sp>
      <p:sp>
        <p:nvSpPr>
          <p:cNvPr id="3" name="TextBox 2">
            <a:hlinkClick r:id="rId2" action="ppaction://hlinksldjump"/>
            <a:extLst>
              <a:ext uri="{FF2B5EF4-FFF2-40B4-BE49-F238E27FC236}">
                <a16:creationId xmlns:a16="http://schemas.microsoft.com/office/drawing/2014/main" id="{9248F297-9105-45A4-BF0F-6ECFCBB7B1F6}"/>
              </a:ext>
            </a:extLst>
          </p:cNvPr>
          <p:cNvSpPr txBox="1"/>
          <p:nvPr/>
        </p:nvSpPr>
        <p:spPr>
          <a:xfrm>
            <a:off x="0" y="4886235"/>
            <a:ext cx="9143999" cy="1200329"/>
          </a:xfrm>
          <a:prstGeom prst="rect">
            <a:avLst/>
          </a:prstGeom>
          <a:noFill/>
        </p:spPr>
        <p:txBody>
          <a:bodyPr wrap="square" rtlCol="0">
            <a:spAutoFit/>
          </a:body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ar-EG" sz="8000" b="1" i="0" u="none" strike="noStrike" kern="0" cap="none" spc="0" normalizeH="0" baseline="0" noProof="0" dirty="0">
                <a:ln>
                  <a:noFill/>
                </a:ln>
                <a:solidFill>
                  <a:prstClr val="white"/>
                </a:solidFill>
                <a:effectLst/>
                <a:uLnTx/>
                <a:uFillTx/>
                <a:latin typeface="Calibri"/>
                <a:ea typeface="+mn-ea"/>
                <a:cs typeface="Arial" panose="020B0604020202020204" pitchFamily="34" charset="0"/>
              </a:rPr>
              <a:t>تقرأ فصول </a:t>
            </a:r>
            <a:r>
              <a:rPr kumimoji="0" lang="ar-EG" sz="8000" b="1" i="0" u="sng" strike="noStrike" kern="0" cap="none" spc="0" normalizeH="0" baseline="0" noProof="0" dirty="0">
                <a:ln>
                  <a:noFill/>
                </a:ln>
                <a:solidFill>
                  <a:srgbClr val="FFC000"/>
                </a:solidFill>
                <a:effectLst/>
                <a:uLnTx/>
                <a:uFillTx/>
                <a:latin typeface="Calibri"/>
                <a:ea typeface="+mn-ea"/>
                <a:cs typeface="Arial" panose="020B0604020202020204" pitchFamily="34" charset="0"/>
              </a:rPr>
              <a:t>20 بشنس</a:t>
            </a:r>
            <a:endParaRPr kumimoji="0" lang="en-GB" sz="8000" b="1" i="0" u="sng" strike="noStrike" kern="0" cap="none" spc="0" normalizeH="0" baseline="0" noProof="0" dirty="0">
              <a:ln>
                <a:noFill/>
              </a:ln>
              <a:solidFill>
                <a:srgbClr val="FFC000"/>
              </a:solidFill>
              <a:effectLst/>
              <a:uLnTx/>
              <a:uFillTx/>
              <a:latin typeface="Calibri"/>
              <a:ea typeface="+mn-ea"/>
              <a:cs typeface="+mn-cs"/>
            </a:endParaRPr>
          </a:p>
        </p:txBody>
      </p:sp>
    </p:spTree>
    <p:extLst>
      <p:ext uri="{BB962C8B-B14F-4D97-AF65-F5344CB8AC3E}">
        <p14:creationId xmlns:p14="http://schemas.microsoft.com/office/powerpoint/2010/main" val="147832379"/>
      </p:ext>
    </p:extLst>
  </p:cSld>
  <p:clrMapOvr>
    <a:masterClrMapping/>
  </p:clrMapOvr>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916180447"/>
      </p:ext>
    </p:extLst>
  </p:cSld>
  <p:clrMapOvr>
    <a:masterClrMapping/>
  </p:clrMapOvr>
  <p:transition advClick="0" advTm="0"/>
</p:sld>
</file>

<file path=ppt/slides/slide26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1855694" y="1"/>
            <a:ext cx="1855695" cy="820270"/>
          </a:xfrm>
        </p:spPr>
        <p:txBody>
          <a:bodyPr>
            <a:normAutofit/>
          </a:bodyPr>
          <a:lstStyle/>
          <a:p>
            <a:pPr algn="ctr" rtl="1"/>
            <a:r>
              <a:rPr lang="ar-EG" sz="4400" b="1" u="sng" dirty="0">
                <a:solidFill>
                  <a:srgbClr val="FFC000"/>
                </a:solidFill>
                <a:latin typeface="Times New Roman" panose="02020603050405020304" pitchFamily="18" charset="0"/>
                <a:cs typeface="Times New Roman" panose="02020603050405020304" pitchFamily="18" charset="0"/>
              </a:rPr>
              <a:t>13 كيهك</a:t>
            </a:r>
            <a:endParaRPr lang="en-GB" sz="4400"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991C036F-65DD-490E-A99B-544371063533}"/>
              </a:ext>
            </a:extLst>
          </p:cNvPr>
          <p:cNvSpPr txBox="1"/>
          <p:nvPr/>
        </p:nvSpPr>
        <p:spPr>
          <a:xfrm>
            <a:off x="0" y="4824007"/>
            <a:ext cx="9144000" cy="1200329"/>
          </a:xfrm>
          <a:prstGeom prst="rect">
            <a:avLst/>
          </a:prstGeom>
          <a:noFill/>
        </p:spPr>
        <p:txBody>
          <a:bodyPr wrap="square" rtlCol="0">
            <a:spAutoFit/>
          </a:bodyPr>
          <a:lstStyle/>
          <a:p>
            <a:pPr marL="0" marR="0" lvl="0" indent="0" algn="ctr" defTabSz="914400" rtl="1"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ar-EG" sz="80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120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26 توت</a:t>
            </a:r>
            <a:endParaRPr kumimoji="0" lang="en-GB" sz="8000" b="1" i="0" u="sng" strike="noStrike" kern="120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36572332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1536326" y="1"/>
            <a:ext cx="1536326" cy="806824"/>
          </a:xfrm>
        </p:spPr>
        <p:txBody>
          <a:bodyPr/>
          <a:lstStyle/>
          <a:p>
            <a:pPr algn="ctr" rtl="1"/>
            <a:r>
              <a:rPr lang="ar-EG" sz="4400" b="1" u="sng" dirty="0">
                <a:solidFill>
                  <a:srgbClr val="FFC000"/>
                </a:solidFill>
              </a:rPr>
              <a:t>9 توت</a:t>
            </a:r>
            <a:endParaRPr lang="en-GB" sz="4400"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8E5FBA0B-9D49-4001-9E7F-9AF296674FC0}"/>
              </a:ext>
            </a:extLst>
          </p:cNvPr>
          <p:cNvSpPr txBox="1"/>
          <p:nvPr/>
        </p:nvSpPr>
        <p:spPr>
          <a:xfrm>
            <a:off x="0" y="4824007"/>
            <a:ext cx="9144000" cy="1323439"/>
          </a:xfrm>
          <a:prstGeom prst="rect">
            <a:avLst/>
          </a:prstGeom>
          <a:noFill/>
        </p:spPr>
        <p:txBody>
          <a:bodyPr wrap="square" rtlCol="0">
            <a:spAutoFit/>
          </a:bodyPr>
          <a:lstStyle/>
          <a:p>
            <a:pPr marL="0" marR="0" lvl="0" indent="0" algn="ctr" defTabSz="914400" rtl="1" eaLnBrk="0" fontAlgn="base" latinLnBrk="0" hangingPunct="0">
              <a:lnSpc>
                <a:spcPct val="100000"/>
              </a:lnSpc>
              <a:spcBef>
                <a:spcPct val="20000"/>
              </a:spcBef>
              <a:spcAft>
                <a:spcPct val="0"/>
              </a:spcAft>
              <a:buClrTx/>
              <a:buSzTx/>
              <a:buFontTx/>
              <a:buNone/>
              <a:tabLst/>
              <a:defRPr/>
            </a:pPr>
            <a:r>
              <a:rPr kumimoji="0" lang="ar-EG" sz="8000" b="1" i="0" u="none" strike="noStrike" kern="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28 هاتور</a:t>
            </a:r>
            <a:endParaRPr kumimoji="0" lang="en-GB" sz="8000" b="1" i="0" u="sng" strike="noStrike" kern="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3605949963"/>
      </p:ext>
    </p:extLst>
  </p:cSld>
  <p:clrMapOvr>
    <a:masterClrMapping/>
  </p:clrMapOvr>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9940352"/>
      </p:ext>
    </p:extLst>
  </p:cSld>
  <p:clrMapOvr>
    <a:masterClrMapping/>
  </p:clrMapOvr>
  <p:transition advClick="0" advTm="0"/>
</p:sld>
</file>

<file path=ppt/slides/slide2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1949824" y="1"/>
            <a:ext cx="1949824" cy="847164"/>
          </a:xfrm>
        </p:spPr>
        <p:txBody>
          <a:bodyPr/>
          <a:lstStyle/>
          <a:p>
            <a:pPr algn="ctr" rtl="1"/>
            <a:r>
              <a:rPr lang="ar-EG" sz="4800" b="1" u="sng" dirty="0">
                <a:solidFill>
                  <a:srgbClr val="FFC000"/>
                </a:solidFill>
              </a:rPr>
              <a:t>14 كيهك</a:t>
            </a:r>
            <a:endParaRPr lang="en-GB" sz="4400"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03A5FB0F-E65E-4019-AD56-1C1BF4D595DA}"/>
              </a:ext>
            </a:extLst>
          </p:cNvPr>
          <p:cNvSpPr txBox="1"/>
          <p:nvPr/>
        </p:nvSpPr>
        <p:spPr>
          <a:xfrm>
            <a:off x="0" y="4824007"/>
            <a:ext cx="9144000" cy="1323439"/>
          </a:xfrm>
          <a:prstGeom prst="rect">
            <a:avLst/>
          </a:prstGeom>
          <a:noFill/>
        </p:spPr>
        <p:txBody>
          <a:bodyPr wrap="square" rtlCol="0">
            <a:spAutoFit/>
          </a:bodyPr>
          <a:lstStyle/>
          <a:p>
            <a:pPr marL="0" marR="0" lvl="0" indent="0" algn="ctr" defTabSz="914400" rtl="1" eaLnBrk="0" fontAlgn="base" latinLnBrk="0" hangingPunct="0">
              <a:lnSpc>
                <a:spcPct val="100000"/>
              </a:lnSpc>
              <a:spcBef>
                <a:spcPct val="20000"/>
              </a:spcBef>
              <a:spcAft>
                <a:spcPct val="0"/>
              </a:spcAft>
              <a:buClrTx/>
              <a:buSzTx/>
              <a:buFontTx/>
              <a:buNone/>
              <a:tabLst/>
              <a:defRPr/>
            </a:pPr>
            <a:r>
              <a:rPr kumimoji="0" lang="ar-EG" sz="8000" b="1" i="0" u="none" strike="noStrike" kern="0" cap="none" spc="0" normalizeH="0" baseline="0" noProof="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0" cap="none" spc="0" normalizeH="0" baseline="0" noProof="0">
                <a:ln>
                  <a:noFill/>
                </a:ln>
                <a:solidFill>
                  <a:srgbClr val="FFC000"/>
                </a:solidFill>
                <a:effectLst/>
                <a:uLnTx/>
                <a:uFillTx/>
                <a:latin typeface="Arial" panose="020B0604020202020204" pitchFamily="34" charset="0"/>
                <a:ea typeface="+mn-ea"/>
                <a:cs typeface="Arial" panose="020B0604020202020204" pitchFamily="34" charset="0"/>
              </a:rPr>
              <a:t>27 برمودة</a:t>
            </a:r>
            <a:endParaRPr kumimoji="0" lang="en-GB" sz="8000" b="1" i="0" u="sng" strike="noStrike" kern="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2312835209"/>
      </p:ext>
    </p:extLst>
  </p:cSld>
  <p:clrMapOvr>
    <a:masterClrMapping/>
  </p:clrMapOvr>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70974578"/>
      </p:ext>
    </p:extLst>
  </p:cSld>
  <p:clrMapOvr>
    <a:masterClrMapping/>
  </p:clrMapOvr>
  <p:transition advClick="0" advTm="0"/>
</p:sld>
</file>

<file path=ppt/slides/slide2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1815353" y="1"/>
            <a:ext cx="1815353" cy="806824"/>
          </a:xfrm>
        </p:spPr>
        <p:txBody>
          <a:bodyPr/>
          <a:lstStyle/>
          <a:p>
            <a:pPr algn="ctr" rtl="1"/>
            <a:r>
              <a:rPr lang="ar-EG" sz="4400" b="1" u="sng" dirty="0">
                <a:solidFill>
                  <a:srgbClr val="FFC000"/>
                </a:solidFill>
              </a:rPr>
              <a:t>15 كيهك</a:t>
            </a:r>
            <a:endParaRPr lang="en-GB" sz="4400" b="1" u="sng" dirty="0">
              <a:solidFill>
                <a:srgbClr val="FFC000"/>
              </a:solidFill>
            </a:endParaRPr>
          </a:p>
        </p:txBody>
      </p:sp>
      <p:sp>
        <p:nvSpPr>
          <p:cNvPr id="4" name="TextBox 3">
            <a:extLst>
              <a:ext uri="{FF2B5EF4-FFF2-40B4-BE49-F238E27FC236}">
                <a16:creationId xmlns:a16="http://schemas.microsoft.com/office/drawing/2014/main" id="{CDFDEE6D-FAD9-44AA-A0E6-F435C804EB0C}"/>
              </a:ext>
            </a:extLst>
          </p:cNvPr>
          <p:cNvSpPr txBox="1"/>
          <p:nvPr/>
        </p:nvSpPr>
        <p:spPr>
          <a:xfrm>
            <a:off x="0" y="4824007"/>
            <a:ext cx="8407774" cy="1323439"/>
          </a:xfrm>
          <a:prstGeom prst="rect">
            <a:avLst/>
          </a:prstGeom>
          <a:noFill/>
        </p:spPr>
        <p:txBody>
          <a:bodyPr wrap="square" rtlCol="0">
            <a:spAutoFit/>
          </a:bodyPr>
          <a:lstStyle/>
          <a:p>
            <a:pPr marL="0" marR="0" lvl="0" indent="0" algn="ctr" defTabSz="457200" rtl="1" eaLnBrk="1" fontAlgn="auto" latinLnBrk="0" hangingPunct="1">
              <a:lnSpc>
                <a:spcPct val="100000"/>
              </a:lnSpc>
              <a:spcBef>
                <a:spcPts val="0"/>
              </a:spcBef>
              <a:spcAft>
                <a:spcPts val="0"/>
              </a:spcAft>
              <a:buClrTx/>
              <a:buSzTx/>
              <a:buFontTx/>
              <a:buNone/>
              <a:tabLst/>
              <a:defRPr/>
            </a:pPr>
            <a:endParaRPr kumimoji="0" lang="en-GB" sz="8000" b="1"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
        <p:nvSpPr>
          <p:cNvPr id="9" name="TextBox 8">
            <a:hlinkClick r:id="rId2" action="ppaction://hlinksldjump"/>
            <a:extLst>
              <a:ext uri="{FF2B5EF4-FFF2-40B4-BE49-F238E27FC236}">
                <a16:creationId xmlns:a16="http://schemas.microsoft.com/office/drawing/2014/main" id="{42ADB5C5-4B62-4AF2-8BE5-A798BB8240A1}"/>
              </a:ext>
            </a:extLst>
          </p:cNvPr>
          <p:cNvSpPr txBox="1"/>
          <p:nvPr/>
        </p:nvSpPr>
        <p:spPr>
          <a:xfrm>
            <a:off x="736226" y="4824007"/>
            <a:ext cx="7718612" cy="1323439"/>
          </a:xfrm>
          <a:prstGeom prst="rect">
            <a:avLst/>
          </a:prstGeom>
          <a:noFill/>
        </p:spPr>
        <p:txBody>
          <a:bodyPr wrap="square" rtlCol="0">
            <a:spAutoFit/>
          </a:bodyPr>
          <a:lstStyle/>
          <a:p>
            <a:pPr marL="0" marR="0" lvl="0" indent="0" algn="ctr" defTabSz="914400" rtl="1" eaLnBrk="0" fontAlgn="base" latinLnBrk="0" hangingPunct="0">
              <a:lnSpc>
                <a:spcPct val="100000"/>
              </a:lnSpc>
              <a:spcBef>
                <a:spcPct val="20000"/>
              </a:spcBef>
              <a:spcAft>
                <a:spcPct val="0"/>
              </a:spcAft>
              <a:buClrTx/>
              <a:buSzTx/>
              <a:buFontTx/>
              <a:buNone/>
              <a:tabLst/>
              <a:defRPr/>
            </a:pPr>
            <a:r>
              <a:rPr kumimoji="0" lang="ar-EG" sz="8000" b="1" i="0" u="none" strike="noStrike" kern="0" cap="none" spc="0" normalizeH="0" baseline="0" noProof="0" dirty="0">
                <a:ln>
                  <a:noFill/>
                </a:ln>
                <a:solidFill>
                  <a:prstClr val="white"/>
                </a:solidFill>
                <a:effectLst/>
                <a:uLnTx/>
                <a:uFillTx/>
                <a:latin typeface="Calibri"/>
                <a:ea typeface="+mn-ea"/>
                <a:cs typeface="Arial" panose="020B0604020202020204" pitchFamily="34" charset="0"/>
              </a:rPr>
              <a:t>تقرأ فصول </a:t>
            </a:r>
            <a:r>
              <a:rPr kumimoji="0" lang="ar-EG" sz="8000" b="1" i="0" u="sng" strike="noStrike" kern="0" cap="none" spc="0" normalizeH="0" baseline="0" noProof="0" dirty="0">
                <a:ln>
                  <a:noFill/>
                </a:ln>
                <a:solidFill>
                  <a:srgbClr val="FFC000"/>
                </a:solidFill>
                <a:effectLst/>
                <a:uLnTx/>
                <a:uFillTx/>
                <a:latin typeface="Calibri"/>
                <a:ea typeface="+mn-ea"/>
                <a:cs typeface="Arial" panose="020B0604020202020204" pitchFamily="34" charset="0"/>
              </a:rPr>
              <a:t>17 هاتور</a:t>
            </a:r>
            <a:endParaRPr kumimoji="0" lang="en-GB" sz="8000" b="1" i="0" u="sng" strike="noStrike" kern="0" cap="none" spc="0" normalizeH="0" baseline="0" noProof="0" dirty="0">
              <a:ln>
                <a:noFill/>
              </a:ln>
              <a:solidFill>
                <a:srgbClr val="FFC000"/>
              </a:solidFill>
              <a:effectLst/>
              <a:uLnTx/>
              <a:uFillTx/>
              <a:latin typeface="Calibri"/>
              <a:ea typeface="+mn-ea"/>
              <a:cs typeface="+mn-cs"/>
            </a:endParaRPr>
          </a:p>
        </p:txBody>
      </p:sp>
    </p:spTree>
    <p:extLst>
      <p:ext uri="{BB962C8B-B14F-4D97-AF65-F5344CB8AC3E}">
        <p14:creationId xmlns:p14="http://schemas.microsoft.com/office/powerpoint/2010/main" val="1707535278"/>
      </p:ext>
    </p:extLst>
  </p:cSld>
  <p:clrMapOvr>
    <a:masterClrMapping/>
  </p:clrMapOvr>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53083499"/>
      </p:ext>
    </p:extLst>
  </p:cSld>
  <p:clrMapOvr>
    <a:masterClrMapping/>
  </p:clrMapOvr>
  <p:transition advClick="0" advTm="0"/>
</p:sld>
</file>

<file path=ppt/slides/slide2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1963270" y="1"/>
            <a:ext cx="1963272" cy="806824"/>
          </a:xfrm>
        </p:spPr>
        <p:txBody>
          <a:bodyPr/>
          <a:lstStyle/>
          <a:p>
            <a:pPr algn="ctr" rtl="1"/>
            <a:r>
              <a:rPr lang="ar-EG" sz="4800" b="1" u="sng" dirty="0">
                <a:solidFill>
                  <a:srgbClr val="FFC000"/>
                </a:solidFill>
              </a:rPr>
              <a:t>16 كيهك</a:t>
            </a:r>
            <a:endParaRPr lang="en-GB" sz="4800" b="1" u="sng" dirty="0">
              <a:solidFill>
                <a:srgbClr val="FFC000"/>
              </a:solidFill>
            </a:endParaRPr>
          </a:p>
        </p:txBody>
      </p:sp>
      <p:sp>
        <p:nvSpPr>
          <p:cNvPr id="6" name="TextBox 5">
            <a:hlinkClick r:id="rId2" action="ppaction://hlinksldjump"/>
            <a:extLst>
              <a:ext uri="{FF2B5EF4-FFF2-40B4-BE49-F238E27FC236}">
                <a16:creationId xmlns:a16="http://schemas.microsoft.com/office/drawing/2014/main" id="{ADA2639C-0E3C-452C-B084-59D20501ADC5}"/>
              </a:ext>
            </a:extLst>
          </p:cNvPr>
          <p:cNvSpPr txBox="1"/>
          <p:nvPr/>
        </p:nvSpPr>
        <p:spPr>
          <a:xfrm>
            <a:off x="0" y="4891915"/>
            <a:ext cx="9144000" cy="1323439"/>
          </a:xfrm>
          <a:prstGeom prst="rect">
            <a:avLst/>
          </a:prstGeom>
          <a:noFill/>
        </p:spPr>
        <p:txBody>
          <a:bodyPr wrap="square" rtlCol="0">
            <a:spAutoFit/>
          </a:bodyPr>
          <a:lstStyle/>
          <a:p>
            <a:pPr marL="0" marR="0" lvl="0" indent="0" algn="ctr" defTabSz="914400" rtl="1" eaLnBrk="0" fontAlgn="base" latinLnBrk="0" hangingPunct="0">
              <a:lnSpc>
                <a:spcPct val="100000"/>
              </a:lnSpc>
              <a:spcBef>
                <a:spcPct val="20000"/>
              </a:spcBef>
              <a:spcAft>
                <a:spcPct val="0"/>
              </a:spcAft>
              <a:buClrTx/>
              <a:buSzTx/>
              <a:buFontTx/>
              <a:buNone/>
              <a:tabLst/>
              <a:defRPr/>
            </a:pPr>
            <a:r>
              <a:rPr kumimoji="0" lang="ar-EG" sz="8000" b="1" i="0" u="none" strike="noStrike" kern="0" cap="none" spc="0" normalizeH="0" baseline="0" noProof="0" dirty="0">
                <a:ln>
                  <a:noFill/>
                </a:ln>
                <a:solidFill>
                  <a:prstClr val="white"/>
                </a:solidFill>
                <a:effectLst/>
                <a:uLnTx/>
                <a:uFillTx/>
                <a:latin typeface="Calibri"/>
                <a:ea typeface="+mn-ea"/>
                <a:cs typeface="Arial" panose="020B0604020202020204" pitchFamily="34" charset="0"/>
              </a:rPr>
              <a:t>تقرأ فصول </a:t>
            </a:r>
            <a:r>
              <a:rPr kumimoji="0" lang="ar-EG" sz="8000" b="1" i="0" u="sng" strike="noStrike" kern="0" cap="none" spc="0" normalizeH="0" baseline="0" noProof="0" dirty="0">
                <a:ln>
                  <a:noFill/>
                </a:ln>
                <a:solidFill>
                  <a:srgbClr val="FFC000"/>
                </a:solidFill>
                <a:effectLst/>
                <a:uLnTx/>
                <a:uFillTx/>
                <a:latin typeface="Calibri"/>
                <a:ea typeface="+mn-ea"/>
                <a:cs typeface="Arial" panose="020B0604020202020204" pitchFamily="34" charset="0"/>
              </a:rPr>
              <a:t>27 هاتور</a:t>
            </a:r>
            <a:endParaRPr kumimoji="0" lang="en-GB" sz="8000" b="1" i="0" u="sng" strike="noStrike" kern="0" cap="none" spc="0" normalizeH="0" baseline="0" noProof="0" dirty="0">
              <a:ln>
                <a:noFill/>
              </a:ln>
              <a:solidFill>
                <a:srgbClr val="FFC000"/>
              </a:solidFill>
              <a:effectLst/>
              <a:uLnTx/>
              <a:uFillTx/>
              <a:latin typeface="Calibri"/>
              <a:ea typeface="+mn-ea"/>
              <a:cs typeface="+mn-cs"/>
            </a:endParaRPr>
          </a:p>
        </p:txBody>
      </p:sp>
    </p:spTree>
    <p:extLst>
      <p:ext uri="{BB962C8B-B14F-4D97-AF65-F5344CB8AC3E}">
        <p14:creationId xmlns:p14="http://schemas.microsoft.com/office/powerpoint/2010/main" val="727852498"/>
      </p:ext>
    </p:extLst>
  </p:cSld>
  <p:clrMapOvr>
    <a:masterClrMapping/>
  </p:clrMapOvr>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1565215"/>
      </p:ext>
    </p:extLst>
  </p:cSld>
  <p:clrMapOvr>
    <a:masterClrMapping/>
  </p:clrMapOvr>
  <p:transition advClick="0" advTm="0"/>
</p:sld>
</file>

<file path=ppt/slides/slide2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1855695" y="1"/>
            <a:ext cx="1855695" cy="820270"/>
          </a:xfrm>
        </p:spPr>
        <p:txBody>
          <a:bodyPr/>
          <a:lstStyle/>
          <a:p>
            <a:pPr algn="ctr" rtl="1"/>
            <a:r>
              <a:rPr lang="ar-EG" sz="4400" b="1" u="sng" dirty="0">
                <a:solidFill>
                  <a:srgbClr val="FFC000"/>
                </a:solidFill>
              </a:rPr>
              <a:t>17 كيهك</a:t>
            </a:r>
            <a:endParaRPr lang="en-GB" sz="4400" b="1" u="sng" dirty="0">
              <a:solidFill>
                <a:srgbClr val="FFC000"/>
              </a:solidFill>
            </a:endParaRPr>
          </a:p>
        </p:txBody>
      </p:sp>
      <p:sp>
        <p:nvSpPr>
          <p:cNvPr id="6" name="TextBox 5">
            <a:hlinkClick r:id="rId2" action="ppaction://hlinksldjump"/>
            <a:extLst>
              <a:ext uri="{FF2B5EF4-FFF2-40B4-BE49-F238E27FC236}">
                <a16:creationId xmlns:a16="http://schemas.microsoft.com/office/drawing/2014/main" id="{D19A9E9E-F63E-4CB2-86F1-6D5F1E3F29BC}"/>
              </a:ext>
            </a:extLst>
          </p:cNvPr>
          <p:cNvSpPr txBox="1"/>
          <p:nvPr/>
        </p:nvSpPr>
        <p:spPr>
          <a:xfrm>
            <a:off x="739588" y="4945703"/>
            <a:ext cx="7664824" cy="1323439"/>
          </a:xfrm>
          <a:prstGeom prst="rect">
            <a:avLst/>
          </a:prstGeom>
          <a:noFill/>
        </p:spPr>
        <p:txBody>
          <a:bodyPr wrap="square" rtlCol="0">
            <a:spAutoFit/>
          </a:bodyPr>
          <a:lstStyle/>
          <a:p>
            <a:pPr marL="0" marR="0" lvl="0" indent="0" algn="ctr" defTabSz="914400" rtl="1" eaLnBrk="0" fontAlgn="base" latinLnBrk="0" hangingPunct="0">
              <a:lnSpc>
                <a:spcPct val="100000"/>
              </a:lnSpc>
              <a:spcBef>
                <a:spcPct val="20000"/>
              </a:spcBef>
              <a:spcAft>
                <a:spcPct val="0"/>
              </a:spcAft>
              <a:buClrTx/>
              <a:buSzTx/>
              <a:buFontTx/>
              <a:buNone/>
              <a:tabLst/>
              <a:defRPr/>
            </a:pPr>
            <a:r>
              <a:rPr kumimoji="0" lang="ar-EG" sz="8000" b="1" i="0" u="none" strike="noStrike" kern="0" cap="none" spc="0" normalizeH="0" baseline="0" noProof="0" dirty="0">
                <a:ln>
                  <a:noFill/>
                </a:ln>
                <a:solidFill>
                  <a:prstClr val="white"/>
                </a:solidFill>
                <a:effectLst/>
                <a:uLnTx/>
                <a:uFillTx/>
                <a:latin typeface="Calibri"/>
                <a:ea typeface="+mn-ea"/>
                <a:cs typeface="Arial" panose="020B0604020202020204" pitchFamily="34" charset="0"/>
              </a:rPr>
              <a:t>تقرأ فصول </a:t>
            </a:r>
            <a:r>
              <a:rPr kumimoji="0" lang="ar-EG" sz="8000" b="1" i="0" u="sng" strike="noStrike" kern="0" cap="none" spc="0" normalizeH="0" baseline="0" noProof="0" dirty="0">
                <a:ln>
                  <a:noFill/>
                </a:ln>
                <a:solidFill>
                  <a:srgbClr val="FFC000"/>
                </a:solidFill>
                <a:effectLst/>
                <a:uLnTx/>
                <a:uFillTx/>
                <a:latin typeface="Calibri"/>
                <a:ea typeface="+mn-ea"/>
                <a:cs typeface="Arial" panose="020B0604020202020204" pitchFamily="34" charset="0"/>
              </a:rPr>
              <a:t>3 مسرى</a:t>
            </a:r>
            <a:endParaRPr kumimoji="0" lang="en-GB" sz="8000" b="1" i="0" u="sng" strike="noStrike" kern="0" cap="none" spc="0" normalizeH="0" baseline="0" noProof="0" dirty="0">
              <a:ln>
                <a:noFill/>
              </a:ln>
              <a:solidFill>
                <a:srgbClr val="FFC000"/>
              </a:solidFill>
              <a:effectLst/>
              <a:uLnTx/>
              <a:uFillTx/>
              <a:latin typeface="Calibri"/>
              <a:ea typeface="+mn-ea"/>
              <a:cs typeface="+mn-cs"/>
            </a:endParaRPr>
          </a:p>
        </p:txBody>
      </p:sp>
    </p:spTree>
    <p:extLst>
      <p:ext uri="{BB962C8B-B14F-4D97-AF65-F5344CB8AC3E}">
        <p14:creationId xmlns:p14="http://schemas.microsoft.com/office/powerpoint/2010/main" val="3689863103"/>
      </p:ext>
    </p:extLst>
  </p:cSld>
  <p:clrMapOvr>
    <a:masterClrMapping/>
  </p:clrMapOvr>
</p:sld>
</file>

<file path=ppt/slides/slide2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236590946"/>
      </p:ext>
    </p:extLst>
  </p:cSld>
  <p:clrMapOvr>
    <a:masterClrMapping/>
  </p:clrMapOvr>
  <p:transition advClick="0" advTm="0"/>
</p:sld>
</file>

<file path=ppt/slides/slide2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1842247" y="1"/>
            <a:ext cx="1842248" cy="806824"/>
          </a:xfrm>
        </p:spPr>
        <p:txBody>
          <a:bodyPr/>
          <a:lstStyle/>
          <a:p>
            <a:pPr algn="ctr" rtl="1"/>
            <a:r>
              <a:rPr lang="ar-EG" sz="4400" b="1" u="sng" dirty="0">
                <a:solidFill>
                  <a:srgbClr val="FFC000"/>
                </a:solidFill>
              </a:rPr>
              <a:t>18 كيهك</a:t>
            </a:r>
            <a:endParaRPr lang="en-GB" sz="4400"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F15349BF-00F0-46C4-AC5B-7058AF6B1E51}"/>
              </a:ext>
            </a:extLst>
          </p:cNvPr>
          <p:cNvSpPr txBox="1"/>
          <p:nvPr/>
        </p:nvSpPr>
        <p:spPr>
          <a:xfrm>
            <a:off x="0" y="4824007"/>
            <a:ext cx="9144000" cy="1323439"/>
          </a:xfrm>
          <a:prstGeom prst="rect">
            <a:avLst/>
          </a:prstGeom>
          <a:noFill/>
        </p:spPr>
        <p:txBody>
          <a:bodyPr wrap="square" rtlCol="0">
            <a:spAutoFit/>
          </a:bodyPr>
          <a:lstStyle/>
          <a:p>
            <a:pPr marL="0" marR="0" lvl="0" indent="0" algn="ctr" defTabSz="914400" rtl="1" eaLnBrk="0" fontAlgn="base" latinLnBrk="0" hangingPunct="0">
              <a:lnSpc>
                <a:spcPct val="100000"/>
              </a:lnSpc>
              <a:spcBef>
                <a:spcPct val="20000"/>
              </a:spcBef>
              <a:spcAft>
                <a:spcPct val="0"/>
              </a:spcAft>
              <a:buClrTx/>
              <a:buSzTx/>
              <a:buFontTx/>
              <a:buNone/>
              <a:tabLst/>
              <a:defRPr/>
            </a:pPr>
            <a:r>
              <a:rPr kumimoji="0" lang="ar-EG" sz="8000" b="1" i="0" u="none" strike="noStrike" kern="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22 بابة</a:t>
            </a:r>
            <a:endParaRPr kumimoji="0" lang="en-GB" sz="8000" b="1" i="0" u="sng" strike="noStrike" kern="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38951658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150539502"/>
      </p:ext>
    </p:extLst>
  </p:cSld>
  <p:clrMapOvr>
    <a:masterClrMapping/>
  </p:clrMapOvr>
  <p:transition advClick="0" advTm="0"/>
</p:sld>
</file>

<file path=ppt/slides/slide2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78588534"/>
      </p:ext>
    </p:extLst>
  </p:cSld>
  <p:clrMapOvr>
    <a:masterClrMapping/>
  </p:clrMapOvr>
  <p:transition advClick="0" advTm="0"/>
</p:sld>
</file>

<file path=ppt/slides/slide2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1842248" y="1"/>
            <a:ext cx="1842247" cy="806824"/>
          </a:xfrm>
        </p:spPr>
        <p:txBody>
          <a:bodyPr>
            <a:normAutofit/>
          </a:bodyPr>
          <a:lstStyle/>
          <a:p>
            <a:pPr algn="ctr" rtl="1"/>
            <a:r>
              <a:rPr lang="ar-EG" sz="4400" b="1" u="sng" dirty="0">
                <a:solidFill>
                  <a:srgbClr val="FFC000"/>
                </a:solidFill>
              </a:rPr>
              <a:t>19 كيهك</a:t>
            </a:r>
            <a:endParaRPr lang="en-GB" sz="4400"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8E5FBA0B-9D49-4001-9E7F-9AF296674FC0}"/>
              </a:ext>
            </a:extLst>
          </p:cNvPr>
          <p:cNvSpPr txBox="1"/>
          <p:nvPr/>
        </p:nvSpPr>
        <p:spPr>
          <a:xfrm>
            <a:off x="0" y="4824007"/>
            <a:ext cx="9144000" cy="1323439"/>
          </a:xfrm>
          <a:prstGeom prst="rect">
            <a:avLst/>
          </a:prstGeom>
          <a:noFill/>
        </p:spPr>
        <p:txBody>
          <a:bodyPr wrap="square" rtlCol="0">
            <a:spAutoFit/>
          </a:bodyPr>
          <a:lstStyle/>
          <a:p>
            <a:pPr marL="0" marR="0" lvl="0" indent="0" algn="ctr" defTabSz="914400" rtl="1" eaLnBrk="0" fontAlgn="base" latinLnBrk="0" hangingPunct="0">
              <a:lnSpc>
                <a:spcPct val="100000"/>
              </a:lnSpc>
              <a:spcBef>
                <a:spcPct val="20000"/>
              </a:spcBef>
              <a:spcAft>
                <a:spcPct val="0"/>
              </a:spcAft>
              <a:buClrTx/>
              <a:buSzTx/>
              <a:buFontTx/>
              <a:buNone/>
              <a:tabLst/>
              <a:defRPr/>
            </a:pPr>
            <a:r>
              <a:rPr kumimoji="0" lang="ar-EG" sz="8000" b="1" i="0" u="none" strike="noStrike" kern="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28 هاتور</a:t>
            </a:r>
            <a:endParaRPr kumimoji="0" lang="en-GB" sz="8000" b="1" i="0" u="sng" strike="noStrike" kern="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37858053"/>
      </p:ext>
    </p:extLst>
  </p:cSld>
  <p:clrMapOvr>
    <a:masterClrMapping/>
  </p:clrMapOvr>
</p:sld>
</file>

<file path=ppt/slides/slide2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567644910"/>
      </p:ext>
    </p:extLst>
  </p:cSld>
  <p:clrMapOvr>
    <a:masterClrMapping/>
  </p:clrMapOvr>
  <p:transition advClick="0" advTm="0"/>
</p:sld>
</file>

<file path=ppt/slides/slide2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2017059" y="1"/>
            <a:ext cx="2017059" cy="806824"/>
          </a:xfrm>
        </p:spPr>
        <p:txBody>
          <a:bodyPr>
            <a:normAutofit/>
          </a:bodyPr>
          <a:lstStyle/>
          <a:p>
            <a:pPr algn="ctr" rtl="1"/>
            <a:r>
              <a:rPr lang="ar-EG" sz="4400" b="1" u="sng" dirty="0">
                <a:solidFill>
                  <a:srgbClr val="FFC000"/>
                </a:solidFill>
                <a:latin typeface="Times New Roman" panose="02020603050405020304" pitchFamily="18" charset="0"/>
                <a:cs typeface="Times New Roman" panose="02020603050405020304" pitchFamily="18" charset="0"/>
              </a:rPr>
              <a:t>20 كيهك</a:t>
            </a:r>
            <a:endParaRPr lang="en-GB" sz="4400"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991C036F-65DD-490E-A99B-544371063533}"/>
              </a:ext>
            </a:extLst>
          </p:cNvPr>
          <p:cNvSpPr txBox="1"/>
          <p:nvPr/>
        </p:nvSpPr>
        <p:spPr>
          <a:xfrm>
            <a:off x="0" y="4824007"/>
            <a:ext cx="9144000" cy="1200329"/>
          </a:xfrm>
          <a:prstGeom prst="rect">
            <a:avLst/>
          </a:prstGeom>
          <a:noFill/>
        </p:spPr>
        <p:txBody>
          <a:bodyPr wrap="square" rtlCol="0">
            <a:spAutoFit/>
          </a:bodyPr>
          <a:lstStyle/>
          <a:p>
            <a:pPr marL="0" marR="0" lvl="0" indent="0" algn="ctr" defTabSz="914400" rtl="1"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ar-EG" sz="80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120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8 توت</a:t>
            </a:r>
            <a:endParaRPr kumimoji="0" lang="en-GB" sz="8000" b="1" i="0" u="sng" strike="noStrike" kern="120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1196963504"/>
      </p:ext>
    </p:extLst>
  </p:cSld>
  <p:clrMapOvr>
    <a:masterClrMapping/>
  </p:clrMapOvr>
</p:sld>
</file>

<file path=ppt/slides/slide2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464632193"/>
      </p:ext>
    </p:extLst>
  </p:cSld>
  <p:clrMapOvr>
    <a:masterClrMapping/>
  </p:clrMapOvr>
  <p:transition advClick="0" advTm="0"/>
</p:sld>
</file>

<file path=ppt/slides/slide2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1828801" y="1"/>
            <a:ext cx="1828801" cy="682170"/>
          </a:xfrm>
        </p:spPr>
        <p:txBody>
          <a:bodyPr>
            <a:noAutofit/>
          </a:bodyPr>
          <a:lstStyle/>
          <a:p>
            <a:pPr algn="ctr" rtl="1"/>
            <a:r>
              <a:rPr lang="ar-EG" b="1" u="sng" dirty="0">
                <a:solidFill>
                  <a:srgbClr val="FFC000"/>
                </a:solidFill>
              </a:rPr>
              <a:t>21 كيهك</a:t>
            </a:r>
            <a:endParaRPr lang="en-GB"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ECAE8DA3-583F-4590-AE66-435DD1A19A32}"/>
              </a:ext>
            </a:extLst>
          </p:cNvPr>
          <p:cNvSpPr txBox="1"/>
          <p:nvPr/>
        </p:nvSpPr>
        <p:spPr>
          <a:xfrm>
            <a:off x="0" y="4824007"/>
            <a:ext cx="9144000" cy="1200329"/>
          </a:xfrm>
          <a:prstGeom prst="rect">
            <a:avLst/>
          </a:prstGeom>
          <a:noFill/>
        </p:spPr>
        <p:txBody>
          <a:bodyPr wrap="square" rtlCol="0">
            <a:spAutoFit/>
          </a:bodyPr>
          <a:lstStyle/>
          <a:p>
            <a:pPr marL="0" marR="0" lvl="0" indent="0" algn="ctr" defTabSz="914400" rtl="1"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ar-EG" sz="80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120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5 أبيب</a:t>
            </a:r>
            <a:endParaRPr kumimoji="0" lang="en-GB" sz="8000" b="1" i="0" u="sng" strike="noStrike" kern="120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4005084843"/>
      </p:ext>
    </p:extLst>
  </p:cSld>
  <p:clrMapOvr>
    <a:masterClrMapping/>
  </p:clrMapOvr>
</p:sld>
</file>

<file path=ppt/slides/slide2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436145654"/>
      </p:ext>
    </p:extLst>
  </p:cSld>
  <p:clrMapOvr>
    <a:masterClrMapping/>
  </p:clrMapOvr>
  <p:transition advClick="0" advTm="0"/>
</p:sld>
</file>

<file path=ppt/slides/slide28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29378" name="Title 1"/>
          <p:cNvSpPr>
            <a:spLocks noGrp="1"/>
          </p:cNvSpPr>
          <p:nvPr>
            <p:ph type="title"/>
          </p:nvPr>
        </p:nvSpPr>
        <p:spPr bwMode="auto">
          <a:xfrm>
            <a:off x="-1828800" y="19050"/>
            <a:ext cx="1828800"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dirty="0"/>
              <a:t>22</a:t>
            </a:r>
            <a:r>
              <a:rPr lang="ar-EG" dirty="0"/>
              <a:t> كيهك</a:t>
            </a:r>
            <a:endParaRPr lang="en-US" dirty="0"/>
          </a:p>
        </p:txBody>
      </p:sp>
      <p:sp>
        <p:nvSpPr>
          <p:cNvPr id="229380" name="Content Placeholder 3"/>
          <p:cNvSpPr txBox="1">
            <a:spLocks/>
          </p:cNvSpPr>
          <p:nvPr/>
        </p:nvSpPr>
        <p:spPr bwMode="auto">
          <a:xfrm>
            <a:off x="0" y="4345206"/>
            <a:ext cx="9144000" cy="2585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ctr" defTabSz="457200" rtl="1" eaLnBrk="1" fontAlgn="auto" latinLnBrk="0" hangingPunct="1">
              <a:lnSpc>
                <a:spcPct val="100000"/>
              </a:lnSpc>
              <a:spcBef>
                <a:spcPct val="20000"/>
              </a:spcBef>
              <a:spcAft>
                <a:spcPts val="0"/>
              </a:spcAft>
              <a:buClrTx/>
              <a:buSzTx/>
              <a:buFontTx/>
              <a:buNone/>
              <a:tabLst/>
              <a:defRPr/>
            </a:pPr>
            <a:r>
              <a:rPr kumimoji="0" lang="ar-EG" sz="5400" b="1" i="0" u="none" strike="noStrike" kern="1200" cap="none" spc="0" normalizeH="0" baseline="0" noProof="0" dirty="0">
                <a:ln>
                  <a:noFill/>
                </a:ln>
                <a:solidFill>
                  <a:srgbClr val="FFFFFF"/>
                </a:solidFill>
                <a:effectLst/>
                <a:uLnTx/>
                <a:uFillTx/>
                <a:latin typeface="CS New Athanasius" panose="020B0500000000000000" pitchFamily="34" charset="0"/>
                <a:ea typeface="+mn-ea"/>
                <a:cs typeface="Times New Roman" panose="02020603050405020304" pitchFamily="18" charset="0"/>
              </a:rPr>
              <a:t>يُعسكِر ملاكُ الربِّ حول كل خائفيه ويُنجِّيهم. ذوقوا وانظروا ما أطيَب الربَّ. طوبى للإنسان المُتَّكِل عليه.</a:t>
            </a:r>
          </a:p>
        </p:txBody>
      </p:sp>
      <p:sp>
        <p:nvSpPr>
          <p:cNvPr id="5" name="Title 1">
            <a:extLst>
              <a:ext uri="{FF2B5EF4-FFF2-40B4-BE49-F238E27FC236}">
                <a16:creationId xmlns:a16="http://schemas.microsoft.com/office/drawing/2014/main" id="{BAEA1941-A9D6-407E-B6ED-ABFBB426AF00}"/>
              </a:ext>
            </a:extLst>
          </p:cNvPr>
          <p:cNvSpPr txBox="1">
            <a:spLocks/>
          </p:cNvSpPr>
          <p:nvPr/>
        </p:nvSpPr>
        <p:spPr bwMode="auto">
          <a:xfrm>
            <a:off x="461962" y="3580031"/>
            <a:ext cx="8220075"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marL="0" marR="0" lvl="0" indent="0" algn="ctr" defTabSz="457200" rtl="1" eaLnBrk="1" fontAlgn="base" latinLnBrk="0" hangingPunct="1">
              <a:lnSpc>
                <a:spcPct val="100000"/>
              </a:lnSpc>
              <a:spcBef>
                <a:spcPct val="0"/>
              </a:spcBef>
              <a:spcAft>
                <a:spcPct val="0"/>
              </a:spcAft>
              <a:buClrTx/>
              <a:buSzTx/>
              <a:buFontTx/>
              <a:buNone/>
              <a:tabLst/>
              <a:defRPr/>
            </a:pPr>
            <a:r>
              <a:rPr kumimoji="0" lang="ar-EG" sz="44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المزمور ( 33 : 6 ، 7 )</a:t>
            </a:r>
          </a:p>
        </p:txBody>
      </p:sp>
    </p:spTree>
  </p:cSld>
  <p:clrMapOvr>
    <a:masterClrMapping/>
  </p:clrMapOvr>
  <p:transition spd="slow"/>
</p:sld>
</file>

<file path=ppt/slides/slide28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3280E991-C67C-4545-98DD-1109374F3E06}"/>
              </a:ext>
            </a:extLst>
          </p:cNvPr>
          <p:cNvSpPr txBox="1"/>
          <p:nvPr/>
        </p:nvSpPr>
        <p:spPr>
          <a:xfrm>
            <a:off x="0" y="4345206"/>
            <a:ext cx="9144000" cy="2185214"/>
          </a:xfrm>
          <a:prstGeom prst="rect">
            <a:avLst/>
          </a:prstGeom>
          <a:noFill/>
        </p:spPr>
        <p:txBody>
          <a:bodyPr vert="horz" rtlCol="0">
            <a:spAutoFit/>
          </a:bodyPr>
          <a:lstStyle/>
          <a:p>
            <a:pPr marL="0" marR="0" lvl="0" indent="0" algn="justLow" defTabSz="457200" rtl="1" eaLnBrk="1" fontAlgn="auto" latinLnBrk="0" hangingPunct="1">
              <a:lnSpc>
                <a:spcPct val="100000"/>
              </a:lnSpc>
              <a:spcBef>
                <a:spcPct val="20000"/>
              </a:spcBef>
              <a:spcAft>
                <a:spcPts val="0"/>
              </a:spcAft>
              <a:buClrTx/>
              <a:buSzTx/>
              <a:buFontTx/>
              <a:buNone/>
              <a:tabLst/>
              <a:defRPr/>
            </a:pPr>
            <a:r>
              <a:rPr kumimoji="0" lang="ar-EG" sz="3400" b="1" i="0" u="none" strike="noStrike" kern="1200" cap="none" spc="0" normalizeH="0" baseline="0" noProof="0" dirty="0">
                <a:ln>
                  <a:noFill/>
                </a:ln>
                <a:solidFill>
                  <a:srgbClr val="FFFFFF"/>
                </a:solidFill>
                <a:effectLst/>
                <a:uLnTx/>
                <a:uFillTx/>
                <a:latin typeface="Calibri"/>
                <a:ea typeface="+mn-ea"/>
                <a:cs typeface="Times New Roman" panose="02020603050405020304" pitchFamily="18" charset="0"/>
              </a:rPr>
              <a:t>حينئذٍ قال يسوع لتلاميذه: " مَن يريد أن يتبعني فَليُنكِر نفسه ويحمل صليبه ويتبعني، لأنَّ مَن أراد أن يُخلِّص نفسه يُهلِكُها، ومن يُهلِكُ نفسه من أجلي يجدها. لأنه ماذا ينتفع الإنسان لو ربح العالم كلَّه وخسر نفسه؟ أو ماذا يُعطي الإنسان فداءً عن نفسه؟ </a:t>
            </a:r>
          </a:p>
        </p:txBody>
      </p:sp>
      <p:sp>
        <p:nvSpPr>
          <p:cNvPr id="3" name="Title 1">
            <a:extLst>
              <a:ext uri="{FF2B5EF4-FFF2-40B4-BE49-F238E27FC236}">
                <a16:creationId xmlns:a16="http://schemas.microsoft.com/office/drawing/2014/main" id="{AC2BF2D0-1584-4A1D-83D6-4B3D2B575046}"/>
              </a:ext>
            </a:extLst>
          </p:cNvPr>
          <p:cNvSpPr>
            <a:spLocks noGrp="1"/>
          </p:cNvSpPr>
          <p:nvPr/>
        </p:nvSpPr>
        <p:spPr bwMode="auto">
          <a:xfrm>
            <a:off x="0" y="3711388"/>
            <a:ext cx="9144000" cy="63381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rtl="1" eaLnBrk="0" fontAlgn="base" hangingPunct="0">
              <a:spcBef>
                <a:spcPct val="0"/>
              </a:spcBef>
              <a:spcAft>
                <a:spcPct val="0"/>
              </a:spcAft>
              <a:defRPr sz="4400" b="1" u="sng">
                <a:solidFill>
                  <a:srgbClr val="FFC000"/>
                </a:solidFill>
                <a:latin typeface="Times New Roman" pitchFamily="18" charset="0"/>
                <a:ea typeface="+mj-ea"/>
                <a:cs typeface="Times New Roman" pitchFamily="18" charset="0"/>
              </a:defRPr>
            </a:lvl1pPr>
            <a:lvl2pPr algn="ctr" rtl="1" eaLnBrk="0" fontAlgn="base" hangingPunct="0">
              <a:spcBef>
                <a:spcPct val="0"/>
              </a:spcBef>
              <a:spcAft>
                <a:spcPct val="0"/>
              </a:spcAft>
              <a:defRPr sz="3600">
                <a:solidFill>
                  <a:schemeClr val="bg1"/>
                </a:solidFill>
                <a:latin typeface="Calibri" pitchFamily="34" charset="0"/>
                <a:cs typeface="Times New Roman" pitchFamily="18" charset="0"/>
              </a:defRPr>
            </a:lvl2pPr>
            <a:lvl3pPr algn="ctr" rtl="1" eaLnBrk="0" fontAlgn="base" hangingPunct="0">
              <a:spcBef>
                <a:spcPct val="0"/>
              </a:spcBef>
              <a:spcAft>
                <a:spcPct val="0"/>
              </a:spcAft>
              <a:defRPr sz="3600">
                <a:solidFill>
                  <a:schemeClr val="bg1"/>
                </a:solidFill>
                <a:latin typeface="Calibri" pitchFamily="34" charset="0"/>
                <a:cs typeface="Times New Roman" pitchFamily="18" charset="0"/>
              </a:defRPr>
            </a:lvl3pPr>
            <a:lvl4pPr algn="ctr" rtl="1" eaLnBrk="0" fontAlgn="base" hangingPunct="0">
              <a:spcBef>
                <a:spcPct val="0"/>
              </a:spcBef>
              <a:spcAft>
                <a:spcPct val="0"/>
              </a:spcAft>
              <a:defRPr sz="3600">
                <a:solidFill>
                  <a:schemeClr val="bg1"/>
                </a:solidFill>
                <a:latin typeface="Calibri" pitchFamily="34" charset="0"/>
                <a:cs typeface="Times New Roman" pitchFamily="18" charset="0"/>
              </a:defRPr>
            </a:lvl4pPr>
            <a:lvl5pPr algn="ctr" rtl="1" eaLnBrk="0" fontAlgn="base" hangingPunct="0">
              <a:spcBef>
                <a:spcPct val="0"/>
              </a:spcBef>
              <a:spcAft>
                <a:spcPct val="0"/>
              </a:spcAft>
              <a:defRPr sz="3600">
                <a:solidFill>
                  <a:schemeClr val="bg1"/>
                </a:solidFill>
                <a:latin typeface="Calibri" pitchFamily="34" charset="0"/>
                <a:cs typeface="Times New Roman" pitchFamily="18" charset="0"/>
              </a:defRPr>
            </a:lvl5pPr>
            <a:lvl6pPr marL="457200" algn="ctr" rtl="1" eaLnBrk="1" fontAlgn="base" hangingPunct="1">
              <a:spcBef>
                <a:spcPct val="0"/>
              </a:spcBef>
              <a:spcAft>
                <a:spcPct val="0"/>
              </a:spcAft>
              <a:defRPr sz="3600">
                <a:solidFill>
                  <a:schemeClr val="bg1"/>
                </a:solidFill>
                <a:latin typeface="Arial" charset="0"/>
                <a:cs typeface="PT Bold Heading" pitchFamily="2" charset="-78"/>
              </a:defRPr>
            </a:lvl6pPr>
            <a:lvl7pPr marL="914400" algn="ctr" rtl="1" eaLnBrk="1" fontAlgn="base" hangingPunct="1">
              <a:spcBef>
                <a:spcPct val="0"/>
              </a:spcBef>
              <a:spcAft>
                <a:spcPct val="0"/>
              </a:spcAft>
              <a:defRPr sz="3600">
                <a:solidFill>
                  <a:schemeClr val="bg1"/>
                </a:solidFill>
                <a:latin typeface="Arial" charset="0"/>
                <a:cs typeface="PT Bold Heading" pitchFamily="2" charset="-78"/>
              </a:defRPr>
            </a:lvl7pPr>
            <a:lvl8pPr marL="1371600" algn="ctr" rtl="1" eaLnBrk="1" fontAlgn="base" hangingPunct="1">
              <a:spcBef>
                <a:spcPct val="0"/>
              </a:spcBef>
              <a:spcAft>
                <a:spcPct val="0"/>
              </a:spcAft>
              <a:defRPr sz="3600">
                <a:solidFill>
                  <a:schemeClr val="bg1"/>
                </a:solidFill>
                <a:latin typeface="Arial" charset="0"/>
                <a:cs typeface="PT Bold Heading" pitchFamily="2" charset="-78"/>
              </a:defRPr>
            </a:lvl8pPr>
            <a:lvl9pPr marL="1828800" algn="ctr" rtl="1" eaLnBrk="1" fontAlgn="base" hangingPunct="1">
              <a:spcBef>
                <a:spcPct val="0"/>
              </a:spcBef>
              <a:spcAft>
                <a:spcPct val="0"/>
              </a:spcAft>
              <a:defRPr sz="3600">
                <a:solidFill>
                  <a:schemeClr val="bg1"/>
                </a:solidFill>
                <a:latin typeface="Arial" charset="0"/>
                <a:cs typeface="PT Bold Heading" pitchFamily="2" charset="-78"/>
              </a:defRPr>
            </a:lvl9pPr>
          </a:lstStyle>
          <a:p>
            <a:pPr marL="0" marR="0" lvl="0" indent="0" algn="ctr" defTabSz="457200" rtl="1" eaLnBrk="1" fontAlgn="base" latinLnBrk="0" hangingPunct="1">
              <a:lnSpc>
                <a:spcPct val="100000"/>
              </a:lnSpc>
              <a:spcBef>
                <a:spcPct val="0"/>
              </a:spcBef>
              <a:spcAft>
                <a:spcPct val="0"/>
              </a:spcAft>
              <a:buClrTx/>
              <a:buSzTx/>
              <a:buFontTx/>
              <a:buNone/>
              <a:tabLst/>
              <a:defRPr/>
            </a:pPr>
            <a:r>
              <a:rPr kumimoji="0" lang="ar-SA" sz="4000" b="1" i="0" u="sng" strike="noStrike" kern="1200" cap="none" spc="0" normalizeH="0" baseline="0" noProof="0" dirty="0">
                <a:ln>
                  <a:noFill/>
                </a:ln>
                <a:solidFill>
                  <a:srgbClr val="FFC000"/>
                </a:solidFill>
                <a:effectLst/>
                <a:uLnTx/>
                <a:uFillTx/>
                <a:latin typeface="Times New Roman" pitchFamily="18" charset="0"/>
                <a:ea typeface="+mj-ea"/>
                <a:cs typeface="Times New Roman" pitchFamily="18" charset="0"/>
              </a:rPr>
              <a:t>الإنجيل من بشارة مُعلمنا متى البشير ( 16 : 24 ـ 28 )</a:t>
            </a:r>
            <a:endParaRPr kumimoji="0" lang="en-US" sz="4000" b="1" i="0" u="sng" strike="noStrike" kern="1200" cap="none" spc="0" normalizeH="0" baseline="0" noProof="0" dirty="0">
              <a:ln>
                <a:noFill/>
              </a:ln>
              <a:solidFill>
                <a:srgbClr val="FFC000"/>
              </a:solidFill>
              <a:effectLst/>
              <a:uLnTx/>
              <a:uFillTx/>
              <a:latin typeface="Times New Roman" pitchFamily="18" charset="0"/>
              <a:ea typeface="+mj-ea"/>
              <a:cs typeface="Times New Roman" pitchFamily="18" charset="0"/>
            </a:endParaRPr>
          </a:p>
        </p:txBody>
      </p:sp>
    </p:spTree>
    <p:extLst>
      <p:ext uri="{BB962C8B-B14F-4D97-AF65-F5344CB8AC3E}">
        <p14:creationId xmlns:p14="http://schemas.microsoft.com/office/powerpoint/2010/main" val="3790938308"/>
      </p:ext>
    </p:extLst>
  </p:cSld>
  <p:clrMapOvr>
    <a:masterClrMapping/>
  </p:clrMapOvr>
</p:sld>
</file>

<file path=ppt/slides/slide28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A4A36C33-27A4-40C0-8A8C-4455B40D5DF2}"/>
              </a:ext>
            </a:extLst>
          </p:cNvPr>
          <p:cNvSpPr txBox="1"/>
          <p:nvPr/>
        </p:nvSpPr>
        <p:spPr>
          <a:xfrm>
            <a:off x="-80683" y="4614146"/>
            <a:ext cx="9278471" cy="1754326"/>
          </a:xfrm>
          <a:prstGeom prst="rect">
            <a:avLst/>
          </a:prstGeom>
          <a:noFill/>
        </p:spPr>
        <p:txBody>
          <a:bodyPr vert="horz" wrap="square" rtlCol="0">
            <a:spAutoFit/>
          </a:bodyPr>
          <a:lstStyle/>
          <a:p>
            <a:pPr marL="0" marR="0" lvl="0" indent="0" algn="r" defTabSz="457200" rtl="1" eaLnBrk="1" fontAlgn="auto" latinLnBrk="0" hangingPunct="1">
              <a:lnSpc>
                <a:spcPct val="100000"/>
              </a:lnSpc>
              <a:spcBef>
                <a:spcPct val="20000"/>
              </a:spcBef>
              <a:spcAft>
                <a:spcPts val="0"/>
              </a:spcAft>
              <a:buClrTx/>
              <a:buSzTx/>
              <a:buFontTx/>
              <a:buNone/>
              <a:tabLst/>
              <a:defRPr/>
            </a:pPr>
            <a:r>
              <a:rPr kumimoji="0" lang="ar-EG" sz="3600" b="1" i="0" u="none" strike="noStrike" kern="1200" cap="none" spc="0" normalizeH="0" baseline="0" noProof="0" dirty="0">
                <a:ln>
                  <a:noFill/>
                </a:ln>
                <a:solidFill>
                  <a:srgbClr val="FFFFFF"/>
                </a:solidFill>
                <a:effectLst/>
                <a:uLnTx/>
                <a:uFillTx/>
                <a:latin typeface="Calibri"/>
                <a:ea typeface="+mn-ea"/>
                <a:cs typeface="Times New Roman" panose="02020603050405020304" pitchFamily="18" charset="0"/>
              </a:rPr>
              <a:t>لأن ابن الإنسان سـوف يأتي في مجد أبيه مع ملائكته، وحينئذٍ يُجازي كل واحدٍ حسب أعماله. َّ أقول لكم إن من القيام ههنا قوم لا يذوقون الموت حتَّى يروا ابن الإنسان آتياً في مجد أبيه ".</a:t>
            </a:r>
          </a:p>
        </p:txBody>
      </p:sp>
    </p:spTree>
    <p:extLst>
      <p:ext uri="{BB962C8B-B14F-4D97-AF65-F5344CB8AC3E}">
        <p14:creationId xmlns:p14="http://schemas.microsoft.com/office/powerpoint/2010/main" val="321112122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1694329" y="1"/>
            <a:ext cx="1694329" cy="806824"/>
          </a:xfrm>
        </p:spPr>
        <p:txBody>
          <a:bodyPr/>
          <a:lstStyle/>
          <a:p>
            <a:pPr algn="ctr" rtl="1"/>
            <a:r>
              <a:rPr lang="ar-EG" sz="4400" b="1" u="sng" dirty="0">
                <a:solidFill>
                  <a:srgbClr val="FFC000"/>
                </a:solidFill>
              </a:rPr>
              <a:t>10 توت</a:t>
            </a:r>
            <a:endParaRPr lang="en-GB" sz="4400" b="1" u="sng" dirty="0">
              <a:solidFill>
                <a:srgbClr val="FFC000"/>
              </a:solidFill>
            </a:endParaRPr>
          </a:p>
        </p:txBody>
      </p:sp>
      <p:sp>
        <p:nvSpPr>
          <p:cNvPr id="3" name="Content Placeholder 2">
            <a:extLst>
              <a:ext uri="{FF2B5EF4-FFF2-40B4-BE49-F238E27FC236}">
                <a16:creationId xmlns:a16="http://schemas.microsoft.com/office/drawing/2014/main" id="{C0DB539A-ADC5-4BB8-BFAD-3A69F502EAE9}"/>
              </a:ext>
            </a:extLst>
          </p:cNvPr>
          <p:cNvSpPr>
            <a:spLocks noGrp="1"/>
          </p:cNvSpPr>
          <p:nvPr>
            <p:ph idx="1"/>
          </p:nvPr>
        </p:nvSpPr>
        <p:spPr>
          <a:xfrm>
            <a:off x="0" y="4906589"/>
            <a:ext cx="9144000" cy="1294093"/>
          </a:xfrm>
        </p:spPr>
        <p:txBody>
          <a:bodyPr anchor="ctr">
            <a:normAutofit lnSpcReduction="10000"/>
          </a:bodyPr>
          <a:lstStyle/>
          <a:p>
            <a:pPr marL="0" indent="0" algn="ctr">
              <a:buNone/>
            </a:pPr>
            <a:r>
              <a:rPr lang="ar-EG" sz="8000" b="1" dirty="0"/>
              <a:t>تقرأ فصول </a:t>
            </a:r>
            <a:r>
              <a:rPr lang="ar-EG" sz="8000" b="1" u="sng" dirty="0">
                <a:solidFill>
                  <a:srgbClr val="FFC000"/>
                </a:solidFill>
              </a:rPr>
              <a:t>30 طوبة</a:t>
            </a:r>
            <a:endParaRPr lang="en-GB" sz="8000" b="1" u="sng" dirty="0">
              <a:solidFill>
                <a:srgbClr val="FFC000"/>
              </a:solidFill>
            </a:endParaRPr>
          </a:p>
        </p:txBody>
      </p:sp>
    </p:spTree>
    <p:extLst>
      <p:ext uri="{BB962C8B-B14F-4D97-AF65-F5344CB8AC3E}">
        <p14:creationId xmlns:p14="http://schemas.microsoft.com/office/powerpoint/2010/main" val="2609972578"/>
      </p:ext>
    </p:extLst>
  </p:cSld>
  <p:clrMapOvr>
    <a:masterClrMapping/>
  </p:clrMapOvr>
</p:sld>
</file>

<file path=ppt/slides/slide2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243255384"/>
      </p:ext>
    </p:extLst>
  </p:cSld>
  <p:clrMapOvr>
    <a:masterClrMapping/>
  </p:clrMapOvr>
  <p:transition advClick="0" advTm="0"/>
</p:sld>
</file>

<file path=ppt/slides/slide29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2017059" y="1"/>
            <a:ext cx="2017059" cy="806824"/>
          </a:xfrm>
        </p:spPr>
        <p:txBody>
          <a:bodyPr>
            <a:normAutofit/>
          </a:bodyPr>
          <a:lstStyle/>
          <a:p>
            <a:pPr algn="ctr" rtl="1"/>
            <a:r>
              <a:rPr lang="ar-EG" sz="4400" b="1" u="sng" dirty="0">
                <a:solidFill>
                  <a:srgbClr val="FFC000"/>
                </a:solidFill>
                <a:latin typeface="Times New Roman" panose="02020603050405020304" pitchFamily="18" charset="0"/>
                <a:cs typeface="Times New Roman" panose="02020603050405020304" pitchFamily="18" charset="0"/>
              </a:rPr>
              <a:t>23 كيهك</a:t>
            </a:r>
            <a:endParaRPr lang="en-GB" sz="4400" b="1" u="sng" dirty="0">
              <a:solidFill>
                <a:srgbClr val="FFC000"/>
              </a:solidFill>
            </a:endParaRPr>
          </a:p>
        </p:txBody>
      </p:sp>
      <p:sp>
        <p:nvSpPr>
          <p:cNvPr id="5" name="Content Placeholder 3">
            <a:extLst>
              <a:ext uri="{FF2B5EF4-FFF2-40B4-BE49-F238E27FC236}">
                <a16:creationId xmlns:a16="http://schemas.microsoft.com/office/drawing/2014/main" id="{10228D9C-8F85-4DF9-A0F6-4C1AFEFAF105}"/>
              </a:ext>
            </a:extLst>
          </p:cNvPr>
          <p:cNvSpPr txBox="1">
            <a:spLocks/>
          </p:cNvSpPr>
          <p:nvPr/>
        </p:nvSpPr>
        <p:spPr bwMode="auto">
          <a:xfrm>
            <a:off x="0" y="4345206"/>
            <a:ext cx="9144000" cy="2585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ctr" defTabSz="457200" rtl="1" eaLnBrk="1" fontAlgn="auto" latinLnBrk="0" hangingPunct="1">
              <a:lnSpc>
                <a:spcPct val="100000"/>
              </a:lnSpc>
              <a:spcBef>
                <a:spcPct val="20000"/>
              </a:spcBef>
              <a:spcAft>
                <a:spcPts val="0"/>
              </a:spcAft>
              <a:buClrTx/>
              <a:buSzTx/>
              <a:buFontTx/>
              <a:buNone/>
              <a:tabLst/>
              <a:defRPr/>
            </a:pPr>
            <a:r>
              <a:rPr lang="ar-EG" sz="5400" b="1" dirty="0">
                <a:solidFill>
                  <a:srgbClr val="FFFFFF"/>
                </a:solidFill>
                <a:latin typeface="CS New Athanasius" panose="020B0500000000000000" pitchFamily="34" charset="0"/>
                <a:cs typeface="Times New Roman" panose="02020603050405020304" pitchFamily="18" charset="0"/>
              </a:rPr>
              <a:t>مِنْ أجْلِ دَاوُدَ عَبْدِكَ، لاَ تَرُدَّ وَجْهَكَ عَنْ مَسِيحِكَ. حَلَفَ الرَّبُّ لِدَاوُدَ حَقًّا وَلاَ يُخْلِفُ، لأَجْعَلَنَّ مِنْ ثَمَرَةِ بَطْنِكَ عَلَى كُرْسِيِّكَ.</a:t>
            </a:r>
            <a:endParaRPr kumimoji="0" lang="ar-EG" sz="5400" b="1" i="0" u="none" strike="noStrike" kern="1200" cap="none" spc="0" normalizeH="0" baseline="0" noProof="0" dirty="0">
              <a:ln>
                <a:noFill/>
              </a:ln>
              <a:solidFill>
                <a:srgbClr val="FFFFFF"/>
              </a:solidFill>
              <a:effectLst/>
              <a:uLnTx/>
              <a:uFillTx/>
              <a:latin typeface="CS New Athanasius" panose="020B0500000000000000" pitchFamily="34" charset="0"/>
              <a:ea typeface="+mn-ea"/>
              <a:cs typeface="Times New Roman" panose="02020603050405020304" pitchFamily="18" charset="0"/>
            </a:endParaRPr>
          </a:p>
        </p:txBody>
      </p:sp>
      <p:sp>
        <p:nvSpPr>
          <p:cNvPr id="6" name="Title 1">
            <a:extLst>
              <a:ext uri="{FF2B5EF4-FFF2-40B4-BE49-F238E27FC236}">
                <a16:creationId xmlns:a16="http://schemas.microsoft.com/office/drawing/2014/main" id="{37DD3C11-D90C-48A3-9888-E1B5D9CD39AE}"/>
              </a:ext>
            </a:extLst>
          </p:cNvPr>
          <p:cNvSpPr txBox="1">
            <a:spLocks/>
          </p:cNvSpPr>
          <p:nvPr/>
        </p:nvSpPr>
        <p:spPr bwMode="auto">
          <a:xfrm>
            <a:off x="461962" y="3580031"/>
            <a:ext cx="8220075"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marL="0" marR="0" lvl="0" indent="0" algn="ctr" defTabSz="457200" rtl="1" eaLnBrk="1" fontAlgn="base" latinLnBrk="0" hangingPunct="1">
              <a:lnSpc>
                <a:spcPct val="100000"/>
              </a:lnSpc>
              <a:spcBef>
                <a:spcPct val="0"/>
              </a:spcBef>
              <a:spcAft>
                <a:spcPct val="0"/>
              </a:spcAft>
              <a:buClrTx/>
              <a:buSzTx/>
              <a:buFontTx/>
              <a:buNone/>
              <a:tabLst/>
              <a:defRPr/>
            </a:pPr>
            <a:r>
              <a:rPr kumimoji="0" lang="ar-EG" sz="44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المزمور ( 33 : 6 ، 7 )</a:t>
            </a:r>
          </a:p>
        </p:txBody>
      </p:sp>
    </p:spTree>
    <p:extLst>
      <p:ext uri="{BB962C8B-B14F-4D97-AF65-F5344CB8AC3E}">
        <p14:creationId xmlns:p14="http://schemas.microsoft.com/office/powerpoint/2010/main" val="2309290466"/>
      </p:ext>
    </p:extLst>
  </p:cSld>
  <p:clrMapOvr>
    <a:masterClrMapping/>
  </p:clrMapOvr>
</p:sld>
</file>

<file path=ppt/slides/slide29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Content Placeholder 3">
            <a:extLst>
              <a:ext uri="{FF2B5EF4-FFF2-40B4-BE49-F238E27FC236}">
                <a16:creationId xmlns:a16="http://schemas.microsoft.com/office/drawing/2014/main" id="{10228D9C-8F85-4DF9-A0F6-4C1AFEFAF105}"/>
              </a:ext>
            </a:extLst>
          </p:cNvPr>
          <p:cNvSpPr txBox="1">
            <a:spLocks/>
          </p:cNvSpPr>
          <p:nvPr/>
        </p:nvSpPr>
        <p:spPr bwMode="auto">
          <a:xfrm>
            <a:off x="0" y="4345206"/>
            <a:ext cx="914400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justLow" defTabSz="457200" rtl="1" eaLnBrk="1" fontAlgn="auto" latinLnBrk="0" hangingPunct="1">
              <a:lnSpc>
                <a:spcPct val="100000"/>
              </a:lnSpc>
              <a:spcBef>
                <a:spcPct val="20000"/>
              </a:spcBef>
              <a:spcAft>
                <a:spcPts val="0"/>
              </a:spcAft>
              <a:buClrTx/>
              <a:buSzTx/>
              <a:buFontTx/>
              <a:buNone/>
              <a:tabLst/>
              <a:defRPr/>
            </a:pPr>
            <a:r>
              <a:rPr lang="ar-EG" sz="4000" b="1" dirty="0">
                <a:solidFill>
                  <a:srgbClr val="FFFFFF"/>
                </a:solidFill>
                <a:cs typeface="Times New Roman" panose="02020603050405020304" pitchFamily="18" charset="0"/>
              </a:rPr>
              <a:t>وَقَوْمٌ مِنَ الْجَمْعِ لَمَّا سَمِعُوا هَذَا الْكَلاَمَ كَانُوا يَقُولُونَ: "هَذَا هُوَ النَّبِيُّ حَقًّا". وَآخَرُونَ قَالُوا: "هَذَا هُوَ الْمَسِيحُ". وَآخَرُونَ قَالُوا: "هَلْ يَأْتِي الْمَسِيحُ مِنَ الْجَلِيلِ؟ أَلَمْ يَقُلِ الْكِتَابُ إِنَّهُ مِنْ نَسْلِ دَاوُدَ يَأْتِي الْمَسِيحُ، </a:t>
            </a:r>
            <a:endParaRPr kumimoji="0" lang="ar-EG" sz="4000" b="1" i="0" u="none" strike="noStrike" kern="1200" cap="none" spc="0" normalizeH="0" baseline="0" noProof="0" dirty="0">
              <a:ln>
                <a:noFill/>
              </a:ln>
              <a:solidFill>
                <a:srgbClr val="FFFFFF"/>
              </a:solidFill>
              <a:effectLst/>
              <a:uLnTx/>
              <a:uFillTx/>
              <a:latin typeface="CS New Athanasius" panose="020B0500000000000000" pitchFamily="34" charset="0"/>
              <a:cs typeface="Times New Roman" panose="02020603050405020304" pitchFamily="18" charset="0"/>
            </a:endParaRPr>
          </a:p>
        </p:txBody>
      </p:sp>
      <p:sp>
        <p:nvSpPr>
          <p:cNvPr id="7" name="Title 1">
            <a:extLst>
              <a:ext uri="{FF2B5EF4-FFF2-40B4-BE49-F238E27FC236}">
                <a16:creationId xmlns:a16="http://schemas.microsoft.com/office/drawing/2014/main" id="{0610BA25-0703-4B9C-87AB-68883CC18958}"/>
              </a:ext>
            </a:extLst>
          </p:cNvPr>
          <p:cNvSpPr>
            <a:spLocks noGrp="1"/>
          </p:cNvSpPr>
          <p:nvPr/>
        </p:nvSpPr>
        <p:spPr bwMode="auto">
          <a:xfrm>
            <a:off x="0" y="3711388"/>
            <a:ext cx="9144000" cy="63381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rtl="1" eaLnBrk="0" fontAlgn="base" hangingPunct="0">
              <a:spcBef>
                <a:spcPct val="0"/>
              </a:spcBef>
              <a:spcAft>
                <a:spcPct val="0"/>
              </a:spcAft>
              <a:defRPr sz="4400" b="1" u="sng">
                <a:solidFill>
                  <a:srgbClr val="FFC000"/>
                </a:solidFill>
                <a:latin typeface="Times New Roman" pitchFamily="18" charset="0"/>
                <a:ea typeface="+mj-ea"/>
                <a:cs typeface="Times New Roman" pitchFamily="18" charset="0"/>
              </a:defRPr>
            </a:lvl1pPr>
            <a:lvl2pPr algn="ctr" rtl="1" eaLnBrk="0" fontAlgn="base" hangingPunct="0">
              <a:spcBef>
                <a:spcPct val="0"/>
              </a:spcBef>
              <a:spcAft>
                <a:spcPct val="0"/>
              </a:spcAft>
              <a:defRPr sz="3600">
                <a:solidFill>
                  <a:schemeClr val="bg1"/>
                </a:solidFill>
                <a:latin typeface="Calibri" pitchFamily="34" charset="0"/>
                <a:cs typeface="Times New Roman" pitchFamily="18" charset="0"/>
              </a:defRPr>
            </a:lvl2pPr>
            <a:lvl3pPr algn="ctr" rtl="1" eaLnBrk="0" fontAlgn="base" hangingPunct="0">
              <a:spcBef>
                <a:spcPct val="0"/>
              </a:spcBef>
              <a:spcAft>
                <a:spcPct val="0"/>
              </a:spcAft>
              <a:defRPr sz="3600">
                <a:solidFill>
                  <a:schemeClr val="bg1"/>
                </a:solidFill>
                <a:latin typeface="Calibri" pitchFamily="34" charset="0"/>
                <a:cs typeface="Times New Roman" pitchFamily="18" charset="0"/>
              </a:defRPr>
            </a:lvl3pPr>
            <a:lvl4pPr algn="ctr" rtl="1" eaLnBrk="0" fontAlgn="base" hangingPunct="0">
              <a:spcBef>
                <a:spcPct val="0"/>
              </a:spcBef>
              <a:spcAft>
                <a:spcPct val="0"/>
              </a:spcAft>
              <a:defRPr sz="3600">
                <a:solidFill>
                  <a:schemeClr val="bg1"/>
                </a:solidFill>
                <a:latin typeface="Calibri" pitchFamily="34" charset="0"/>
                <a:cs typeface="Times New Roman" pitchFamily="18" charset="0"/>
              </a:defRPr>
            </a:lvl4pPr>
            <a:lvl5pPr algn="ctr" rtl="1" eaLnBrk="0" fontAlgn="base" hangingPunct="0">
              <a:spcBef>
                <a:spcPct val="0"/>
              </a:spcBef>
              <a:spcAft>
                <a:spcPct val="0"/>
              </a:spcAft>
              <a:defRPr sz="3600">
                <a:solidFill>
                  <a:schemeClr val="bg1"/>
                </a:solidFill>
                <a:latin typeface="Calibri" pitchFamily="34" charset="0"/>
                <a:cs typeface="Times New Roman" pitchFamily="18" charset="0"/>
              </a:defRPr>
            </a:lvl5pPr>
            <a:lvl6pPr marL="457200" algn="ctr" rtl="1" eaLnBrk="1" fontAlgn="base" hangingPunct="1">
              <a:spcBef>
                <a:spcPct val="0"/>
              </a:spcBef>
              <a:spcAft>
                <a:spcPct val="0"/>
              </a:spcAft>
              <a:defRPr sz="3600">
                <a:solidFill>
                  <a:schemeClr val="bg1"/>
                </a:solidFill>
                <a:latin typeface="Arial" charset="0"/>
                <a:cs typeface="PT Bold Heading" pitchFamily="2" charset="-78"/>
              </a:defRPr>
            </a:lvl6pPr>
            <a:lvl7pPr marL="914400" algn="ctr" rtl="1" eaLnBrk="1" fontAlgn="base" hangingPunct="1">
              <a:spcBef>
                <a:spcPct val="0"/>
              </a:spcBef>
              <a:spcAft>
                <a:spcPct val="0"/>
              </a:spcAft>
              <a:defRPr sz="3600">
                <a:solidFill>
                  <a:schemeClr val="bg1"/>
                </a:solidFill>
                <a:latin typeface="Arial" charset="0"/>
                <a:cs typeface="PT Bold Heading" pitchFamily="2" charset="-78"/>
              </a:defRPr>
            </a:lvl7pPr>
            <a:lvl8pPr marL="1371600" algn="ctr" rtl="1" eaLnBrk="1" fontAlgn="base" hangingPunct="1">
              <a:spcBef>
                <a:spcPct val="0"/>
              </a:spcBef>
              <a:spcAft>
                <a:spcPct val="0"/>
              </a:spcAft>
              <a:defRPr sz="3600">
                <a:solidFill>
                  <a:schemeClr val="bg1"/>
                </a:solidFill>
                <a:latin typeface="Arial" charset="0"/>
                <a:cs typeface="PT Bold Heading" pitchFamily="2" charset="-78"/>
              </a:defRPr>
            </a:lvl8pPr>
            <a:lvl9pPr marL="1828800" algn="ctr" rtl="1" eaLnBrk="1" fontAlgn="base" hangingPunct="1">
              <a:spcBef>
                <a:spcPct val="0"/>
              </a:spcBef>
              <a:spcAft>
                <a:spcPct val="0"/>
              </a:spcAft>
              <a:defRPr sz="3600">
                <a:solidFill>
                  <a:schemeClr val="bg1"/>
                </a:solidFill>
                <a:latin typeface="Arial" charset="0"/>
                <a:cs typeface="PT Bold Heading" pitchFamily="2" charset="-78"/>
              </a:defRPr>
            </a:lvl9pPr>
          </a:lstStyle>
          <a:p>
            <a:pPr marL="0" marR="0" lvl="0" indent="0" algn="ctr" defTabSz="457200" rtl="1" eaLnBrk="1" fontAlgn="base" latinLnBrk="0" hangingPunct="1">
              <a:lnSpc>
                <a:spcPct val="100000"/>
              </a:lnSpc>
              <a:spcBef>
                <a:spcPct val="0"/>
              </a:spcBef>
              <a:spcAft>
                <a:spcPct val="0"/>
              </a:spcAft>
              <a:buClrTx/>
              <a:buSzTx/>
              <a:buFontTx/>
              <a:buNone/>
              <a:tabLst/>
              <a:defRPr/>
            </a:pPr>
            <a:r>
              <a:rPr kumimoji="0" lang="ar-SA" sz="4000" b="1" i="0" u="sng" strike="noStrike" kern="1200" cap="none" spc="0" normalizeH="0" baseline="0" noProof="0" dirty="0">
                <a:ln>
                  <a:noFill/>
                </a:ln>
                <a:solidFill>
                  <a:srgbClr val="FFC000"/>
                </a:solidFill>
                <a:effectLst/>
                <a:uLnTx/>
                <a:uFillTx/>
                <a:latin typeface="Times New Roman" pitchFamily="18" charset="0"/>
                <a:ea typeface="+mj-ea"/>
                <a:cs typeface="Times New Roman" pitchFamily="18" charset="0"/>
              </a:rPr>
              <a:t>الإنجيل من بشارة مُعلمنا </a:t>
            </a:r>
            <a:r>
              <a:rPr lang="ar-SA" sz="4000" dirty="0"/>
              <a:t>يوحنا</a:t>
            </a:r>
            <a:r>
              <a:rPr kumimoji="0" lang="ar-SA" sz="4000" b="1" i="0" u="sng" strike="noStrike" kern="1200" cap="none" spc="0" normalizeH="0" baseline="0" noProof="0" dirty="0">
                <a:ln>
                  <a:noFill/>
                </a:ln>
                <a:solidFill>
                  <a:srgbClr val="FFC000"/>
                </a:solidFill>
                <a:effectLst/>
                <a:uLnTx/>
                <a:uFillTx/>
                <a:latin typeface="Times New Roman" pitchFamily="18" charset="0"/>
                <a:ea typeface="+mj-ea"/>
                <a:cs typeface="Times New Roman" pitchFamily="18" charset="0"/>
              </a:rPr>
              <a:t> البشير (</a:t>
            </a:r>
            <a:r>
              <a:rPr lang="ar-SA" sz="4000" dirty="0"/>
              <a:t>7</a:t>
            </a:r>
            <a:r>
              <a:rPr kumimoji="0" lang="ar-SA" sz="4000" b="1" i="0" u="sng" strike="noStrike" kern="1200" cap="none" spc="0" normalizeH="0" baseline="0" noProof="0" dirty="0">
                <a:ln>
                  <a:noFill/>
                </a:ln>
                <a:solidFill>
                  <a:srgbClr val="FFC000"/>
                </a:solidFill>
                <a:effectLst/>
                <a:uLnTx/>
                <a:uFillTx/>
                <a:latin typeface="Times New Roman" pitchFamily="18" charset="0"/>
                <a:ea typeface="+mj-ea"/>
                <a:cs typeface="Times New Roman" pitchFamily="18" charset="0"/>
              </a:rPr>
              <a:t> : </a:t>
            </a:r>
            <a:r>
              <a:rPr kumimoji="0" lang="ar-EG" sz="4000" b="1" i="0" u="sng" strike="noStrike" kern="1200" cap="none" spc="0" normalizeH="0" baseline="0" noProof="0" dirty="0">
                <a:ln>
                  <a:noFill/>
                </a:ln>
                <a:solidFill>
                  <a:srgbClr val="FFC000"/>
                </a:solidFill>
                <a:effectLst/>
                <a:uLnTx/>
                <a:uFillTx/>
                <a:latin typeface="Times New Roman" pitchFamily="18" charset="0"/>
                <a:ea typeface="+mj-ea"/>
                <a:cs typeface="Times New Roman" pitchFamily="18" charset="0"/>
              </a:rPr>
              <a:t>40</a:t>
            </a:r>
            <a:r>
              <a:rPr kumimoji="0" lang="ar-SA" sz="4000" b="1" i="0" u="sng" strike="noStrike" kern="1200" cap="none" spc="0" normalizeH="0" baseline="0" noProof="0" dirty="0">
                <a:ln>
                  <a:noFill/>
                </a:ln>
                <a:solidFill>
                  <a:srgbClr val="FFC000"/>
                </a:solidFill>
                <a:effectLst/>
                <a:uLnTx/>
                <a:uFillTx/>
                <a:latin typeface="Times New Roman" pitchFamily="18" charset="0"/>
                <a:ea typeface="+mj-ea"/>
                <a:cs typeface="Times New Roman" pitchFamily="18" charset="0"/>
              </a:rPr>
              <a:t> ـ </a:t>
            </a:r>
            <a:r>
              <a:rPr kumimoji="0" lang="ar-EG" sz="4000" b="1" i="0" u="sng" strike="noStrike" kern="1200" cap="none" spc="0" normalizeH="0" baseline="0" noProof="0" dirty="0">
                <a:ln>
                  <a:noFill/>
                </a:ln>
                <a:solidFill>
                  <a:srgbClr val="FFC000"/>
                </a:solidFill>
                <a:effectLst/>
                <a:uLnTx/>
                <a:uFillTx/>
                <a:latin typeface="Times New Roman" pitchFamily="18" charset="0"/>
                <a:ea typeface="+mj-ea"/>
                <a:cs typeface="Times New Roman" pitchFamily="18" charset="0"/>
              </a:rPr>
              <a:t>53</a:t>
            </a:r>
            <a:r>
              <a:rPr kumimoji="0" lang="ar-SA" sz="4000" b="1" i="0" u="sng" strike="noStrike" kern="1200" cap="none" spc="0" normalizeH="0" baseline="0" noProof="0" dirty="0">
                <a:ln>
                  <a:noFill/>
                </a:ln>
                <a:solidFill>
                  <a:srgbClr val="FFC000"/>
                </a:solidFill>
                <a:effectLst/>
                <a:uLnTx/>
                <a:uFillTx/>
                <a:latin typeface="Times New Roman" pitchFamily="18" charset="0"/>
                <a:ea typeface="+mj-ea"/>
                <a:cs typeface="Times New Roman" pitchFamily="18" charset="0"/>
              </a:rPr>
              <a:t> )</a:t>
            </a:r>
            <a:endParaRPr kumimoji="0" lang="en-US" sz="4000" b="1" i="0" u="sng" strike="noStrike" kern="1200" cap="none" spc="0" normalizeH="0" baseline="0" noProof="0" dirty="0">
              <a:ln>
                <a:noFill/>
              </a:ln>
              <a:solidFill>
                <a:srgbClr val="FFC000"/>
              </a:solidFill>
              <a:effectLst/>
              <a:uLnTx/>
              <a:uFillTx/>
              <a:latin typeface="Times New Roman" pitchFamily="18" charset="0"/>
              <a:ea typeface="+mj-ea"/>
              <a:cs typeface="Times New Roman" pitchFamily="18" charset="0"/>
            </a:endParaRPr>
          </a:p>
        </p:txBody>
      </p:sp>
    </p:spTree>
    <p:extLst>
      <p:ext uri="{BB962C8B-B14F-4D97-AF65-F5344CB8AC3E}">
        <p14:creationId xmlns:p14="http://schemas.microsoft.com/office/powerpoint/2010/main" val="3128592798"/>
      </p:ext>
    </p:extLst>
  </p:cSld>
  <p:clrMapOvr>
    <a:masterClrMapping/>
  </p:clrMapOvr>
</p:sld>
</file>

<file path=ppt/slides/slide29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Content Placeholder 3">
            <a:extLst>
              <a:ext uri="{FF2B5EF4-FFF2-40B4-BE49-F238E27FC236}">
                <a16:creationId xmlns:a16="http://schemas.microsoft.com/office/drawing/2014/main" id="{10228D9C-8F85-4DF9-A0F6-4C1AFEFAF105}"/>
              </a:ext>
            </a:extLst>
          </p:cNvPr>
          <p:cNvSpPr txBox="1">
            <a:spLocks/>
          </p:cNvSpPr>
          <p:nvPr/>
        </p:nvSpPr>
        <p:spPr bwMode="auto">
          <a:xfrm>
            <a:off x="0" y="4345206"/>
            <a:ext cx="914400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justLow" defTabSz="457200" rtl="1" eaLnBrk="1" fontAlgn="auto" latinLnBrk="0" hangingPunct="1">
              <a:lnSpc>
                <a:spcPct val="100000"/>
              </a:lnSpc>
              <a:spcBef>
                <a:spcPct val="20000"/>
              </a:spcBef>
              <a:spcAft>
                <a:spcPts val="0"/>
              </a:spcAft>
              <a:buClrTx/>
              <a:buSzTx/>
              <a:buFontTx/>
              <a:buNone/>
              <a:tabLst/>
              <a:defRPr/>
            </a:pPr>
            <a:r>
              <a:rPr lang="ar-EG" sz="4000" b="1" dirty="0">
                <a:solidFill>
                  <a:srgbClr val="FFFFFF"/>
                </a:solidFill>
                <a:cs typeface="Times New Roman" panose="02020603050405020304" pitchFamily="18" charset="0"/>
              </a:rPr>
              <a:t>مِنْ بَيْتِ لَحْمٍ، الْقَرْيَةِ الَّتِي كَانَ دَاوُدُ فِيهَا؟". فَحَدَثَ انْشِقَاقٌ فِي الْجَمْعِ مِنْ أَجْلِهِ. وَكَانَ قَوْمٌ مِنْهُمْ يُرِيدُونَ أَنْ يُمْسِكُوهُ، وَلَكِنْ لَمْ يَقْدِرْ أَحَدٌ أَنْ يُلْقِي عَلَيْهِ يَدَيْهِ. فَجَاءَ الْخُدَّامُ إِلَى رُؤَسَاءِ الْكَهَنَةِ وَالْفَرِّيسِيِّينَ. فَقَالَ لَهُمْ أُولَئِكَ:</a:t>
            </a:r>
            <a:endParaRPr kumimoji="0" lang="ar-EG" sz="4000" b="1" i="0" u="none" strike="noStrike" kern="1200" cap="none" spc="0" normalizeH="0" baseline="0" noProof="0" dirty="0">
              <a:ln>
                <a:noFill/>
              </a:ln>
              <a:solidFill>
                <a:srgbClr val="FFFFFF"/>
              </a:solidFill>
              <a:effectLst/>
              <a:uLnTx/>
              <a:uFillTx/>
              <a:latin typeface="CS New Athanasius" panose="020B0500000000000000" pitchFamily="34" charset="0"/>
              <a:cs typeface="Times New Roman" panose="02020603050405020304" pitchFamily="18" charset="0"/>
            </a:endParaRPr>
          </a:p>
        </p:txBody>
      </p:sp>
    </p:spTree>
    <p:extLst>
      <p:ext uri="{BB962C8B-B14F-4D97-AF65-F5344CB8AC3E}">
        <p14:creationId xmlns:p14="http://schemas.microsoft.com/office/powerpoint/2010/main" val="3823580834"/>
      </p:ext>
    </p:extLst>
  </p:cSld>
  <p:clrMapOvr>
    <a:masterClrMapping/>
  </p:clrMapOvr>
</p:sld>
</file>

<file path=ppt/slides/slide29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Content Placeholder 3">
            <a:extLst>
              <a:ext uri="{FF2B5EF4-FFF2-40B4-BE49-F238E27FC236}">
                <a16:creationId xmlns:a16="http://schemas.microsoft.com/office/drawing/2014/main" id="{10228D9C-8F85-4DF9-A0F6-4C1AFEFAF105}"/>
              </a:ext>
            </a:extLst>
          </p:cNvPr>
          <p:cNvSpPr txBox="1">
            <a:spLocks/>
          </p:cNvSpPr>
          <p:nvPr/>
        </p:nvSpPr>
        <p:spPr bwMode="auto">
          <a:xfrm>
            <a:off x="0" y="4345206"/>
            <a:ext cx="914400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justLow" defTabSz="457200" rtl="1" eaLnBrk="1" fontAlgn="auto" latinLnBrk="0" hangingPunct="1">
              <a:lnSpc>
                <a:spcPct val="100000"/>
              </a:lnSpc>
              <a:spcBef>
                <a:spcPct val="20000"/>
              </a:spcBef>
              <a:spcAft>
                <a:spcPts val="0"/>
              </a:spcAft>
              <a:buClrTx/>
              <a:buSzTx/>
              <a:buFontTx/>
              <a:buNone/>
              <a:tabLst/>
              <a:defRPr/>
            </a:pPr>
            <a:r>
              <a:rPr lang="ar-EG" sz="4000" b="1" dirty="0">
                <a:solidFill>
                  <a:srgbClr val="FFFFFF"/>
                </a:solidFill>
                <a:cs typeface="Times New Roman" panose="02020603050405020304" pitchFamily="18" charset="0"/>
              </a:rPr>
              <a:t>"لِمَاذَا لَمْ تَأْتُوا بِهِ؟" أَجَابَ الْخُدَّامُ قَائِلِينَ: "إِنَّهُ لَمْ يَتَكَلَّمْ قَطُّ إِنْسَانٌ هَكَذَا". فَأَجَابَهُمُ الْفَرِّيسِيُّونَ قَائِلِينَ: "أَلَعَلَّكُمْ أَنْتُمْ أَيْضًا قَدْ ضَلَلْتُمْ؟ هَلْ آمَنَ بِهِ أَحَدٌ مِنَ الرُّؤَسَاءِ أَوْ مِنَ الْفَرِّيسِيِّينَ؟ لَكِنَّ هَذَا الْجَمْعَ الَّذِي لاَ يَعْرِفُ النَّامُوسَ هُوَ</a:t>
            </a:r>
            <a:endParaRPr kumimoji="0" lang="ar-EG" sz="4000" b="1" i="0" u="none" strike="noStrike" kern="1200" cap="none" spc="0" normalizeH="0" baseline="0" noProof="0" dirty="0">
              <a:ln>
                <a:noFill/>
              </a:ln>
              <a:solidFill>
                <a:srgbClr val="FFFFFF"/>
              </a:solidFill>
              <a:effectLst/>
              <a:uLnTx/>
              <a:uFillTx/>
              <a:latin typeface="CS New Athanasius" panose="020B0500000000000000" pitchFamily="34" charset="0"/>
              <a:cs typeface="Times New Roman" panose="02020603050405020304" pitchFamily="18" charset="0"/>
            </a:endParaRPr>
          </a:p>
        </p:txBody>
      </p:sp>
    </p:spTree>
    <p:extLst>
      <p:ext uri="{BB962C8B-B14F-4D97-AF65-F5344CB8AC3E}">
        <p14:creationId xmlns:p14="http://schemas.microsoft.com/office/powerpoint/2010/main" val="3596939729"/>
      </p:ext>
    </p:extLst>
  </p:cSld>
  <p:clrMapOvr>
    <a:masterClrMapping/>
  </p:clrMapOvr>
</p:sld>
</file>

<file path=ppt/slides/slide29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Content Placeholder 3">
            <a:extLst>
              <a:ext uri="{FF2B5EF4-FFF2-40B4-BE49-F238E27FC236}">
                <a16:creationId xmlns:a16="http://schemas.microsoft.com/office/drawing/2014/main" id="{10228D9C-8F85-4DF9-A0F6-4C1AFEFAF105}"/>
              </a:ext>
            </a:extLst>
          </p:cNvPr>
          <p:cNvSpPr txBox="1">
            <a:spLocks/>
          </p:cNvSpPr>
          <p:nvPr/>
        </p:nvSpPr>
        <p:spPr bwMode="auto">
          <a:xfrm>
            <a:off x="0" y="4345206"/>
            <a:ext cx="914400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defTabSz="457200" rtl="1">
              <a:spcBef>
                <a:spcPct val="20000"/>
              </a:spcBef>
              <a:defRPr/>
            </a:pPr>
            <a:r>
              <a:rPr lang="ar-EG" sz="4000" b="1" dirty="0">
                <a:solidFill>
                  <a:srgbClr val="FFFFFF"/>
                </a:solidFill>
                <a:cs typeface="Times New Roman" panose="02020603050405020304" pitchFamily="18" charset="0"/>
              </a:rPr>
              <a:t>مَلْعُونٌ". قَالَ لَهُمْ نِيقُودِيمُوسُ، الَّذِي سَبَقَ أَنْ جَاءَ إِلَى يَسُوعَ لَيْلاً، وَهُوَ وَاحِدٌ مِنْهُمْ: "هَلْ نَامُوسُنَا يَحْكُمُ عَلَى الإِنْسَانِ إِلاَّ إِذَا سَمِعَهُ أَوَّلاً وَعَلِمَ مَاذَا فَعَلَ؟". أَجَابُوا وَقَالُوا لَهُ: "أَأَنْتَ أَيْضًا مِنَ الْجَلِيلِ؟ اِبْحَثْ وَانْظُرْ! </a:t>
            </a:r>
          </a:p>
        </p:txBody>
      </p:sp>
    </p:spTree>
    <p:extLst>
      <p:ext uri="{BB962C8B-B14F-4D97-AF65-F5344CB8AC3E}">
        <p14:creationId xmlns:p14="http://schemas.microsoft.com/office/powerpoint/2010/main" val="3542154713"/>
      </p:ext>
    </p:extLst>
  </p:cSld>
  <p:clrMapOvr>
    <a:masterClrMapping/>
  </p:clrMapOvr>
</p:sld>
</file>

<file path=ppt/slides/slide29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Content Placeholder 3">
            <a:extLst>
              <a:ext uri="{FF2B5EF4-FFF2-40B4-BE49-F238E27FC236}">
                <a16:creationId xmlns:a16="http://schemas.microsoft.com/office/drawing/2014/main" id="{10228D9C-8F85-4DF9-A0F6-4C1AFEFAF105}"/>
              </a:ext>
            </a:extLst>
          </p:cNvPr>
          <p:cNvSpPr txBox="1">
            <a:spLocks/>
          </p:cNvSpPr>
          <p:nvPr/>
        </p:nvSpPr>
        <p:spPr bwMode="auto">
          <a:xfrm>
            <a:off x="0" y="4345206"/>
            <a:ext cx="9144000"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defTabSz="457200" rtl="1">
              <a:spcBef>
                <a:spcPct val="20000"/>
              </a:spcBef>
              <a:defRPr/>
            </a:pPr>
            <a:r>
              <a:rPr lang="ar-EG" sz="4000" b="1" dirty="0">
                <a:solidFill>
                  <a:srgbClr val="FFFFFF"/>
                </a:solidFill>
                <a:cs typeface="Times New Roman" panose="02020603050405020304" pitchFamily="18" charset="0"/>
              </a:rPr>
              <a:t>إِنَّهُ لاَ يَقُومُ نَبِيٌّ مِنَ الْجَلِيلِ". فَمَضَى كُلُّ وَاحِدٍ إِلَى مَوْضِعِهِ.</a:t>
            </a:r>
          </a:p>
        </p:txBody>
      </p:sp>
    </p:spTree>
    <p:extLst>
      <p:ext uri="{BB962C8B-B14F-4D97-AF65-F5344CB8AC3E}">
        <p14:creationId xmlns:p14="http://schemas.microsoft.com/office/powerpoint/2010/main" val="2568225951"/>
      </p:ext>
    </p:extLst>
  </p:cSld>
  <p:clrMapOvr>
    <a:masterClrMapping/>
  </p:clrMapOvr>
</p:sld>
</file>

<file path=ppt/slides/slide2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94206951"/>
      </p:ext>
    </p:extLst>
  </p:cSld>
  <p:clrMapOvr>
    <a:masterClrMapping/>
  </p:clrMapOvr>
  <p:transition advClick="0" advTm="0"/>
</p:sld>
</file>

<file path=ppt/slides/slide29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1922929" y="1"/>
            <a:ext cx="1922928" cy="806824"/>
          </a:xfrm>
        </p:spPr>
        <p:txBody>
          <a:bodyPr/>
          <a:lstStyle/>
          <a:p>
            <a:pPr algn="ctr" rtl="1"/>
            <a:r>
              <a:rPr lang="ar-EG" sz="4400" b="1" u="sng" dirty="0">
                <a:solidFill>
                  <a:srgbClr val="FFC000"/>
                </a:solidFill>
              </a:rPr>
              <a:t>24 كيهك</a:t>
            </a:r>
            <a:endParaRPr lang="en-GB" sz="4400"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5B1E9794-E758-4ED0-B4DF-E2E1C9A32A10}"/>
              </a:ext>
            </a:extLst>
          </p:cNvPr>
          <p:cNvSpPr txBox="1"/>
          <p:nvPr/>
        </p:nvSpPr>
        <p:spPr>
          <a:xfrm>
            <a:off x="0" y="4824007"/>
            <a:ext cx="9144000" cy="1323439"/>
          </a:xfrm>
          <a:prstGeom prst="rect">
            <a:avLst/>
          </a:prstGeom>
          <a:noFill/>
        </p:spPr>
        <p:txBody>
          <a:bodyPr wrap="square" rtlCol="0">
            <a:spAutoFit/>
          </a:bodyPr>
          <a:lstStyle/>
          <a:p>
            <a:pPr marL="0" marR="0" lvl="0" indent="0" algn="ctr" defTabSz="914400" rtl="1" eaLnBrk="0" fontAlgn="base" latinLnBrk="0" hangingPunct="0">
              <a:lnSpc>
                <a:spcPct val="100000"/>
              </a:lnSpc>
              <a:spcBef>
                <a:spcPct val="20000"/>
              </a:spcBef>
              <a:spcAft>
                <a:spcPct val="0"/>
              </a:spcAft>
              <a:buClrTx/>
              <a:buSzTx/>
              <a:buFontTx/>
              <a:buNone/>
              <a:tabLst/>
              <a:defRPr/>
            </a:pPr>
            <a:r>
              <a:rPr kumimoji="0" lang="ar-EG" sz="8000" b="1" i="0" u="none" strike="noStrike" kern="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4 طوبة</a:t>
            </a:r>
            <a:endParaRPr kumimoji="0" lang="en-GB" sz="8000" b="1" i="0" u="sng" strike="noStrike" kern="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4236817398"/>
      </p:ext>
    </p:extLst>
  </p:cSld>
  <p:clrMapOvr>
    <a:masterClrMapping/>
  </p:clrMapOvr>
</p:sld>
</file>

<file path=ppt/slides/slide2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008800073"/>
      </p:ext>
    </p:extLst>
  </p:cSld>
  <p:clrMapOvr>
    <a:masterClrMapping/>
  </p:clrMapOvr>
  <p:transition advClick="0" advTm="0"/>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074" name="Title 1"/>
          <p:cNvSpPr>
            <a:spLocks noGrp="1"/>
          </p:cNvSpPr>
          <p:nvPr>
            <p:ph type="title"/>
          </p:nvPr>
        </p:nvSpPr>
        <p:spPr bwMode="auto">
          <a:xfrm>
            <a:off x="-1371600" y="19050"/>
            <a:ext cx="1371600"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ar-EG" dirty="0"/>
              <a:t>1 توت</a:t>
            </a:r>
            <a:endParaRPr lang="en-US" dirty="0"/>
          </a:p>
        </p:txBody>
      </p:sp>
      <p:sp>
        <p:nvSpPr>
          <p:cNvPr id="3075" name="Title 1"/>
          <p:cNvSpPr txBox="1">
            <a:spLocks/>
          </p:cNvSpPr>
          <p:nvPr/>
        </p:nvSpPr>
        <p:spPr bwMode="auto">
          <a:xfrm>
            <a:off x="-1" y="3671607"/>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ctr" defTabSz="457200" rtl="1" eaLnBrk="1" fontAlgn="auto" latinLnBrk="0" hangingPunct="1">
              <a:lnSpc>
                <a:spcPct val="100000"/>
              </a:lnSpc>
              <a:spcBef>
                <a:spcPts val="0"/>
              </a:spcBef>
              <a:spcAft>
                <a:spcPts val="0"/>
              </a:spcAft>
              <a:buClrTx/>
              <a:buSzTx/>
              <a:buFontTx/>
              <a:buNone/>
              <a:tabLst/>
              <a:defRPr/>
            </a:pPr>
            <a:r>
              <a:rPr kumimoji="0" lang="ar-EG" sz="44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المزمور ( 95 : 1 )</a:t>
            </a:r>
          </a:p>
        </p:txBody>
      </p:sp>
      <p:sp>
        <p:nvSpPr>
          <p:cNvPr id="3077" name="Content Placeholder 3"/>
          <p:cNvSpPr txBox="1">
            <a:spLocks/>
          </p:cNvSpPr>
          <p:nvPr/>
        </p:nvSpPr>
        <p:spPr bwMode="auto">
          <a:xfrm>
            <a:off x="-1" y="4596840"/>
            <a:ext cx="9144001" cy="212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ctr" defTabSz="457200" rtl="1" eaLnBrk="1" fontAlgn="auto" latinLnBrk="0" hangingPunct="1">
              <a:lnSpc>
                <a:spcPct val="100000"/>
              </a:lnSpc>
              <a:spcBef>
                <a:spcPct val="20000"/>
              </a:spcBef>
              <a:spcAft>
                <a:spcPts val="0"/>
              </a:spcAft>
              <a:buClrTx/>
              <a:buSzTx/>
              <a:buFontTx/>
              <a:buNone/>
              <a:tabLst/>
              <a:defRPr/>
            </a:pPr>
            <a:r>
              <a:rPr kumimoji="0" lang="ar-EG" sz="4400" b="1" i="0" u="none" strike="noStrike" kern="1200" cap="none" spc="0" normalizeH="0" baseline="0" noProof="0" dirty="0">
                <a:ln>
                  <a:noFill/>
                </a:ln>
                <a:solidFill>
                  <a:srgbClr val="FFFFFF"/>
                </a:solidFill>
                <a:effectLst/>
                <a:uLnTx/>
                <a:uFillTx/>
                <a:latin typeface="CS New Athanasius" panose="020B0500000000000000" pitchFamily="34" charset="0"/>
                <a:ea typeface="+mn-ea"/>
                <a:cs typeface="Times New Roman" panose="02020603050405020304" pitchFamily="18" charset="0"/>
              </a:rPr>
              <a:t>سبِّحوا الربَّ تسبيحاً جديداً، سبِّحي الربَّ يا كُلَّ الأرض. سبِّحوا الربَّ وبارِكوا اسمه، بَشِّروا من يومٍ إلى يومٍ بخلاصِهِ.</a:t>
            </a:r>
          </a:p>
        </p:txBody>
      </p:sp>
    </p:spTree>
  </p:cSld>
  <p:clrMapOvr>
    <a:masterClrMapping/>
  </p:clrMapOvr>
  <p:transition spd="slow"/>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61493887"/>
      </p:ext>
    </p:extLst>
  </p:cSld>
  <p:clrMapOvr>
    <a:masterClrMapping/>
  </p:clrMapOvr>
  <p:transition advClick="0" advTm="0"/>
</p:sld>
</file>

<file path=ppt/slides/slide30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1922929" y="1"/>
            <a:ext cx="1922929" cy="806824"/>
          </a:xfrm>
        </p:spPr>
        <p:txBody>
          <a:bodyPr>
            <a:normAutofit/>
          </a:bodyPr>
          <a:lstStyle/>
          <a:p>
            <a:pPr algn="ctr" rtl="1"/>
            <a:r>
              <a:rPr lang="ar-EG" sz="4400" b="1" u="sng" dirty="0">
                <a:solidFill>
                  <a:srgbClr val="FFC000"/>
                </a:solidFill>
                <a:latin typeface="Times New Roman" panose="02020603050405020304" pitchFamily="18" charset="0"/>
                <a:cs typeface="Times New Roman" panose="02020603050405020304" pitchFamily="18" charset="0"/>
              </a:rPr>
              <a:t>25 كيهك</a:t>
            </a:r>
            <a:endParaRPr lang="en-GB" sz="4400"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991C036F-65DD-490E-A99B-544371063533}"/>
              </a:ext>
            </a:extLst>
          </p:cNvPr>
          <p:cNvSpPr txBox="1"/>
          <p:nvPr/>
        </p:nvSpPr>
        <p:spPr>
          <a:xfrm>
            <a:off x="0" y="4824007"/>
            <a:ext cx="9144000" cy="1200329"/>
          </a:xfrm>
          <a:prstGeom prst="rect">
            <a:avLst/>
          </a:prstGeom>
          <a:noFill/>
        </p:spPr>
        <p:txBody>
          <a:bodyPr wrap="square" rtlCol="0">
            <a:spAutoFit/>
          </a:bodyPr>
          <a:lstStyle/>
          <a:p>
            <a:pPr marL="0" marR="0" lvl="0" indent="0" algn="ctr" defTabSz="914400" rtl="1"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ar-EG" sz="80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120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2 أمشير</a:t>
            </a:r>
            <a:endParaRPr kumimoji="0" lang="en-GB" sz="8000" b="1" i="0" u="sng" strike="noStrike" kern="120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809851591"/>
      </p:ext>
    </p:extLst>
  </p:cSld>
  <p:clrMapOvr>
    <a:masterClrMapping/>
  </p:clrMapOvr>
</p:sld>
</file>

<file path=ppt/slides/slide3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65276121"/>
      </p:ext>
    </p:extLst>
  </p:cSld>
  <p:clrMapOvr>
    <a:masterClrMapping/>
  </p:clrMapOvr>
  <p:transition advClick="0" advTm="0"/>
</p:sld>
</file>

<file path=ppt/slides/slide30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1949824" y="1"/>
            <a:ext cx="1949825" cy="806824"/>
          </a:xfrm>
        </p:spPr>
        <p:txBody>
          <a:bodyPr>
            <a:normAutofit/>
          </a:bodyPr>
          <a:lstStyle/>
          <a:p>
            <a:pPr algn="ctr" rtl="1"/>
            <a:r>
              <a:rPr lang="en-US" sz="4400" b="1" u="sng" dirty="0">
                <a:solidFill>
                  <a:srgbClr val="FFC000"/>
                </a:solidFill>
                <a:latin typeface="Times New Roman" panose="02020603050405020304" pitchFamily="18" charset="0"/>
                <a:cs typeface="Times New Roman" panose="02020603050405020304" pitchFamily="18" charset="0"/>
              </a:rPr>
              <a:t>26</a:t>
            </a:r>
            <a:r>
              <a:rPr lang="ar-EG" sz="4400" b="1" u="sng" dirty="0">
                <a:solidFill>
                  <a:srgbClr val="FFC000"/>
                </a:solidFill>
                <a:latin typeface="Times New Roman" panose="02020603050405020304" pitchFamily="18" charset="0"/>
                <a:cs typeface="Times New Roman" panose="02020603050405020304" pitchFamily="18" charset="0"/>
              </a:rPr>
              <a:t> كيهك</a:t>
            </a:r>
            <a:endParaRPr lang="en-GB" sz="4400"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991C036F-65DD-490E-A99B-544371063533}"/>
              </a:ext>
            </a:extLst>
          </p:cNvPr>
          <p:cNvSpPr txBox="1"/>
          <p:nvPr/>
        </p:nvSpPr>
        <p:spPr>
          <a:xfrm>
            <a:off x="941294" y="4850901"/>
            <a:ext cx="7261412" cy="1200329"/>
          </a:xfrm>
          <a:prstGeom prst="rect">
            <a:avLst/>
          </a:prstGeom>
          <a:noFill/>
        </p:spPr>
        <p:txBody>
          <a:bodyPr wrap="square" rtlCol="0">
            <a:spAutoFit/>
          </a:bodyPr>
          <a:lstStyle/>
          <a:p>
            <a:pPr marL="0" marR="0" lvl="0" indent="0" algn="ctr" defTabSz="914400" rtl="1"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ar-EG" sz="80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120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30 طوبة</a:t>
            </a:r>
            <a:endParaRPr kumimoji="0" lang="en-GB" sz="8000" b="1" i="0" u="sng" strike="noStrike" kern="120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2057395634"/>
      </p:ext>
    </p:extLst>
  </p:cSld>
  <p:clrMapOvr>
    <a:masterClrMapping/>
  </p:clrMapOvr>
</p:sld>
</file>

<file path=ppt/slides/slide3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54134049"/>
      </p:ext>
    </p:extLst>
  </p:cSld>
  <p:clrMapOvr>
    <a:masterClrMapping/>
  </p:clrMapOvr>
  <p:transition advClick="0" advTm="0"/>
</p:sld>
</file>

<file path=ppt/slides/slide30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2003612" y="1"/>
            <a:ext cx="2003612" cy="806824"/>
          </a:xfrm>
        </p:spPr>
        <p:txBody>
          <a:bodyPr>
            <a:normAutofit/>
          </a:bodyPr>
          <a:lstStyle/>
          <a:p>
            <a:pPr algn="ctr" rtl="1"/>
            <a:r>
              <a:rPr lang="ar-EG" sz="4400" b="1" u="sng" dirty="0">
                <a:solidFill>
                  <a:srgbClr val="FFC000"/>
                </a:solidFill>
              </a:rPr>
              <a:t>27 كيهك</a:t>
            </a:r>
            <a:endParaRPr lang="en-GB" sz="4400"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8E5FBA0B-9D49-4001-9E7F-9AF296674FC0}"/>
              </a:ext>
            </a:extLst>
          </p:cNvPr>
          <p:cNvSpPr txBox="1"/>
          <p:nvPr/>
        </p:nvSpPr>
        <p:spPr>
          <a:xfrm>
            <a:off x="0" y="4824007"/>
            <a:ext cx="9144000" cy="1323439"/>
          </a:xfrm>
          <a:prstGeom prst="rect">
            <a:avLst/>
          </a:prstGeom>
          <a:noFill/>
        </p:spPr>
        <p:txBody>
          <a:bodyPr wrap="square" rtlCol="0">
            <a:spAutoFit/>
          </a:bodyPr>
          <a:lstStyle/>
          <a:p>
            <a:pPr marL="0" marR="0" lvl="0" indent="0" algn="ctr" defTabSz="914400" rtl="1" eaLnBrk="0" fontAlgn="base" latinLnBrk="0" hangingPunct="0">
              <a:lnSpc>
                <a:spcPct val="100000"/>
              </a:lnSpc>
              <a:spcBef>
                <a:spcPct val="20000"/>
              </a:spcBef>
              <a:spcAft>
                <a:spcPct val="0"/>
              </a:spcAft>
              <a:buClrTx/>
              <a:buSzTx/>
              <a:buFontTx/>
              <a:buNone/>
              <a:tabLst/>
              <a:defRPr/>
            </a:pPr>
            <a:r>
              <a:rPr kumimoji="0" lang="ar-EG" sz="8000" b="1" i="0" u="none" strike="noStrike" kern="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28 هاتور</a:t>
            </a:r>
            <a:endParaRPr kumimoji="0" lang="en-GB" sz="8000" b="1" i="0" u="sng" strike="noStrike" kern="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2128682315"/>
      </p:ext>
    </p:extLst>
  </p:cSld>
  <p:clrMapOvr>
    <a:masterClrMapping/>
  </p:clrMapOvr>
</p:sld>
</file>

<file path=ppt/slides/slide3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664459852"/>
      </p:ext>
    </p:extLst>
  </p:cSld>
  <p:clrMapOvr>
    <a:masterClrMapping/>
  </p:clrMapOvr>
  <p:transition advClick="0" advTm="0"/>
</p:sld>
</file>

<file path=ppt/slides/slide30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2338" name="Title 1"/>
          <p:cNvSpPr>
            <a:spLocks noGrp="1"/>
          </p:cNvSpPr>
          <p:nvPr>
            <p:ph type="title"/>
          </p:nvPr>
        </p:nvSpPr>
        <p:spPr bwMode="auto">
          <a:xfrm>
            <a:off x="-1815354" y="19050"/>
            <a:ext cx="1815353"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ar-EG" altLang="en-US" dirty="0"/>
              <a:t>28 كيهك</a:t>
            </a:r>
            <a:endParaRPr lang="en-US" altLang="en-US" dirty="0"/>
          </a:p>
        </p:txBody>
      </p:sp>
      <p:sp>
        <p:nvSpPr>
          <p:cNvPr id="142340" name="Content Placeholder 3"/>
          <p:cNvSpPr txBox="1">
            <a:spLocks/>
          </p:cNvSpPr>
          <p:nvPr/>
        </p:nvSpPr>
        <p:spPr bwMode="auto">
          <a:xfrm>
            <a:off x="0" y="4856194"/>
            <a:ext cx="9144000"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4400">
                <a:solidFill>
                  <a:schemeClr val="tx1"/>
                </a:solidFill>
                <a:latin typeface="Arial" panose="020B0604020202020204" pitchFamily="34" charset="0"/>
                <a:cs typeface="Arial" panose="020B0604020202020204" pitchFamily="34" charset="0"/>
              </a:defRPr>
            </a:lvl1pPr>
            <a:lvl2pPr marL="742950" indent="-285750">
              <a:defRPr sz="4400">
                <a:solidFill>
                  <a:schemeClr val="tx1"/>
                </a:solidFill>
                <a:latin typeface="Arial" panose="020B0604020202020204" pitchFamily="34" charset="0"/>
                <a:cs typeface="Arial" panose="020B0604020202020204" pitchFamily="34" charset="0"/>
              </a:defRPr>
            </a:lvl2pPr>
            <a:lvl3pPr marL="1143000" indent="-228600">
              <a:defRPr sz="4400">
                <a:solidFill>
                  <a:schemeClr val="tx1"/>
                </a:solidFill>
                <a:latin typeface="Arial" panose="020B0604020202020204" pitchFamily="34" charset="0"/>
                <a:cs typeface="Arial" panose="020B0604020202020204" pitchFamily="34" charset="0"/>
              </a:defRPr>
            </a:lvl3pPr>
            <a:lvl4pPr marL="1600200" indent="-228600">
              <a:defRPr sz="4400">
                <a:solidFill>
                  <a:schemeClr val="tx1"/>
                </a:solidFill>
                <a:latin typeface="Arial" panose="020B0604020202020204" pitchFamily="34" charset="0"/>
                <a:cs typeface="Arial" panose="020B0604020202020204" pitchFamily="34" charset="0"/>
              </a:defRPr>
            </a:lvl4pPr>
            <a:lvl5pPr marL="2057400" indent="-228600">
              <a:defRPr sz="4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9pPr>
          </a:lstStyle>
          <a:p>
            <a:pPr marL="0" marR="0" lvl="0" indent="0" algn="ctr" defTabSz="457200" rtl="1" eaLnBrk="1" fontAlgn="auto" latinLnBrk="0" hangingPunct="1">
              <a:lnSpc>
                <a:spcPct val="100000"/>
              </a:lnSpc>
              <a:spcBef>
                <a:spcPct val="20000"/>
              </a:spcBef>
              <a:spcAft>
                <a:spcPts val="0"/>
              </a:spcAft>
              <a:buClrTx/>
              <a:buSzTx/>
              <a:buFontTx/>
              <a:buNone/>
              <a:tabLst/>
              <a:defRPr/>
            </a:pPr>
            <a:r>
              <a:rPr kumimoji="0" lang="ar-EG" altLang="en-US" sz="4800" b="1" i="0" u="none" strike="noStrike" kern="1200" cap="none" spc="0" normalizeH="0" baseline="0" noProof="0" dirty="0">
                <a:ln>
                  <a:noFill/>
                </a:ln>
                <a:solidFill>
                  <a:srgbClr val="FFFFFF"/>
                </a:solidFill>
                <a:effectLst/>
                <a:uLnTx/>
                <a:uFillTx/>
                <a:latin typeface="CS New Athanasius" panose="020B0500000000000000" pitchFamily="34" charset="0"/>
                <a:ea typeface="+mn-ea"/>
                <a:cs typeface="Times New Roman" panose="02020603050405020304" pitchFamily="18" charset="0"/>
              </a:rPr>
              <a:t>من صِهيونَ حسنُ بهاءِ جَمالِهِ. اللهُ يأتي جَهاراً. وهُناكَ الطريقُ حيثُ أُريه خلاصَ اللهِ.</a:t>
            </a:r>
          </a:p>
        </p:txBody>
      </p:sp>
      <p:sp>
        <p:nvSpPr>
          <p:cNvPr id="5" name="Title 1">
            <a:extLst>
              <a:ext uri="{FF2B5EF4-FFF2-40B4-BE49-F238E27FC236}">
                <a16:creationId xmlns:a16="http://schemas.microsoft.com/office/drawing/2014/main" id="{B1B68F3B-BC59-4529-8F55-F67F51B7761B}"/>
              </a:ext>
            </a:extLst>
          </p:cNvPr>
          <p:cNvSpPr txBox="1">
            <a:spLocks/>
          </p:cNvSpPr>
          <p:nvPr/>
        </p:nvSpPr>
        <p:spPr bwMode="auto">
          <a:xfrm>
            <a:off x="461962" y="3580031"/>
            <a:ext cx="8220075"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marL="0" marR="0" lvl="0" indent="0" algn="ctr" defTabSz="457200" rtl="1" eaLnBrk="1" fontAlgn="base" latinLnBrk="0" hangingPunct="1">
              <a:lnSpc>
                <a:spcPct val="100000"/>
              </a:lnSpc>
              <a:spcBef>
                <a:spcPct val="0"/>
              </a:spcBef>
              <a:spcAft>
                <a:spcPct val="0"/>
              </a:spcAft>
              <a:buClrTx/>
              <a:buSzTx/>
              <a:buFontTx/>
              <a:buNone/>
              <a:tabLst/>
              <a:defRPr/>
            </a:pPr>
            <a:r>
              <a:rPr kumimoji="0" lang="ar-EG" altLang="en-US" sz="44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المزمور ( 49 : 2 ، 18 )</a:t>
            </a:r>
          </a:p>
        </p:txBody>
      </p:sp>
    </p:spTree>
  </p:cSld>
  <p:clrMapOvr>
    <a:masterClrMapping/>
  </p:clrMapOvr>
  <p:transition spd="slow"/>
</p:sld>
</file>

<file path=ppt/slides/slide30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0C5FF0C7-D656-446F-B068-5199226197E6}"/>
              </a:ext>
            </a:extLst>
          </p:cNvPr>
          <p:cNvSpPr txBox="1"/>
          <p:nvPr/>
        </p:nvSpPr>
        <p:spPr bwMode="auto">
          <a:xfrm>
            <a:off x="0" y="4345206"/>
            <a:ext cx="914400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rtlCol="0">
            <a:spAutoFit/>
          </a:bodyPr>
          <a:lstStyle/>
          <a:p>
            <a:pPr marL="0" marR="0" lvl="0" indent="0" algn="r" defTabSz="457200" rtl="1" eaLnBrk="1" fontAlgn="auto" latinLnBrk="0" hangingPunct="1">
              <a:lnSpc>
                <a:spcPct val="100000"/>
              </a:lnSpc>
              <a:spcBef>
                <a:spcPct val="0"/>
              </a:spcBef>
              <a:spcAft>
                <a:spcPts val="0"/>
              </a:spcAft>
              <a:buClrTx/>
              <a:buSzTx/>
              <a:buFontTx/>
              <a:buNone/>
              <a:tabLst/>
              <a:defRPr/>
            </a:pPr>
            <a:r>
              <a:rPr kumimoji="0" lang="ar-SA" altLang="en-US" sz="3200" b="1" i="0" u="none" strike="noStrike" kern="1200" cap="none" spc="0" normalizeH="0" baseline="0" noProof="0" dirty="0">
                <a:ln>
                  <a:noFill/>
                </a:ln>
                <a:solidFill>
                  <a:prstClr val="white"/>
                </a:solidFill>
                <a:effectLst/>
                <a:uLnTx/>
                <a:uFillTx/>
                <a:latin typeface="Calibri" panose="020F0502020204030204"/>
                <a:ea typeface="+mn-ea"/>
                <a:cs typeface="Times New Roman" panose="02020603050405020304" pitchFamily="18" charset="0"/>
              </a:rPr>
              <a:t>كتابُ ميلادِ يسوعَ المسيح ابن داوُدَ ابن إبراهيمَ. وإبراهيم وَلَدَ إسحق وإسحق وَلَدَ يعقوبَ. ويعقوبُ وَلَدَ يهوذا وإخوتهُ. ويهوذا وَلَدَ فارِصَ وزارحَ من ثامارَ. وفارصُ وَلَدَ حصرونَ. وحصرونُ وَلَدَ أرامَ. وأرمُ وَلَدَ عَمِّينادابَ. وعَمِّينادابُ وَلَدَ نَحشُونَ. ونَحشونُ وَلَدَ سَلمونَ. وسَلمونُ وَلَدَ بوعـزَ من</a:t>
            </a:r>
            <a:r>
              <a:rPr kumimoji="0" lang="ar-EG" altLang="en-US" sz="3200" b="1" i="0" u="none" strike="noStrike" kern="1200" cap="none" spc="0" normalizeH="0" baseline="0" noProof="0" dirty="0">
                <a:ln>
                  <a:noFill/>
                </a:ln>
                <a:solidFill>
                  <a:prstClr val="white"/>
                </a:solidFill>
                <a:effectLst/>
                <a:uLnTx/>
                <a:uFillTx/>
                <a:latin typeface="Calibri" panose="020F0502020204030204"/>
                <a:ea typeface="+mn-ea"/>
                <a:cs typeface="Times New Roman" panose="02020603050405020304" pitchFamily="18" charset="0"/>
              </a:rPr>
              <a:t> </a:t>
            </a:r>
            <a:r>
              <a:rPr kumimoji="0" lang="ar-SA" altLang="en-US" sz="3200" b="1" i="0" u="none" strike="noStrike" kern="1200" cap="none" spc="0" normalizeH="0" baseline="0" noProof="0" dirty="0">
                <a:ln>
                  <a:noFill/>
                </a:ln>
                <a:solidFill>
                  <a:prstClr val="white"/>
                </a:solidFill>
                <a:effectLst/>
                <a:uLnTx/>
                <a:uFillTx/>
                <a:latin typeface="Calibri" panose="020F0502020204030204"/>
                <a:ea typeface="+mn-ea"/>
                <a:cs typeface="Times New Roman" panose="02020603050405020304" pitchFamily="18" charset="0"/>
              </a:rPr>
              <a:t>راحـابَ. وبوعـزُ وَلَـدَ عُوبيـدَ مـن راعـوثَ. </a:t>
            </a:r>
          </a:p>
        </p:txBody>
      </p:sp>
      <p:sp>
        <p:nvSpPr>
          <p:cNvPr id="3" name="Title 1">
            <a:extLst>
              <a:ext uri="{FF2B5EF4-FFF2-40B4-BE49-F238E27FC236}">
                <a16:creationId xmlns:a16="http://schemas.microsoft.com/office/drawing/2014/main" id="{3A55AADA-411E-4972-830C-4CAB9E3E9B04}"/>
              </a:ext>
            </a:extLst>
          </p:cNvPr>
          <p:cNvSpPr>
            <a:spLocks noGrp="1"/>
          </p:cNvSpPr>
          <p:nvPr/>
        </p:nvSpPr>
        <p:spPr bwMode="auto">
          <a:xfrm>
            <a:off x="0" y="3697941"/>
            <a:ext cx="9144000" cy="64726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rtl="1" eaLnBrk="0" fontAlgn="base" hangingPunct="0">
              <a:spcBef>
                <a:spcPct val="0"/>
              </a:spcBef>
              <a:spcAft>
                <a:spcPct val="0"/>
              </a:spcAft>
              <a:defRPr sz="4400" b="1" u="sng">
                <a:solidFill>
                  <a:srgbClr val="FFC000"/>
                </a:solidFill>
                <a:latin typeface="Times New Roman" pitchFamily="18" charset="0"/>
                <a:ea typeface="+mj-ea"/>
                <a:cs typeface="Times New Roman" pitchFamily="18" charset="0"/>
              </a:defRPr>
            </a:lvl1pPr>
            <a:lvl2pPr algn="ctr" rtl="1" eaLnBrk="0" fontAlgn="base" hangingPunct="0">
              <a:spcBef>
                <a:spcPct val="0"/>
              </a:spcBef>
              <a:spcAft>
                <a:spcPct val="0"/>
              </a:spcAft>
              <a:defRPr sz="3600">
                <a:solidFill>
                  <a:schemeClr val="bg1"/>
                </a:solidFill>
                <a:latin typeface="Calibri" pitchFamily="34" charset="0"/>
                <a:cs typeface="PT Bold Heading" pitchFamily="2" charset="-78"/>
              </a:defRPr>
            </a:lvl2pPr>
            <a:lvl3pPr algn="ctr" rtl="1" eaLnBrk="0" fontAlgn="base" hangingPunct="0">
              <a:spcBef>
                <a:spcPct val="0"/>
              </a:spcBef>
              <a:spcAft>
                <a:spcPct val="0"/>
              </a:spcAft>
              <a:defRPr sz="3600">
                <a:solidFill>
                  <a:schemeClr val="bg1"/>
                </a:solidFill>
                <a:latin typeface="Calibri" pitchFamily="34" charset="0"/>
                <a:cs typeface="PT Bold Heading" pitchFamily="2" charset="-78"/>
              </a:defRPr>
            </a:lvl3pPr>
            <a:lvl4pPr algn="ctr" rtl="1" eaLnBrk="0" fontAlgn="base" hangingPunct="0">
              <a:spcBef>
                <a:spcPct val="0"/>
              </a:spcBef>
              <a:spcAft>
                <a:spcPct val="0"/>
              </a:spcAft>
              <a:defRPr sz="3600">
                <a:solidFill>
                  <a:schemeClr val="bg1"/>
                </a:solidFill>
                <a:latin typeface="Calibri" pitchFamily="34" charset="0"/>
                <a:cs typeface="PT Bold Heading" pitchFamily="2" charset="-78"/>
              </a:defRPr>
            </a:lvl4pPr>
            <a:lvl5pPr algn="ctr" rtl="1" eaLnBrk="0" fontAlgn="base" hangingPunct="0">
              <a:spcBef>
                <a:spcPct val="0"/>
              </a:spcBef>
              <a:spcAft>
                <a:spcPct val="0"/>
              </a:spcAft>
              <a:defRPr sz="3600">
                <a:solidFill>
                  <a:schemeClr val="bg1"/>
                </a:solidFill>
                <a:latin typeface="Calibri" pitchFamily="34" charset="0"/>
                <a:cs typeface="PT Bold Heading" pitchFamily="2" charset="-78"/>
              </a:defRPr>
            </a:lvl5pPr>
            <a:lvl6pPr marL="457200" algn="ctr" rtl="1" eaLnBrk="1" fontAlgn="base" hangingPunct="1">
              <a:spcBef>
                <a:spcPct val="0"/>
              </a:spcBef>
              <a:spcAft>
                <a:spcPct val="0"/>
              </a:spcAft>
              <a:defRPr sz="3600">
                <a:solidFill>
                  <a:schemeClr val="bg1"/>
                </a:solidFill>
                <a:latin typeface="Arial" charset="0"/>
                <a:cs typeface="PT Bold Heading" pitchFamily="2" charset="-78"/>
              </a:defRPr>
            </a:lvl6pPr>
            <a:lvl7pPr marL="914400" algn="ctr" rtl="1" eaLnBrk="1" fontAlgn="base" hangingPunct="1">
              <a:spcBef>
                <a:spcPct val="0"/>
              </a:spcBef>
              <a:spcAft>
                <a:spcPct val="0"/>
              </a:spcAft>
              <a:defRPr sz="3600">
                <a:solidFill>
                  <a:schemeClr val="bg1"/>
                </a:solidFill>
                <a:latin typeface="Arial" charset="0"/>
                <a:cs typeface="PT Bold Heading" pitchFamily="2" charset="-78"/>
              </a:defRPr>
            </a:lvl7pPr>
            <a:lvl8pPr marL="1371600" algn="ctr" rtl="1" eaLnBrk="1" fontAlgn="base" hangingPunct="1">
              <a:spcBef>
                <a:spcPct val="0"/>
              </a:spcBef>
              <a:spcAft>
                <a:spcPct val="0"/>
              </a:spcAft>
              <a:defRPr sz="3600">
                <a:solidFill>
                  <a:schemeClr val="bg1"/>
                </a:solidFill>
                <a:latin typeface="Arial" charset="0"/>
                <a:cs typeface="PT Bold Heading" pitchFamily="2" charset="-78"/>
              </a:defRPr>
            </a:lvl8pPr>
            <a:lvl9pPr marL="1828800" algn="ctr" rtl="1" eaLnBrk="1" fontAlgn="base" hangingPunct="1">
              <a:spcBef>
                <a:spcPct val="0"/>
              </a:spcBef>
              <a:spcAft>
                <a:spcPct val="0"/>
              </a:spcAft>
              <a:defRPr sz="3600">
                <a:solidFill>
                  <a:schemeClr val="bg1"/>
                </a:solidFill>
                <a:latin typeface="Arial" charset="0"/>
                <a:cs typeface="PT Bold Heading" pitchFamily="2" charset="-78"/>
              </a:defRPr>
            </a:lvl9pPr>
          </a:lstStyle>
          <a:p>
            <a:pPr marL="0" marR="0" lvl="0" indent="0" algn="ctr" defTabSz="457200" rtl="1" eaLnBrk="1" fontAlgn="base" latinLnBrk="0" hangingPunct="1">
              <a:lnSpc>
                <a:spcPct val="100000"/>
              </a:lnSpc>
              <a:spcBef>
                <a:spcPct val="0"/>
              </a:spcBef>
              <a:spcAft>
                <a:spcPct val="0"/>
              </a:spcAft>
              <a:buClrTx/>
              <a:buSzTx/>
              <a:buFontTx/>
              <a:buNone/>
              <a:tabLst/>
              <a:defRPr/>
            </a:pPr>
            <a:r>
              <a:rPr kumimoji="0" lang="ar-SA" altLang="en-US" sz="3900" b="1" i="0" u="sng" strike="noStrike" kern="1200" cap="none" spc="0" normalizeH="0" baseline="0" noProof="0" dirty="0">
                <a:ln>
                  <a:noFill/>
                </a:ln>
                <a:solidFill>
                  <a:srgbClr val="FFC000"/>
                </a:solidFill>
                <a:effectLst/>
                <a:uLnTx/>
                <a:uFillTx/>
                <a:latin typeface="Times New Roman" pitchFamily="18" charset="0"/>
                <a:ea typeface="+mj-ea"/>
                <a:cs typeface="Times New Roman" pitchFamily="18" charset="0"/>
              </a:rPr>
              <a:t>الإنجيل من بشارة مُعلمنا مار</a:t>
            </a:r>
            <a:r>
              <a:rPr kumimoji="0" lang="ar-EG" altLang="en-US" sz="3900" b="1" i="0" u="sng" strike="noStrike" kern="1200" cap="none" spc="0" normalizeH="0" baseline="0" noProof="0" dirty="0">
                <a:ln>
                  <a:noFill/>
                </a:ln>
                <a:solidFill>
                  <a:srgbClr val="FFC000"/>
                </a:solidFill>
                <a:effectLst/>
                <a:uLnTx/>
                <a:uFillTx/>
                <a:latin typeface="Times New Roman" pitchFamily="18" charset="0"/>
                <a:ea typeface="+mj-ea"/>
                <a:cs typeface="Times New Roman" pitchFamily="18" charset="0"/>
              </a:rPr>
              <a:t> </a:t>
            </a:r>
            <a:r>
              <a:rPr kumimoji="0" lang="ar-EG" sz="3900" b="1" i="0" u="sng" strike="noStrike" kern="1200" cap="none" spc="0" normalizeH="0" baseline="0" noProof="0" dirty="0">
                <a:ln>
                  <a:noFill/>
                </a:ln>
                <a:solidFill>
                  <a:srgbClr val="FFC000"/>
                </a:solidFill>
                <a:effectLst/>
                <a:uLnTx/>
                <a:uFillTx/>
                <a:latin typeface="Times New Roman" pitchFamily="18" charset="0"/>
                <a:ea typeface="+mj-ea"/>
                <a:cs typeface="Times New Roman" pitchFamily="18" charset="0"/>
              </a:rPr>
              <a:t>متى البشير </a:t>
            </a:r>
            <a:r>
              <a:rPr kumimoji="0" lang="ar-SA" altLang="en-US" sz="3900" b="1" i="0" u="sng" strike="noStrike" kern="1200" cap="none" spc="0" normalizeH="0" baseline="0" noProof="0" dirty="0">
                <a:ln>
                  <a:noFill/>
                </a:ln>
                <a:solidFill>
                  <a:srgbClr val="FFC000"/>
                </a:solidFill>
                <a:effectLst/>
                <a:uLnTx/>
                <a:uFillTx/>
                <a:latin typeface="Times New Roman" pitchFamily="18" charset="0"/>
                <a:ea typeface="+mj-ea"/>
                <a:cs typeface="Times New Roman" pitchFamily="18" charset="0"/>
              </a:rPr>
              <a:t>( 1 : 1 ـ 17 )</a:t>
            </a:r>
            <a:endParaRPr kumimoji="0" lang="en-US" altLang="en-US" sz="3900" b="1" i="0" u="sng" strike="noStrike" kern="1200" cap="none" spc="0" normalizeH="0" baseline="0" noProof="0" dirty="0">
              <a:ln>
                <a:noFill/>
              </a:ln>
              <a:solidFill>
                <a:srgbClr val="FFC000"/>
              </a:solidFill>
              <a:effectLst/>
              <a:uLnTx/>
              <a:uFillTx/>
              <a:latin typeface="Times New Roman" pitchFamily="18" charset="0"/>
              <a:ea typeface="+mj-ea"/>
              <a:cs typeface="Times New Roman" pitchFamily="18" charset="0"/>
            </a:endParaRPr>
          </a:p>
        </p:txBody>
      </p:sp>
    </p:spTree>
    <p:extLst>
      <p:ext uri="{BB962C8B-B14F-4D97-AF65-F5344CB8AC3E}">
        <p14:creationId xmlns:p14="http://schemas.microsoft.com/office/powerpoint/2010/main" val="1120654451"/>
      </p:ext>
    </p:extLst>
  </p:cSld>
  <p:clrMapOvr>
    <a:masterClrMapping/>
  </p:clrMapOvr>
</p:sld>
</file>

<file path=ppt/slides/slide30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C0EAF071-CD36-49D4-B816-10F48346952D}"/>
              </a:ext>
            </a:extLst>
          </p:cNvPr>
          <p:cNvSpPr txBox="1"/>
          <p:nvPr/>
        </p:nvSpPr>
        <p:spPr bwMode="auto">
          <a:xfrm>
            <a:off x="0" y="4345206"/>
            <a:ext cx="914400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rtlCol="0">
            <a:spAutoFit/>
          </a:bodyPr>
          <a:lstStyle/>
          <a:p>
            <a:pPr marL="0" marR="0" lvl="0" indent="0" algn="r" defTabSz="457200" rtl="1" eaLnBrk="1" fontAlgn="auto" latinLnBrk="0" hangingPunct="1">
              <a:lnSpc>
                <a:spcPct val="100000"/>
              </a:lnSpc>
              <a:spcBef>
                <a:spcPct val="20000"/>
              </a:spcBef>
              <a:spcAft>
                <a:spcPts val="0"/>
              </a:spcAft>
              <a:buClrTx/>
              <a:buSzTx/>
              <a:buFontTx/>
              <a:buNone/>
              <a:tabLst/>
              <a:defRPr/>
            </a:pPr>
            <a:r>
              <a:rPr kumimoji="0" lang="ar-SA" altLang="en-US" sz="3200" b="1" i="0" u="none" strike="noStrike" kern="1200" cap="none" spc="0" normalizeH="0" baseline="0" noProof="0" dirty="0">
                <a:ln>
                  <a:noFill/>
                </a:ln>
                <a:solidFill>
                  <a:prstClr val="white"/>
                </a:solidFill>
                <a:effectLst/>
                <a:uLnTx/>
                <a:uFillTx/>
                <a:latin typeface="Calibri" panose="020F0502020204030204"/>
                <a:ea typeface="+mn-ea"/>
                <a:cs typeface="Times New Roman" panose="02020603050405020304" pitchFamily="18" charset="0"/>
              </a:rPr>
              <a:t>وعُوبيـدُ وَلَدَ يَسَّـى. ويَسَّى وَلَدَ داودَ الملكَ. وداودُ وَلَدَ سُليمانَ من التي لأوريَّا. وسُليمانُ وَلَدَ رحبـعامَ. ورحبـعامُ وَلَـدَ أبـيَّا. وأبـيَّا وَلَـدَ آســاف. وآسـاف وَلَـدَ يهوشـافاط. ويهوشافاطُ وَلَدَ يورامَ. ويورامُ وَلَدَ عُزِّيَّا. وعُزِّيَّا وَلَدَ يوثامَ. ويوثامُ وَلَدَ أحازَ. وأحازُ وَلَدَ حزقيَّا. وحزقيَّا وَلَدَ مَنسَّى. ومَنسَّى وَلَدَ عموص. وعموص وَلَدَ يوشِيَّا.</a:t>
            </a:r>
            <a:endParaRPr kumimoji="0" lang="en-GB"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itchFamily="18" charset="0"/>
            </a:endParaRPr>
          </a:p>
        </p:txBody>
      </p:sp>
    </p:spTree>
    <p:extLst>
      <p:ext uri="{BB962C8B-B14F-4D97-AF65-F5344CB8AC3E}">
        <p14:creationId xmlns:p14="http://schemas.microsoft.com/office/powerpoint/2010/main" val="3258697702"/>
      </p:ext>
    </p:extLst>
  </p:cSld>
  <p:clrMapOvr>
    <a:masterClrMapping/>
  </p:clrMapOvr>
</p:sld>
</file>

<file path=ppt/slides/slide30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3199B127-4656-4D23-9D92-5AD5B1EACB67}"/>
              </a:ext>
            </a:extLst>
          </p:cNvPr>
          <p:cNvSpPr txBox="1"/>
          <p:nvPr/>
        </p:nvSpPr>
        <p:spPr bwMode="auto">
          <a:xfrm>
            <a:off x="0" y="4345206"/>
            <a:ext cx="9144000" cy="2185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rtlCol="0">
            <a:spAutoFit/>
          </a:bodyPr>
          <a:lstStyle/>
          <a:p>
            <a:pPr marL="0" marR="0" lvl="0" indent="0" algn="r" defTabSz="457200" rtl="1" eaLnBrk="1" fontAlgn="auto" latinLnBrk="0" hangingPunct="1">
              <a:lnSpc>
                <a:spcPct val="100000"/>
              </a:lnSpc>
              <a:spcBef>
                <a:spcPct val="20000"/>
              </a:spcBef>
              <a:spcAft>
                <a:spcPts val="0"/>
              </a:spcAft>
              <a:buClrTx/>
              <a:buSzTx/>
              <a:buFontTx/>
              <a:buNone/>
              <a:tabLst/>
              <a:defRPr/>
            </a:pPr>
            <a:r>
              <a:rPr kumimoji="0" lang="ar-SA" altLang="en-US" sz="3400" b="1" i="0" u="none" strike="noStrike" kern="1200" cap="none" spc="0" normalizeH="0" baseline="0" noProof="0" dirty="0">
                <a:ln>
                  <a:noFill/>
                </a:ln>
                <a:solidFill>
                  <a:prstClr val="white"/>
                </a:solidFill>
                <a:effectLst/>
                <a:uLnTx/>
                <a:uFillTx/>
                <a:latin typeface="Calibri" panose="020F0502020204030204"/>
                <a:ea typeface="+mn-ea"/>
                <a:cs typeface="Times New Roman" panose="02020603050405020304" pitchFamily="18" charset="0"/>
              </a:rPr>
              <a:t>ويوشِيَّا وَلَدَ يَكُنيا وإخوتهُ عند سبي بابل. وبعد سبي بابل يَكُنيَا وَلَدَ شألتئيلَ. وشألتئيلُ وَلَدَ زرُبَّابلَ. وزرُبَّابلُ وَلَدَ</a:t>
            </a:r>
            <a:r>
              <a:rPr kumimoji="0" lang="ar-EG" altLang="en-US" sz="3400" b="1" i="0" u="none" strike="noStrike" kern="1200" cap="none" spc="0" normalizeH="0" baseline="0" noProof="0" dirty="0">
                <a:ln>
                  <a:noFill/>
                </a:ln>
                <a:solidFill>
                  <a:prstClr val="white"/>
                </a:solidFill>
                <a:effectLst/>
                <a:uLnTx/>
                <a:uFillTx/>
                <a:latin typeface="Calibri" panose="020F0502020204030204"/>
                <a:ea typeface="+mn-ea"/>
                <a:cs typeface="Times New Roman" panose="02020603050405020304" pitchFamily="18" charset="0"/>
              </a:rPr>
              <a:t> </a:t>
            </a:r>
            <a:r>
              <a:rPr kumimoji="0" lang="ar-SA" altLang="en-US" sz="3400" b="1" i="0" u="none" strike="noStrike" kern="1200" cap="none" spc="0" normalizeH="0" baseline="0" noProof="0" dirty="0">
                <a:ln>
                  <a:noFill/>
                </a:ln>
                <a:solidFill>
                  <a:prstClr val="white"/>
                </a:solidFill>
                <a:effectLst/>
                <a:uLnTx/>
                <a:uFillTx/>
                <a:latin typeface="Calibri" panose="020F0502020204030204"/>
                <a:ea typeface="+mn-ea"/>
                <a:cs typeface="Times New Roman" panose="02020603050405020304" pitchFamily="18" charset="0"/>
              </a:rPr>
              <a:t>أبيهودَ. وأبيهودُ وَلَدَ ألياقيمَ. وألياقيمُ وَلَدَ عازورَ. وعازورُ وَلَدَ صادوقَ. وصادوقُ وَلَدَ أخيمَ. وأخيمُ وَلَدَ أليودَ. وأليودُ وَلَدَ ألِيعازرَ. وأليعازرُ وَلَدَ متَّانَ. </a:t>
            </a:r>
            <a:endParaRPr kumimoji="0" lang="en-GB" sz="34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itchFamily="18" charset="0"/>
            </a:endParaRPr>
          </a:p>
        </p:txBody>
      </p:sp>
    </p:spTree>
    <p:extLst>
      <p:ext uri="{BB962C8B-B14F-4D97-AF65-F5344CB8AC3E}">
        <p14:creationId xmlns:p14="http://schemas.microsoft.com/office/powerpoint/2010/main" val="86448565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1949824" y="1"/>
            <a:ext cx="1949824" cy="806824"/>
          </a:xfrm>
        </p:spPr>
        <p:txBody>
          <a:bodyPr/>
          <a:lstStyle/>
          <a:p>
            <a:pPr algn="ctr" rtl="1"/>
            <a:r>
              <a:rPr lang="ar-EG" sz="4400" b="1" u="sng" dirty="0">
                <a:solidFill>
                  <a:srgbClr val="FFC000"/>
                </a:solidFill>
              </a:rPr>
              <a:t>11 توت</a:t>
            </a:r>
            <a:endParaRPr lang="en-GB" sz="4400"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F15349BF-00F0-46C4-AC5B-7058AF6B1E51}"/>
              </a:ext>
            </a:extLst>
          </p:cNvPr>
          <p:cNvSpPr txBox="1"/>
          <p:nvPr/>
        </p:nvSpPr>
        <p:spPr>
          <a:xfrm>
            <a:off x="0" y="4824007"/>
            <a:ext cx="9144000" cy="1323439"/>
          </a:xfrm>
          <a:prstGeom prst="rect">
            <a:avLst/>
          </a:prstGeom>
          <a:noFill/>
        </p:spPr>
        <p:txBody>
          <a:bodyPr wrap="square" rtlCol="0">
            <a:spAutoFit/>
          </a:bodyPr>
          <a:lstStyle/>
          <a:p>
            <a:pPr marL="0" marR="0" lvl="0" indent="0" algn="ctr" defTabSz="914400" rtl="1" eaLnBrk="0" fontAlgn="base" latinLnBrk="0" hangingPunct="0">
              <a:lnSpc>
                <a:spcPct val="100000"/>
              </a:lnSpc>
              <a:spcBef>
                <a:spcPct val="20000"/>
              </a:spcBef>
              <a:spcAft>
                <a:spcPct val="0"/>
              </a:spcAft>
              <a:buClrTx/>
              <a:buSzTx/>
              <a:buFontTx/>
              <a:buNone/>
              <a:tabLst/>
              <a:defRPr/>
            </a:pPr>
            <a:r>
              <a:rPr kumimoji="0" lang="ar-EG" sz="8000" b="1" i="0" u="none" strike="noStrike" kern="0" cap="none" spc="0" normalizeH="0" baseline="0" noProof="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0" cap="none" spc="0" normalizeH="0" baseline="0" noProof="0">
                <a:ln>
                  <a:noFill/>
                </a:ln>
                <a:solidFill>
                  <a:srgbClr val="FFC000"/>
                </a:solidFill>
                <a:effectLst/>
                <a:uLnTx/>
                <a:uFillTx/>
                <a:latin typeface="Arial" panose="020B0604020202020204" pitchFamily="34" charset="0"/>
                <a:ea typeface="+mn-ea"/>
                <a:cs typeface="Arial" panose="020B0604020202020204" pitchFamily="34" charset="0"/>
              </a:rPr>
              <a:t>27 برمودة</a:t>
            </a:r>
            <a:endParaRPr kumimoji="0" lang="en-GB" sz="8000" b="1" i="0" u="sng" strike="noStrike" kern="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4175951525"/>
      </p:ext>
    </p:extLst>
  </p:cSld>
  <p:clrMapOvr>
    <a:masterClrMapping/>
  </p:clrMapOvr>
</p:sld>
</file>

<file path=ppt/slides/slide3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199092B5-AD48-4B20-9496-53BD5BD21FE4}"/>
              </a:ext>
            </a:extLst>
          </p:cNvPr>
          <p:cNvSpPr txBox="1"/>
          <p:nvPr/>
        </p:nvSpPr>
        <p:spPr bwMode="auto">
          <a:xfrm>
            <a:off x="0" y="4345206"/>
            <a:ext cx="914400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rtlCol="0">
            <a:spAutoFit/>
          </a:bodyPr>
          <a:lstStyle/>
          <a:p>
            <a:pPr marL="0" marR="0" lvl="0" indent="0" algn="r" defTabSz="457200" rtl="1" eaLnBrk="1" fontAlgn="auto" latinLnBrk="0" hangingPunct="1">
              <a:lnSpc>
                <a:spcPct val="100000"/>
              </a:lnSpc>
              <a:spcBef>
                <a:spcPct val="20000"/>
              </a:spcBef>
              <a:spcAft>
                <a:spcPts val="0"/>
              </a:spcAft>
              <a:buClrTx/>
              <a:buSzTx/>
              <a:buFontTx/>
              <a:buNone/>
              <a:tabLst/>
              <a:defRPr/>
            </a:pPr>
            <a:r>
              <a:rPr kumimoji="0" lang="ar-SA" altLang="en-US" sz="3600" b="1" i="0" u="none" strike="noStrike" kern="1200" cap="none" spc="0" normalizeH="0" baseline="0" noProof="0" dirty="0">
                <a:ln>
                  <a:noFill/>
                </a:ln>
                <a:solidFill>
                  <a:prstClr val="white"/>
                </a:solidFill>
                <a:effectLst/>
                <a:uLnTx/>
                <a:uFillTx/>
                <a:latin typeface="Calibri" panose="020F0502020204030204"/>
                <a:ea typeface="+mn-ea"/>
                <a:cs typeface="Times New Roman" panose="02020603050405020304" pitchFamily="18" charset="0"/>
              </a:rPr>
              <a:t>ومتَّانُ وَلَدَ يَعقوبَ. ويَعقوبُ وَلَدَ يوسُفَ رجُلَ مريمَ التي وُلِدَ منها يسوعُ الذي يُدعَى المسيحَ. فجميعُ الأجيالِ من إبراهيمَ إلى داودَ أربعةَ عشرَ جيلاً، ومن داود إلى سبي بابل أربعةَ عشرَ جيلاً، ومن سبي بابل إلى المسيح أربعةَ عشرَ جيلاً.</a:t>
            </a:r>
            <a:endParaRPr kumimoji="0" lang="en-GB" sz="36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itchFamily="18" charset="0"/>
            </a:endParaRPr>
          </a:p>
        </p:txBody>
      </p:sp>
    </p:spTree>
    <p:extLst>
      <p:ext uri="{BB962C8B-B14F-4D97-AF65-F5344CB8AC3E}">
        <p14:creationId xmlns:p14="http://schemas.microsoft.com/office/powerpoint/2010/main" val="2959253563"/>
      </p:ext>
    </p:extLst>
  </p:cSld>
  <p:clrMapOvr>
    <a:masterClrMapping/>
  </p:clrMapOvr>
</p:sld>
</file>

<file path=ppt/slides/slide3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19054662"/>
      </p:ext>
    </p:extLst>
  </p:cSld>
  <p:clrMapOvr>
    <a:masterClrMapping/>
  </p:clrMapOvr>
  <p:transition advClick="0" advTm="0"/>
</p:sld>
</file>

<file path=ppt/slides/slide3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1074" name="Title 1"/>
          <p:cNvSpPr>
            <a:spLocks noGrp="1"/>
          </p:cNvSpPr>
          <p:nvPr>
            <p:ph type="title"/>
          </p:nvPr>
        </p:nvSpPr>
        <p:spPr bwMode="auto">
          <a:xfrm>
            <a:off x="-1869142" y="19050"/>
            <a:ext cx="1869141"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ar-EG" altLang="en-US" dirty="0"/>
              <a:t>29 كيهك</a:t>
            </a:r>
            <a:endParaRPr lang="en-US" altLang="en-US" dirty="0"/>
          </a:p>
        </p:txBody>
      </p:sp>
      <p:sp>
        <p:nvSpPr>
          <p:cNvPr id="131076" name="Content Placeholder 3"/>
          <p:cNvSpPr txBox="1">
            <a:spLocks/>
          </p:cNvSpPr>
          <p:nvPr/>
        </p:nvSpPr>
        <p:spPr bwMode="auto">
          <a:xfrm>
            <a:off x="-1" y="4735171"/>
            <a:ext cx="9144000"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4400">
                <a:solidFill>
                  <a:schemeClr val="tx1"/>
                </a:solidFill>
                <a:latin typeface="Arial" panose="020B0604020202020204" pitchFamily="34" charset="0"/>
                <a:cs typeface="Arial" panose="020B0604020202020204" pitchFamily="34" charset="0"/>
              </a:defRPr>
            </a:lvl1pPr>
            <a:lvl2pPr marL="742950" indent="-285750">
              <a:defRPr sz="4400">
                <a:solidFill>
                  <a:schemeClr val="tx1"/>
                </a:solidFill>
                <a:latin typeface="Arial" panose="020B0604020202020204" pitchFamily="34" charset="0"/>
                <a:cs typeface="Arial" panose="020B0604020202020204" pitchFamily="34" charset="0"/>
              </a:defRPr>
            </a:lvl2pPr>
            <a:lvl3pPr marL="1143000" indent="-228600">
              <a:defRPr sz="4400">
                <a:solidFill>
                  <a:schemeClr val="tx1"/>
                </a:solidFill>
                <a:latin typeface="Arial" panose="020B0604020202020204" pitchFamily="34" charset="0"/>
                <a:cs typeface="Arial" panose="020B0604020202020204" pitchFamily="34" charset="0"/>
              </a:defRPr>
            </a:lvl3pPr>
            <a:lvl4pPr marL="1600200" indent="-228600">
              <a:defRPr sz="4400">
                <a:solidFill>
                  <a:schemeClr val="tx1"/>
                </a:solidFill>
                <a:latin typeface="Arial" panose="020B0604020202020204" pitchFamily="34" charset="0"/>
                <a:cs typeface="Arial" panose="020B0604020202020204" pitchFamily="34" charset="0"/>
              </a:defRPr>
            </a:lvl4pPr>
            <a:lvl5pPr marL="2057400" indent="-228600">
              <a:defRPr sz="4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9pPr>
          </a:lstStyle>
          <a:p>
            <a:pPr marL="0" marR="0" lvl="0" indent="0" algn="ctr" defTabSz="457200" rtl="1" eaLnBrk="1" fontAlgn="auto" latinLnBrk="0" hangingPunct="1">
              <a:lnSpc>
                <a:spcPct val="100000"/>
              </a:lnSpc>
              <a:spcBef>
                <a:spcPct val="20000"/>
              </a:spcBef>
              <a:spcAft>
                <a:spcPts val="0"/>
              </a:spcAft>
              <a:buClrTx/>
              <a:buSzTx/>
              <a:buFontTx/>
              <a:buNone/>
              <a:tabLst/>
              <a:defRPr/>
            </a:pPr>
            <a:r>
              <a:rPr kumimoji="0" lang="ar-EG" altLang="en-US" sz="4800" b="1" i="0" u="none" strike="noStrike" kern="1200" cap="none" spc="0" normalizeH="0" baseline="0" noProof="0" dirty="0">
                <a:ln>
                  <a:noFill/>
                </a:ln>
                <a:solidFill>
                  <a:srgbClr val="FFFFFF"/>
                </a:solidFill>
                <a:effectLst/>
                <a:uLnTx/>
                <a:uFillTx/>
                <a:latin typeface="CS New Athanasius" panose="020B0500000000000000" pitchFamily="34" charset="0"/>
                <a:ea typeface="+mn-ea"/>
                <a:cs typeface="Times New Roman" panose="02020603050405020304" pitchFamily="18" charset="0"/>
              </a:rPr>
              <a:t>ملوكُ ترسوسَ والجزائر يُقدِّمونَ لهُ هدايا، ملوكُ العرب وسبا يُقَرِّبونَ لهُ العطايا.</a:t>
            </a:r>
          </a:p>
        </p:txBody>
      </p:sp>
      <p:sp>
        <p:nvSpPr>
          <p:cNvPr id="5" name="Title 1">
            <a:extLst>
              <a:ext uri="{FF2B5EF4-FFF2-40B4-BE49-F238E27FC236}">
                <a16:creationId xmlns:a16="http://schemas.microsoft.com/office/drawing/2014/main" id="{C11F8400-9C25-4890-97B6-55562A1ECF62}"/>
              </a:ext>
            </a:extLst>
          </p:cNvPr>
          <p:cNvSpPr txBox="1">
            <a:spLocks/>
          </p:cNvSpPr>
          <p:nvPr/>
        </p:nvSpPr>
        <p:spPr bwMode="auto">
          <a:xfrm>
            <a:off x="0" y="3580031"/>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marL="0" marR="0" lvl="0" indent="0" algn="ctr" defTabSz="457200" rtl="1" eaLnBrk="1" fontAlgn="base" latinLnBrk="0" hangingPunct="1">
              <a:lnSpc>
                <a:spcPct val="100000"/>
              </a:lnSpc>
              <a:spcBef>
                <a:spcPct val="0"/>
              </a:spcBef>
              <a:spcAft>
                <a:spcPct val="0"/>
              </a:spcAft>
              <a:buClrTx/>
              <a:buSzTx/>
              <a:buFontTx/>
              <a:buNone/>
              <a:tabLst/>
              <a:defRPr/>
            </a:pPr>
            <a:r>
              <a:rPr kumimoji="0" lang="ar-EG" altLang="en-US" sz="44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المزمور (71 : 8)</a:t>
            </a:r>
          </a:p>
        </p:txBody>
      </p:sp>
    </p:spTree>
  </p:cSld>
  <p:clrMapOvr>
    <a:masterClrMapping/>
  </p:clrMapOvr>
  <p:transition spd="slow"/>
</p:sld>
</file>

<file path=ppt/slides/slide3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1F32011D-1134-4B9C-ABAF-1677448E2F64}"/>
              </a:ext>
            </a:extLst>
          </p:cNvPr>
          <p:cNvSpPr txBox="1"/>
          <p:nvPr/>
        </p:nvSpPr>
        <p:spPr bwMode="auto">
          <a:xfrm>
            <a:off x="0" y="4345206"/>
            <a:ext cx="914400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rtlCol="0">
            <a:spAutoFit/>
          </a:bodyPr>
          <a:lstStyle/>
          <a:p>
            <a:pPr marL="0" marR="0" lvl="0" indent="0" algn="r" defTabSz="457200" rtl="1" eaLnBrk="1" fontAlgn="auto" latinLnBrk="0" hangingPunct="1">
              <a:lnSpc>
                <a:spcPct val="100000"/>
              </a:lnSpc>
              <a:spcBef>
                <a:spcPct val="0"/>
              </a:spcBef>
              <a:spcAft>
                <a:spcPts val="0"/>
              </a:spcAft>
              <a:buClrTx/>
              <a:buSzTx/>
              <a:buFontTx/>
              <a:buNone/>
              <a:tabLst/>
              <a:defRPr/>
            </a:pPr>
            <a:r>
              <a:rPr kumimoji="0" lang="ar-SA" altLang="en-US" sz="3200" b="1" i="0" u="none" strike="noStrike" kern="1200" cap="none" spc="0" normalizeH="0" baseline="0" noProof="0" dirty="0">
                <a:ln>
                  <a:noFill/>
                </a:ln>
                <a:solidFill>
                  <a:prstClr val="white"/>
                </a:solidFill>
                <a:effectLst/>
                <a:uLnTx/>
                <a:uFillTx/>
                <a:latin typeface="Calibri" panose="020F0502020204030204"/>
                <a:ea typeface="+mn-ea"/>
                <a:cs typeface="Times New Roman" panose="02020603050405020304" pitchFamily="18" charset="0"/>
              </a:rPr>
              <a:t>ولمَّا ابتدأ يسوعُ أن يصير ابن ثلاثينَ سنةً، وكان يُظنُّ أنه ابن يوسُفَ بن هالي، بن مَتثاتَ بن لاوي بن مَلكِي بن يَنَّا بن يوسُفَ، بن متَّاثيا بن عاموصَ بن ناحومَ بن حَسلِي بن نجَّاي، بن مآث بن متَّاثيَا بن سميان، بن يوسيك، بن يهوذا، بن يوحنَّا بن ريسَا بن زرُبَّابلَ، بن شألتيئيل بن نيري، بن ملكي</a:t>
            </a:r>
            <a:r>
              <a:rPr kumimoji="0" lang="ar-EG" altLang="en-US" sz="3200" b="1" i="0" u="none" strike="noStrike" kern="1200" cap="none" spc="0" normalizeH="0" baseline="0" noProof="0" dirty="0">
                <a:ln>
                  <a:noFill/>
                </a:ln>
                <a:solidFill>
                  <a:prstClr val="white"/>
                </a:solidFill>
                <a:effectLst/>
                <a:uLnTx/>
                <a:uFillTx/>
                <a:latin typeface="Calibri" panose="020F0502020204030204"/>
                <a:ea typeface="+mn-ea"/>
                <a:cs typeface="Times New Roman" panose="02020603050405020304" pitchFamily="18" charset="0"/>
              </a:rPr>
              <a:t> </a:t>
            </a:r>
            <a:r>
              <a:rPr kumimoji="0" lang="ar-SA" altLang="en-US" sz="3200" b="1" i="0" u="none" strike="noStrike" kern="1200" cap="none" spc="0" normalizeH="0" baseline="0" noProof="0" dirty="0">
                <a:ln>
                  <a:noFill/>
                </a:ln>
                <a:solidFill>
                  <a:prstClr val="white"/>
                </a:solidFill>
                <a:effectLst/>
                <a:uLnTx/>
                <a:uFillTx/>
                <a:latin typeface="Calibri" panose="020F0502020204030204"/>
                <a:ea typeface="+mn-ea"/>
                <a:cs typeface="Times New Roman" panose="02020603050405020304" pitchFamily="18" charset="0"/>
              </a:rPr>
              <a:t>بن أدِّي بن قوصام بن ألمودام بن عير، </a:t>
            </a:r>
          </a:p>
        </p:txBody>
      </p:sp>
      <p:sp>
        <p:nvSpPr>
          <p:cNvPr id="3" name="Title 1">
            <a:extLst>
              <a:ext uri="{FF2B5EF4-FFF2-40B4-BE49-F238E27FC236}">
                <a16:creationId xmlns:a16="http://schemas.microsoft.com/office/drawing/2014/main" id="{689DA5D1-D4E6-45FA-A886-338AFF641B56}"/>
              </a:ext>
            </a:extLst>
          </p:cNvPr>
          <p:cNvSpPr>
            <a:spLocks noGrp="1"/>
          </p:cNvSpPr>
          <p:nvPr/>
        </p:nvSpPr>
        <p:spPr bwMode="auto">
          <a:xfrm>
            <a:off x="-76200" y="3580031"/>
            <a:ext cx="9296400" cy="7651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rtl="1" eaLnBrk="0" fontAlgn="base" hangingPunct="0">
              <a:spcBef>
                <a:spcPct val="0"/>
              </a:spcBef>
              <a:spcAft>
                <a:spcPct val="0"/>
              </a:spcAft>
              <a:defRPr sz="4400" b="1" u="sng">
                <a:solidFill>
                  <a:srgbClr val="FFC000"/>
                </a:solidFill>
                <a:latin typeface="Times New Roman" pitchFamily="18" charset="0"/>
                <a:ea typeface="+mj-ea"/>
                <a:cs typeface="Times New Roman" pitchFamily="18" charset="0"/>
              </a:defRPr>
            </a:lvl1pPr>
            <a:lvl2pPr algn="ctr" rtl="1" eaLnBrk="0" fontAlgn="base" hangingPunct="0">
              <a:spcBef>
                <a:spcPct val="0"/>
              </a:spcBef>
              <a:spcAft>
                <a:spcPct val="0"/>
              </a:spcAft>
              <a:defRPr sz="3600">
                <a:solidFill>
                  <a:schemeClr val="bg1"/>
                </a:solidFill>
                <a:latin typeface="Calibri" pitchFamily="34" charset="0"/>
                <a:cs typeface="PT Bold Heading" pitchFamily="2" charset="-78"/>
              </a:defRPr>
            </a:lvl2pPr>
            <a:lvl3pPr algn="ctr" rtl="1" eaLnBrk="0" fontAlgn="base" hangingPunct="0">
              <a:spcBef>
                <a:spcPct val="0"/>
              </a:spcBef>
              <a:spcAft>
                <a:spcPct val="0"/>
              </a:spcAft>
              <a:defRPr sz="3600">
                <a:solidFill>
                  <a:schemeClr val="bg1"/>
                </a:solidFill>
                <a:latin typeface="Calibri" pitchFamily="34" charset="0"/>
                <a:cs typeface="PT Bold Heading" pitchFamily="2" charset="-78"/>
              </a:defRPr>
            </a:lvl3pPr>
            <a:lvl4pPr algn="ctr" rtl="1" eaLnBrk="0" fontAlgn="base" hangingPunct="0">
              <a:spcBef>
                <a:spcPct val="0"/>
              </a:spcBef>
              <a:spcAft>
                <a:spcPct val="0"/>
              </a:spcAft>
              <a:defRPr sz="3600">
                <a:solidFill>
                  <a:schemeClr val="bg1"/>
                </a:solidFill>
                <a:latin typeface="Calibri" pitchFamily="34" charset="0"/>
                <a:cs typeface="PT Bold Heading" pitchFamily="2" charset="-78"/>
              </a:defRPr>
            </a:lvl4pPr>
            <a:lvl5pPr algn="ctr" rtl="1" eaLnBrk="0" fontAlgn="base" hangingPunct="0">
              <a:spcBef>
                <a:spcPct val="0"/>
              </a:spcBef>
              <a:spcAft>
                <a:spcPct val="0"/>
              </a:spcAft>
              <a:defRPr sz="3600">
                <a:solidFill>
                  <a:schemeClr val="bg1"/>
                </a:solidFill>
                <a:latin typeface="Calibri" pitchFamily="34" charset="0"/>
                <a:cs typeface="PT Bold Heading" pitchFamily="2" charset="-78"/>
              </a:defRPr>
            </a:lvl5pPr>
            <a:lvl6pPr marL="457200" algn="ctr" rtl="1" eaLnBrk="1" fontAlgn="base" hangingPunct="1">
              <a:spcBef>
                <a:spcPct val="0"/>
              </a:spcBef>
              <a:spcAft>
                <a:spcPct val="0"/>
              </a:spcAft>
              <a:defRPr sz="3600">
                <a:solidFill>
                  <a:schemeClr val="bg1"/>
                </a:solidFill>
                <a:latin typeface="Arial" charset="0"/>
                <a:cs typeface="PT Bold Heading" pitchFamily="2" charset="-78"/>
              </a:defRPr>
            </a:lvl6pPr>
            <a:lvl7pPr marL="914400" algn="ctr" rtl="1" eaLnBrk="1" fontAlgn="base" hangingPunct="1">
              <a:spcBef>
                <a:spcPct val="0"/>
              </a:spcBef>
              <a:spcAft>
                <a:spcPct val="0"/>
              </a:spcAft>
              <a:defRPr sz="3600">
                <a:solidFill>
                  <a:schemeClr val="bg1"/>
                </a:solidFill>
                <a:latin typeface="Arial" charset="0"/>
                <a:cs typeface="PT Bold Heading" pitchFamily="2" charset="-78"/>
              </a:defRPr>
            </a:lvl7pPr>
            <a:lvl8pPr marL="1371600" algn="ctr" rtl="1" eaLnBrk="1" fontAlgn="base" hangingPunct="1">
              <a:spcBef>
                <a:spcPct val="0"/>
              </a:spcBef>
              <a:spcAft>
                <a:spcPct val="0"/>
              </a:spcAft>
              <a:defRPr sz="3600">
                <a:solidFill>
                  <a:schemeClr val="bg1"/>
                </a:solidFill>
                <a:latin typeface="Arial" charset="0"/>
                <a:cs typeface="PT Bold Heading" pitchFamily="2" charset="-78"/>
              </a:defRPr>
            </a:lvl8pPr>
            <a:lvl9pPr marL="1828800" algn="ctr" rtl="1" eaLnBrk="1" fontAlgn="base" hangingPunct="1">
              <a:spcBef>
                <a:spcPct val="0"/>
              </a:spcBef>
              <a:spcAft>
                <a:spcPct val="0"/>
              </a:spcAft>
              <a:defRPr sz="3600">
                <a:solidFill>
                  <a:schemeClr val="bg1"/>
                </a:solidFill>
                <a:latin typeface="Arial" charset="0"/>
                <a:cs typeface="PT Bold Heading" pitchFamily="2" charset="-78"/>
              </a:defRPr>
            </a:lvl9pPr>
          </a:lstStyle>
          <a:p>
            <a:pPr marL="0" marR="0" lvl="0" indent="0" algn="ctr" defTabSz="457200" rtl="1" eaLnBrk="1" fontAlgn="base" latinLnBrk="0" hangingPunct="1">
              <a:lnSpc>
                <a:spcPct val="100000"/>
              </a:lnSpc>
              <a:spcBef>
                <a:spcPct val="0"/>
              </a:spcBef>
              <a:spcAft>
                <a:spcPct val="0"/>
              </a:spcAft>
              <a:buClrTx/>
              <a:buSzTx/>
              <a:buFontTx/>
              <a:buNone/>
              <a:tabLst/>
              <a:defRPr/>
            </a:pPr>
            <a:r>
              <a:rPr kumimoji="0" lang="ar-SA" altLang="en-US" sz="4400" b="1" i="0" u="sng" strike="noStrike" kern="1200" cap="none" spc="0" normalizeH="0" baseline="0" noProof="0">
                <a:ln>
                  <a:noFill/>
                </a:ln>
                <a:solidFill>
                  <a:srgbClr val="FFC000"/>
                </a:solidFill>
                <a:effectLst/>
                <a:uLnTx/>
                <a:uFillTx/>
                <a:latin typeface="Times New Roman" pitchFamily="18" charset="0"/>
                <a:ea typeface="+mj-ea"/>
                <a:cs typeface="Times New Roman" pitchFamily="18" charset="0"/>
              </a:rPr>
              <a:t>الإنجيل من بشارة مُعلمنا مارلوقا ( 3 : 23 ـ 38 )</a:t>
            </a:r>
            <a:endParaRPr kumimoji="0" lang="en-US" altLang="en-US" sz="4400" b="1" i="0" u="sng" strike="noStrike" kern="1200" cap="none" spc="0" normalizeH="0" baseline="0" noProof="0">
              <a:ln>
                <a:noFill/>
              </a:ln>
              <a:solidFill>
                <a:srgbClr val="FFC000"/>
              </a:solidFill>
              <a:effectLst/>
              <a:uLnTx/>
              <a:uFillTx/>
              <a:latin typeface="Times New Roman" pitchFamily="18" charset="0"/>
              <a:ea typeface="+mj-ea"/>
              <a:cs typeface="Times New Roman" pitchFamily="18" charset="0"/>
            </a:endParaRPr>
          </a:p>
        </p:txBody>
      </p:sp>
    </p:spTree>
    <p:extLst>
      <p:ext uri="{BB962C8B-B14F-4D97-AF65-F5344CB8AC3E}">
        <p14:creationId xmlns:p14="http://schemas.microsoft.com/office/powerpoint/2010/main" val="3603361771"/>
      </p:ext>
    </p:extLst>
  </p:cSld>
  <p:clrMapOvr>
    <a:masterClrMapping/>
  </p:clrMapOvr>
</p:sld>
</file>

<file path=ppt/slides/slide3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46A76B92-BF8F-43D9-9990-51EC80CB3687}"/>
              </a:ext>
            </a:extLst>
          </p:cNvPr>
          <p:cNvSpPr txBox="1"/>
          <p:nvPr/>
        </p:nvSpPr>
        <p:spPr bwMode="auto">
          <a:xfrm>
            <a:off x="0" y="4452782"/>
            <a:ext cx="9144000" cy="2123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rtlCol="0">
            <a:spAutoFit/>
          </a:bodyPr>
          <a:lstStyle/>
          <a:p>
            <a:pPr marL="0" marR="0" lvl="0" indent="0" algn="r" defTabSz="457200" rtl="1" eaLnBrk="1" fontAlgn="auto" latinLnBrk="0" hangingPunct="1">
              <a:lnSpc>
                <a:spcPct val="100000"/>
              </a:lnSpc>
              <a:spcBef>
                <a:spcPct val="20000"/>
              </a:spcBef>
              <a:spcAft>
                <a:spcPts val="0"/>
              </a:spcAft>
              <a:buClrTx/>
              <a:buSzTx/>
              <a:buFontTx/>
              <a:buNone/>
              <a:tabLst/>
              <a:defRPr/>
            </a:pPr>
            <a:r>
              <a:rPr kumimoji="0" lang="ar-SA" altLang="en-US" sz="3300" b="1" i="0" u="none" strike="noStrike" kern="1200" cap="none" spc="0" normalizeH="0" baseline="0" noProof="0" dirty="0">
                <a:ln>
                  <a:noFill/>
                </a:ln>
                <a:solidFill>
                  <a:prstClr val="white"/>
                </a:solidFill>
                <a:effectLst/>
                <a:uLnTx/>
                <a:uFillTx/>
                <a:latin typeface="Calibri" panose="020F0502020204030204"/>
                <a:ea typeface="+mn-ea"/>
                <a:cs typeface="Times New Roman" panose="02020603050405020304" pitchFamily="18" charset="0"/>
              </a:rPr>
              <a:t>بن يُوسي بن أليعازر بن يُوريمَ بن متثاتَ بن لاوي، بن شمعون بن يهوذا بن يوسف بن يونان بن ألياقيم، بن مليا بن مينان بن متَّاثَا بن ناثان بن داودَ، بن يَسَّى بن عوبيدَ بن بوعـز بن سَلمُونَ بن نَحشـونَ، بن عمِّينـادابَ بن أرام بن حصـرونَ بن فارصَ بن يهوذا، </a:t>
            </a:r>
            <a:endParaRPr kumimoji="0" lang="en-GB" sz="33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itchFamily="18" charset="0"/>
            </a:endParaRPr>
          </a:p>
        </p:txBody>
      </p:sp>
    </p:spTree>
    <p:extLst>
      <p:ext uri="{BB962C8B-B14F-4D97-AF65-F5344CB8AC3E}">
        <p14:creationId xmlns:p14="http://schemas.microsoft.com/office/powerpoint/2010/main" val="3297602967"/>
      </p:ext>
    </p:extLst>
  </p:cSld>
  <p:clrMapOvr>
    <a:masterClrMapping/>
  </p:clrMapOvr>
</p:sld>
</file>

<file path=ppt/slides/slide3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26AE64A7-C3E2-4186-A296-D395EFFCD9A7}"/>
              </a:ext>
            </a:extLst>
          </p:cNvPr>
          <p:cNvSpPr txBox="1"/>
          <p:nvPr/>
        </p:nvSpPr>
        <p:spPr bwMode="auto">
          <a:xfrm>
            <a:off x="0" y="4345206"/>
            <a:ext cx="914400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rtlCol="0">
            <a:spAutoFit/>
          </a:bodyPr>
          <a:lstStyle/>
          <a:p>
            <a:pPr marL="0" marR="0" lvl="0" indent="0" algn="r" defTabSz="457200" rtl="1" eaLnBrk="1" fontAlgn="auto" latinLnBrk="0" hangingPunct="1">
              <a:lnSpc>
                <a:spcPct val="100000"/>
              </a:lnSpc>
              <a:spcBef>
                <a:spcPct val="20000"/>
              </a:spcBef>
              <a:spcAft>
                <a:spcPts val="0"/>
              </a:spcAft>
              <a:buClrTx/>
              <a:buSzTx/>
              <a:buFontTx/>
              <a:buNone/>
              <a:tabLst/>
              <a:defRPr/>
            </a:pPr>
            <a:r>
              <a:rPr kumimoji="0" lang="ar-SA" altLang="en-US" sz="3600" b="1" i="0" u="none" strike="noStrike" kern="1200" cap="none" spc="0" normalizeH="0" baseline="0" noProof="0" dirty="0">
                <a:ln>
                  <a:noFill/>
                </a:ln>
                <a:solidFill>
                  <a:prstClr val="white"/>
                </a:solidFill>
                <a:effectLst/>
                <a:uLnTx/>
                <a:uFillTx/>
                <a:latin typeface="Calibri" panose="020F0502020204030204"/>
                <a:ea typeface="+mn-ea"/>
                <a:cs typeface="Times New Roman" panose="02020603050405020304" pitchFamily="18" charset="0"/>
              </a:rPr>
              <a:t>بن يعقوبَ بن إسحقَ بن إبراهيمَ بن تارح بن ناحور، بن سروج بن رعو بن فالج بن عابر بن شالح، بن قينان بن أرفكشاد بن سام بن نوح بن لامك، بن متوشالح بن أخنوخَ بن ياردَ بن مهللئيل</a:t>
            </a:r>
            <a:r>
              <a:rPr kumimoji="0" lang="ar-EG" altLang="en-US" sz="3600" b="1" i="0" u="none" strike="noStrike" kern="1200" cap="none" spc="0" normalizeH="0" baseline="0" noProof="0" dirty="0">
                <a:ln>
                  <a:noFill/>
                </a:ln>
                <a:solidFill>
                  <a:prstClr val="white"/>
                </a:solidFill>
                <a:effectLst/>
                <a:uLnTx/>
                <a:uFillTx/>
                <a:latin typeface="Calibri" panose="020F0502020204030204"/>
                <a:ea typeface="+mn-ea"/>
                <a:cs typeface="Times New Roman" panose="02020603050405020304" pitchFamily="18" charset="0"/>
              </a:rPr>
              <a:t> </a:t>
            </a:r>
            <a:r>
              <a:rPr kumimoji="0" lang="ar-SA" altLang="en-US" sz="3600" b="1" i="0" u="none" strike="noStrike" kern="1200" cap="none" spc="0" normalizeH="0" baseline="0" noProof="0" dirty="0">
                <a:ln>
                  <a:noFill/>
                </a:ln>
                <a:solidFill>
                  <a:prstClr val="white"/>
                </a:solidFill>
                <a:effectLst/>
                <a:uLnTx/>
                <a:uFillTx/>
                <a:latin typeface="Calibri" panose="020F0502020204030204"/>
                <a:ea typeface="+mn-ea"/>
                <a:cs typeface="Times New Roman" panose="02020603050405020304" pitchFamily="18" charset="0"/>
              </a:rPr>
              <a:t>بن قينان، بن أنوشَ بن شيث بن آدم، ابن اللهِ.</a:t>
            </a:r>
            <a:endParaRPr kumimoji="0" lang="en-GB" sz="36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itchFamily="18" charset="0"/>
            </a:endParaRPr>
          </a:p>
        </p:txBody>
      </p:sp>
    </p:spTree>
    <p:extLst>
      <p:ext uri="{BB962C8B-B14F-4D97-AF65-F5344CB8AC3E}">
        <p14:creationId xmlns:p14="http://schemas.microsoft.com/office/powerpoint/2010/main" val="3546315787"/>
      </p:ext>
    </p:extLst>
  </p:cSld>
  <p:clrMapOvr>
    <a:masterClrMapping/>
  </p:clrMapOvr>
</p:sld>
</file>

<file path=ppt/slides/slide3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276575343"/>
      </p:ext>
    </p:extLst>
  </p:cSld>
  <p:clrMapOvr>
    <a:masterClrMapping/>
  </p:clrMapOvr>
  <p:transition advClick="0" advTm="0"/>
</p:sld>
</file>

<file path=ppt/slides/slide3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074" name="Title 1"/>
          <p:cNvSpPr>
            <a:spLocks noGrp="1"/>
          </p:cNvSpPr>
          <p:nvPr>
            <p:ph type="title"/>
          </p:nvPr>
        </p:nvSpPr>
        <p:spPr bwMode="auto">
          <a:xfrm>
            <a:off x="-2057400" y="19050"/>
            <a:ext cx="2057400"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ar-EG"/>
              <a:t>30 كيهك</a:t>
            </a:r>
            <a:endParaRPr lang="en-US"/>
          </a:p>
        </p:txBody>
      </p:sp>
      <p:sp>
        <p:nvSpPr>
          <p:cNvPr id="3076" name="Content Placeholder 3"/>
          <p:cNvSpPr txBox="1">
            <a:spLocks/>
          </p:cNvSpPr>
          <p:nvPr/>
        </p:nvSpPr>
        <p:spPr bwMode="auto">
          <a:xfrm>
            <a:off x="0" y="4748617"/>
            <a:ext cx="9144000" cy="16927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ctr" defTabSz="457200" rtl="1" eaLnBrk="1" fontAlgn="auto" latinLnBrk="0" hangingPunct="1">
              <a:lnSpc>
                <a:spcPct val="100000"/>
              </a:lnSpc>
              <a:spcBef>
                <a:spcPts val="0"/>
              </a:spcBef>
              <a:spcAft>
                <a:spcPts val="0"/>
              </a:spcAft>
              <a:buClrTx/>
              <a:buSzTx/>
              <a:buFontTx/>
              <a:buNone/>
              <a:tabLst/>
              <a:defRPr/>
            </a:pPr>
            <a:r>
              <a:rPr kumimoji="0" lang="ar-EG" sz="5200" b="1" i="0" u="none" strike="noStrike" kern="1200" cap="none" spc="0" normalizeH="0" baseline="0" noProof="0" dirty="0">
                <a:ln>
                  <a:noFill/>
                </a:ln>
                <a:solidFill>
                  <a:srgbClr val="FFFFFF"/>
                </a:solidFill>
                <a:effectLst/>
                <a:uLnTx/>
                <a:uFillTx/>
                <a:latin typeface="CS New Athanasius" panose="020B0500000000000000" pitchFamily="34" charset="0"/>
                <a:ea typeface="+mn-ea"/>
                <a:cs typeface="Times New Roman" panose="02020603050405020304" pitchFamily="18" charset="0"/>
              </a:rPr>
              <a:t>اللَّهُمَّ أَعطِ حُكمَكَ للملكِ، وعدلَكَ لابن المَلكِ.</a:t>
            </a:r>
          </a:p>
          <a:p>
            <a:pPr marL="0" marR="0" lvl="0" indent="0" algn="ctr" defTabSz="457200" rtl="1" eaLnBrk="1" fontAlgn="auto" latinLnBrk="0" hangingPunct="1">
              <a:lnSpc>
                <a:spcPct val="100000"/>
              </a:lnSpc>
              <a:spcBef>
                <a:spcPts val="0"/>
              </a:spcBef>
              <a:spcAft>
                <a:spcPts val="0"/>
              </a:spcAft>
              <a:buClrTx/>
              <a:buSzTx/>
              <a:buFontTx/>
              <a:buNone/>
              <a:tabLst/>
              <a:defRPr/>
            </a:pPr>
            <a:r>
              <a:rPr kumimoji="0" lang="ar-EG" sz="5200" b="1" i="0" u="none" strike="noStrike" kern="1200" cap="none" spc="0" normalizeH="0" baseline="0" noProof="0" dirty="0">
                <a:ln>
                  <a:noFill/>
                </a:ln>
                <a:solidFill>
                  <a:srgbClr val="FFFFFF"/>
                </a:solidFill>
                <a:effectLst/>
                <a:uLnTx/>
                <a:uFillTx/>
                <a:latin typeface="CS New Athanasius" panose="020B0500000000000000" pitchFamily="34" charset="0"/>
                <a:ea typeface="+mn-ea"/>
                <a:cs typeface="Times New Roman" panose="02020603050405020304" pitchFamily="18" charset="0"/>
              </a:rPr>
              <a:t> لِيحكُمَ لشعبِكَ بالعدلِ، وَلِفقرائكَ بالحُكمِ.</a:t>
            </a:r>
          </a:p>
        </p:txBody>
      </p:sp>
      <p:sp>
        <p:nvSpPr>
          <p:cNvPr id="5" name="Title 1">
            <a:extLst>
              <a:ext uri="{FF2B5EF4-FFF2-40B4-BE49-F238E27FC236}">
                <a16:creationId xmlns:a16="http://schemas.microsoft.com/office/drawing/2014/main" id="{CBA534FF-EC18-495D-8BFC-9A00DCC9BCC7}"/>
              </a:ext>
            </a:extLst>
          </p:cNvPr>
          <p:cNvSpPr txBox="1">
            <a:spLocks/>
          </p:cNvSpPr>
          <p:nvPr/>
        </p:nvSpPr>
        <p:spPr bwMode="auto">
          <a:xfrm>
            <a:off x="0" y="3580031"/>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marL="0" marR="0" lvl="0" indent="0" algn="ctr" defTabSz="457200" rtl="1" eaLnBrk="1" fontAlgn="base" latinLnBrk="0" hangingPunct="1">
              <a:lnSpc>
                <a:spcPct val="100000"/>
              </a:lnSpc>
              <a:spcBef>
                <a:spcPct val="0"/>
              </a:spcBef>
              <a:spcAft>
                <a:spcPct val="0"/>
              </a:spcAft>
              <a:buClrTx/>
              <a:buSzTx/>
              <a:buFontTx/>
              <a:buNone/>
              <a:tabLst/>
              <a:defRPr/>
            </a:pPr>
            <a:r>
              <a:rPr kumimoji="0" lang="ar-EG" sz="44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المزمور ( 71 : 1 )</a:t>
            </a:r>
          </a:p>
        </p:txBody>
      </p:sp>
    </p:spTree>
  </p:cSld>
  <p:clrMapOvr>
    <a:masterClrMapping/>
  </p:clrMapOvr>
  <p:transition spd="slow"/>
</p:sld>
</file>

<file path=ppt/slides/slide3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A16DA402-DF35-4A70-9CD3-9DE9FF1F8FD5}"/>
              </a:ext>
            </a:extLst>
          </p:cNvPr>
          <p:cNvSpPr txBox="1"/>
          <p:nvPr/>
        </p:nvSpPr>
        <p:spPr>
          <a:xfrm>
            <a:off x="0" y="4345206"/>
            <a:ext cx="9144000" cy="2554545"/>
          </a:xfrm>
          <a:prstGeom prst="rect">
            <a:avLst/>
          </a:prstGeom>
          <a:noFill/>
        </p:spPr>
        <p:txBody>
          <a:bodyPr vert="horz" rtlCol="0">
            <a:spAutoFit/>
          </a:bodyPr>
          <a:lstStyle/>
          <a:p>
            <a:pPr marL="0" marR="0" lvl="0" indent="0" algn="justLow" defTabSz="457200" rtl="1" eaLnBrk="1" fontAlgn="auto" latinLnBrk="0" hangingPunct="1">
              <a:lnSpc>
                <a:spcPct val="100000"/>
              </a:lnSpc>
              <a:spcBef>
                <a:spcPts val="0"/>
              </a:spcBef>
              <a:spcAft>
                <a:spcPts val="0"/>
              </a:spcAft>
              <a:buClrTx/>
              <a:buSzTx/>
              <a:buFontTx/>
              <a:buNone/>
              <a:tabLst/>
              <a:defRPr/>
            </a:pPr>
            <a:r>
              <a:rPr kumimoji="0" lang="ar-SA" sz="3200" b="1" i="0" u="none" strike="noStrike" kern="1200" cap="none" spc="0" normalizeH="0" baseline="0" noProof="0" dirty="0">
                <a:ln>
                  <a:noFill/>
                </a:ln>
                <a:solidFill>
                  <a:srgbClr val="FFFFFF"/>
                </a:solidFill>
                <a:effectLst/>
                <a:uLnTx/>
                <a:uFillTx/>
                <a:latin typeface="Calibri"/>
                <a:ea typeface="+mn-ea"/>
                <a:cs typeface="Times New Roman" panose="02020603050405020304" pitchFamily="18" charset="0"/>
              </a:rPr>
              <a:t>فعَلِم يسوع وانتقل من هناك. وتبِعته جموعٌ كثيرةٌ فشفاهم جميعاً. وأمرهم أن لا يُظْهِروه، لكي يَتمَّ ما قيل بإشعياء النَّبيِّ القائل: " هوذا فتاي الذي ارتضيت به، حبيبي الذي سُرَّت به نفسي. أضع عليه روحي فيُخبر الأمم بِّ. لا يُخاصِم ولا يَصـيح،</a:t>
            </a:r>
            <a:r>
              <a:rPr kumimoji="0" lang="ar-EG" sz="3200" b="1" i="0" u="none" strike="noStrike" kern="1200" cap="none" spc="0" normalizeH="0" baseline="0" noProof="0" dirty="0">
                <a:ln>
                  <a:noFill/>
                </a:ln>
                <a:solidFill>
                  <a:srgbClr val="FFFFFF"/>
                </a:solidFill>
                <a:effectLst/>
                <a:uLnTx/>
                <a:uFillTx/>
                <a:latin typeface="Calibri"/>
                <a:ea typeface="+mn-ea"/>
                <a:cs typeface="Times New Roman" panose="02020603050405020304" pitchFamily="18" charset="0"/>
              </a:rPr>
              <a:t> </a:t>
            </a:r>
            <a:r>
              <a:rPr kumimoji="0" lang="ar-SA" sz="3200" b="1" i="0" u="none" strike="noStrike" kern="1200" cap="none" spc="0" normalizeH="0" baseline="0" noProof="0" dirty="0">
                <a:ln>
                  <a:noFill/>
                </a:ln>
                <a:solidFill>
                  <a:srgbClr val="FFFFFF"/>
                </a:solidFill>
                <a:effectLst/>
                <a:uLnTx/>
                <a:uFillTx/>
                <a:latin typeface="Calibri"/>
                <a:ea typeface="+mn-ea"/>
                <a:cs typeface="Times New Roman" panose="02020603050405020304" pitchFamily="18" charset="0"/>
              </a:rPr>
              <a:t>ولا يَسـمع أحـدٌ في الشَّـوارع صـوته.</a:t>
            </a:r>
            <a:r>
              <a:rPr kumimoji="0" lang="ar-EG" sz="3200" b="1" i="0" u="none" strike="noStrike" kern="1200" cap="none" spc="0" normalizeH="0" baseline="0" noProof="0" dirty="0">
                <a:ln>
                  <a:noFill/>
                </a:ln>
                <a:solidFill>
                  <a:srgbClr val="FFFFFF"/>
                </a:solidFill>
                <a:effectLst/>
                <a:uLnTx/>
                <a:uFillTx/>
                <a:latin typeface="Calibri"/>
                <a:ea typeface="+mn-ea"/>
                <a:cs typeface="Times New Roman" panose="02020603050405020304" pitchFamily="18" charset="0"/>
              </a:rPr>
              <a:t> </a:t>
            </a:r>
            <a:r>
              <a:rPr kumimoji="0" lang="ar-SA" sz="3200" b="1" i="0" u="none" strike="noStrike" kern="1200" cap="none" spc="0" normalizeH="0" baseline="0" noProof="0" dirty="0">
                <a:ln>
                  <a:noFill/>
                </a:ln>
                <a:solidFill>
                  <a:srgbClr val="FFFFFF"/>
                </a:solidFill>
                <a:effectLst/>
                <a:uLnTx/>
                <a:uFillTx/>
                <a:latin typeface="Calibri"/>
                <a:ea typeface="+mn-ea"/>
                <a:cs typeface="Times New Roman" panose="02020603050405020304" pitchFamily="18" charset="0"/>
              </a:rPr>
              <a:t>قصبةً مرضوضةً لا يَقصِف، وفتيلةً مُدخِّنةً لا يُطفئُ، </a:t>
            </a:r>
          </a:p>
        </p:txBody>
      </p:sp>
      <p:sp>
        <p:nvSpPr>
          <p:cNvPr id="3" name="Title 1">
            <a:extLst>
              <a:ext uri="{FF2B5EF4-FFF2-40B4-BE49-F238E27FC236}">
                <a16:creationId xmlns:a16="http://schemas.microsoft.com/office/drawing/2014/main" id="{4418F5A6-DCEA-4958-95CE-360DB6F40192}"/>
              </a:ext>
            </a:extLst>
          </p:cNvPr>
          <p:cNvSpPr>
            <a:spLocks noGrp="1"/>
          </p:cNvSpPr>
          <p:nvPr/>
        </p:nvSpPr>
        <p:spPr bwMode="auto">
          <a:xfrm>
            <a:off x="0" y="3711388"/>
            <a:ext cx="9144000" cy="63381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rtl="1" eaLnBrk="0" fontAlgn="base" hangingPunct="0">
              <a:spcBef>
                <a:spcPct val="0"/>
              </a:spcBef>
              <a:spcAft>
                <a:spcPct val="0"/>
              </a:spcAft>
              <a:defRPr sz="4400" b="1" u="sng">
                <a:solidFill>
                  <a:srgbClr val="FFC000"/>
                </a:solidFill>
                <a:latin typeface="Times New Roman" pitchFamily="18" charset="0"/>
                <a:ea typeface="+mj-ea"/>
                <a:cs typeface="Times New Roman" pitchFamily="18" charset="0"/>
              </a:defRPr>
            </a:lvl1pPr>
            <a:lvl2pPr algn="ctr" rtl="1" eaLnBrk="0" fontAlgn="base" hangingPunct="0">
              <a:spcBef>
                <a:spcPct val="0"/>
              </a:spcBef>
              <a:spcAft>
                <a:spcPct val="0"/>
              </a:spcAft>
              <a:defRPr sz="3600">
                <a:solidFill>
                  <a:schemeClr val="bg1"/>
                </a:solidFill>
                <a:latin typeface="Calibri" pitchFamily="34" charset="0"/>
                <a:cs typeface="Times New Roman" pitchFamily="18" charset="0"/>
              </a:defRPr>
            </a:lvl2pPr>
            <a:lvl3pPr algn="ctr" rtl="1" eaLnBrk="0" fontAlgn="base" hangingPunct="0">
              <a:spcBef>
                <a:spcPct val="0"/>
              </a:spcBef>
              <a:spcAft>
                <a:spcPct val="0"/>
              </a:spcAft>
              <a:defRPr sz="3600">
                <a:solidFill>
                  <a:schemeClr val="bg1"/>
                </a:solidFill>
                <a:latin typeface="Calibri" pitchFamily="34" charset="0"/>
                <a:cs typeface="Times New Roman" pitchFamily="18" charset="0"/>
              </a:defRPr>
            </a:lvl3pPr>
            <a:lvl4pPr algn="ctr" rtl="1" eaLnBrk="0" fontAlgn="base" hangingPunct="0">
              <a:spcBef>
                <a:spcPct val="0"/>
              </a:spcBef>
              <a:spcAft>
                <a:spcPct val="0"/>
              </a:spcAft>
              <a:defRPr sz="3600">
                <a:solidFill>
                  <a:schemeClr val="bg1"/>
                </a:solidFill>
                <a:latin typeface="Calibri" pitchFamily="34" charset="0"/>
                <a:cs typeface="Times New Roman" pitchFamily="18" charset="0"/>
              </a:defRPr>
            </a:lvl4pPr>
            <a:lvl5pPr algn="ctr" rtl="1" eaLnBrk="0" fontAlgn="base" hangingPunct="0">
              <a:spcBef>
                <a:spcPct val="0"/>
              </a:spcBef>
              <a:spcAft>
                <a:spcPct val="0"/>
              </a:spcAft>
              <a:defRPr sz="3600">
                <a:solidFill>
                  <a:schemeClr val="bg1"/>
                </a:solidFill>
                <a:latin typeface="Calibri" pitchFamily="34" charset="0"/>
                <a:cs typeface="Times New Roman" pitchFamily="18" charset="0"/>
              </a:defRPr>
            </a:lvl5pPr>
            <a:lvl6pPr marL="457200" algn="ctr" rtl="1" eaLnBrk="1" fontAlgn="base" hangingPunct="1">
              <a:spcBef>
                <a:spcPct val="0"/>
              </a:spcBef>
              <a:spcAft>
                <a:spcPct val="0"/>
              </a:spcAft>
              <a:defRPr sz="3600">
                <a:solidFill>
                  <a:schemeClr val="bg1"/>
                </a:solidFill>
                <a:latin typeface="Arial" charset="0"/>
                <a:cs typeface="PT Bold Heading" pitchFamily="2" charset="-78"/>
              </a:defRPr>
            </a:lvl6pPr>
            <a:lvl7pPr marL="914400" algn="ctr" rtl="1" eaLnBrk="1" fontAlgn="base" hangingPunct="1">
              <a:spcBef>
                <a:spcPct val="0"/>
              </a:spcBef>
              <a:spcAft>
                <a:spcPct val="0"/>
              </a:spcAft>
              <a:defRPr sz="3600">
                <a:solidFill>
                  <a:schemeClr val="bg1"/>
                </a:solidFill>
                <a:latin typeface="Arial" charset="0"/>
                <a:cs typeface="PT Bold Heading" pitchFamily="2" charset="-78"/>
              </a:defRPr>
            </a:lvl7pPr>
            <a:lvl8pPr marL="1371600" algn="ctr" rtl="1" eaLnBrk="1" fontAlgn="base" hangingPunct="1">
              <a:spcBef>
                <a:spcPct val="0"/>
              </a:spcBef>
              <a:spcAft>
                <a:spcPct val="0"/>
              </a:spcAft>
              <a:defRPr sz="3600">
                <a:solidFill>
                  <a:schemeClr val="bg1"/>
                </a:solidFill>
                <a:latin typeface="Arial" charset="0"/>
                <a:cs typeface="PT Bold Heading" pitchFamily="2" charset="-78"/>
              </a:defRPr>
            </a:lvl8pPr>
            <a:lvl9pPr marL="1828800" algn="ctr" rtl="1" eaLnBrk="1" fontAlgn="base" hangingPunct="1">
              <a:spcBef>
                <a:spcPct val="0"/>
              </a:spcBef>
              <a:spcAft>
                <a:spcPct val="0"/>
              </a:spcAft>
              <a:defRPr sz="3600">
                <a:solidFill>
                  <a:schemeClr val="bg1"/>
                </a:solidFill>
                <a:latin typeface="Arial" charset="0"/>
                <a:cs typeface="PT Bold Heading" pitchFamily="2" charset="-78"/>
              </a:defRPr>
            </a:lvl9pPr>
          </a:lstStyle>
          <a:p>
            <a:pPr marL="0" marR="0" lvl="0" indent="0" algn="ctr" defTabSz="457200" rtl="1" eaLnBrk="1" fontAlgn="base" latinLnBrk="0" hangingPunct="1">
              <a:lnSpc>
                <a:spcPct val="100000"/>
              </a:lnSpc>
              <a:spcBef>
                <a:spcPct val="0"/>
              </a:spcBef>
              <a:spcAft>
                <a:spcPct val="0"/>
              </a:spcAft>
              <a:buClrTx/>
              <a:buSzTx/>
              <a:buFontTx/>
              <a:buNone/>
              <a:tabLst/>
              <a:defRPr/>
            </a:pPr>
            <a:r>
              <a:rPr kumimoji="0" lang="ar-SA" sz="4000" b="1" i="0" u="sng" strike="noStrike" kern="1200" cap="none" spc="0" normalizeH="0" baseline="0" noProof="0" dirty="0">
                <a:ln>
                  <a:noFill/>
                </a:ln>
                <a:solidFill>
                  <a:srgbClr val="FFC000"/>
                </a:solidFill>
                <a:effectLst/>
                <a:uLnTx/>
                <a:uFillTx/>
                <a:latin typeface="Times New Roman" pitchFamily="18" charset="0"/>
                <a:ea typeface="+mj-ea"/>
                <a:cs typeface="Times New Roman" pitchFamily="18" charset="0"/>
              </a:rPr>
              <a:t>الإنجيل من بشارة معلمنا متى البشير ( 12 : 15 ـ 23 )</a:t>
            </a:r>
            <a:endParaRPr kumimoji="0" lang="en-US" sz="4000" b="1" i="0" u="sng" strike="noStrike" kern="1200" cap="none" spc="0" normalizeH="0" baseline="0" noProof="0" dirty="0">
              <a:ln>
                <a:noFill/>
              </a:ln>
              <a:solidFill>
                <a:srgbClr val="FFC000"/>
              </a:solidFill>
              <a:effectLst/>
              <a:uLnTx/>
              <a:uFillTx/>
              <a:latin typeface="Times New Roman" pitchFamily="18" charset="0"/>
              <a:ea typeface="+mj-ea"/>
              <a:cs typeface="Times New Roman" pitchFamily="18" charset="0"/>
            </a:endParaRPr>
          </a:p>
        </p:txBody>
      </p:sp>
    </p:spTree>
    <p:extLst>
      <p:ext uri="{BB962C8B-B14F-4D97-AF65-F5344CB8AC3E}">
        <p14:creationId xmlns:p14="http://schemas.microsoft.com/office/powerpoint/2010/main" val="3088504680"/>
      </p:ext>
    </p:extLst>
  </p:cSld>
  <p:clrMapOvr>
    <a:masterClrMapping/>
  </p:clrMapOvr>
</p:sld>
</file>

<file path=ppt/slides/slide3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0AC96103-8999-45DE-BE78-079A6009CCAB}"/>
              </a:ext>
            </a:extLst>
          </p:cNvPr>
          <p:cNvSpPr txBox="1"/>
          <p:nvPr/>
        </p:nvSpPr>
        <p:spPr>
          <a:xfrm>
            <a:off x="0" y="4345206"/>
            <a:ext cx="9144000" cy="2554545"/>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SA" sz="4000" b="1" i="0" u="none" strike="noStrike" kern="1200" cap="none" spc="0" normalizeH="0" baseline="0" noProof="0" dirty="0">
                <a:ln>
                  <a:noFill/>
                </a:ln>
                <a:solidFill>
                  <a:srgbClr val="FFFFFF"/>
                </a:solidFill>
                <a:effectLst/>
                <a:uLnTx/>
                <a:uFillTx/>
                <a:latin typeface="Calibri"/>
                <a:ea typeface="+mn-ea"/>
                <a:cs typeface="Times New Roman" panose="02020603050405020304" pitchFamily="18" charset="0"/>
              </a:rPr>
              <a:t>حتَّى يُخرِج َّ إلى النُّصرة. وعلى اسمه يكون رجاء الأُمَم ". حينئذٍ قُدِّم إليه أعمى مجنونٌ وأخرسُ فشفاه، حتَّى إنَّ الأخرس تكلَّم وأبصر. فبُهِتَ كل الجموع وقالوا: " ألعلَّ هذا هو ابن داود؟ ".</a:t>
            </a:r>
            <a:endParaRPr kumimoji="0" lang="en-GB"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74080631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445310100"/>
      </p:ext>
    </p:extLst>
  </p:cSld>
  <p:clrMapOvr>
    <a:masterClrMapping/>
  </p:clrMapOvr>
  <p:transition advClick="0" advTm="0"/>
</p:sld>
</file>

<file path=ppt/slides/slide3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547002136"/>
      </p:ext>
    </p:extLst>
  </p:cSld>
  <p:clrMapOvr>
    <a:masterClrMapping/>
  </p:clrMapOvr>
  <p:transition advClick="0" advTm="0"/>
</p:sld>
</file>

<file path=ppt/slides/slide3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9202" name="Title 1"/>
          <p:cNvSpPr>
            <a:spLocks noGrp="1"/>
          </p:cNvSpPr>
          <p:nvPr>
            <p:ph type="title"/>
          </p:nvPr>
        </p:nvSpPr>
        <p:spPr bwMode="auto">
          <a:xfrm>
            <a:off x="-2057400" y="19050"/>
            <a:ext cx="2057400"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ar-EG" dirty="0"/>
              <a:t>1 طوبة</a:t>
            </a:r>
            <a:endParaRPr lang="en-US" dirty="0"/>
          </a:p>
        </p:txBody>
      </p:sp>
      <p:sp>
        <p:nvSpPr>
          <p:cNvPr id="179204" name="Content Placeholder 3"/>
          <p:cNvSpPr txBox="1">
            <a:spLocks/>
          </p:cNvSpPr>
          <p:nvPr/>
        </p:nvSpPr>
        <p:spPr bwMode="auto">
          <a:xfrm>
            <a:off x="0" y="4345206"/>
            <a:ext cx="9144000" cy="2585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ctr" defTabSz="457200" rtl="1" eaLnBrk="1" fontAlgn="auto" latinLnBrk="0" hangingPunct="1">
              <a:lnSpc>
                <a:spcPct val="100000"/>
              </a:lnSpc>
              <a:spcBef>
                <a:spcPct val="20000"/>
              </a:spcBef>
              <a:spcAft>
                <a:spcPts val="0"/>
              </a:spcAft>
              <a:buClrTx/>
              <a:buSzTx/>
              <a:buFontTx/>
              <a:buNone/>
              <a:tabLst/>
              <a:defRPr/>
            </a:pPr>
            <a:r>
              <a:rPr kumimoji="0" lang="ar-EG" sz="5400" b="1" i="0" u="none" strike="noStrike" kern="1200" cap="none" spc="0" normalizeH="0" baseline="0" noProof="0" dirty="0">
                <a:ln>
                  <a:noFill/>
                </a:ln>
                <a:solidFill>
                  <a:srgbClr val="FFFFFF"/>
                </a:solidFill>
                <a:effectLst/>
                <a:uLnTx/>
                <a:uFillTx/>
                <a:latin typeface="CS New Athanasius" panose="020B0500000000000000" pitchFamily="34" charset="0"/>
                <a:ea typeface="+mn-ea"/>
                <a:cs typeface="Times New Roman" panose="02020603050405020304" pitchFamily="18" charset="0"/>
              </a:rPr>
              <a:t>وَليفرحْ جميعُ المُتَّكِلين عليكَ. وإلى الأبدِ يُسرون. لأنَّكَ أنت باركتَ الصدِّيقَ ياربُّ. مثل سلاح المسرَّة كللتنا. </a:t>
            </a:r>
          </a:p>
        </p:txBody>
      </p:sp>
      <p:sp>
        <p:nvSpPr>
          <p:cNvPr id="5" name="Title 1">
            <a:extLst>
              <a:ext uri="{FF2B5EF4-FFF2-40B4-BE49-F238E27FC236}">
                <a16:creationId xmlns:a16="http://schemas.microsoft.com/office/drawing/2014/main" id="{F9176785-0F53-42B9-9CDA-5630F3B0BD30}"/>
              </a:ext>
            </a:extLst>
          </p:cNvPr>
          <p:cNvSpPr txBox="1">
            <a:spLocks/>
          </p:cNvSpPr>
          <p:nvPr/>
        </p:nvSpPr>
        <p:spPr bwMode="auto">
          <a:xfrm>
            <a:off x="0" y="3580031"/>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marL="0" marR="0" lvl="0" indent="0" algn="ctr" defTabSz="457200" rtl="1" eaLnBrk="1" fontAlgn="base" latinLnBrk="0" hangingPunct="1">
              <a:lnSpc>
                <a:spcPct val="100000"/>
              </a:lnSpc>
              <a:spcBef>
                <a:spcPct val="0"/>
              </a:spcBef>
              <a:spcAft>
                <a:spcPct val="0"/>
              </a:spcAft>
              <a:buClrTx/>
              <a:buSzTx/>
              <a:buFontTx/>
              <a:buNone/>
              <a:tabLst/>
              <a:defRPr/>
            </a:pPr>
            <a:r>
              <a:rPr kumimoji="0" lang="ar-EG" sz="44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المزمور ( 5 : 10 ـ 13 )</a:t>
            </a:r>
          </a:p>
        </p:txBody>
      </p:sp>
    </p:spTree>
  </p:cSld>
  <p:clrMapOvr>
    <a:masterClrMapping/>
  </p:clrMapOvr>
  <p:transition spd="slow"/>
</p:sld>
</file>

<file path=ppt/slides/slide3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5D07753A-696D-4916-90CE-E2FA6F3DE8C5}"/>
              </a:ext>
            </a:extLst>
          </p:cNvPr>
          <p:cNvSpPr txBox="1"/>
          <p:nvPr/>
        </p:nvSpPr>
        <p:spPr>
          <a:xfrm>
            <a:off x="0" y="4345206"/>
            <a:ext cx="9144000" cy="2554545"/>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SA" sz="3200" b="1" i="0" u="none" strike="noStrike" kern="1200" cap="none" spc="0" normalizeH="0" baseline="0" noProof="0" dirty="0">
                <a:ln>
                  <a:noFill/>
                </a:ln>
                <a:solidFill>
                  <a:prstClr val="white"/>
                </a:solidFill>
                <a:effectLst/>
                <a:uLnTx/>
                <a:uFillTx/>
                <a:latin typeface="Calibri"/>
                <a:ea typeface="+mn-ea"/>
                <a:cs typeface="Times New Roman" panose="02020603050405020304" pitchFamily="18" charset="0"/>
              </a:rPr>
              <a:t>ليس التلميذُ أفضلَ من مُعلِّمه ولا العبدُ أفضلَ من سيِّده. يكفي التلميذ أن يَصير كمُعلِّمه والعبدَ مثل سيِّدهُ. إن كانوا قد لَقَّبوا ربَ البيتِ بَعْلزَبُول فَكَم بيِّ أهل بيته. فلا تخافوهم لأن ليس خفيُّ إلا ويُستَعلَنَ ولا مكتومٌ إلاَّ ويُعرف. الذي أقوله لكم في الظُّلمَة</a:t>
            </a:r>
            <a:r>
              <a:rPr kumimoji="0" lang="ar-EG" sz="3200" b="1" i="0" u="none" strike="noStrike" kern="1200" cap="none" spc="0" normalizeH="0" baseline="0" noProof="0" dirty="0">
                <a:ln>
                  <a:noFill/>
                </a:ln>
                <a:solidFill>
                  <a:prstClr val="white"/>
                </a:solidFill>
                <a:effectLst/>
                <a:uLnTx/>
                <a:uFillTx/>
                <a:latin typeface="Calibri"/>
                <a:ea typeface="+mn-ea"/>
                <a:cs typeface="Times New Roman" panose="02020603050405020304" pitchFamily="18" charset="0"/>
              </a:rPr>
              <a:t> </a:t>
            </a:r>
            <a:r>
              <a:rPr kumimoji="0" lang="ar-SA" sz="3200" b="1" i="0" u="none" strike="noStrike" kern="1200" cap="none" spc="0" normalizeH="0" baseline="0" noProof="0" dirty="0">
                <a:ln>
                  <a:noFill/>
                </a:ln>
                <a:solidFill>
                  <a:prstClr val="white"/>
                </a:solidFill>
                <a:effectLst/>
                <a:uLnTx/>
                <a:uFillTx/>
                <a:latin typeface="Calibri"/>
                <a:ea typeface="+mn-ea"/>
                <a:cs typeface="Times New Roman" panose="02020603050405020304" pitchFamily="18" charset="0"/>
              </a:rPr>
              <a:t>قولوه أنتم في النُّور والذى تسمَعُونهُ بآذانكُمْ نادوا به على سطوحِكم. </a:t>
            </a:r>
          </a:p>
        </p:txBody>
      </p:sp>
      <p:sp>
        <p:nvSpPr>
          <p:cNvPr id="3" name="Title 1">
            <a:extLst>
              <a:ext uri="{FF2B5EF4-FFF2-40B4-BE49-F238E27FC236}">
                <a16:creationId xmlns:a16="http://schemas.microsoft.com/office/drawing/2014/main" id="{9CBFF99C-9466-45D3-BCCE-DCA47C2BA7DE}"/>
              </a:ext>
            </a:extLst>
          </p:cNvPr>
          <p:cNvSpPr>
            <a:spLocks noGrp="1"/>
          </p:cNvSpPr>
          <p:nvPr/>
        </p:nvSpPr>
        <p:spPr bwMode="auto">
          <a:xfrm>
            <a:off x="0" y="3691871"/>
            <a:ext cx="9144000" cy="65333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rtl="1" eaLnBrk="0" fontAlgn="base" hangingPunct="0">
              <a:spcBef>
                <a:spcPct val="0"/>
              </a:spcBef>
              <a:spcAft>
                <a:spcPct val="0"/>
              </a:spcAft>
              <a:defRPr sz="4400" b="1" u="sng">
                <a:solidFill>
                  <a:srgbClr val="FFC000"/>
                </a:solidFill>
                <a:latin typeface="Times New Roman" pitchFamily="18" charset="0"/>
                <a:ea typeface="+mj-ea"/>
                <a:cs typeface="Times New Roman" pitchFamily="18" charset="0"/>
              </a:defRPr>
            </a:lvl1pPr>
            <a:lvl2pPr algn="ctr" rtl="1" eaLnBrk="0" fontAlgn="base" hangingPunct="0">
              <a:spcBef>
                <a:spcPct val="0"/>
              </a:spcBef>
              <a:spcAft>
                <a:spcPct val="0"/>
              </a:spcAft>
              <a:defRPr sz="3600">
                <a:solidFill>
                  <a:schemeClr val="bg1"/>
                </a:solidFill>
                <a:latin typeface="Calibri" pitchFamily="34" charset="0"/>
                <a:cs typeface="Times New Roman" pitchFamily="18" charset="0"/>
              </a:defRPr>
            </a:lvl2pPr>
            <a:lvl3pPr algn="ctr" rtl="1" eaLnBrk="0" fontAlgn="base" hangingPunct="0">
              <a:spcBef>
                <a:spcPct val="0"/>
              </a:spcBef>
              <a:spcAft>
                <a:spcPct val="0"/>
              </a:spcAft>
              <a:defRPr sz="3600">
                <a:solidFill>
                  <a:schemeClr val="bg1"/>
                </a:solidFill>
                <a:latin typeface="Calibri" pitchFamily="34" charset="0"/>
                <a:cs typeface="Times New Roman" pitchFamily="18" charset="0"/>
              </a:defRPr>
            </a:lvl3pPr>
            <a:lvl4pPr algn="ctr" rtl="1" eaLnBrk="0" fontAlgn="base" hangingPunct="0">
              <a:spcBef>
                <a:spcPct val="0"/>
              </a:spcBef>
              <a:spcAft>
                <a:spcPct val="0"/>
              </a:spcAft>
              <a:defRPr sz="3600">
                <a:solidFill>
                  <a:schemeClr val="bg1"/>
                </a:solidFill>
                <a:latin typeface="Calibri" pitchFamily="34" charset="0"/>
                <a:cs typeface="Times New Roman" pitchFamily="18" charset="0"/>
              </a:defRPr>
            </a:lvl4pPr>
            <a:lvl5pPr algn="ctr" rtl="1" eaLnBrk="0" fontAlgn="base" hangingPunct="0">
              <a:spcBef>
                <a:spcPct val="0"/>
              </a:spcBef>
              <a:spcAft>
                <a:spcPct val="0"/>
              </a:spcAft>
              <a:defRPr sz="3600">
                <a:solidFill>
                  <a:schemeClr val="bg1"/>
                </a:solidFill>
                <a:latin typeface="Calibri" pitchFamily="34" charset="0"/>
                <a:cs typeface="Times New Roman" pitchFamily="18" charset="0"/>
              </a:defRPr>
            </a:lvl5pPr>
            <a:lvl6pPr marL="457200" algn="ctr" rtl="1" eaLnBrk="1" fontAlgn="base" hangingPunct="1">
              <a:spcBef>
                <a:spcPct val="0"/>
              </a:spcBef>
              <a:spcAft>
                <a:spcPct val="0"/>
              </a:spcAft>
              <a:defRPr sz="3600">
                <a:solidFill>
                  <a:schemeClr val="bg1"/>
                </a:solidFill>
                <a:latin typeface="Arial" charset="0"/>
                <a:cs typeface="PT Bold Heading" pitchFamily="2" charset="-78"/>
              </a:defRPr>
            </a:lvl6pPr>
            <a:lvl7pPr marL="914400" algn="ctr" rtl="1" eaLnBrk="1" fontAlgn="base" hangingPunct="1">
              <a:spcBef>
                <a:spcPct val="0"/>
              </a:spcBef>
              <a:spcAft>
                <a:spcPct val="0"/>
              </a:spcAft>
              <a:defRPr sz="3600">
                <a:solidFill>
                  <a:schemeClr val="bg1"/>
                </a:solidFill>
                <a:latin typeface="Arial" charset="0"/>
                <a:cs typeface="PT Bold Heading" pitchFamily="2" charset="-78"/>
              </a:defRPr>
            </a:lvl7pPr>
            <a:lvl8pPr marL="1371600" algn="ctr" rtl="1" eaLnBrk="1" fontAlgn="base" hangingPunct="1">
              <a:spcBef>
                <a:spcPct val="0"/>
              </a:spcBef>
              <a:spcAft>
                <a:spcPct val="0"/>
              </a:spcAft>
              <a:defRPr sz="3600">
                <a:solidFill>
                  <a:schemeClr val="bg1"/>
                </a:solidFill>
                <a:latin typeface="Arial" charset="0"/>
                <a:cs typeface="PT Bold Heading" pitchFamily="2" charset="-78"/>
              </a:defRPr>
            </a:lvl8pPr>
            <a:lvl9pPr marL="1828800" algn="ctr" rtl="1" eaLnBrk="1" fontAlgn="base" hangingPunct="1">
              <a:spcBef>
                <a:spcPct val="0"/>
              </a:spcBef>
              <a:spcAft>
                <a:spcPct val="0"/>
              </a:spcAft>
              <a:defRPr sz="3600">
                <a:solidFill>
                  <a:schemeClr val="bg1"/>
                </a:solidFill>
                <a:latin typeface="Arial" charset="0"/>
                <a:cs typeface="PT Bold Heading" pitchFamily="2" charset="-78"/>
              </a:defRPr>
            </a:lvl9pPr>
          </a:lstStyle>
          <a:p>
            <a:pPr marL="0" marR="0" lvl="0" indent="0" algn="ctr" defTabSz="457200" rtl="1" eaLnBrk="1" fontAlgn="base" latinLnBrk="0" hangingPunct="1">
              <a:lnSpc>
                <a:spcPct val="100000"/>
              </a:lnSpc>
              <a:spcBef>
                <a:spcPct val="0"/>
              </a:spcBef>
              <a:spcAft>
                <a:spcPct val="0"/>
              </a:spcAft>
              <a:buClrTx/>
              <a:buSzTx/>
              <a:buFontTx/>
              <a:buNone/>
              <a:tabLst/>
              <a:defRPr/>
            </a:pPr>
            <a:r>
              <a:rPr kumimoji="0" lang="ar-SA" sz="4000" b="1" i="0" u="sng" strike="noStrike" kern="1200" cap="none" spc="0" normalizeH="0" baseline="0" noProof="0" dirty="0">
                <a:ln>
                  <a:noFill/>
                </a:ln>
                <a:solidFill>
                  <a:srgbClr val="FFC000"/>
                </a:solidFill>
                <a:effectLst/>
                <a:uLnTx/>
                <a:uFillTx/>
                <a:latin typeface="Times New Roman" pitchFamily="18" charset="0"/>
                <a:ea typeface="+mj-ea"/>
                <a:cs typeface="Times New Roman" pitchFamily="18" charset="0"/>
              </a:rPr>
              <a:t>الإنجيل من بشارة مُعلمنا متى البشير</a:t>
            </a:r>
            <a:r>
              <a:rPr kumimoji="0" lang="ar-EG" sz="4000" b="1" i="0" u="sng" strike="noStrike" kern="1200" cap="none" spc="0" normalizeH="0" baseline="0" noProof="0" dirty="0">
                <a:ln>
                  <a:noFill/>
                </a:ln>
                <a:solidFill>
                  <a:srgbClr val="FFC000"/>
                </a:solidFill>
                <a:effectLst/>
                <a:uLnTx/>
                <a:uFillTx/>
                <a:latin typeface="Times New Roman" pitchFamily="18" charset="0"/>
                <a:ea typeface="+mj-ea"/>
                <a:cs typeface="Times New Roman" pitchFamily="18" charset="0"/>
              </a:rPr>
              <a:t> </a:t>
            </a:r>
            <a:r>
              <a:rPr kumimoji="0" lang="ar-SA" sz="4000" b="1" i="0" u="sng" strike="noStrike" kern="1200" cap="none" spc="0" normalizeH="0" baseline="0" noProof="0" dirty="0">
                <a:ln>
                  <a:noFill/>
                </a:ln>
                <a:solidFill>
                  <a:srgbClr val="FFC000"/>
                </a:solidFill>
                <a:effectLst/>
                <a:uLnTx/>
                <a:uFillTx/>
                <a:latin typeface="Times New Roman" pitchFamily="18" charset="0"/>
                <a:ea typeface="+mj-ea"/>
                <a:cs typeface="Times New Roman" pitchFamily="18" charset="0"/>
              </a:rPr>
              <a:t>( 10 : 24 ـ 33 )</a:t>
            </a:r>
            <a:endParaRPr kumimoji="0" lang="en-US" sz="4000" b="1" i="0" u="sng" strike="noStrike" kern="1200" cap="none" spc="0" normalizeH="0" baseline="0" noProof="0" dirty="0">
              <a:ln>
                <a:noFill/>
              </a:ln>
              <a:solidFill>
                <a:srgbClr val="FFC000"/>
              </a:solidFill>
              <a:effectLst/>
              <a:uLnTx/>
              <a:uFillTx/>
              <a:latin typeface="Times New Roman" pitchFamily="18" charset="0"/>
              <a:ea typeface="+mj-ea"/>
              <a:cs typeface="Times New Roman" pitchFamily="18" charset="0"/>
            </a:endParaRPr>
          </a:p>
        </p:txBody>
      </p:sp>
    </p:spTree>
    <p:extLst>
      <p:ext uri="{BB962C8B-B14F-4D97-AF65-F5344CB8AC3E}">
        <p14:creationId xmlns:p14="http://schemas.microsoft.com/office/powerpoint/2010/main" val="1895853114"/>
      </p:ext>
    </p:extLst>
  </p:cSld>
  <p:clrMapOvr>
    <a:masterClrMapping/>
  </p:clrMapOvr>
</p:sld>
</file>

<file path=ppt/slides/slide3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00E410CC-4AFF-457D-9413-E55B297FC5CE}"/>
              </a:ext>
            </a:extLst>
          </p:cNvPr>
          <p:cNvSpPr txBox="1"/>
          <p:nvPr/>
        </p:nvSpPr>
        <p:spPr>
          <a:xfrm>
            <a:off x="0" y="4345206"/>
            <a:ext cx="9144000" cy="2246769"/>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SA" sz="3500" b="1" i="0" u="none" strike="noStrike" kern="1200" cap="none" spc="0" normalizeH="0" baseline="0" noProof="0" dirty="0">
                <a:ln>
                  <a:noFill/>
                </a:ln>
                <a:solidFill>
                  <a:prstClr val="white"/>
                </a:solidFill>
                <a:effectLst/>
                <a:uLnTx/>
                <a:uFillTx/>
                <a:latin typeface="Calibri"/>
                <a:ea typeface="+mn-ea"/>
                <a:cs typeface="Times New Roman" panose="02020603050405020304" pitchFamily="18" charset="0"/>
              </a:rPr>
              <a:t>ولا تخافوا من الذي يقتلُ جسدَكُمْ ونَفسَكُمْ لا يَقـدرون أن يَقتلوها بل خافوا بيِّ من الذي يقدرُ أن يُهلِكَ النَّفس والجسَـدَ كليهِما في جَهَنَّـم. أَلَيْـسَ عُصفـوران يُباعـان بِفَلـسٍ، وواحـدٌ منهُمـا لا يسقطُ على الأرض بدون إرادة أبيكم الذي في السَّمَوات. </a:t>
            </a:r>
            <a:endParaRPr kumimoji="0" lang="en-GB" sz="3500" b="1" i="0" u="none" strike="noStrike" kern="1200" cap="none" spc="0" normalizeH="0" baseline="0" noProof="0" dirty="0">
              <a:ln>
                <a:noFill/>
              </a:ln>
              <a:solidFill>
                <a:prstClr val="white"/>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240543301"/>
      </p:ext>
    </p:extLst>
  </p:cSld>
  <p:clrMapOvr>
    <a:masterClrMapping/>
  </p:clrMapOvr>
</p:sld>
</file>

<file path=ppt/slides/slide3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3C2B6378-6D9E-4084-80B5-A273E9725770}"/>
              </a:ext>
            </a:extLst>
          </p:cNvPr>
          <p:cNvSpPr txBox="1"/>
          <p:nvPr/>
        </p:nvSpPr>
        <p:spPr>
          <a:xfrm>
            <a:off x="0" y="4345206"/>
            <a:ext cx="9144000" cy="2308324"/>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SA" sz="3600" b="1" i="0" u="none" strike="noStrike" kern="1200" cap="none" spc="0" normalizeH="0" baseline="0" noProof="0" dirty="0">
                <a:ln>
                  <a:noFill/>
                </a:ln>
                <a:solidFill>
                  <a:prstClr val="white"/>
                </a:solidFill>
                <a:effectLst/>
                <a:uLnTx/>
                <a:uFillTx/>
                <a:latin typeface="Calibri"/>
                <a:ea typeface="+mn-ea"/>
                <a:cs typeface="Times New Roman" panose="02020603050405020304" pitchFamily="18" charset="0"/>
              </a:rPr>
              <a:t>وأما أنتم فحتى شعور رؤوسِكُم جميعُها محصاةٌ. فلا تخَافوا، إذاً أنتُـم أفضلُ من عصافير كثيرةٍ. </a:t>
            </a:r>
            <a:r>
              <a:rPr kumimoji="0" lang="ar-SA" sz="3600" b="1" i="0" u="none" strike="noStrike" kern="0" cap="none" spc="0" normalizeH="0" baseline="0" noProof="0" dirty="0">
                <a:ln>
                  <a:noFill/>
                </a:ln>
                <a:solidFill>
                  <a:prstClr val="white"/>
                </a:solidFill>
                <a:effectLst/>
                <a:uLnTx/>
                <a:uFillTx/>
                <a:latin typeface="Calibri"/>
                <a:ea typeface="+mn-ea"/>
                <a:cs typeface="Times New Roman" panose="02020603050405020304" pitchFamily="18" charset="0"/>
              </a:rPr>
              <a:t>فكُل مَن يعترفُ بي قُدَّام النَّاس اعترفُ أنا أيضاً به قُدَّام أبي الذي في السَّمَوات.</a:t>
            </a:r>
            <a:r>
              <a:rPr kumimoji="0" lang="ar-EG" sz="3600" b="1" i="0" u="none" strike="noStrike" kern="0" cap="none" spc="0" normalizeH="0" baseline="0" noProof="0" dirty="0">
                <a:ln>
                  <a:noFill/>
                </a:ln>
                <a:solidFill>
                  <a:prstClr val="white"/>
                </a:solidFill>
                <a:effectLst/>
                <a:uLnTx/>
                <a:uFillTx/>
                <a:latin typeface="Calibri"/>
                <a:ea typeface="+mn-ea"/>
                <a:cs typeface="Times New Roman" panose="02020603050405020304" pitchFamily="18" charset="0"/>
              </a:rPr>
              <a:t> </a:t>
            </a:r>
            <a:r>
              <a:rPr kumimoji="0" lang="ar-SA" sz="3600" b="1" i="0" u="none" strike="noStrike" kern="1200" cap="none" spc="0" normalizeH="0" baseline="0" noProof="0" dirty="0">
                <a:ln>
                  <a:noFill/>
                </a:ln>
                <a:solidFill>
                  <a:prstClr val="white"/>
                </a:solidFill>
                <a:effectLst/>
                <a:uLnTx/>
                <a:uFillTx/>
                <a:latin typeface="Calibri"/>
                <a:ea typeface="+mn-ea"/>
                <a:cs typeface="Times New Roman" panose="02020603050405020304" pitchFamily="18" charset="0"/>
              </a:rPr>
              <a:t>ومن يُنكِرُني قُدَّام النَّاس أُنكِرهُ أنا أيضاً قُدَّام أبي الذي في السَّمَوات.</a:t>
            </a:r>
            <a:endParaRPr kumimoji="0" lang="en-GB" sz="3600" b="1" i="0" u="none" strike="noStrike" kern="1200" cap="none" spc="0" normalizeH="0" baseline="0" noProof="0" dirty="0">
              <a:ln>
                <a:noFill/>
              </a:ln>
              <a:solidFill>
                <a:prstClr val="white"/>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1496046056"/>
      </p:ext>
    </p:extLst>
  </p:cSld>
  <p:clrMapOvr>
    <a:masterClrMapping/>
  </p:clrMapOvr>
</p:sld>
</file>

<file path=ppt/slides/slide3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857631665"/>
      </p:ext>
    </p:extLst>
  </p:cSld>
  <p:clrMapOvr>
    <a:masterClrMapping/>
  </p:clrMapOvr>
  <p:transition advClick="0" advTm="0"/>
</p:sld>
</file>

<file path=ppt/slides/slide3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1536326" y="1"/>
            <a:ext cx="1536326" cy="806824"/>
          </a:xfrm>
        </p:spPr>
        <p:txBody>
          <a:bodyPr>
            <a:normAutofit/>
          </a:bodyPr>
          <a:lstStyle/>
          <a:p>
            <a:pPr algn="ctr" rtl="1"/>
            <a:r>
              <a:rPr lang="ar-EG" b="1" u="sng" dirty="0">
                <a:solidFill>
                  <a:srgbClr val="FFC000"/>
                </a:solidFill>
              </a:rPr>
              <a:t>2 طوبه</a:t>
            </a:r>
            <a:endParaRPr lang="en-GB"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7EFFE808-0CF6-48F9-A738-2C2CE056E5D9}"/>
              </a:ext>
            </a:extLst>
          </p:cNvPr>
          <p:cNvSpPr txBox="1"/>
          <p:nvPr/>
        </p:nvSpPr>
        <p:spPr>
          <a:xfrm>
            <a:off x="0" y="4824007"/>
            <a:ext cx="9144000" cy="1200329"/>
          </a:xfrm>
          <a:prstGeom prst="rect">
            <a:avLst/>
          </a:prstGeom>
          <a:noFill/>
        </p:spPr>
        <p:txBody>
          <a:bodyPr wrap="square" rtlCol="0">
            <a:spAutoFit/>
          </a:bodyPr>
          <a:lstStyle/>
          <a:p>
            <a:pPr marL="0" marR="0" lvl="0" indent="0" algn="ctr" defTabSz="914400" rtl="1"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ar-EG" sz="80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120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3 ابيب</a:t>
            </a:r>
            <a:endParaRPr kumimoji="0" lang="en-GB" sz="8000" b="1" i="0" u="sng" strike="noStrike" kern="120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490259187"/>
      </p:ext>
    </p:extLst>
  </p:cSld>
  <p:clrMapOvr>
    <a:masterClrMapping/>
  </p:clrMapOvr>
</p:sld>
</file>

<file path=ppt/slides/slide3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628269339"/>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3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2226" name="Title 1"/>
          <p:cNvSpPr>
            <a:spLocks noGrp="1"/>
          </p:cNvSpPr>
          <p:nvPr>
            <p:ph type="title"/>
          </p:nvPr>
        </p:nvSpPr>
        <p:spPr bwMode="auto">
          <a:xfrm>
            <a:off x="-2057400" y="19050"/>
            <a:ext cx="2057400"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ar-EG" dirty="0"/>
              <a:t>3 طوبة</a:t>
            </a:r>
            <a:endParaRPr lang="en-US" dirty="0"/>
          </a:p>
        </p:txBody>
      </p:sp>
      <p:sp>
        <p:nvSpPr>
          <p:cNvPr id="52228" name="Content Placeholder 3"/>
          <p:cNvSpPr txBox="1">
            <a:spLocks/>
          </p:cNvSpPr>
          <p:nvPr/>
        </p:nvSpPr>
        <p:spPr bwMode="auto">
          <a:xfrm>
            <a:off x="0" y="4345206"/>
            <a:ext cx="9144000" cy="2585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ctr" defTabSz="457200" rtl="1" eaLnBrk="1" fontAlgn="auto" latinLnBrk="0" hangingPunct="1">
              <a:lnSpc>
                <a:spcPct val="100000"/>
              </a:lnSpc>
              <a:spcBef>
                <a:spcPct val="20000"/>
              </a:spcBef>
              <a:spcAft>
                <a:spcPts val="0"/>
              </a:spcAft>
              <a:buClrTx/>
              <a:buSzTx/>
              <a:buFontTx/>
              <a:buNone/>
              <a:tabLst/>
              <a:defRPr/>
            </a:pPr>
            <a:r>
              <a:rPr kumimoji="0" lang="ar-EG" sz="5400" b="1" i="0" u="none" strike="noStrike" kern="1200" cap="none" spc="0" normalizeH="0" baseline="0" noProof="0" dirty="0">
                <a:ln>
                  <a:noFill/>
                </a:ln>
                <a:solidFill>
                  <a:srgbClr val="FFFFFF"/>
                </a:solidFill>
                <a:effectLst/>
                <a:uLnTx/>
                <a:uFillTx/>
                <a:latin typeface="CS New Athanasius" panose="020B0500000000000000" pitchFamily="34" charset="0"/>
                <a:ea typeface="+mn-ea"/>
                <a:cs typeface="Times New Roman" panose="02020603050405020304" pitchFamily="18" charset="0"/>
              </a:rPr>
              <a:t>الربُّ ذَكَرنا وَبارَكَنا. بارَكَ بيت إسرائيلَ، بارَكَ بيتَ هارونَ، بارَكَ بيتَ الذين يَخافون الربَّ، الصِّغار مع الكبارِ.</a:t>
            </a:r>
          </a:p>
        </p:txBody>
      </p:sp>
      <p:sp>
        <p:nvSpPr>
          <p:cNvPr id="5" name="Title 1">
            <a:extLst>
              <a:ext uri="{FF2B5EF4-FFF2-40B4-BE49-F238E27FC236}">
                <a16:creationId xmlns:a16="http://schemas.microsoft.com/office/drawing/2014/main" id="{A7A0396D-AD26-416E-A6C7-46B83EEA00D8}"/>
              </a:ext>
            </a:extLst>
          </p:cNvPr>
          <p:cNvSpPr txBox="1">
            <a:spLocks/>
          </p:cNvSpPr>
          <p:nvPr/>
        </p:nvSpPr>
        <p:spPr bwMode="auto">
          <a:xfrm>
            <a:off x="0" y="3580031"/>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marL="0" marR="0" lvl="0" indent="0" algn="ctr" defTabSz="457200" rtl="1" eaLnBrk="1" fontAlgn="base" latinLnBrk="0" hangingPunct="1">
              <a:lnSpc>
                <a:spcPct val="100000"/>
              </a:lnSpc>
              <a:spcBef>
                <a:spcPct val="0"/>
              </a:spcBef>
              <a:spcAft>
                <a:spcPct val="0"/>
              </a:spcAft>
              <a:buClrTx/>
              <a:buSzTx/>
              <a:buFontTx/>
              <a:buNone/>
              <a:tabLst/>
              <a:defRPr/>
            </a:pPr>
            <a:r>
              <a:rPr kumimoji="0" lang="ar-EG" sz="44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المزمور ( 113 : 17 )</a:t>
            </a:r>
          </a:p>
        </p:txBody>
      </p:sp>
    </p:spTree>
  </p:cSld>
  <p:clrMapOvr>
    <a:masterClrMapping/>
  </p:clrMapOvr>
  <p:transition spd="slow"/>
</p:sld>
</file>

<file path=ppt/slides/slide3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D8E70FD4-DE6E-416A-8541-482E39EB0296}"/>
              </a:ext>
            </a:extLst>
          </p:cNvPr>
          <p:cNvSpPr txBox="1"/>
          <p:nvPr/>
        </p:nvSpPr>
        <p:spPr>
          <a:xfrm>
            <a:off x="0" y="4345206"/>
            <a:ext cx="9144000" cy="2554545"/>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SA" sz="3200" b="1" i="0" u="none" strike="noStrike" kern="1200" cap="none" spc="0" normalizeH="0" baseline="0" noProof="0" dirty="0">
                <a:ln>
                  <a:noFill/>
                </a:ln>
                <a:solidFill>
                  <a:srgbClr val="FFFFFF"/>
                </a:solidFill>
                <a:effectLst/>
                <a:uLnTx/>
                <a:uFillTx/>
                <a:latin typeface="Calibri"/>
                <a:ea typeface="+mn-ea"/>
                <a:cs typeface="Times New Roman" panose="02020603050405020304" pitchFamily="18" charset="0"/>
              </a:rPr>
              <a:t>في تلكَ السَّاعةِ تَقدَّمَ التَّلاميذُ إلى يسوعَ قائلينَ: " مَن ترى هو الأعظمُ في ملكوتِ السَّموات؟ " فدعَا طفلاً وأقامهُ في وسطِهم وقال: " َّ أقولُ لكُم: إن لم تَرجعوا وتَصيروا مثلَ الأولادِ فلن تَدخلوا ملكوتَ السَّمواتِ. فَمن اتَّضعَ مثلَ هذا الصبي فهذا هو العظيم في ملكوتِ السَّمواتِ. ومَن قَبِل صبياً هكذا بِاسمي فقد قَبِلني.</a:t>
            </a:r>
          </a:p>
        </p:txBody>
      </p:sp>
      <p:sp>
        <p:nvSpPr>
          <p:cNvPr id="3" name="Title 1">
            <a:extLst>
              <a:ext uri="{FF2B5EF4-FFF2-40B4-BE49-F238E27FC236}">
                <a16:creationId xmlns:a16="http://schemas.microsoft.com/office/drawing/2014/main" id="{78D160E0-24D8-453D-AE20-F7F0BFCDE63A}"/>
              </a:ext>
            </a:extLst>
          </p:cNvPr>
          <p:cNvSpPr>
            <a:spLocks noGrp="1"/>
          </p:cNvSpPr>
          <p:nvPr/>
        </p:nvSpPr>
        <p:spPr bwMode="auto">
          <a:xfrm>
            <a:off x="0" y="3671047"/>
            <a:ext cx="9144000" cy="674159"/>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rtl="1" eaLnBrk="0" fontAlgn="base" hangingPunct="0">
              <a:spcBef>
                <a:spcPct val="0"/>
              </a:spcBef>
              <a:spcAft>
                <a:spcPct val="0"/>
              </a:spcAft>
              <a:defRPr sz="4400" b="1" u="sng">
                <a:solidFill>
                  <a:srgbClr val="FFC000"/>
                </a:solidFill>
                <a:latin typeface="Times New Roman" pitchFamily="18" charset="0"/>
                <a:ea typeface="+mj-ea"/>
                <a:cs typeface="Times New Roman" pitchFamily="18" charset="0"/>
              </a:defRPr>
            </a:lvl1pPr>
            <a:lvl2pPr algn="ctr" rtl="1" eaLnBrk="0" fontAlgn="base" hangingPunct="0">
              <a:spcBef>
                <a:spcPct val="0"/>
              </a:spcBef>
              <a:spcAft>
                <a:spcPct val="0"/>
              </a:spcAft>
              <a:defRPr sz="3600">
                <a:solidFill>
                  <a:schemeClr val="bg1"/>
                </a:solidFill>
                <a:latin typeface="Calibri" pitchFamily="34" charset="0"/>
                <a:cs typeface="Times New Roman" pitchFamily="18" charset="0"/>
              </a:defRPr>
            </a:lvl2pPr>
            <a:lvl3pPr algn="ctr" rtl="1" eaLnBrk="0" fontAlgn="base" hangingPunct="0">
              <a:spcBef>
                <a:spcPct val="0"/>
              </a:spcBef>
              <a:spcAft>
                <a:spcPct val="0"/>
              </a:spcAft>
              <a:defRPr sz="3600">
                <a:solidFill>
                  <a:schemeClr val="bg1"/>
                </a:solidFill>
                <a:latin typeface="Calibri" pitchFamily="34" charset="0"/>
                <a:cs typeface="Times New Roman" pitchFamily="18" charset="0"/>
              </a:defRPr>
            </a:lvl3pPr>
            <a:lvl4pPr algn="ctr" rtl="1" eaLnBrk="0" fontAlgn="base" hangingPunct="0">
              <a:spcBef>
                <a:spcPct val="0"/>
              </a:spcBef>
              <a:spcAft>
                <a:spcPct val="0"/>
              </a:spcAft>
              <a:defRPr sz="3600">
                <a:solidFill>
                  <a:schemeClr val="bg1"/>
                </a:solidFill>
                <a:latin typeface="Calibri" pitchFamily="34" charset="0"/>
                <a:cs typeface="Times New Roman" pitchFamily="18" charset="0"/>
              </a:defRPr>
            </a:lvl4pPr>
            <a:lvl5pPr algn="ctr" rtl="1" eaLnBrk="0" fontAlgn="base" hangingPunct="0">
              <a:spcBef>
                <a:spcPct val="0"/>
              </a:spcBef>
              <a:spcAft>
                <a:spcPct val="0"/>
              </a:spcAft>
              <a:defRPr sz="3600">
                <a:solidFill>
                  <a:schemeClr val="bg1"/>
                </a:solidFill>
                <a:latin typeface="Calibri" pitchFamily="34" charset="0"/>
                <a:cs typeface="Times New Roman" pitchFamily="18" charset="0"/>
              </a:defRPr>
            </a:lvl5pPr>
            <a:lvl6pPr marL="457200" algn="ctr" rtl="1" eaLnBrk="1" fontAlgn="base" hangingPunct="1">
              <a:spcBef>
                <a:spcPct val="0"/>
              </a:spcBef>
              <a:spcAft>
                <a:spcPct val="0"/>
              </a:spcAft>
              <a:defRPr sz="3600">
                <a:solidFill>
                  <a:schemeClr val="bg1"/>
                </a:solidFill>
                <a:latin typeface="Arial" charset="0"/>
                <a:cs typeface="PT Bold Heading" pitchFamily="2" charset="-78"/>
              </a:defRPr>
            </a:lvl6pPr>
            <a:lvl7pPr marL="914400" algn="ctr" rtl="1" eaLnBrk="1" fontAlgn="base" hangingPunct="1">
              <a:spcBef>
                <a:spcPct val="0"/>
              </a:spcBef>
              <a:spcAft>
                <a:spcPct val="0"/>
              </a:spcAft>
              <a:defRPr sz="3600">
                <a:solidFill>
                  <a:schemeClr val="bg1"/>
                </a:solidFill>
                <a:latin typeface="Arial" charset="0"/>
                <a:cs typeface="PT Bold Heading" pitchFamily="2" charset="-78"/>
              </a:defRPr>
            </a:lvl7pPr>
            <a:lvl8pPr marL="1371600" algn="ctr" rtl="1" eaLnBrk="1" fontAlgn="base" hangingPunct="1">
              <a:spcBef>
                <a:spcPct val="0"/>
              </a:spcBef>
              <a:spcAft>
                <a:spcPct val="0"/>
              </a:spcAft>
              <a:defRPr sz="3600">
                <a:solidFill>
                  <a:schemeClr val="bg1"/>
                </a:solidFill>
                <a:latin typeface="Arial" charset="0"/>
                <a:cs typeface="PT Bold Heading" pitchFamily="2" charset="-78"/>
              </a:defRPr>
            </a:lvl8pPr>
            <a:lvl9pPr marL="1828800" algn="ctr" rtl="1" eaLnBrk="1" fontAlgn="base" hangingPunct="1">
              <a:spcBef>
                <a:spcPct val="0"/>
              </a:spcBef>
              <a:spcAft>
                <a:spcPct val="0"/>
              </a:spcAft>
              <a:defRPr sz="3600">
                <a:solidFill>
                  <a:schemeClr val="bg1"/>
                </a:solidFill>
                <a:latin typeface="Arial" charset="0"/>
                <a:cs typeface="PT Bold Heading" pitchFamily="2" charset="-78"/>
              </a:defRPr>
            </a:lvl9pPr>
          </a:lstStyle>
          <a:p>
            <a:pPr marL="0" marR="0" lvl="0" indent="0" algn="ctr" defTabSz="457200" rtl="1" eaLnBrk="1" fontAlgn="base" latinLnBrk="0" hangingPunct="1">
              <a:lnSpc>
                <a:spcPct val="100000"/>
              </a:lnSpc>
              <a:spcBef>
                <a:spcPct val="0"/>
              </a:spcBef>
              <a:spcAft>
                <a:spcPct val="0"/>
              </a:spcAft>
              <a:buClrTx/>
              <a:buSzTx/>
              <a:buFontTx/>
              <a:buNone/>
              <a:tabLst/>
              <a:defRPr/>
            </a:pPr>
            <a:r>
              <a:rPr kumimoji="0" lang="ar-SA" sz="4000" b="1" i="0" u="sng" strike="noStrike" kern="1200" cap="none" spc="0" normalizeH="0" baseline="0" noProof="0" dirty="0">
                <a:ln>
                  <a:noFill/>
                </a:ln>
                <a:solidFill>
                  <a:srgbClr val="FFC000"/>
                </a:solidFill>
                <a:effectLst/>
                <a:uLnTx/>
                <a:uFillTx/>
                <a:latin typeface="Times New Roman" pitchFamily="18" charset="0"/>
                <a:ea typeface="+mj-ea"/>
                <a:cs typeface="Times New Roman" pitchFamily="18" charset="0"/>
              </a:rPr>
              <a:t>الإنجيل من بشارة مُعلمنا مار متى البشير ( 18: 1 ـ 7 )</a:t>
            </a:r>
            <a:endParaRPr kumimoji="0" lang="en-US" sz="4000" b="1" i="0" u="sng" strike="noStrike" kern="1200" cap="none" spc="0" normalizeH="0" baseline="0" noProof="0" dirty="0">
              <a:ln>
                <a:noFill/>
              </a:ln>
              <a:solidFill>
                <a:srgbClr val="FFC000"/>
              </a:solidFill>
              <a:effectLst/>
              <a:uLnTx/>
              <a:uFillTx/>
              <a:latin typeface="Times New Roman" pitchFamily="18" charset="0"/>
              <a:ea typeface="+mj-ea"/>
              <a:cs typeface="Times New Roman" pitchFamily="18" charset="0"/>
            </a:endParaRPr>
          </a:p>
        </p:txBody>
      </p:sp>
    </p:spTree>
    <p:extLst>
      <p:ext uri="{BB962C8B-B14F-4D97-AF65-F5344CB8AC3E}">
        <p14:creationId xmlns:p14="http://schemas.microsoft.com/office/powerpoint/2010/main" val="272052257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1815353" y="1"/>
            <a:ext cx="1815353" cy="806824"/>
          </a:xfrm>
        </p:spPr>
        <p:txBody>
          <a:bodyPr/>
          <a:lstStyle/>
          <a:p>
            <a:pPr algn="ctr" rtl="1"/>
            <a:r>
              <a:rPr lang="ar-EG" sz="4400" b="1" u="sng" dirty="0">
                <a:solidFill>
                  <a:srgbClr val="FFC000"/>
                </a:solidFill>
              </a:rPr>
              <a:t>12 توت</a:t>
            </a:r>
            <a:endParaRPr lang="en-GB" sz="4400"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CBE96778-A3D6-4544-9DF3-D87A1BA6CDEF}"/>
              </a:ext>
            </a:extLst>
          </p:cNvPr>
          <p:cNvSpPr txBox="1"/>
          <p:nvPr/>
        </p:nvSpPr>
        <p:spPr>
          <a:xfrm>
            <a:off x="0" y="4824007"/>
            <a:ext cx="9144000" cy="1323439"/>
          </a:xfrm>
          <a:prstGeom prst="rect">
            <a:avLst/>
          </a:prstGeom>
          <a:noFill/>
        </p:spPr>
        <p:txBody>
          <a:bodyPr wrap="square" rtlCol="0">
            <a:spAutoFit/>
          </a:bodyPr>
          <a:lstStyle/>
          <a:p>
            <a:pPr marL="0" marR="0" lvl="0" indent="0" algn="ctr" defTabSz="914400" rtl="1" eaLnBrk="0" fontAlgn="base" latinLnBrk="0" hangingPunct="0">
              <a:lnSpc>
                <a:spcPct val="100000"/>
              </a:lnSpc>
              <a:spcBef>
                <a:spcPct val="20000"/>
              </a:spcBef>
              <a:spcAft>
                <a:spcPct val="0"/>
              </a:spcAft>
              <a:buClrTx/>
              <a:buSzTx/>
              <a:buFontTx/>
              <a:buNone/>
              <a:tabLst/>
              <a:defRPr/>
            </a:pPr>
            <a:r>
              <a:rPr kumimoji="0" lang="ar-EG" sz="8000" b="1" i="0" u="none" strike="noStrike" kern="0" cap="none" spc="0" normalizeH="0" baseline="0" noProof="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0" cap="none" spc="0" normalizeH="0" baseline="0" noProof="0">
                <a:ln>
                  <a:noFill/>
                </a:ln>
                <a:solidFill>
                  <a:srgbClr val="FFC000"/>
                </a:solidFill>
                <a:effectLst/>
                <a:uLnTx/>
                <a:uFillTx/>
                <a:latin typeface="Arial" panose="020B0604020202020204" pitchFamily="34" charset="0"/>
                <a:ea typeface="+mn-ea"/>
                <a:cs typeface="Arial" panose="020B0604020202020204" pitchFamily="34" charset="0"/>
              </a:rPr>
              <a:t>9 هاتور</a:t>
            </a:r>
            <a:endParaRPr kumimoji="0" lang="en-GB" sz="8000" b="1" i="0" u="sng" strike="noStrike" kern="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3955633456"/>
      </p:ext>
    </p:extLst>
  </p:cSld>
  <p:clrMapOvr>
    <a:masterClrMapping/>
  </p:clrMapOvr>
</p:sld>
</file>

<file path=ppt/slides/slide3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9F2A1DE4-0E60-49F9-96C9-F40B2B038CAA}"/>
              </a:ext>
            </a:extLst>
          </p:cNvPr>
          <p:cNvSpPr txBox="1"/>
          <p:nvPr/>
        </p:nvSpPr>
        <p:spPr>
          <a:xfrm>
            <a:off x="0" y="4345206"/>
            <a:ext cx="9144000" cy="2554545"/>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SA" sz="4000" b="1" i="0" u="none" strike="noStrike" kern="0" cap="none" spc="0" normalizeH="0" baseline="0" noProof="0" dirty="0">
                <a:ln>
                  <a:noFill/>
                </a:ln>
                <a:solidFill>
                  <a:prstClr val="white"/>
                </a:solidFill>
                <a:effectLst/>
                <a:uLnTx/>
                <a:uFillTx/>
                <a:latin typeface="Calibri"/>
                <a:ea typeface="+mn-ea"/>
                <a:cs typeface="Times New Roman" panose="02020603050405020304" pitchFamily="18" charset="0"/>
              </a:rPr>
              <a:t>ومَن أعثر أحد هؤلاء الصِّغار المؤمنين بي فخيرٌ له أن يُعلَّق في عُنقهِ حجرُ رَحَى ويُغرَق في البحرِ. ويلٌ للعالم من العثراتِ. فأنه لابُدَّ أن تأتي الشكوك، ولكن ويلٌ لذلك الإنسانِ الذي به تأتي العثرة.</a:t>
            </a:r>
            <a:endParaRPr kumimoji="0" lang="en-GB"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188867900"/>
      </p:ext>
    </p:extLst>
  </p:cSld>
  <p:clrMapOvr>
    <a:masterClrMapping/>
  </p:clrMapOvr>
</p:sld>
</file>

<file path=ppt/slides/slide3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820082359"/>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3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3490" name="Title 1"/>
          <p:cNvSpPr>
            <a:spLocks noGrp="1"/>
          </p:cNvSpPr>
          <p:nvPr>
            <p:ph type="title"/>
          </p:nvPr>
        </p:nvSpPr>
        <p:spPr bwMode="auto">
          <a:xfrm>
            <a:off x="-1559860" y="19050"/>
            <a:ext cx="1559859"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ar-EG" dirty="0"/>
              <a:t>4 طوبه</a:t>
            </a:r>
            <a:endParaRPr lang="en-US" dirty="0"/>
          </a:p>
        </p:txBody>
      </p:sp>
      <p:sp>
        <p:nvSpPr>
          <p:cNvPr id="63492" name="Content Placeholder 3"/>
          <p:cNvSpPr txBox="1">
            <a:spLocks/>
          </p:cNvSpPr>
          <p:nvPr/>
        </p:nvSpPr>
        <p:spPr bwMode="auto">
          <a:xfrm>
            <a:off x="0" y="4345206"/>
            <a:ext cx="9144000" cy="2585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ctr" defTabSz="457200" rtl="1" eaLnBrk="1" fontAlgn="auto" latinLnBrk="0" hangingPunct="1">
              <a:lnSpc>
                <a:spcPct val="100000"/>
              </a:lnSpc>
              <a:spcBef>
                <a:spcPct val="20000"/>
              </a:spcBef>
              <a:spcAft>
                <a:spcPts val="0"/>
              </a:spcAft>
              <a:buClrTx/>
              <a:buSzTx/>
              <a:buFontTx/>
              <a:buNone/>
              <a:tabLst/>
              <a:defRPr/>
            </a:pPr>
            <a:r>
              <a:rPr kumimoji="0" lang="ar-EG" sz="5400" b="1" i="0" u="none" strike="noStrike" kern="1200" cap="none" spc="0" normalizeH="0" baseline="0" noProof="0" dirty="0">
                <a:ln>
                  <a:noFill/>
                </a:ln>
                <a:solidFill>
                  <a:srgbClr val="FFFFFF"/>
                </a:solidFill>
                <a:effectLst/>
                <a:uLnTx/>
                <a:uFillTx/>
                <a:latin typeface="CS New Athanasius" panose="020B0500000000000000" pitchFamily="34" charset="0"/>
                <a:ea typeface="+mn-ea"/>
                <a:cs typeface="Times New Roman" panose="02020603050405020304" pitchFamily="18" charset="0"/>
              </a:rPr>
              <a:t>السمواتُ تُذيعُ مجدَ اللهِ. الفَلكُ يُخبُر بعمل يديهِ. في كلِّ الأرضِ خَرجت أقوالُهم. وإلى أقطار المسكونةِ بلغتْ تعاليمهم.</a:t>
            </a:r>
          </a:p>
        </p:txBody>
      </p:sp>
      <p:sp>
        <p:nvSpPr>
          <p:cNvPr id="5" name="Title 1">
            <a:extLst>
              <a:ext uri="{FF2B5EF4-FFF2-40B4-BE49-F238E27FC236}">
                <a16:creationId xmlns:a16="http://schemas.microsoft.com/office/drawing/2014/main" id="{6796D808-21DA-49EC-8904-7C21E1D68FD3}"/>
              </a:ext>
            </a:extLst>
          </p:cNvPr>
          <p:cNvSpPr txBox="1">
            <a:spLocks/>
          </p:cNvSpPr>
          <p:nvPr/>
        </p:nvSpPr>
        <p:spPr bwMode="auto">
          <a:xfrm>
            <a:off x="461962" y="3580031"/>
            <a:ext cx="8220075"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marL="0" marR="0" lvl="0" indent="0" algn="ctr" defTabSz="457200" rtl="1" eaLnBrk="1" fontAlgn="base" latinLnBrk="0" hangingPunct="1">
              <a:lnSpc>
                <a:spcPct val="100000"/>
              </a:lnSpc>
              <a:spcBef>
                <a:spcPct val="0"/>
              </a:spcBef>
              <a:spcAft>
                <a:spcPct val="0"/>
              </a:spcAft>
              <a:buClrTx/>
              <a:buSzTx/>
              <a:buFontTx/>
              <a:buNone/>
              <a:tabLst/>
              <a:defRPr/>
            </a:pPr>
            <a:r>
              <a:rPr kumimoji="0" lang="ar-EG" sz="44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المزمور ( 18 : 1 ، 4 )</a:t>
            </a:r>
          </a:p>
        </p:txBody>
      </p:sp>
    </p:spTree>
  </p:cSld>
  <p:clrMapOvr>
    <a:masterClrMapping/>
  </p:clrMapOvr>
  <p:transition spd="slow"/>
</p:sld>
</file>

<file path=ppt/slides/slide3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D3E8088C-3C55-418B-9854-5F4A10E4ACDD}"/>
              </a:ext>
            </a:extLst>
          </p:cNvPr>
          <p:cNvSpPr txBox="1"/>
          <p:nvPr/>
        </p:nvSpPr>
        <p:spPr>
          <a:xfrm>
            <a:off x="0" y="4345206"/>
            <a:ext cx="9144000" cy="2477601"/>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SA" sz="3100" b="1" i="0" u="none" strike="noStrike" kern="1200" cap="none" spc="0" normalizeH="0" baseline="0" noProof="0" dirty="0">
                <a:ln>
                  <a:noFill/>
                </a:ln>
                <a:solidFill>
                  <a:srgbClr val="FFFFFF"/>
                </a:solidFill>
                <a:effectLst/>
                <a:uLnTx/>
                <a:uFillTx/>
                <a:latin typeface="Calibri"/>
                <a:ea typeface="+mn-ea"/>
                <a:cs typeface="Times New Roman" panose="02020603050405020304" pitchFamily="18" charset="0"/>
              </a:rPr>
              <a:t>إن ثبتُّم فيَّ وثَبَتَ كلامي فيكُم تطلُبونَ ما تُريدونَ فَيكونُ لكُم. بهذا يَتَمَجَّدُ أبى أن تأتوا بثمرٍ كثيرٍ فتكونونَ تلاميذي. كما أحبَّني أبى كذلك أحببتُكُم أنا اُثبُتوا في مَحبَّتي. إن حفِظتُم وصاياى تثبُتونَ في مَحَبَّتي كما أنِّي أنا قد حَفِظتُ وصايا أبى وأنا ثابتٌ في مَحبَّتهِ. كلَّمتُكُم بهذا لكي يَثبُتَ فَرحي فيكُم</a:t>
            </a:r>
            <a:r>
              <a:rPr kumimoji="0" lang="ar-EG" sz="3100" b="1" i="0" u="none" strike="noStrike" kern="1200" cap="none" spc="0" normalizeH="0" baseline="0" noProof="0" dirty="0">
                <a:ln>
                  <a:noFill/>
                </a:ln>
                <a:solidFill>
                  <a:srgbClr val="FFFFFF"/>
                </a:solidFill>
                <a:effectLst/>
                <a:uLnTx/>
                <a:uFillTx/>
                <a:latin typeface="Calibri"/>
                <a:ea typeface="+mn-ea"/>
                <a:cs typeface="Times New Roman" panose="02020603050405020304" pitchFamily="18" charset="0"/>
              </a:rPr>
              <a:t> </a:t>
            </a:r>
            <a:r>
              <a:rPr kumimoji="0" lang="ar-SA" sz="3100" b="1" i="0" u="none" strike="noStrike" kern="1200" cap="none" spc="0" normalizeH="0" baseline="0" noProof="0" dirty="0">
                <a:ln>
                  <a:noFill/>
                </a:ln>
                <a:solidFill>
                  <a:srgbClr val="FFFFFF"/>
                </a:solidFill>
                <a:effectLst/>
                <a:uLnTx/>
                <a:uFillTx/>
                <a:latin typeface="Calibri"/>
                <a:ea typeface="+mn-ea"/>
                <a:cs typeface="Times New Roman" panose="02020603050405020304" pitchFamily="18" charset="0"/>
              </a:rPr>
              <a:t>ويُكمَل فَرَحُكُم. هذه هي وصيَّتي أن تُحبُّوا بعضُكُم بعضاً كما أحببتُكُم. </a:t>
            </a:r>
          </a:p>
        </p:txBody>
      </p:sp>
      <p:sp>
        <p:nvSpPr>
          <p:cNvPr id="3" name="Title 1">
            <a:extLst>
              <a:ext uri="{FF2B5EF4-FFF2-40B4-BE49-F238E27FC236}">
                <a16:creationId xmlns:a16="http://schemas.microsoft.com/office/drawing/2014/main" id="{32755F63-7A93-4EDE-8B25-D846E0A0E5F0}"/>
              </a:ext>
            </a:extLst>
          </p:cNvPr>
          <p:cNvSpPr>
            <a:spLocks noGrp="1"/>
          </p:cNvSpPr>
          <p:nvPr/>
        </p:nvSpPr>
        <p:spPr bwMode="auto">
          <a:xfrm>
            <a:off x="0" y="3580031"/>
            <a:ext cx="9144000" cy="7651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rtl="1" eaLnBrk="0" fontAlgn="base" hangingPunct="0">
              <a:spcBef>
                <a:spcPct val="0"/>
              </a:spcBef>
              <a:spcAft>
                <a:spcPct val="0"/>
              </a:spcAft>
              <a:defRPr sz="4400" b="1" u="sng">
                <a:solidFill>
                  <a:srgbClr val="FFC000"/>
                </a:solidFill>
                <a:latin typeface="Times New Roman" pitchFamily="18" charset="0"/>
                <a:ea typeface="+mj-ea"/>
                <a:cs typeface="Times New Roman" pitchFamily="18" charset="0"/>
              </a:defRPr>
            </a:lvl1pPr>
            <a:lvl2pPr algn="ctr" rtl="1" eaLnBrk="0" fontAlgn="base" hangingPunct="0">
              <a:spcBef>
                <a:spcPct val="0"/>
              </a:spcBef>
              <a:spcAft>
                <a:spcPct val="0"/>
              </a:spcAft>
              <a:defRPr sz="3600">
                <a:solidFill>
                  <a:schemeClr val="bg1"/>
                </a:solidFill>
                <a:latin typeface="Calibri" pitchFamily="34" charset="0"/>
                <a:cs typeface="Times New Roman" pitchFamily="18" charset="0"/>
              </a:defRPr>
            </a:lvl2pPr>
            <a:lvl3pPr algn="ctr" rtl="1" eaLnBrk="0" fontAlgn="base" hangingPunct="0">
              <a:spcBef>
                <a:spcPct val="0"/>
              </a:spcBef>
              <a:spcAft>
                <a:spcPct val="0"/>
              </a:spcAft>
              <a:defRPr sz="3600">
                <a:solidFill>
                  <a:schemeClr val="bg1"/>
                </a:solidFill>
                <a:latin typeface="Calibri" pitchFamily="34" charset="0"/>
                <a:cs typeface="Times New Roman" pitchFamily="18" charset="0"/>
              </a:defRPr>
            </a:lvl3pPr>
            <a:lvl4pPr algn="ctr" rtl="1" eaLnBrk="0" fontAlgn="base" hangingPunct="0">
              <a:spcBef>
                <a:spcPct val="0"/>
              </a:spcBef>
              <a:spcAft>
                <a:spcPct val="0"/>
              </a:spcAft>
              <a:defRPr sz="3600">
                <a:solidFill>
                  <a:schemeClr val="bg1"/>
                </a:solidFill>
                <a:latin typeface="Calibri" pitchFamily="34" charset="0"/>
                <a:cs typeface="Times New Roman" pitchFamily="18" charset="0"/>
              </a:defRPr>
            </a:lvl4pPr>
            <a:lvl5pPr algn="ctr" rtl="1" eaLnBrk="0" fontAlgn="base" hangingPunct="0">
              <a:spcBef>
                <a:spcPct val="0"/>
              </a:spcBef>
              <a:spcAft>
                <a:spcPct val="0"/>
              </a:spcAft>
              <a:defRPr sz="3600">
                <a:solidFill>
                  <a:schemeClr val="bg1"/>
                </a:solidFill>
                <a:latin typeface="Calibri" pitchFamily="34" charset="0"/>
                <a:cs typeface="Times New Roman" pitchFamily="18" charset="0"/>
              </a:defRPr>
            </a:lvl5pPr>
            <a:lvl6pPr marL="457200" algn="ctr" rtl="1" eaLnBrk="1" fontAlgn="base" hangingPunct="1">
              <a:spcBef>
                <a:spcPct val="0"/>
              </a:spcBef>
              <a:spcAft>
                <a:spcPct val="0"/>
              </a:spcAft>
              <a:defRPr sz="3600">
                <a:solidFill>
                  <a:schemeClr val="bg1"/>
                </a:solidFill>
                <a:latin typeface="Arial" charset="0"/>
                <a:cs typeface="PT Bold Heading" pitchFamily="2" charset="-78"/>
              </a:defRPr>
            </a:lvl6pPr>
            <a:lvl7pPr marL="914400" algn="ctr" rtl="1" eaLnBrk="1" fontAlgn="base" hangingPunct="1">
              <a:spcBef>
                <a:spcPct val="0"/>
              </a:spcBef>
              <a:spcAft>
                <a:spcPct val="0"/>
              </a:spcAft>
              <a:defRPr sz="3600">
                <a:solidFill>
                  <a:schemeClr val="bg1"/>
                </a:solidFill>
                <a:latin typeface="Arial" charset="0"/>
                <a:cs typeface="PT Bold Heading" pitchFamily="2" charset="-78"/>
              </a:defRPr>
            </a:lvl7pPr>
            <a:lvl8pPr marL="1371600" algn="ctr" rtl="1" eaLnBrk="1" fontAlgn="base" hangingPunct="1">
              <a:spcBef>
                <a:spcPct val="0"/>
              </a:spcBef>
              <a:spcAft>
                <a:spcPct val="0"/>
              </a:spcAft>
              <a:defRPr sz="3600">
                <a:solidFill>
                  <a:schemeClr val="bg1"/>
                </a:solidFill>
                <a:latin typeface="Arial" charset="0"/>
                <a:cs typeface="PT Bold Heading" pitchFamily="2" charset="-78"/>
              </a:defRPr>
            </a:lvl8pPr>
            <a:lvl9pPr marL="1828800" algn="ctr" rtl="1" eaLnBrk="1" fontAlgn="base" hangingPunct="1">
              <a:spcBef>
                <a:spcPct val="0"/>
              </a:spcBef>
              <a:spcAft>
                <a:spcPct val="0"/>
              </a:spcAft>
              <a:defRPr sz="3600">
                <a:solidFill>
                  <a:schemeClr val="bg1"/>
                </a:solidFill>
                <a:latin typeface="Arial" charset="0"/>
                <a:cs typeface="PT Bold Heading" pitchFamily="2" charset="-78"/>
              </a:defRPr>
            </a:lvl9pPr>
          </a:lstStyle>
          <a:p>
            <a:pPr marL="0" marR="0" lvl="0" indent="0" algn="ctr" defTabSz="457200" rtl="1" eaLnBrk="1" fontAlgn="base" latinLnBrk="0" hangingPunct="1">
              <a:lnSpc>
                <a:spcPct val="100000"/>
              </a:lnSpc>
              <a:spcBef>
                <a:spcPct val="0"/>
              </a:spcBef>
              <a:spcAft>
                <a:spcPct val="0"/>
              </a:spcAft>
              <a:buClrTx/>
              <a:buSzTx/>
              <a:buFontTx/>
              <a:buNone/>
              <a:tabLst/>
              <a:defRPr/>
            </a:pPr>
            <a:r>
              <a:rPr kumimoji="0" lang="ar-SA" sz="4400" b="1" i="0" u="sng" strike="noStrike" kern="1200" cap="none" spc="0" normalizeH="0" baseline="0" noProof="0" dirty="0">
                <a:ln>
                  <a:noFill/>
                </a:ln>
                <a:solidFill>
                  <a:srgbClr val="FFC000"/>
                </a:solidFill>
                <a:effectLst/>
                <a:uLnTx/>
                <a:uFillTx/>
                <a:latin typeface="Times New Roman" pitchFamily="18" charset="0"/>
                <a:ea typeface="+mj-ea"/>
                <a:cs typeface="Times New Roman" pitchFamily="18" charset="0"/>
              </a:rPr>
              <a:t>الإنجيل من بشارة مُعلمنا يوحنا ( 15 : 7 ـ 16 )</a:t>
            </a:r>
            <a:endParaRPr kumimoji="0" lang="en-US" sz="4400" b="1" i="0" u="sng" strike="noStrike" kern="1200" cap="none" spc="0" normalizeH="0" baseline="0" noProof="0" dirty="0">
              <a:ln>
                <a:noFill/>
              </a:ln>
              <a:solidFill>
                <a:srgbClr val="FFC000"/>
              </a:solidFill>
              <a:effectLst/>
              <a:uLnTx/>
              <a:uFillTx/>
              <a:latin typeface="Times New Roman" pitchFamily="18" charset="0"/>
              <a:ea typeface="+mj-ea"/>
              <a:cs typeface="Times New Roman" pitchFamily="18" charset="0"/>
            </a:endParaRPr>
          </a:p>
        </p:txBody>
      </p:sp>
    </p:spTree>
    <p:extLst>
      <p:ext uri="{BB962C8B-B14F-4D97-AF65-F5344CB8AC3E}">
        <p14:creationId xmlns:p14="http://schemas.microsoft.com/office/powerpoint/2010/main" val="311840579"/>
      </p:ext>
    </p:extLst>
  </p:cSld>
  <p:clrMapOvr>
    <a:masterClrMapping/>
  </p:clrMapOvr>
</p:sld>
</file>

<file path=ppt/slides/slide3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14AFC3FE-F4DD-4895-9E76-660E63E069C5}"/>
              </a:ext>
            </a:extLst>
          </p:cNvPr>
          <p:cNvSpPr txBox="1"/>
          <p:nvPr/>
        </p:nvSpPr>
        <p:spPr>
          <a:xfrm>
            <a:off x="0" y="4345206"/>
            <a:ext cx="9144000" cy="2554545"/>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SA" sz="3200" b="1" i="0" u="none" strike="noStrike" kern="1200" cap="none" spc="0" normalizeH="0" baseline="0" noProof="0" dirty="0">
                <a:ln>
                  <a:noFill/>
                </a:ln>
                <a:solidFill>
                  <a:srgbClr val="FFFFFF"/>
                </a:solidFill>
                <a:effectLst/>
                <a:uLnTx/>
                <a:uFillTx/>
                <a:latin typeface="Calibri"/>
                <a:ea typeface="+mn-ea"/>
                <a:cs typeface="Times New Roman" panose="02020603050405020304" pitchFamily="18" charset="0"/>
              </a:rPr>
              <a:t>أليس لأحدٍ حُبٌّ أعظَمُ من هذا أن يَضَعَ أحدٌ نَفسَهُ لأجل صديقِهِ. وأنتم أحِبَّائي إن عملتُم كل ما أُوصيتكُم به. ولستُ أدعوكُم عبيداً لأنَّ العبدَ لا يَعلَمُ ما يَصنعُ سيِّدُهُ. لكنِّي قد دعوتكُم أصدقائى لأنِّي أعلمتكُم بكل ما سَمِعتُهُ من أبي. لستم أنتُمُ اخترتُموني بل أنا أخترتُكُم وأُطلِقكُم لِتَذهبوا وتأتوا بثَمَرٍ ويَدومَ ثَمَرُكُم. لكي يُعطيكُم الآب كلَّ ما تسألونه باسمي.</a:t>
            </a:r>
            <a:endParaRPr kumimoji="0" lang="en-GB"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2575710851"/>
      </p:ext>
    </p:extLst>
  </p:cSld>
  <p:clrMapOvr>
    <a:masterClrMapping/>
  </p:clrMapOvr>
</p:sld>
</file>

<file path=ppt/slides/slide3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040032452"/>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3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1707776" y="1"/>
            <a:ext cx="1707778" cy="806824"/>
          </a:xfrm>
        </p:spPr>
        <p:txBody>
          <a:bodyPr/>
          <a:lstStyle/>
          <a:p>
            <a:pPr algn="ctr" rtl="1"/>
            <a:r>
              <a:rPr lang="ar-EG" sz="4800" b="1" u="sng" dirty="0">
                <a:solidFill>
                  <a:srgbClr val="FFC000"/>
                </a:solidFill>
              </a:rPr>
              <a:t>5 طوبة</a:t>
            </a:r>
            <a:endParaRPr lang="en-GB" sz="4800" b="1" u="sng" dirty="0">
              <a:solidFill>
                <a:srgbClr val="FFC000"/>
              </a:solidFill>
            </a:endParaRPr>
          </a:p>
        </p:txBody>
      </p:sp>
      <p:sp>
        <p:nvSpPr>
          <p:cNvPr id="6" name="TextBox 5">
            <a:hlinkClick r:id="rId2" action="ppaction://hlinksldjump"/>
            <a:extLst>
              <a:ext uri="{FF2B5EF4-FFF2-40B4-BE49-F238E27FC236}">
                <a16:creationId xmlns:a16="http://schemas.microsoft.com/office/drawing/2014/main" id="{ADA2639C-0E3C-452C-B084-59D20501ADC5}"/>
              </a:ext>
            </a:extLst>
          </p:cNvPr>
          <p:cNvSpPr txBox="1"/>
          <p:nvPr/>
        </p:nvSpPr>
        <p:spPr>
          <a:xfrm>
            <a:off x="0" y="4743998"/>
            <a:ext cx="9144000" cy="1323439"/>
          </a:xfrm>
          <a:prstGeom prst="rect">
            <a:avLst/>
          </a:prstGeom>
          <a:noFill/>
        </p:spPr>
        <p:txBody>
          <a:bodyPr wrap="square" rtlCol="0">
            <a:spAutoFit/>
          </a:bodyPr>
          <a:lstStyle/>
          <a:p>
            <a:pPr marL="0" marR="0" lvl="0" indent="0" algn="ctr" defTabSz="914400" rtl="1" eaLnBrk="0" fontAlgn="base" latinLnBrk="0" hangingPunct="0">
              <a:lnSpc>
                <a:spcPct val="100000"/>
              </a:lnSpc>
              <a:spcBef>
                <a:spcPct val="20000"/>
              </a:spcBef>
              <a:spcAft>
                <a:spcPct val="0"/>
              </a:spcAft>
              <a:buClrTx/>
              <a:buSzTx/>
              <a:buFontTx/>
              <a:buNone/>
              <a:tabLst/>
              <a:defRPr/>
            </a:pPr>
            <a:r>
              <a:rPr kumimoji="0" lang="ar-EG" sz="8000" b="1" i="0" u="none" strike="noStrike" kern="0" cap="none" spc="0" normalizeH="0" baseline="0" noProof="0" dirty="0">
                <a:ln>
                  <a:noFill/>
                </a:ln>
                <a:solidFill>
                  <a:prstClr val="white"/>
                </a:solidFill>
                <a:effectLst/>
                <a:uLnTx/>
                <a:uFillTx/>
                <a:latin typeface="Calibri"/>
                <a:ea typeface="+mn-ea"/>
                <a:cs typeface="Arial" panose="020B0604020202020204" pitchFamily="34" charset="0"/>
              </a:rPr>
              <a:t>تقرأ فصول </a:t>
            </a:r>
            <a:r>
              <a:rPr kumimoji="0" lang="ar-EG" sz="8000" b="1" i="0" u="sng" strike="noStrike" kern="0" cap="none" spc="0" normalizeH="0" baseline="0" noProof="0" dirty="0">
                <a:ln>
                  <a:noFill/>
                </a:ln>
                <a:solidFill>
                  <a:srgbClr val="FFC000"/>
                </a:solidFill>
                <a:effectLst/>
                <a:uLnTx/>
                <a:uFillTx/>
                <a:latin typeface="Calibri"/>
                <a:ea typeface="+mn-ea"/>
                <a:cs typeface="Arial" panose="020B0604020202020204" pitchFamily="34" charset="0"/>
              </a:rPr>
              <a:t>25 هاتور</a:t>
            </a:r>
            <a:endParaRPr kumimoji="0" lang="en-GB" sz="8000" b="1" i="0" u="sng" strike="noStrike" kern="0" cap="none" spc="0" normalizeH="0" baseline="0" noProof="0" dirty="0">
              <a:ln>
                <a:noFill/>
              </a:ln>
              <a:solidFill>
                <a:srgbClr val="FFC000"/>
              </a:solidFill>
              <a:effectLst/>
              <a:uLnTx/>
              <a:uFillTx/>
              <a:latin typeface="Calibri"/>
              <a:ea typeface="+mn-ea"/>
              <a:cs typeface="+mn-cs"/>
            </a:endParaRPr>
          </a:p>
        </p:txBody>
      </p:sp>
    </p:spTree>
    <p:extLst>
      <p:ext uri="{BB962C8B-B14F-4D97-AF65-F5344CB8AC3E}">
        <p14:creationId xmlns:p14="http://schemas.microsoft.com/office/powerpoint/2010/main" val="1954827760"/>
      </p:ext>
    </p:extLst>
  </p:cSld>
  <p:clrMapOvr>
    <a:masterClrMapping/>
  </p:clrMapOvr>
</p:sld>
</file>

<file path=ppt/slides/slide3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85494712"/>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3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5410" name="Title 1"/>
          <p:cNvSpPr>
            <a:spLocks noGrp="1"/>
          </p:cNvSpPr>
          <p:nvPr>
            <p:ph type="title"/>
          </p:nvPr>
        </p:nvSpPr>
        <p:spPr bwMode="auto">
          <a:xfrm>
            <a:off x="-1573306" y="19050"/>
            <a:ext cx="1573305"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ar-EG" altLang="en-US" dirty="0"/>
              <a:t>6 طوبة</a:t>
            </a:r>
            <a:endParaRPr lang="en-US" altLang="en-US" dirty="0"/>
          </a:p>
        </p:txBody>
      </p:sp>
      <p:sp>
        <p:nvSpPr>
          <p:cNvPr id="145412" name="Content Placeholder 3"/>
          <p:cNvSpPr txBox="1">
            <a:spLocks/>
          </p:cNvSpPr>
          <p:nvPr/>
        </p:nvSpPr>
        <p:spPr bwMode="auto">
          <a:xfrm>
            <a:off x="0" y="4345206"/>
            <a:ext cx="9144000" cy="2585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4400">
                <a:solidFill>
                  <a:schemeClr val="tx1"/>
                </a:solidFill>
                <a:latin typeface="Arial" panose="020B0604020202020204" pitchFamily="34" charset="0"/>
                <a:cs typeface="Arial" panose="020B0604020202020204" pitchFamily="34" charset="0"/>
              </a:defRPr>
            </a:lvl1pPr>
            <a:lvl2pPr marL="742950" indent="-285750">
              <a:defRPr sz="4400">
                <a:solidFill>
                  <a:schemeClr val="tx1"/>
                </a:solidFill>
                <a:latin typeface="Arial" panose="020B0604020202020204" pitchFamily="34" charset="0"/>
                <a:cs typeface="Arial" panose="020B0604020202020204" pitchFamily="34" charset="0"/>
              </a:defRPr>
            </a:lvl2pPr>
            <a:lvl3pPr marL="1143000" indent="-228600">
              <a:defRPr sz="4400">
                <a:solidFill>
                  <a:schemeClr val="tx1"/>
                </a:solidFill>
                <a:latin typeface="Arial" panose="020B0604020202020204" pitchFamily="34" charset="0"/>
                <a:cs typeface="Arial" panose="020B0604020202020204" pitchFamily="34" charset="0"/>
              </a:defRPr>
            </a:lvl3pPr>
            <a:lvl4pPr marL="1600200" indent="-228600">
              <a:defRPr sz="4400">
                <a:solidFill>
                  <a:schemeClr val="tx1"/>
                </a:solidFill>
                <a:latin typeface="Arial" panose="020B0604020202020204" pitchFamily="34" charset="0"/>
                <a:cs typeface="Arial" panose="020B0604020202020204" pitchFamily="34" charset="0"/>
              </a:defRPr>
            </a:lvl4pPr>
            <a:lvl5pPr marL="2057400" indent="-228600">
              <a:defRPr sz="4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9pPr>
          </a:lstStyle>
          <a:p>
            <a:pPr marL="0" marR="0" lvl="0" indent="0" algn="ctr" defTabSz="457200" rtl="1" eaLnBrk="1" fontAlgn="auto" latinLnBrk="0" hangingPunct="1">
              <a:lnSpc>
                <a:spcPct val="100000"/>
              </a:lnSpc>
              <a:spcBef>
                <a:spcPct val="20000"/>
              </a:spcBef>
              <a:spcAft>
                <a:spcPts val="0"/>
              </a:spcAft>
              <a:buClrTx/>
              <a:buSzTx/>
              <a:buFontTx/>
              <a:buNone/>
              <a:tabLst/>
              <a:defRPr/>
            </a:pPr>
            <a:r>
              <a:rPr kumimoji="0" lang="ar-EG" altLang="en-US" sz="5400" b="1" i="0" u="none" strike="noStrike" kern="1200" cap="none" spc="0" normalizeH="0" baseline="0" noProof="0" dirty="0">
                <a:ln>
                  <a:noFill/>
                </a:ln>
                <a:solidFill>
                  <a:srgbClr val="FFFFFF"/>
                </a:solidFill>
                <a:effectLst/>
                <a:uLnTx/>
                <a:uFillTx/>
                <a:latin typeface="CS New Athanasius" panose="020B0500000000000000" pitchFamily="34" charset="0"/>
                <a:ea typeface="+mn-ea"/>
                <a:cs typeface="Times New Roman" panose="02020603050405020304" pitchFamily="18" charset="0"/>
              </a:rPr>
              <a:t>قطعتَ قُيودي فَلكَ أَذبحُ ذبيحةَ التسبيح. أَفي للربِّ نُذُوري في ديار بيتِ الربِّ. قُدَّامَ كلِّ شعبِهِ. في وَسَطِ أورشليمَ.</a:t>
            </a:r>
          </a:p>
        </p:txBody>
      </p:sp>
      <p:sp>
        <p:nvSpPr>
          <p:cNvPr id="5" name="Title 1">
            <a:extLst>
              <a:ext uri="{FF2B5EF4-FFF2-40B4-BE49-F238E27FC236}">
                <a16:creationId xmlns:a16="http://schemas.microsoft.com/office/drawing/2014/main" id="{38A1B170-5044-42F4-9852-5481E40AB8D9}"/>
              </a:ext>
            </a:extLst>
          </p:cNvPr>
          <p:cNvSpPr txBox="1">
            <a:spLocks/>
          </p:cNvSpPr>
          <p:nvPr/>
        </p:nvSpPr>
        <p:spPr bwMode="auto">
          <a:xfrm>
            <a:off x="0" y="3580031"/>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marL="0" marR="0" lvl="0" indent="0" algn="ctr" defTabSz="457200" rtl="1" eaLnBrk="1" fontAlgn="base" latinLnBrk="0" hangingPunct="1">
              <a:lnSpc>
                <a:spcPct val="100000"/>
              </a:lnSpc>
              <a:spcBef>
                <a:spcPct val="0"/>
              </a:spcBef>
              <a:spcAft>
                <a:spcPct val="0"/>
              </a:spcAft>
              <a:buClrTx/>
              <a:buSzTx/>
              <a:buFontTx/>
              <a:buNone/>
              <a:tabLst/>
              <a:defRPr/>
            </a:pPr>
            <a:r>
              <a:rPr kumimoji="0" lang="ar-EG" altLang="en-US" sz="44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المزمور ( 115 : 3 ، 4 )</a:t>
            </a:r>
          </a:p>
        </p:txBody>
      </p:sp>
    </p:spTree>
  </p:cSld>
  <p:clrMapOvr>
    <a:masterClrMapping/>
  </p:clrMapOvr>
  <p:transition spd="slow"/>
</p:sld>
</file>

<file path=ppt/slides/slide3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BD5D9B75-0834-4F55-9DA4-D06D963383AF}"/>
              </a:ext>
            </a:extLst>
          </p:cNvPr>
          <p:cNvSpPr txBox="1"/>
          <p:nvPr/>
        </p:nvSpPr>
        <p:spPr bwMode="auto">
          <a:xfrm>
            <a:off x="0" y="4345206"/>
            <a:ext cx="914400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rtlCol="0">
            <a:spAutoFit/>
          </a:bodyPr>
          <a:lstStyle/>
          <a:p>
            <a:pPr marL="0" marR="0" lvl="0" indent="0" algn="r" defTabSz="457200" rtl="1" eaLnBrk="1" fontAlgn="auto" latinLnBrk="0" hangingPunct="1">
              <a:lnSpc>
                <a:spcPct val="100000"/>
              </a:lnSpc>
              <a:spcBef>
                <a:spcPct val="0"/>
              </a:spcBef>
              <a:spcAft>
                <a:spcPts val="0"/>
              </a:spcAft>
              <a:buClrTx/>
              <a:buSzTx/>
              <a:buFontTx/>
              <a:buNone/>
              <a:tabLst/>
              <a:defRPr/>
            </a:pPr>
            <a:r>
              <a:rPr kumimoji="0" lang="ar-SA" altLang="en-US" sz="4000" b="1" i="0" u="none" strike="noStrike" kern="1200" cap="none" spc="0" normalizeH="0" baseline="0" noProof="0" dirty="0">
                <a:ln>
                  <a:noFill/>
                </a:ln>
                <a:solidFill>
                  <a:prstClr val="white"/>
                </a:solidFill>
                <a:effectLst/>
                <a:uLnTx/>
                <a:uFillTx/>
                <a:latin typeface="Calibri" panose="020F0502020204030204"/>
                <a:ea typeface="+mn-ea"/>
                <a:cs typeface="Times New Roman" panose="02020603050405020304" pitchFamily="18" charset="0"/>
              </a:rPr>
              <a:t>ولمَّا مضت عنهمُ الملائكةُ إلى السَّماءِ، تكلَّم الرُّعاةُ مع بعضهُم قائلينَ: " هلمَّ بنا إلى بيتِ لحمُ لننظرَ هذا الكلام الذى كانَ. الذى أعلَّمنا بهِ الرَّبُّ ". فجاءوا مُسرعينَ ووجدوا مريمَ ويُوسفَ والصبيَّ موضوعاً في مذودٍ. </a:t>
            </a:r>
          </a:p>
        </p:txBody>
      </p:sp>
      <p:sp>
        <p:nvSpPr>
          <p:cNvPr id="3" name="Title 1">
            <a:extLst>
              <a:ext uri="{FF2B5EF4-FFF2-40B4-BE49-F238E27FC236}">
                <a16:creationId xmlns:a16="http://schemas.microsoft.com/office/drawing/2014/main" id="{A2FEB00F-2DD9-4B43-827B-E9E9FE10F4D2}"/>
              </a:ext>
            </a:extLst>
          </p:cNvPr>
          <p:cNvSpPr>
            <a:spLocks noGrp="1"/>
          </p:cNvSpPr>
          <p:nvPr/>
        </p:nvSpPr>
        <p:spPr bwMode="auto">
          <a:xfrm>
            <a:off x="0" y="3711388"/>
            <a:ext cx="9144000" cy="63381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rtl="1" eaLnBrk="0" fontAlgn="base" hangingPunct="0">
              <a:spcBef>
                <a:spcPct val="0"/>
              </a:spcBef>
              <a:spcAft>
                <a:spcPct val="0"/>
              </a:spcAft>
              <a:defRPr sz="4400" b="1" u="sng">
                <a:solidFill>
                  <a:srgbClr val="FFC000"/>
                </a:solidFill>
                <a:latin typeface="Times New Roman" pitchFamily="18" charset="0"/>
                <a:ea typeface="+mj-ea"/>
                <a:cs typeface="Times New Roman" pitchFamily="18" charset="0"/>
              </a:defRPr>
            </a:lvl1pPr>
            <a:lvl2pPr algn="ctr" rtl="1" eaLnBrk="0" fontAlgn="base" hangingPunct="0">
              <a:spcBef>
                <a:spcPct val="0"/>
              </a:spcBef>
              <a:spcAft>
                <a:spcPct val="0"/>
              </a:spcAft>
              <a:defRPr sz="3600">
                <a:solidFill>
                  <a:schemeClr val="bg1"/>
                </a:solidFill>
                <a:latin typeface="Calibri" pitchFamily="34" charset="0"/>
                <a:cs typeface="PT Bold Heading" pitchFamily="2" charset="-78"/>
              </a:defRPr>
            </a:lvl2pPr>
            <a:lvl3pPr algn="ctr" rtl="1" eaLnBrk="0" fontAlgn="base" hangingPunct="0">
              <a:spcBef>
                <a:spcPct val="0"/>
              </a:spcBef>
              <a:spcAft>
                <a:spcPct val="0"/>
              </a:spcAft>
              <a:defRPr sz="3600">
                <a:solidFill>
                  <a:schemeClr val="bg1"/>
                </a:solidFill>
                <a:latin typeface="Calibri" pitchFamily="34" charset="0"/>
                <a:cs typeface="PT Bold Heading" pitchFamily="2" charset="-78"/>
              </a:defRPr>
            </a:lvl3pPr>
            <a:lvl4pPr algn="ctr" rtl="1" eaLnBrk="0" fontAlgn="base" hangingPunct="0">
              <a:spcBef>
                <a:spcPct val="0"/>
              </a:spcBef>
              <a:spcAft>
                <a:spcPct val="0"/>
              </a:spcAft>
              <a:defRPr sz="3600">
                <a:solidFill>
                  <a:schemeClr val="bg1"/>
                </a:solidFill>
                <a:latin typeface="Calibri" pitchFamily="34" charset="0"/>
                <a:cs typeface="PT Bold Heading" pitchFamily="2" charset="-78"/>
              </a:defRPr>
            </a:lvl4pPr>
            <a:lvl5pPr algn="ctr" rtl="1" eaLnBrk="0" fontAlgn="base" hangingPunct="0">
              <a:spcBef>
                <a:spcPct val="0"/>
              </a:spcBef>
              <a:spcAft>
                <a:spcPct val="0"/>
              </a:spcAft>
              <a:defRPr sz="3600">
                <a:solidFill>
                  <a:schemeClr val="bg1"/>
                </a:solidFill>
                <a:latin typeface="Calibri" pitchFamily="34" charset="0"/>
                <a:cs typeface="PT Bold Heading" pitchFamily="2" charset="-78"/>
              </a:defRPr>
            </a:lvl5pPr>
            <a:lvl6pPr marL="457200" algn="ctr" rtl="1" eaLnBrk="1" fontAlgn="base" hangingPunct="1">
              <a:spcBef>
                <a:spcPct val="0"/>
              </a:spcBef>
              <a:spcAft>
                <a:spcPct val="0"/>
              </a:spcAft>
              <a:defRPr sz="3600">
                <a:solidFill>
                  <a:schemeClr val="bg1"/>
                </a:solidFill>
                <a:latin typeface="Arial" charset="0"/>
                <a:cs typeface="PT Bold Heading" pitchFamily="2" charset="-78"/>
              </a:defRPr>
            </a:lvl6pPr>
            <a:lvl7pPr marL="914400" algn="ctr" rtl="1" eaLnBrk="1" fontAlgn="base" hangingPunct="1">
              <a:spcBef>
                <a:spcPct val="0"/>
              </a:spcBef>
              <a:spcAft>
                <a:spcPct val="0"/>
              </a:spcAft>
              <a:defRPr sz="3600">
                <a:solidFill>
                  <a:schemeClr val="bg1"/>
                </a:solidFill>
                <a:latin typeface="Arial" charset="0"/>
                <a:cs typeface="PT Bold Heading" pitchFamily="2" charset="-78"/>
              </a:defRPr>
            </a:lvl7pPr>
            <a:lvl8pPr marL="1371600" algn="ctr" rtl="1" eaLnBrk="1" fontAlgn="base" hangingPunct="1">
              <a:spcBef>
                <a:spcPct val="0"/>
              </a:spcBef>
              <a:spcAft>
                <a:spcPct val="0"/>
              </a:spcAft>
              <a:defRPr sz="3600">
                <a:solidFill>
                  <a:schemeClr val="bg1"/>
                </a:solidFill>
                <a:latin typeface="Arial" charset="0"/>
                <a:cs typeface="PT Bold Heading" pitchFamily="2" charset="-78"/>
              </a:defRPr>
            </a:lvl8pPr>
            <a:lvl9pPr marL="1828800" algn="ctr" rtl="1" eaLnBrk="1" fontAlgn="base" hangingPunct="1">
              <a:spcBef>
                <a:spcPct val="0"/>
              </a:spcBef>
              <a:spcAft>
                <a:spcPct val="0"/>
              </a:spcAft>
              <a:defRPr sz="3600">
                <a:solidFill>
                  <a:schemeClr val="bg1"/>
                </a:solidFill>
                <a:latin typeface="Arial" charset="0"/>
                <a:cs typeface="PT Bold Heading" pitchFamily="2" charset="-78"/>
              </a:defRPr>
            </a:lvl9pPr>
          </a:lstStyle>
          <a:p>
            <a:pPr marL="0" marR="0" lvl="0" indent="0" algn="ctr" defTabSz="457200" rtl="1" eaLnBrk="1" fontAlgn="base" latinLnBrk="0" hangingPunct="1">
              <a:lnSpc>
                <a:spcPct val="100000"/>
              </a:lnSpc>
              <a:spcBef>
                <a:spcPct val="0"/>
              </a:spcBef>
              <a:spcAft>
                <a:spcPct val="0"/>
              </a:spcAft>
              <a:buClrTx/>
              <a:buSzTx/>
              <a:buFontTx/>
              <a:buNone/>
              <a:tabLst/>
              <a:defRPr/>
            </a:pPr>
            <a:r>
              <a:rPr kumimoji="0" lang="ar-SA" altLang="en-US" sz="3800" b="1" i="0" u="sng" strike="noStrike" kern="1200" cap="none" spc="0" normalizeH="0" baseline="0" noProof="0" dirty="0">
                <a:ln>
                  <a:noFill/>
                </a:ln>
                <a:solidFill>
                  <a:srgbClr val="FFC000"/>
                </a:solidFill>
                <a:effectLst/>
                <a:uLnTx/>
                <a:uFillTx/>
                <a:latin typeface="Times New Roman" pitchFamily="18" charset="0"/>
                <a:ea typeface="+mj-ea"/>
                <a:cs typeface="Times New Roman" pitchFamily="18" charset="0"/>
              </a:rPr>
              <a:t>الإنجيل من بشارة مُعلمنا مار</a:t>
            </a:r>
            <a:r>
              <a:rPr kumimoji="0" lang="ar-EG" altLang="en-US" sz="3800" b="1" i="0" u="sng" strike="noStrike" kern="1200" cap="none" spc="0" normalizeH="0" baseline="0" noProof="0" dirty="0">
                <a:ln>
                  <a:noFill/>
                </a:ln>
                <a:solidFill>
                  <a:srgbClr val="FFC000"/>
                </a:solidFill>
                <a:effectLst/>
                <a:uLnTx/>
                <a:uFillTx/>
                <a:latin typeface="Times New Roman" pitchFamily="18" charset="0"/>
                <a:ea typeface="+mj-ea"/>
                <a:cs typeface="Times New Roman" pitchFamily="18" charset="0"/>
              </a:rPr>
              <a:t> </a:t>
            </a:r>
            <a:r>
              <a:rPr kumimoji="0" lang="ar-SA" altLang="en-US" sz="3800" b="1" i="0" u="sng" strike="noStrike" kern="1200" cap="none" spc="0" normalizeH="0" baseline="0" noProof="0" dirty="0">
                <a:ln>
                  <a:noFill/>
                </a:ln>
                <a:solidFill>
                  <a:srgbClr val="FFC000"/>
                </a:solidFill>
                <a:effectLst/>
                <a:uLnTx/>
                <a:uFillTx/>
                <a:latin typeface="Times New Roman" pitchFamily="18" charset="0"/>
                <a:ea typeface="+mj-ea"/>
                <a:cs typeface="Times New Roman" pitchFamily="18" charset="0"/>
              </a:rPr>
              <a:t>لوقا</a:t>
            </a:r>
            <a:r>
              <a:rPr kumimoji="0" lang="ar-EG" altLang="en-US" sz="3800" b="1" i="0" u="sng" strike="noStrike" kern="1200" cap="none" spc="0" normalizeH="0" baseline="0" noProof="0" dirty="0">
                <a:ln>
                  <a:noFill/>
                </a:ln>
                <a:solidFill>
                  <a:srgbClr val="FFC000"/>
                </a:solidFill>
                <a:effectLst/>
                <a:uLnTx/>
                <a:uFillTx/>
                <a:latin typeface="Times New Roman" pitchFamily="18" charset="0"/>
                <a:ea typeface="+mj-ea"/>
                <a:cs typeface="Times New Roman" pitchFamily="18" charset="0"/>
              </a:rPr>
              <a:t> البشير</a:t>
            </a:r>
            <a:r>
              <a:rPr kumimoji="0" lang="ar-SA" altLang="en-US" sz="3800" b="1" i="0" u="sng" strike="noStrike" kern="1200" cap="none" spc="0" normalizeH="0" baseline="0" noProof="0" dirty="0">
                <a:ln>
                  <a:noFill/>
                </a:ln>
                <a:solidFill>
                  <a:srgbClr val="FFC000"/>
                </a:solidFill>
                <a:effectLst/>
                <a:uLnTx/>
                <a:uFillTx/>
                <a:latin typeface="Times New Roman" pitchFamily="18" charset="0"/>
                <a:ea typeface="+mj-ea"/>
                <a:cs typeface="Times New Roman" pitchFamily="18" charset="0"/>
              </a:rPr>
              <a:t> ( 2 : 15 ـ 20 )</a:t>
            </a:r>
            <a:endParaRPr kumimoji="0" lang="en-US" altLang="en-US" sz="3800" b="1" i="0" u="sng" strike="noStrike" kern="1200" cap="none" spc="0" normalizeH="0" baseline="0" noProof="0" dirty="0">
              <a:ln>
                <a:noFill/>
              </a:ln>
              <a:solidFill>
                <a:srgbClr val="FFC000"/>
              </a:solidFill>
              <a:effectLst/>
              <a:uLnTx/>
              <a:uFillTx/>
              <a:latin typeface="Times New Roman" pitchFamily="18" charset="0"/>
              <a:ea typeface="+mj-ea"/>
              <a:cs typeface="Times New Roman" pitchFamily="18" charset="0"/>
            </a:endParaRPr>
          </a:p>
        </p:txBody>
      </p:sp>
    </p:spTree>
    <p:extLst>
      <p:ext uri="{BB962C8B-B14F-4D97-AF65-F5344CB8AC3E}">
        <p14:creationId xmlns:p14="http://schemas.microsoft.com/office/powerpoint/2010/main" val="21711398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04748099"/>
      </p:ext>
    </p:extLst>
  </p:cSld>
  <p:clrMapOvr>
    <a:masterClrMapping/>
  </p:clrMapOvr>
  <p:transition advClick="0" advTm="0"/>
</p:sld>
</file>

<file path=ppt/slides/slide3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F8EE8060-F08C-400B-9AA5-8342823494F9}"/>
              </a:ext>
            </a:extLst>
          </p:cNvPr>
          <p:cNvSpPr txBox="1"/>
          <p:nvPr/>
        </p:nvSpPr>
        <p:spPr bwMode="auto">
          <a:xfrm>
            <a:off x="0" y="4345206"/>
            <a:ext cx="9144000" cy="2185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rtlCol="0">
            <a:spAutoFit/>
          </a:bodyPr>
          <a:lstStyle/>
          <a:p>
            <a:pPr marL="0" marR="0" lvl="0" indent="0" algn="justLow" defTabSz="457200" rtl="1" eaLnBrk="1" fontAlgn="auto" latinLnBrk="0" hangingPunct="1">
              <a:lnSpc>
                <a:spcPct val="100000"/>
              </a:lnSpc>
              <a:spcBef>
                <a:spcPct val="0"/>
              </a:spcBef>
              <a:spcAft>
                <a:spcPts val="0"/>
              </a:spcAft>
              <a:buClrTx/>
              <a:buSzTx/>
              <a:buFontTx/>
              <a:buNone/>
              <a:tabLst/>
              <a:defRPr/>
            </a:pPr>
            <a:r>
              <a:rPr kumimoji="0" lang="ar-SA" altLang="en-US" sz="3400" b="1" i="0" u="none" strike="noStrike" kern="1200" cap="none" spc="0" normalizeH="0" baseline="0" noProof="0" dirty="0">
                <a:ln>
                  <a:noFill/>
                </a:ln>
                <a:solidFill>
                  <a:prstClr val="white"/>
                </a:solidFill>
                <a:effectLst/>
                <a:uLnTx/>
                <a:uFillTx/>
                <a:latin typeface="Calibri" panose="020F0502020204030204"/>
                <a:ea typeface="+mn-ea"/>
                <a:cs typeface="Times New Roman" panose="02020603050405020304" pitchFamily="18" charset="0"/>
              </a:rPr>
              <a:t>فلمَّا رأوهُ عَلِموا أنَّ الكلامُ الَّذي قِيلَ لهُم كانَ عن هذا الصبيِّ. وكُلُّ الَّذينَ سمعوا تعجبوا ممَّا قيلَ لهُم من الرُّعاةِ. وأمَّا مريمُ فكانت تحفظُ جميعَ هذا الكلام مُتفكِّرَةً بهِ في قلبها. ثُمَّ رجعَ الرَّعاةُ وهم يمجِّدونَ اللـهَ ويسبِّحونهُ على كُلِّ ما سمعوهُ ورأوهُ كما قِيلَ لهُم.</a:t>
            </a:r>
          </a:p>
        </p:txBody>
      </p:sp>
    </p:spTree>
    <p:extLst>
      <p:ext uri="{BB962C8B-B14F-4D97-AF65-F5344CB8AC3E}">
        <p14:creationId xmlns:p14="http://schemas.microsoft.com/office/powerpoint/2010/main" val="2929773634"/>
      </p:ext>
    </p:extLst>
  </p:cSld>
  <p:clrMapOvr>
    <a:masterClrMapping/>
  </p:clrMapOvr>
</p:sld>
</file>

<file path=ppt/slides/slide3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076841522"/>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3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1815353" y="1"/>
            <a:ext cx="1815353" cy="806824"/>
          </a:xfrm>
        </p:spPr>
        <p:txBody>
          <a:bodyPr/>
          <a:lstStyle/>
          <a:p>
            <a:pPr algn="ctr" rtl="1"/>
            <a:r>
              <a:rPr lang="en-US" sz="4400" b="1" u="sng" dirty="0">
                <a:solidFill>
                  <a:srgbClr val="FFC000"/>
                </a:solidFill>
              </a:rPr>
              <a:t>7</a:t>
            </a:r>
            <a:r>
              <a:rPr lang="ar-EG" sz="4400" b="1" u="sng" dirty="0">
                <a:solidFill>
                  <a:srgbClr val="FFC000"/>
                </a:solidFill>
              </a:rPr>
              <a:t> طوبة</a:t>
            </a:r>
            <a:endParaRPr lang="en-GB" sz="4400" b="1" u="sng" dirty="0">
              <a:solidFill>
                <a:srgbClr val="FFC000"/>
              </a:solidFill>
            </a:endParaRPr>
          </a:p>
        </p:txBody>
      </p:sp>
      <p:sp>
        <p:nvSpPr>
          <p:cNvPr id="4" name="TextBox 3">
            <a:extLst>
              <a:ext uri="{FF2B5EF4-FFF2-40B4-BE49-F238E27FC236}">
                <a16:creationId xmlns:a16="http://schemas.microsoft.com/office/drawing/2014/main" id="{CDFDEE6D-FAD9-44AA-A0E6-F435C804EB0C}"/>
              </a:ext>
            </a:extLst>
          </p:cNvPr>
          <p:cNvSpPr txBox="1"/>
          <p:nvPr/>
        </p:nvSpPr>
        <p:spPr>
          <a:xfrm>
            <a:off x="0" y="4824007"/>
            <a:ext cx="8407774" cy="1323439"/>
          </a:xfrm>
          <a:prstGeom prst="rect">
            <a:avLst/>
          </a:prstGeom>
          <a:noFill/>
        </p:spPr>
        <p:txBody>
          <a:bodyPr wrap="square" rtlCol="0">
            <a:spAutoFit/>
          </a:bodyPr>
          <a:lstStyle/>
          <a:p>
            <a:pPr marL="0" marR="0" lvl="0" indent="0" algn="ctr" defTabSz="457200" rtl="1" eaLnBrk="1" fontAlgn="auto" latinLnBrk="0" hangingPunct="1">
              <a:lnSpc>
                <a:spcPct val="100000"/>
              </a:lnSpc>
              <a:spcBef>
                <a:spcPts val="0"/>
              </a:spcBef>
              <a:spcAft>
                <a:spcPts val="0"/>
              </a:spcAft>
              <a:buClrTx/>
              <a:buSzTx/>
              <a:buFontTx/>
              <a:buNone/>
              <a:tabLst/>
              <a:defRPr/>
            </a:pPr>
            <a:endParaRPr kumimoji="0" lang="en-GB" sz="8000" b="1"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
        <p:nvSpPr>
          <p:cNvPr id="9" name="TextBox 8">
            <a:hlinkClick r:id="rId2" action="ppaction://hlinksldjump"/>
            <a:extLst>
              <a:ext uri="{FF2B5EF4-FFF2-40B4-BE49-F238E27FC236}">
                <a16:creationId xmlns:a16="http://schemas.microsoft.com/office/drawing/2014/main" id="{42ADB5C5-4B62-4AF2-8BE5-A798BB8240A1}"/>
              </a:ext>
            </a:extLst>
          </p:cNvPr>
          <p:cNvSpPr txBox="1"/>
          <p:nvPr/>
        </p:nvSpPr>
        <p:spPr>
          <a:xfrm>
            <a:off x="736226" y="4821193"/>
            <a:ext cx="7718612" cy="1323439"/>
          </a:xfrm>
          <a:prstGeom prst="rect">
            <a:avLst/>
          </a:prstGeom>
          <a:noFill/>
        </p:spPr>
        <p:txBody>
          <a:bodyPr wrap="square" rtlCol="0">
            <a:spAutoFit/>
          </a:bodyPr>
          <a:lstStyle/>
          <a:p>
            <a:pPr marL="0" marR="0" lvl="0" indent="0" algn="ctr" defTabSz="914400" rtl="1" eaLnBrk="0" fontAlgn="base" latinLnBrk="0" hangingPunct="0">
              <a:lnSpc>
                <a:spcPct val="100000"/>
              </a:lnSpc>
              <a:spcBef>
                <a:spcPct val="20000"/>
              </a:spcBef>
              <a:spcAft>
                <a:spcPct val="0"/>
              </a:spcAft>
              <a:buClrTx/>
              <a:buSzTx/>
              <a:buFontTx/>
              <a:buNone/>
              <a:tabLst/>
              <a:defRPr/>
            </a:pPr>
            <a:r>
              <a:rPr kumimoji="0" lang="ar-EG" sz="8000" b="1" i="0" u="none" strike="noStrike" kern="0" cap="none" spc="0" normalizeH="0" baseline="0" noProof="0" dirty="0">
                <a:ln>
                  <a:noFill/>
                </a:ln>
                <a:solidFill>
                  <a:prstClr val="white"/>
                </a:solidFill>
                <a:effectLst/>
                <a:uLnTx/>
                <a:uFillTx/>
                <a:latin typeface="Calibri"/>
                <a:ea typeface="+mn-ea"/>
                <a:cs typeface="Arial" panose="020B0604020202020204" pitchFamily="34" charset="0"/>
              </a:rPr>
              <a:t>تقرأ فصول </a:t>
            </a:r>
            <a:r>
              <a:rPr kumimoji="0" lang="ar-EG" sz="8000" b="1" i="0" u="sng" strike="noStrike" kern="0" cap="none" spc="0" normalizeH="0" baseline="0" noProof="0" dirty="0">
                <a:ln>
                  <a:noFill/>
                </a:ln>
                <a:solidFill>
                  <a:srgbClr val="FFC000"/>
                </a:solidFill>
                <a:effectLst/>
                <a:uLnTx/>
                <a:uFillTx/>
                <a:latin typeface="Calibri"/>
                <a:ea typeface="+mn-ea"/>
                <a:cs typeface="Arial" panose="020B0604020202020204" pitchFamily="34" charset="0"/>
              </a:rPr>
              <a:t>17 هاتور</a:t>
            </a:r>
            <a:endParaRPr kumimoji="0" lang="en-GB" sz="8000" b="1" i="0" u="sng" strike="noStrike" kern="0" cap="none" spc="0" normalizeH="0" baseline="0" noProof="0" dirty="0">
              <a:ln>
                <a:noFill/>
              </a:ln>
              <a:solidFill>
                <a:srgbClr val="FFC000"/>
              </a:solidFill>
              <a:effectLst/>
              <a:uLnTx/>
              <a:uFillTx/>
              <a:latin typeface="Calibri"/>
              <a:ea typeface="+mn-ea"/>
              <a:cs typeface="+mn-cs"/>
            </a:endParaRPr>
          </a:p>
        </p:txBody>
      </p:sp>
    </p:spTree>
    <p:extLst>
      <p:ext uri="{BB962C8B-B14F-4D97-AF65-F5344CB8AC3E}">
        <p14:creationId xmlns:p14="http://schemas.microsoft.com/office/powerpoint/2010/main" val="3252114720"/>
      </p:ext>
    </p:extLst>
  </p:cSld>
  <p:clrMapOvr>
    <a:masterClrMapping/>
  </p:clrMapOvr>
</p:sld>
</file>

<file path=ppt/slides/slide3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99622288"/>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3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1536326" y="1"/>
            <a:ext cx="1536326" cy="806824"/>
          </a:xfrm>
        </p:spPr>
        <p:txBody>
          <a:bodyPr>
            <a:normAutofit/>
          </a:bodyPr>
          <a:lstStyle/>
          <a:p>
            <a:pPr algn="ctr" rtl="1"/>
            <a:r>
              <a:rPr lang="ar-EG" b="1" u="sng" dirty="0">
                <a:solidFill>
                  <a:srgbClr val="FFC000"/>
                </a:solidFill>
              </a:rPr>
              <a:t>8 طوبه</a:t>
            </a:r>
            <a:endParaRPr lang="en-GB"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7EFFE808-0CF6-48F9-A738-2C2CE056E5D9}"/>
              </a:ext>
            </a:extLst>
          </p:cNvPr>
          <p:cNvSpPr txBox="1"/>
          <p:nvPr/>
        </p:nvSpPr>
        <p:spPr>
          <a:xfrm>
            <a:off x="0" y="4824007"/>
            <a:ext cx="9144000" cy="1200329"/>
          </a:xfrm>
          <a:prstGeom prst="rect">
            <a:avLst/>
          </a:prstGeom>
          <a:noFill/>
        </p:spPr>
        <p:txBody>
          <a:bodyPr wrap="square" rtlCol="0">
            <a:spAutoFit/>
          </a:bodyPr>
          <a:lstStyle/>
          <a:p>
            <a:pPr marL="0" marR="0" lvl="0" indent="0" algn="ctr" defTabSz="914400" rtl="1"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ar-EG" sz="80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120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3 ابيب</a:t>
            </a:r>
            <a:endParaRPr kumimoji="0" lang="en-GB" sz="8000" b="1" i="0" u="sng" strike="noStrike" kern="120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34493519"/>
      </p:ext>
    </p:extLst>
  </p:cSld>
  <p:clrMapOvr>
    <a:masterClrMapping/>
  </p:clrMapOvr>
</p:sld>
</file>

<file path=ppt/slides/slide3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47301027"/>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3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1559858" y="1"/>
            <a:ext cx="1559858" cy="806824"/>
          </a:xfrm>
        </p:spPr>
        <p:txBody>
          <a:bodyPr/>
          <a:lstStyle/>
          <a:p>
            <a:pPr algn="ctr" rtl="1"/>
            <a:r>
              <a:rPr lang="ar-EG" sz="4400" b="1" u="sng" dirty="0">
                <a:solidFill>
                  <a:srgbClr val="FFC000"/>
                </a:solidFill>
              </a:rPr>
              <a:t>9 طوبة</a:t>
            </a:r>
            <a:endParaRPr lang="en-GB" sz="4400"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F15349BF-00F0-46C4-AC5B-7058AF6B1E51}"/>
              </a:ext>
            </a:extLst>
          </p:cNvPr>
          <p:cNvSpPr txBox="1"/>
          <p:nvPr/>
        </p:nvSpPr>
        <p:spPr>
          <a:xfrm>
            <a:off x="0" y="4824007"/>
            <a:ext cx="9144000" cy="1323439"/>
          </a:xfrm>
          <a:prstGeom prst="rect">
            <a:avLst/>
          </a:prstGeom>
          <a:noFill/>
        </p:spPr>
        <p:txBody>
          <a:bodyPr wrap="square" rtlCol="0">
            <a:spAutoFit/>
          </a:bodyPr>
          <a:lstStyle/>
          <a:p>
            <a:pPr marL="0" marR="0" lvl="0" indent="0" algn="ctr" defTabSz="914400" rtl="1" eaLnBrk="0" fontAlgn="base" latinLnBrk="0" hangingPunct="0">
              <a:lnSpc>
                <a:spcPct val="100000"/>
              </a:lnSpc>
              <a:spcBef>
                <a:spcPct val="20000"/>
              </a:spcBef>
              <a:spcAft>
                <a:spcPct val="0"/>
              </a:spcAft>
              <a:buClrTx/>
              <a:buSzTx/>
              <a:buFontTx/>
              <a:buNone/>
              <a:tabLst/>
              <a:defRPr/>
            </a:pPr>
            <a:r>
              <a:rPr kumimoji="0" lang="ar-EG" sz="8000" b="1" i="0" u="none" strike="noStrike" kern="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27 بابة</a:t>
            </a:r>
            <a:endParaRPr kumimoji="0" lang="en-GB" sz="8000" b="1" i="0" u="sng" strike="noStrike" kern="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1560936833"/>
      </p:ext>
    </p:extLst>
  </p:cSld>
  <p:clrMapOvr>
    <a:masterClrMapping/>
  </p:clrMapOvr>
</p:sld>
</file>

<file path=ppt/slides/slide3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455408935"/>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3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2338" name="Title 1"/>
          <p:cNvSpPr>
            <a:spLocks noGrp="1"/>
          </p:cNvSpPr>
          <p:nvPr>
            <p:ph type="title"/>
          </p:nvPr>
        </p:nvSpPr>
        <p:spPr bwMode="auto">
          <a:xfrm>
            <a:off x="-1815354" y="19050"/>
            <a:ext cx="1815353"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ar-EG" dirty="0"/>
              <a:t>10 طوبة</a:t>
            </a:r>
            <a:endParaRPr lang="en-US" dirty="0"/>
          </a:p>
        </p:txBody>
      </p:sp>
      <p:sp>
        <p:nvSpPr>
          <p:cNvPr id="142340" name="Content Placeholder 3"/>
          <p:cNvSpPr txBox="1">
            <a:spLocks/>
          </p:cNvSpPr>
          <p:nvPr/>
        </p:nvSpPr>
        <p:spPr bwMode="auto">
          <a:xfrm>
            <a:off x="0" y="4345206"/>
            <a:ext cx="9144000" cy="2585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4400">
                <a:solidFill>
                  <a:schemeClr val="tx1"/>
                </a:solidFill>
                <a:latin typeface="Arial" panose="020B0604020202020204" pitchFamily="34" charset="0"/>
                <a:cs typeface="Arial" panose="020B0604020202020204" pitchFamily="34" charset="0"/>
              </a:defRPr>
            </a:lvl1pPr>
            <a:lvl2pPr marL="742950" indent="-285750">
              <a:defRPr sz="4400">
                <a:solidFill>
                  <a:schemeClr val="tx1"/>
                </a:solidFill>
                <a:latin typeface="Arial" panose="020B0604020202020204" pitchFamily="34" charset="0"/>
                <a:cs typeface="Arial" panose="020B0604020202020204" pitchFamily="34" charset="0"/>
              </a:defRPr>
            </a:lvl2pPr>
            <a:lvl3pPr marL="1143000" indent="-228600">
              <a:defRPr sz="4400">
                <a:solidFill>
                  <a:schemeClr val="tx1"/>
                </a:solidFill>
                <a:latin typeface="Arial" panose="020B0604020202020204" pitchFamily="34" charset="0"/>
                <a:cs typeface="Arial" panose="020B0604020202020204" pitchFamily="34" charset="0"/>
              </a:defRPr>
            </a:lvl3pPr>
            <a:lvl4pPr marL="1600200" indent="-228600">
              <a:defRPr sz="4400">
                <a:solidFill>
                  <a:schemeClr val="tx1"/>
                </a:solidFill>
                <a:latin typeface="Arial" panose="020B0604020202020204" pitchFamily="34" charset="0"/>
                <a:cs typeface="Arial" panose="020B0604020202020204" pitchFamily="34" charset="0"/>
              </a:defRPr>
            </a:lvl4pPr>
            <a:lvl5pPr marL="2057400" indent="-228600">
              <a:defRPr sz="4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9pPr>
          </a:lstStyle>
          <a:p>
            <a:pPr marL="0" marR="0" lvl="0" indent="0" algn="ctr" defTabSz="457200" rtl="1" eaLnBrk="1" fontAlgn="auto" latinLnBrk="0" hangingPunct="1">
              <a:lnSpc>
                <a:spcPct val="100000"/>
              </a:lnSpc>
              <a:spcBef>
                <a:spcPct val="20000"/>
              </a:spcBef>
              <a:spcAft>
                <a:spcPts val="0"/>
              </a:spcAft>
              <a:buClrTx/>
              <a:buSzTx/>
              <a:buFontTx/>
              <a:buNone/>
              <a:tabLst/>
              <a:defRPr/>
            </a:pPr>
            <a:r>
              <a:rPr kumimoji="0" lang="ar-EG" altLang="en-US" sz="5400" b="1" i="0" u="none" strike="noStrike" kern="1200" cap="none" spc="0" normalizeH="0" baseline="0" noProof="0" dirty="0">
                <a:ln>
                  <a:noFill/>
                </a:ln>
                <a:solidFill>
                  <a:srgbClr val="FFFFFF"/>
                </a:solidFill>
                <a:effectLst/>
                <a:uLnTx/>
                <a:uFillTx/>
                <a:latin typeface="CS New Athanasius" panose="020B0500000000000000" pitchFamily="34" charset="0"/>
                <a:ea typeface="+mn-ea"/>
                <a:cs typeface="Times New Roman" panose="02020603050405020304" pitchFamily="18" charset="0"/>
              </a:rPr>
              <a:t>عطشت نَفسي إلى اللهِ الحيِّ، تَوكَّلي على اللهِ فإنِّي اعترفُ لهُ. خلاصُ وَجهي هو إلهي.</a:t>
            </a:r>
          </a:p>
        </p:txBody>
      </p:sp>
      <p:sp>
        <p:nvSpPr>
          <p:cNvPr id="5" name="Title 1">
            <a:extLst>
              <a:ext uri="{FF2B5EF4-FFF2-40B4-BE49-F238E27FC236}">
                <a16:creationId xmlns:a16="http://schemas.microsoft.com/office/drawing/2014/main" id="{F959FD94-159A-4048-9BA7-C8ED073695BE}"/>
              </a:ext>
            </a:extLst>
          </p:cNvPr>
          <p:cNvSpPr txBox="1">
            <a:spLocks/>
          </p:cNvSpPr>
          <p:nvPr/>
        </p:nvSpPr>
        <p:spPr bwMode="auto">
          <a:xfrm>
            <a:off x="461962" y="3580031"/>
            <a:ext cx="8220075"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marL="0" marR="0" lvl="0" indent="0" algn="ctr" defTabSz="457200" rtl="1" eaLnBrk="1" fontAlgn="base" latinLnBrk="0" hangingPunct="1">
              <a:lnSpc>
                <a:spcPct val="100000"/>
              </a:lnSpc>
              <a:spcBef>
                <a:spcPct val="0"/>
              </a:spcBef>
              <a:spcAft>
                <a:spcPct val="0"/>
              </a:spcAft>
              <a:buClrTx/>
              <a:buSzTx/>
              <a:buFontTx/>
              <a:buNone/>
              <a:tabLst/>
              <a:defRPr/>
            </a:pPr>
            <a:r>
              <a:rPr kumimoji="0" lang="ar-EG" altLang="en-US" sz="44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المزمور ( 41 : 1 ، 6 )</a:t>
            </a:r>
          </a:p>
        </p:txBody>
      </p:sp>
    </p:spTree>
  </p:cSld>
  <p:clrMapOvr>
    <a:masterClrMapping/>
  </p:clrMapOvr>
  <p:transition spd="slow"/>
</p:sld>
</file>

<file path=ppt/slides/slide3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62D0529B-F1E0-4786-8453-558A16E4194D}"/>
              </a:ext>
            </a:extLst>
          </p:cNvPr>
          <p:cNvSpPr txBox="1"/>
          <p:nvPr/>
        </p:nvSpPr>
        <p:spPr bwMode="auto">
          <a:xfrm>
            <a:off x="0" y="4345206"/>
            <a:ext cx="9144000" cy="24776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rtlCol="0">
            <a:spAutoFit/>
          </a:bodyPr>
          <a:lstStyle/>
          <a:p>
            <a:pPr marL="0" marR="0" lvl="0" indent="0" algn="r" defTabSz="457200" rtl="1" eaLnBrk="1" fontAlgn="auto" latinLnBrk="0" hangingPunct="1">
              <a:lnSpc>
                <a:spcPct val="100000"/>
              </a:lnSpc>
              <a:spcBef>
                <a:spcPct val="0"/>
              </a:spcBef>
              <a:spcAft>
                <a:spcPts val="0"/>
              </a:spcAft>
              <a:buClrTx/>
              <a:buSzTx/>
              <a:buFontTx/>
              <a:buNone/>
              <a:tabLst/>
              <a:defRPr/>
            </a:pPr>
            <a:r>
              <a:rPr kumimoji="0" lang="ar-SA" altLang="en-US" sz="3100" b="1" i="0" u="none" strike="noStrike" kern="1200" cap="none" spc="0" normalizeH="0" baseline="0" noProof="0" dirty="0">
                <a:ln>
                  <a:noFill/>
                </a:ln>
                <a:solidFill>
                  <a:prstClr val="white"/>
                </a:solidFill>
                <a:effectLst/>
                <a:uLnTx/>
                <a:uFillTx/>
                <a:latin typeface="Calibri" panose="020F0502020204030204"/>
                <a:ea typeface="+mn-ea"/>
                <a:cs typeface="Times New Roman" panose="02020603050405020304" pitchFamily="18" charset="0"/>
              </a:rPr>
              <a:t>ولمَّا سمع يسوع أن يوحنا أُسلِم، مَضى إلى الجليل. وترك النَّاصرة. فأتى وسكن في كفر ناحوم التي على شاطئ البحر في تُخُوم زَبُولون ونفتاليمَ، لكى يتمَّ ما قيل بإشعياء النَّبيِّ القائل: " أرض زَبُولون، وأرض نفتاليمَ، طريق البحر، عبر الأردنَّ، جليل الأُمم. الشَّعب الجالس في الظُّلمة أبصر نوراً</a:t>
            </a:r>
            <a:r>
              <a:rPr kumimoji="0" lang="ar-EG" altLang="en-US" sz="3100" b="1" i="0" u="none" strike="noStrike" kern="1200" cap="none" spc="0" normalizeH="0" baseline="0" noProof="0" dirty="0">
                <a:ln>
                  <a:noFill/>
                </a:ln>
                <a:solidFill>
                  <a:prstClr val="white"/>
                </a:solidFill>
                <a:effectLst/>
                <a:uLnTx/>
                <a:uFillTx/>
                <a:latin typeface="Calibri" panose="020F0502020204030204"/>
                <a:ea typeface="+mn-ea"/>
                <a:cs typeface="Times New Roman" panose="02020603050405020304" pitchFamily="18" charset="0"/>
              </a:rPr>
              <a:t> </a:t>
            </a:r>
            <a:r>
              <a:rPr kumimoji="0" lang="ar-SA" altLang="en-US" sz="3100" b="1" i="0" u="none" strike="noStrike" kern="1200" cap="none" spc="0" normalizeH="0" baseline="0" noProof="0" dirty="0">
                <a:ln>
                  <a:noFill/>
                </a:ln>
                <a:solidFill>
                  <a:prstClr val="white"/>
                </a:solidFill>
                <a:effectLst/>
                <a:uLnTx/>
                <a:uFillTx/>
                <a:latin typeface="Calibri" panose="020F0502020204030204"/>
                <a:ea typeface="+mn-ea"/>
                <a:cs typeface="Times New Roman" panose="02020603050405020304" pitchFamily="18" charset="0"/>
              </a:rPr>
              <a:t>عظيماً، والجالسون في الكورة وظلال الموت أشرق عليهم نورٌ ". </a:t>
            </a:r>
          </a:p>
        </p:txBody>
      </p:sp>
      <p:sp>
        <p:nvSpPr>
          <p:cNvPr id="3" name="Title 1">
            <a:extLst>
              <a:ext uri="{FF2B5EF4-FFF2-40B4-BE49-F238E27FC236}">
                <a16:creationId xmlns:a16="http://schemas.microsoft.com/office/drawing/2014/main" id="{FA219361-A44C-4F48-B587-027A12A62696}"/>
              </a:ext>
            </a:extLst>
          </p:cNvPr>
          <p:cNvSpPr>
            <a:spLocks noGrp="1"/>
          </p:cNvSpPr>
          <p:nvPr/>
        </p:nvSpPr>
        <p:spPr bwMode="auto">
          <a:xfrm>
            <a:off x="0" y="3671047"/>
            <a:ext cx="9144000" cy="674159"/>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rtl="1" eaLnBrk="0" fontAlgn="base" hangingPunct="0">
              <a:spcBef>
                <a:spcPct val="0"/>
              </a:spcBef>
              <a:spcAft>
                <a:spcPct val="0"/>
              </a:spcAft>
              <a:defRPr sz="4400" b="1" u="sng">
                <a:solidFill>
                  <a:srgbClr val="FFC000"/>
                </a:solidFill>
                <a:latin typeface="Times New Roman" pitchFamily="18" charset="0"/>
                <a:ea typeface="+mj-ea"/>
                <a:cs typeface="Times New Roman" pitchFamily="18" charset="0"/>
              </a:defRPr>
            </a:lvl1pPr>
            <a:lvl2pPr algn="ctr" rtl="1" eaLnBrk="0" fontAlgn="base" hangingPunct="0">
              <a:spcBef>
                <a:spcPct val="0"/>
              </a:spcBef>
              <a:spcAft>
                <a:spcPct val="0"/>
              </a:spcAft>
              <a:defRPr sz="3600">
                <a:solidFill>
                  <a:schemeClr val="bg1"/>
                </a:solidFill>
                <a:latin typeface="Calibri" pitchFamily="34" charset="0"/>
                <a:cs typeface="PT Bold Heading" pitchFamily="2" charset="-78"/>
              </a:defRPr>
            </a:lvl2pPr>
            <a:lvl3pPr algn="ctr" rtl="1" eaLnBrk="0" fontAlgn="base" hangingPunct="0">
              <a:spcBef>
                <a:spcPct val="0"/>
              </a:spcBef>
              <a:spcAft>
                <a:spcPct val="0"/>
              </a:spcAft>
              <a:defRPr sz="3600">
                <a:solidFill>
                  <a:schemeClr val="bg1"/>
                </a:solidFill>
                <a:latin typeface="Calibri" pitchFamily="34" charset="0"/>
                <a:cs typeface="PT Bold Heading" pitchFamily="2" charset="-78"/>
              </a:defRPr>
            </a:lvl3pPr>
            <a:lvl4pPr algn="ctr" rtl="1" eaLnBrk="0" fontAlgn="base" hangingPunct="0">
              <a:spcBef>
                <a:spcPct val="0"/>
              </a:spcBef>
              <a:spcAft>
                <a:spcPct val="0"/>
              </a:spcAft>
              <a:defRPr sz="3600">
                <a:solidFill>
                  <a:schemeClr val="bg1"/>
                </a:solidFill>
                <a:latin typeface="Calibri" pitchFamily="34" charset="0"/>
                <a:cs typeface="PT Bold Heading" pitchFamily="2" charset="-78"/>
              </a:defRPr>
            </a:lvl4pPr>
            <a:lvl5pPr algn="ctr" rtl="1" eaLnBrk="0" fontAlgn="base" hangingPunct="0">
              <a:spcBef>
                <a:spcPct val="0"/>
              </a:spcBef>
              <a:spcAft>
                <a:spcPct val="0"/>
              </a:spcAft>
              <a:defRPr sz="3600">
                <a:solidFill>
                  <a:schemeClr val="bg1"/>
                </a:solidFill>
                <a:latin typeface="Calibri" pitchFamily="34" charset="0"/>
                <a:cs typeface="PT Bold Heading" pitchFamily="2" charset="-78"/>
              </a:defRPr>
            </a:lvl5pPr>
            <a:lvl6pPr marL="457200" algn="ctr" rtl="1" eaLnBrk="1" fontAlgn="base" hangingPunct="1">
              <a:spcBef>
                <a:spcPct val="0"/>
              </a:spcBef>
              <a:spcAft>
                <a:spcPct val="0"/>
              </a:spcAft>
              <a:defRPr sz="3600">
                <a:solidFill>
                  <a:schemeClr val="bg1"/>
                </a:solidFill>
                <a:latin typeface="Arial" charset="0"/>
                <a:cs typeface="PT Bold Heading" pitchFamily="2" charset="-78"/>
              </a:defRPr>
            </a:lvl6pPr>
            <a:lvl7pPr marL="914400" algn="ctr" rtl="1" eaLnBrk="1" fontAlgn="base" hangingPunct="1">
              <a:spcBef>
                <a:spcPct val="0"/>
              </a:spcBef>
              <a:spcAft>
                <a:spcPct val="0"/>
              </a:spcAft>
              <a:defRPr sz="3600">
                <a:solidFill>
                  <a:schemeClr val="bg1"/>
                </a:solidFill>
                <a:latin typeface="Arial" charset="0"/>
                <a:cs typeface="PT Bold Heading" pitchFamily="2" charset="-78"/>
              </a:defRPr>
            </a:lvl7pPr>
            <a:lvl8pPr marL="1371600" algn="ctr" rtl="1" eaLnBrk="1" fontAlgn="base" hangingPunct="1">
              <a:spcBef>
                <a:spcPct val="0"/>
              </a:spcBef>
              <a:spcAft>
                <a:spcPct val="0"/>
              </a:spcAft>
              <a:defRPr sz="3600">
                <a:solidFill>
                  <a:schemeClr val="bg1"/>
                </a:solidFill>
                <a:latin typeface="Arial" charset="0"/>
                <a:cs typeface="PT Bold Heading" pitchFamily="2" charset="-78"/>
              </a:defRPr>
            </a:lvl8pPr>
            <a:lvl9pPr marL="1828800" algn="ctr" rtl="1" eaLnBrk="1" fontAlgn="base" hangingPunct="1">
              <a:spcBef>
                <a:spcPct val="0"/>
              </a:spcBef>
              <a:spcAft>
                <a:spcPct val="0"/>
              </a:spcAft>
              <a:defRPr sz="3600">
                <a:solidFill>
                  <a:schemeClr val="bg1"/>
                </a:solidFill>
                <a:latin typeface="Arial" charset="0"/>
                <a:cs typeface="PT Bold Heading" pitchFamily="2" charset="-78"/>
              </a:defRPr>
            </a:lvl9pPr>
          </a:lstStyle>
          <a:p>
            <a:pPr marL="0" marR="0" lvl="0" indent="0" algn="ctr" defTabSz="457200" rtl="1" eaLnBrk="1" fontAlgn="base" latinLnBrk="0" hangingPunct="1">
              <a:lnSpc>
                <a:spcPct val="100000"/>
              </a:lnSpc>
              <a:spcBef>
                <a:spcPct val="0"/>
              </a:spcBef>
              <a:spcAft>
                <a:spcPct val="0"/>
              </a:spcAft>
              <a:buClrTx/>
              <a:buSzTx/>
              <a:buFontTx/>
              <a:buNone/>
              <a:tabLst/>
              <a:defRPr/>
            </a:pPr>
            <a:r>
              <a:rPr kumimoji="0" lang="ar-SA" altLang="en-US" sz="4000" b="1" i="0" u="sng" strike="noStrike" kern="1200" cap="none" spc="0" normalizeH="0" baseline="0" noProof="0" dirty="0">
                <a:ln>
                  <a:noFill/>
                </a:ln>
                <a:solidFill>
                  <a:srgbClr val="FFC000"/>
                </a:solidFill>
                <a:effectLst/>
                <a:uLnTx/>
                <a:uFillTx/>
                <a:latin typeface="Times New Roman" pitchFamily="18" charset="0"/>
                <a:ea typeface="+mj-ea"/>
                <a:cs typeface="Times New Roman" pitchFamily="18" charset="0"/>
              </a:rPr>
              <a:t>الإنجيل من بشارة مُعلمنا </a:t>
            </a:r>
            <a:r>
              <a:rPr kumimoji="0" lang="ar-EG" altLang="en-US" sz="4000" b="1" i="0" u="sng" strike="noStrike" kern="1200" cap="none" spc="0" normalizeH="0" baseline="0" noProof="0" dirty="0">
                <a:ln>
                  <a:noFill/>
                </a:ln>
                <a:solidFill>
                  <a:srgbClr val="FFC000"/>
                </a:solidFill>
                <a:effectLst/>
                <a:uLnTx/>
                <a:uFillTx/>
                <a:latin typeface="Times New Roman" pitchFamily="18" charset="0"/>
                <a:ea typeface="+mj-ea"/>
                <a:cs typeface="Times New Roman" pitchFamily="18" charset="0"/>
              </a:rPr>
              <a:t>متى البشير</a:t>
            </a:r>
            <a:r>
              <a:rPr kumimoji="0" lang="ar-SA" altLang="en-US" sz="4000" b="1" i="0" u="sng" strike="noStrike" kern="1200" cap="none" spc="0" normalizeH="0" baseline="0" noProof="0" dirty="0">
                <a:ln>
                  <a:noFill/>
                </a:ln>
                <a:solidFill>
                  <a:srgbClr val="FFC000"/>
                </a:solidFill>
                <a:effectLst/>
                <a:uLnTx/>
                <a:uFillTx/>
                <a:latin typeface="Times New Roman" pitchFamily="18" charset="0"/>
                <a:ea typeface="+mj-ea"/>
                <a:cs typeface="Times New Roman" pitchFamily="18" charset="0"/>
              </a:rPr>
              <a:t> ( 4 : 12 ـ 22 )</a:t>
            </a:r>
            <a:endParaRPr kumimoji="0" lang="en-US" altLang="en-US" sz="4000" b="1" i="0" u="sng" strike="noStrike" kern="1200" cap="none" spc="0" normalizeH="0" baseline="0" noProof="0" dirty="0">
              <a:ln>
                <a:noFill/>
              </a:ln>
              <a:solidFill>
                <a:srgbClr val="FFC000"/>
              </a:solidFill>
              <a:effectLst/>
              <a:uLnTx/>
              <a:uFillTx/>
              <a:latin typeface="Times New Roman" pitchFamily="18" charset="0"/>
              <a:ea typeface="+mj-ea"/>
              <a:cs typeface="Times New Roman" pitchFamily="18" charset="0"/>
            </a:endParaRPr>
          </a:p>
        </p:txBody>
      </p:sp>
    </p:spTree>
    <p:extLst>
      <p:ext uri="{BB962C8B-B14F-4D97-AF65-F5344CB8AC3E}">
        <p14:creationId xmlns:p14="http://schemas.microsoft.com/office/powerpoint/2010/main" val="417890354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1815353" y="1"/>
            <a:ext cx="1815353" cy="806824"/>
          </a:xfrm>
        </p:spPr>
        <p:txBody>
          <a:bodyPr/>
          <a:lstStyle/>
          <a:p>
            <a:pPr algn="ctr" rtl="1"/>
            <a:r>
              <a:rPr lang="ar-EG" sz="4400" b="1" u="sng" dirty="0">
                <a:solidFill>
                  <a:srgbClr val="FFC000"/>
                </a:solidFill>
              </a:rPr>
              <a:t>13 توت</a:t>
            </a:r>
            <a:endParaRPr lang="en-GB" sz="4400" b="1" u="sng" dirty="0">
              <a:solidFill>
                <a:srgbClr val="FFC000"/>
              </a:solidFill>
            </a:endParaRPr>
          </a:p>
        </p:txBody>
      </p:sp>
      <p:sp>
        <p:nvSpPr>
          <p:cNvPr id="4" name="TextBox 3">
            <a:extLst>
              <a:ext uri="{FF2B5EF4-FFF2-40B4-BE49-F238E27FC236}">
                <a16:creationId xmlns:a16="http://schemas.microsoft.com/office/drawing/2014/main" id="{CDFDEE6D-FAD9-44AA-A0E6-F435C804EB0C}"/>
              </a:ext>
            </a:extLst>
          </p:cNvPr>
          <p:cNvSpPr txBox="1"/>
          <p:nvPr/>
        </p:nvSpPr>
        <p:spPr>
          <a:xfrm>
            <a:off x="0" y="4824007"/>
            <a:ext cx="8407774" cy="1323439"/>
          </a:xfrm>
          <a:prstGeom prst="rect">
            <a:avLst/>
          </a:prstGeom>
          <a:noFill/>
        </p:spPr>
        <p:txBody>
          <a:bodyPr wrap="square" rtlCol="0">
            <a:spAutoFit/>
          </a:bodyPr>
          <a:lstStyle/>
          <a:p>
            <a:pPr marL="0" marR="0" lvl="0" indent="0" algn="ctr" defTabSz="457200" rtl="1" eaLnBrk="1" fontAlgn="auto" latinLnBrk="0" hangingPunct="1">
              <a:lnSpc>
                <a:spcPct val="100000"/>
              </a:lnSpc>
              <a:spcBef>
                <a:spcPts val="0"/>
              </a:spcBef>
              <a:spcAft>
                <a:spcPts val="0"/>
              </a:spcAft>
              <a:buClrTx/>
              <a:buSzTx/>
              <a:buFontTx/>
              <a:buNone/>
              <a:tabLst/>
              <a:defRPr/>
            </a:pPr>
            <a:endParaRPr kumimoji="0" lang="en-GB" sz="8000" b="1"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
        <p:nvSpPr>
          <p:cNvPr id="9" name="TextBox 8">
            <a:hlinkClick r:id="rId2" action="ppaction://hlinksldjump"/>
            <a:extLst>
              <a:ext uri="{FF2B5EF4-FFF2-40B4-BE49-F238E27FC236}">
                <a16:creationId xmlns:a16="http://schemas.microsoft.com/office/drawing/2014/main" id="{42ADB5C5-4B62-4AF2-8BE5-A798BB8240A1}"/>
              </a:ext>
            </a:extLst>
          </p:cNvPr>
          <p:cNvSpPr txBox="1"/>
          <p:nvPr/>
        </p:nvSpPr>
        <p:spPr>
          <a:xfrm>
            <a:off x="793376" y="4824006"/>
            <a:ext cx="7718612" cy="1323439"/>
          </a:xfrm>
          <a:prstGeom prst="rect">
            <a:avLst/>
          </a:prstGeom>
          <a:noFill/>
        </p:spPr>
        <p:txBody>
          <a:bodyPr wrap="square" rtlCol="0">
            <a:spAutoFit/>
          </a:bodyPr>
          <a:lstStyle/>
          <a:p>
            <a:pPr marL="0" marR="0" lvl="0" indent="0" algn="ctr" defTabSz="914400" rtl="1" eaLnBrk="0" fontAlgn="base" latinLnBrk="0" hangingPunct="0">
              <a:lnSpc>
                <a:spcPct val="100000"/>
              </a:lnSpc>
              <a:spcBef>
                <a:spcPct val="20000"/>
              </a:spcBef>
              <a:spcAft>
                <a:spcPct val="0"/>
              </a:spcAft>
              <a:buClrTx/>
              <a:buSzTx/>
              <a:buFontTx/>
              <a:buNone/>
              <a:tabLst/>
              <a:defRPr/>
            </a:pPr>
            <a:r>
              <a:rPr kumimoji="0" lang="ar-EG" sz="8000" b="1" i="0" u="none" strike="noStrike" kern="0" cap="none" spc="0" normalizeH="0" baseline="0" noProof="0" dirty="0">
                <a:ln>
                  <a:noFill/>
                </a:ln>
                <a:solidFill>
                  <a:prstClr val="white"/>
                </a:solidFill>
                <a:effectLst/>
                <a:uLnTx/>
                <a:uFillTx/>
                <a:latin typeface="Calibri"/>
                <a:ea typeface="+mn-ea"/>
                <a:cs typeface="Arial" panose="020B0604020202020204" pitchFamily="34" charset="0"/>
              </a:rPr>
              <a:t>تقرأ فصول </a:t>
            </a:r>
            <a:r>
              <a:rPr kumimoji="0" lang="ar-EG" sz="8000" b="1" i="0" u="sng" strike="noStrike" kern="0" cap="none" spc="0" normalizeH="0" baseline="0" noProof="0" dirty="0">
                <a:ln>
                  <a:noFill/>
                </a:ln>
                <a:solidFill>
                  <a:srgbClr val="FFC000"/>
                </a:solidFill>
                <a:effectLst/>
                <a:uLnTx/>
                <a:uFillTx/>
                <a:latin typeface="Calibri"/>
                <a:ea typeface="+mn-ea"/>
                <a:cs typeface="Arial" panose="020B0604020202020204" pitchFamily="34" charset="0"/>
              </a:rPr>
              <a:t>17 هاتور</a:t>
            </a:r>
            <a:endParaRPr kumimoji="0" lang="en-GB" sz="8000" b="1" i="0" u="sng" strike="noStrike" kern="0" cap="none" spc="0" normalizeH="0" baseline="0" noProof="0" dirty="0">
              <a:ln>
                <a:noFill/>
              </a:ln>
              <a:solidFill>
                <a:srgbClr val="FFC000"/>
              </a:solidFill>
              <a:effectLst/>
              <a:uLnTx/>
              <a:uFillTx/>
              <a:latin typeface="Calibri"/>
              <a:ea typeface="+mn-ea"/>
              <a:cs typeface="+mn-cs"/>
            </a:endParaRPr>
          </a:p>
        </p:txBody>
      </p:sp>
    </p:spTree>
    <p:extLst>
      <p:ext uri="{BB962C8B-B14F-4D97-AF65-F5344CB8AC3E}">
        <p14:creationId xmlns:p14="http://schemas.microsoft.com/office/powerpoint/2010/main" val="2660237669"/>
      </p:ext>
    </p:extLst>
  </p:cSld>
  <p:clrMapOvr>
    <a:masterClrMapping/>
  </p:clrMapOvr>
</p:sld>
</file>

<file path=ppt/slides/slide3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6EABFF63-47C7-41E8-A693-0FCA08A54E3C}"/>
              </a:ext>
            </a:extLst>
          </p:cNvPr>
          <p:cNvSpPr txBox="1"/>
          <p:nvPr/>
        </p:nvSpPr>
        <p:spPr bwMode="auto">
          <a:xfrm>
            <a:off x="0" y="4345206"/>
            <a:ext cx="914400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rtlCol="0">
            <a:spAutoFit/>
          </a:bodyPr>
          <a:lstStyle/>
          <a:p>
            <a:pPr marL="0" marR="0" lvl="0" indent="0" algn="r" defTabSz="457200" rtl="1" eaLnBrk="1" fontAlgn="auto" latinLnBrk="0" hangingPunct="1">
              <a:lnSpc>
                <a:spcPct val="100000"/>
              </a:lnSpc>
              <a:spcBef>
                <a:spcPct val="20000"/>
              </a:spcBef>
              <a:spcAft>
                <a:spcPts val="0"/>
              </a:spcAft>
              <a:buClrTx/>
              <a:buSzTx/>
              <a:buFontTx/>
              <a:buNone/>
              <a:tabLst/>
              <a:defRPr/>
            </a:pPr>
            <a:r>
              <a:rPr kumimoji="0" lang="ar-SA" altLang="en-US" sz="3600" b="1" i="0" u="none" strike="noStrike" kern="1200" cap="none" spc="0" normalizeH="0" baseline="0" noProof="0" dirty="0">
                <a:ln>
                  <a:noFill/>
                </a:ln>
                <a:solidFill>
                  <a:prstClr val="white"/>
                </a:solidFill>
                <a:effectLst/>
                <a:uLnTx/>
                <a:uFillTx/>
                <a:latin typeface="Calibri" panose="020F0502020204030204"/>
                <a:ea typeface="+mn-ea"/>
                <a:cs typeface="Times New Roman" panose="02020603050405020304" pitchFamily="18" charset="0"/>
              </a:rPr>
              <a:t>من ذلك الزَّمان ابتدأ يسوع يكرز ويقول: " توبوا لأنه قد اقترب ملكوت السَّموات". وإذا كان ماشياً على شاطئ بحر الجليل أبصرَ أخَوَينِ: سِمعانَ الـذي يُقال له بُـطرُسُ، وأنـدراوسَ أخاهُ يُلـقِيانِ شَـبكةً في البَحـرِ فإنَّهُما كانَ</a:t>
            </a:r>
            <a:r>
              <a:rPr kumimoji="0" lang="ar-EG" altLang="en-US" sz="3600" b="1" i="0" u="none" strike="noStrike" kern="1200" cap="none" spc="0" normalizeH="0" baseline="0" noProof="0" dirty="0">
                <a:ln>
                  <a:noFill/>
                </a:ln>
                <a:solidFill>
                  <a:prstClr val="white"/>
                </a:solidFill>
                <a:effectLst/>
                <a:uLnTx/>
                <a:uFillTx/>
                <a:latin typeface="Calibri" panose="020F0502020204030204"/>
                <a:ea typeface="+mn-ea"/>
                <a:cs typeface="Times New Roman" panose="02020603050405020304" pitchFamily="18" charset="0"/>
              </a:rPr>
              <a:t> </a:t>
            </a:r>
            <a:r>
              <a:rPr kumimoji="0" lang="ar-SA" altLang="en-US" sz="3600" b="1" i="0" u="none" strike="noStrike" kern="1200" cap="none" spc="0" normalizeH="0" baseline="0" noProof="0" dirty="0">
                <a:ln>
                  <a:noFill/>
                </a:ln>
                <a:solidFill>
                  <a:prstClr val="white"/>
                </a:solidFill>
                <a:effectLst/>
                <a:uLnTx/>
                <a:uFillTx/>
                <a:latin typeface="Calibri" panose="020F0502020204030204"/>
                <a:ea typeface="+mn-ea"/>
                <a:cs typeface="Times New Roman" panose="02020603050405020304" pitchFamily="18" charset="0"/>
              </a:rPr>
              <a:t>صَيَّادينِ. </a:t>
            </a:r>
            <a:endParaRPr kumimoji="0" lang="en-GB" sz="36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itchFamily="18" charset="0"/>
            </a:endParaRPr>
          </a:p>
        </p:txBody>
      </p:sp>
    </p:spTree>
    <p:extLst>
      <p:ext uri="{BB962C8B-B14F-4D97-AF65-F5344CB8AC3E}">
        <p14:creationId xmlns:p14="http://schemas.microsoft.com/office/powerpoint/2010/main" val="1313230570"/>
      </p:ext>
    </p:extLst>
  </p:cSld>
  <p:clrMapOvr>
    <a:masterClrMapping/>
  </p:clrMapOvr>
</p:sld>
</file>

<file path=ppt/slides/slide3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01341078-BFED-4C5D-B45F-C01D8A60A8DE}"/>
              </a:ext>
            </a:extLst>
          </p:cNvPr>
          <p:cNvSpPr txBox="1"/>
          <p:nvPr/>
        </p:nvSpPr>
        <p:spPr bwMode="auto">
          <a:xfrm>
            <a:off x="0" y="4506571"/>
            <a:ext cx="9144000" cy="2123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rtlCol="0">
            <a:spAutoFit/>
          </a:bodyPr>
          <a:lstStyle/>
          <a:p>
            <a:pPr marL="0" marR="0" lvl="0" indent="0" algn="r" defTabSz="457200" rtl="1" eaLnBrk="1" fontAlgn="auto" latinLnBrk="0" hangingPunct="1">
              <a:lnSpc>
                <a:spcPct val="100000"/>
              </a:lnSpc>
              <a:spcBef>
                <a:spcPct val="20000"/>
              </a:spcBef>
              <a:spcAft>
                <a:spcPts val="0"/>
              </a:spcAft>
              <a:buClrTx/>
              <a:buSzTx/>
              <a:buFontTx/>
              <a:buNone/>
              <a:tabLst/>
              <a:defRPr/>
            </a:pPr>
            <a:r>
              <a:rPr kumimoji="0" lang="ar-SA" altLang="en-US" sz="3300" b="1" i="0" u="none" strike="noStrike" kern="1200" cap="none" spc="0" normalizeH="0" baseline="0" noProof="0" dirty="0">
                <a:ln>
                  <a:noFill/>
                </a:ln>
                <a:solidFill>
                  <a:prstClr val="white"/>
                </a:solidFill>
                <a:effectLst/>
                <a:uLnTx/>
                <a:uFillTx/>
                <a:latin typeface="Calibri" panose="020F0502020204030204"/>
                <a:ea typeface="+mn-ea"/>
                <a:cs typeface="Times New Roman" panose="02020603050405020304" pitchFamily="18" charset="0"/>
              </a:rPr>
              <a:t>فقال لهُما: " هَلُمَّ اتبعاني فأجعلُكُما صَيَّادي النَّاسِ". فللوقتِ تركا شِبَاكهما وتَبِعَاهُ. ثمَّ اجتازَ إلى قُدَّام من هُناكَ فرأى أخوينِ آخَرَينِ يعقوبَ بن زَبدي ويوحنَّا أخَاهُ في السَّفينَةِ مع زبدي أبيهمَا يُصلِحَانِ</a:t>
            </a:r>
            <a:r>
              <a:rPr kumimoji="0" lang="ar-EG" altLang="en-US" sz="3300" b="1" i="0" u="none" strike="noStrike" kern="1200" cap="none" spc="0" normalizeH="0" baseline="0" noProof="0" dirty="0">
                <a:ln>
                  <a:noFill/>
                </a:ln>
                <a:solidFill>
                  <a:prstClr val="white"/>
                </a:solidFill>
                <a:effectLst/>
                <a:uLnTx/>
                <a:uFillTx/>
                <a:latin typeface="Calibri" panose="020F0502020204030204"/>
                <a:ea typeface="+mn-ea"/>
                <a:cs typeface="Times New Roman" panose="02020603050405020304" pitchFamily="18" charset="0"/>
              </a:rPr>
              <a:t> </a:t>
            </a:r>
            <a:r>
              <a:rPr kumimoji="0" lang="ar-SA" altLang="en-US" sz="3300" b="1" i="0" u="none" strike="noStrike" kern="1200" cap="none" spc="0" normalizeH="0" baseline="0" noProof="0" dirty="0">
                <a:ln>
                  <a:noFill/>
                </a:ln>
                <a:solidFill>
                  <a:prstClr val="white"/>
                </a:solidFill>
                <a:effectLst/>
                <a:uLnTx/>
                <a:uFillTx/>
                <a:latin typeface="Calibri" panose="020F0502020204030204"/>
                <a:ea typeface="+mn-ea"/>
                <a:cs typeface="Times New Roman" panose="02020603050405020304" pitchFamily="18" charset="0"/>
              </a:rPr>
              <a:t>شِباكهما فَدَعاهُمَا. فللوقتِ تَرَكا السَّفِينَةَ وأباهُما زَبدي</a:t>
            </a:r>
            <a:r>
              <a:rPr kumimoji="0" lang="ar-EG" altLang="en-US" sz="3300" b="1" i="0" u="none" strike="noStrike" kern="1200" cap="none" spc="0" normalizeH="0" baseline="0" noProof="0" dirty="0">
                <a:ln>
                  <a:noFill/>
                </a:ln>
                <a:solidFill>
                  <a:prstClr val="white"/>
                </a:solidFill>
                <a:effectLst/>
                <a:uLnTx/>
                <a:uFillTx/>
                <a:latin typeface="Calibri" panose="020F0502020204030204"/>
                <a:ea typeface="+mn-ea"/>
                <a:cs typeface="Times New Roman" panose="02020603050405020304" pitchFamily="18" charset="0"/>
              </a:rPr>
              <a:t> وتَبِعَاهُ.</a:t>
            </a:r>
            <a:endParaRPr kumimoji="0" lang="en-GB" sz="33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itchFamily="18" charset="0"/>
            </a:endParaRPr>
          </a:p>
        </p:txBody>
      </p:sp>
    </p:spTree>
    <p:extLst>
      <p:ext uri="{BB962C8B-B14F-4D97-AF65-F5344CB8AC3E}">
        <p14:creationId xmlns:p14="http://schemas.microsoft.com/office/powerpoint/2010/main" val="3977751906"/>
      </p:ext>
    </p:extLst>
  </p:cSld>
  <p:clrMapOvr>
    <a:masterClrMapping/>
  </p:clrMapOvr>
</p:sld>
</file>

<file path=ppt/slides/slide3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779319724"/>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3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2098" name="Title 1"/>
          <p:cNvSpPr>
            <a:spLocks noGrp="1"/>
          </p:cNvSpPr>
          <p:nvPr>
            <p:ph type="title"/>
          </p:nvPr>
        </p:nvSpPr>
        <p:spPr bwMode="auto">
          <a:xfrm>
            <a:off x="-1815354" y="19050"/>
            <a:ext cx="1815353"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ar-EG" altLang="en-US" dirty="0"/>
              <a:t>11 طوبة</a:t>
            </a:r>
            <a:endParaRPr lang="en-US" altLang="en-US" dirty="0"/>
          </a:p>
        </p:txBody>
      </p:sp>
      <p:sp>
        <p:nvSpPr>
          <p:cNvPr id="132100" name="Content Placeholder 3"/>
          <p:cNvSpPr txBox="1">
            <a:spLocks/>
          </p:cNvSpPr>
          <p:nvPr/>
        </p:nvSpPr>
        <p:spPr bwMode="auto">
          <a:xfrm>
            <a:off x="0" y="4345206"/>
            <a:ext cx="9144000" cy="2585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4400">
                <a:solidFill>
                  <a:schemeClr val="tx1"/>
                </a:solidFill>
                <a:latin typeface="Arial" panose="020B0604020202020204" pitchFamily="34" charset="0"/>
                <a:cs typeface="Arial" panose="020B0604020202020204" pitchFamily="34" charset="0"/>
              </a:defRPr>
            </a:lvl1pPr>
            <a:lvl2pPr marL="742950" indent="-285750">
              <a:defRPr sz="4400">
                <a:solidFill>
                  <a:schemeClr val="tx1"/>
                </a:solidFill>
                <a:latin typeface="Arial" panose="020B0604020202020204" pitchFamily="34" charset="0"/>
                <a:cs typeface="Arial" panose="020B0604020202020204" pitchFamily="34" charset="0"/>
              </a:defRPr>
            </a:lvl2pPr>
            <a:lvl3pPr marL="1143000" indent="-228600">
              <a:defRPr sz="4400">
                <a:solidFill>
                  <a:schemeClr val="tx1"/>
                </a:solidFill>
                <a:latin typeface="Arial" panose="020B0604020202020204" pitchFamily="34" charset="0"/>
                <a:cs typeface="Arial" panose="020B0604020202020204" pitchFamily="34" charset="0"/>
              </a:defRPr>
            </a:lvl3pPr>
            <a:lvl4pPr marL="1600200" indent="-228600">
              <a:defRPr sz="4400">
                <a:solidFill>
                  <a:schemeClr val="tx1"/>
                </a:solidFill>
                <a:latin typeface="Arial" panose="020B0604020202020204" pitchFamily="34" charset="0"/>
                <a:cs typeface="Arial" panose="020B0604020202020204" pitchFamily="34" charset="0"/>
              </a:defRPr>
            </a:lvl4pPr>
            <a:lvl5pPr marL="2057400" indent="-228600">
              <a:defRPr sz="4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9pPr>
          </a:lstStyle>
          <a:p>
            <a:pPr marL="0" marR="0" lvl="0" indent="0" algn="ctr" defTabSz="457200" rtl="1" eaLnBrk="1" fontAlgn="auto" latinLnBrk="0" hangingPunct="1">
              <a:lnSpc>
                <a:spcPct val="100000"/>
              </a:lnSpc>
              <a:spcBef>
                <a:spcPct val="20000"/>
              </a:spcBef>
              <a:spcAft>
                <a:spcPts val="0"/>
              </a:spcAft>
              <a:buClrTx/>
              <a:buSzTx/>
              <a:buFontTx/>
              <a:buNone/>
              <a:tabLst/>
              <a:defRPr/>
            </a:pPr>
            <a:r>
              <a:rPr kumimoji="0" lang="ar-EG" altLang="en-US" sz="5400" b="1" i="0" u="none" strike="noStrike" kern="1200" cap="none" spc="0" normalizeH="0" baseline="0" noProof="0" dirty="0">
                <a:ln>
                  <a:noFill/>
                </a:ln>
                <a:solidFill>
                  <a:srgbClr val="FFFFFF"/>
                </a:solidFill>
                <a:effectLst/>
                <a:uLnTx/>
                <a:uFillTx/>
                <a:latin typeface="CS New Athanasius" panose="020B0500000000000000" pitchFamily="34" charset="0"/>
                <a:ea typeface="+mn-ea"/>
                <a:cs typeface="Times New Roman" panose="02020603050405020304" pitchFamily="18" charset="0"/>
              </a:rPr>
              <a:t>لذلكَ أَذكُرُكَ ياربُّ في أرضِ الأُردنِّ. يا نفسي تَوكَّلِي على اللهِ فإنِّي أعترِفُ لهُ. خلاصُ وَجهي هو إلهي. </a:t>
            </a:r>
          </a:p>
        </p:txBody>
      </p:sp>
      <p:sp>
        <p:nvSpPr>
          <p:cNvPr id="5" name="Title 1">
            <a:extLst>
              <a:ext uri="{FF2B5EF4-FFF2-40B4-BE49-F238E27FC236}">
                <a16:creationId xmlns:a16="http://schemas.microsoft.com/office/drawing/2014/main" id="{5CDEC5FE-20BB-4C7C-9FCB-FC074B8C6506}"/>
              </a:ext>
            </a:extLst>
          </p:cNvPr>
          <p:cNvSpPr txBox="1">
            <a:spLocks/>
          </p:cNvSpPr>
          <p:nvPr/>
        </p:nvSpPr>
        <p:spPr bwMode="auto">
          <a:xfrm>
            <a:off x="-1" y="3580031"/>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marL="0" marR="0" lvl="0" indent="0" algn="ctr" defTabSz="457200" rtl="1" eaLnBrk="1" fontAlgn="base" latinLnBrk="0" hangingPunct="1">
              <a:lnSpc>
                <a:spcPct val="100000"/>
              </a:lnSpc>
              <a:spcBef>
                <a:spcPct val="0"/>
              </a:spcBef>
              <a:spcAft>
                <a:spcPct val="0"/>
              </a:spcAft>
              <a:buClrTx/>
              <a:buSzTx/>
              <a:buFontTx/>
              <a:buNone/>
              <a:tabLst/>
              <a:defRPr/>
            </a:pPr>
            <a:r>
              <a:rPr kumimoji="0" lang="ar-EG" altLang="en-US" sz="44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المزمور ( 41 : 7 ، 12 )</a:t>
            </a:r>
          </a:p>
        </p:txBody>
      </p:sp>
    </p:spTree>
  </p:cSld>
  <p:clrMapOvr>
    <a:masterClrMapping/>
  </p:clrMapOvr>
  <p:transition spd="slow"/>
</p:sld>
</file>

<file path=ppt/slides/slide3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D1B5432D-3C90-4F1E-B27D-C8AD081E51A9}"/>
              </a:ext>
            </a:extLst>
          </p:cNvPr>
          <p:cNvSpPr txBox="1"/>
          <p:nvPr/>
        </p:nvSpPr>
        <p:spPr bwMode="auto">
          <a:xfrm>
            <a:off x="0" y="4457343"/>
            <a:ext cx="9144000" cy="24006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rtlCol="0">
            <a:spAutoFit/>
          </a:bodyPr>
          <a:lstStyle/>
          <a:p>
            <a:pPr marL="0" marR="0" lvl="0" indent="0" algn="r" defTabSz="457200" rtl="1" eaLnBrk="1" fontAlgn="auto" latinLnBrk="0" hangingPunct="1">
              <a:lnSpc>
                <a:spcPct val="100000"/>
              </a:lnSpc>
              <a:spcBef>
                <a:spcPct val="20000"/>
              </a:spcBef>
              <a:spcAft>
                <a:spcPts val="0"/>
              </a:spcAft>
              <a:buClrTx/>
              <a:buSzTx/>
              <a:buFontTx/>
              <a:buNone/>
              <a:tabLst/>
              <a:defRPr/>
            </a:pPr>
            <a:r>
              <a:rPr kumimoji="0" lang="ar-SA" altLang="en-US" sz="2900" b="1" i="0" u="none" strike="noStrike" kern="1200" cap="none" spc="0" normalizeH="0" baseline="0" noProof="0" dirty="0">
                <a:ln>
                  <a:noFill/>
                </a:ln>
                <a:solidFill>
                  <a:prstClr val="white"/>
                </a:solidFill>
                <a:effectLst/>
                <a:uLnTx/>
                <a:uFillTx/>
                <a:latin typeface="Calibri" panose="020F0502020204030204"/>
                <a:ea typeface="+mn-ea"/>
                <a:cs typeface="Times New Roman" panose="02020603050405020304" pitchFamily="18" charset="0"/>
              </a:rPr>
              <a:t>وفي تلكَ الأيَّام جاء يُوحنَّا المَعمَدانُ يَكرزُ في برِّيَّة اليهُوديَّةِ قائلاً: " توبُوا، لأنَّهُ قد اقتربَ مَلكوتُ السَّمواتِ. فإنَّ هذا هو الذي قِيلَ عنه في إشعياء النَّبيِّ</a:t>
            </a:r>
            <a:r>
              <a:rPr kumimoji="0" lang="ar-EG" altLang="en-US" sz="2900" b="1" i="0" u="none" strike="noStrike" kern="1200" cap="none" spc="0" normalizeH="0" baseline="0" noProof="0" dirty="0">
                <a:ln>
                  <a:noFill/>
                </a:ln>
                <a:solidFill>
                  <a:prstClr val="white"/>
                </a:solidFill>
                <a:effectLst/>
                <a:uLnTx/>
                <a:uFillTx/>
                <a:latin typeface="Calibri" panose="020F0502020204030204"/>
                <a:ea typeface="+mn-ea"/>
                <a:cs typeface="Times New Roman" panose="02020603050405020304" pitchFamily="18" charset="0"/>
              </a:rPr>
              <a:t> القائل</a:t>
            </a:r>
            <a:r>
              <a:rPr kumimoji="0" lang="ar-SA" altLang="en-US" sz="2900" b="1" i="0" u="none" strike="noStrike" kern="1200" cap="none" spc="0" normalizeH="0" baseline="0" noProof="0" dirty="0">
                <a:ln>
                  <a:noFill/>
                </a:ln>
                <a:solidFill>
                  <a:prstClr val="white"/>
                </a:solidFill>
                <a:effectLst/>
                <a:uLnTx/>
                <a:uFillTx/>
                <a:latin typeface="Calibri" panose="020F0502020204030204"/>
                <a:ea typeface="+mn-ea"/>
                <a:cs typeface="Times New Roman" panose="02020603050405020304" pitchFamily="18" charset="0"/>
              </a:rPr>
              <a:t>: صوتُ صارخٍ في البرِّيَّةِ، أعِدُّوا طريقَ الرَّبِّ سهِّلوا سُبُلَهُ وكان لبُاسُ يوحنَّا من وبَرِ الإبل، وعلى حَقوَيهِ منطَقَةٌ من جلدٍ. وكان طعامُهُ جَراداً</a:t>
            </a:r>
            <a:r>
              <a:rPr kumimoji="0" lang="ar-EG" altLang="en-US" sz="2900" b="1" i="0" u="none" strike="noStrike" kern="1200" cap="none" spc="0" normalizeH="0" baseline="0" noProof="0" dirty="0">
                <a:ln>
                  <a:noFill/>
                </a:ln>
                <a:solidFill>
                  <a:prstClr val="white"/>
                </a:solidFill>
                <a:effectLst/>
                <a:uLnTx/>
                <a:uFillTx/>
                <a:latin typeface="Calibri" panose="020F0502020204030204"/>
                <a:ea typeface="+mn-ea"/>
                <a:cs typeface="Times New Roman" panose="02020603050405020304" pitchFamily="18" charset="0"/>
              </a:rPr>
              <a:t> </a:t>
            </a:r>
            <a:r>
              <a:rPr kumimoji="0" lang="ar-SA" altLang="en-US" sz="2900" b="1" i="0" u="none" strike="noStrike" kern="1200" cap="none" spc="0" normalizeH="0" baseline="0" noProof="0" dirty="0">
                <a:ln>
                  <a:noFill/>
                </a:ln>
                <a:solidFill>
                  <a:prstClr val="white"/>
                </a:solidFill>
                <a:effectLst/>
                <a:uLnTx/>
                <a:uFillTx/>
                <a:latin typeface="Calibri" panose="020F0502020204030204"/>
                <a:ea typeface="+mn-ea"/>
                <a:cs typeface="Times New Roman" panose="02020603050405020304" pitchFamily="18" charset="0"/>
              </a:rPr>
              <a:t>وعسلاً برِّيَّاً. حينئذٍ خرج إليه أهلُ أُورشليمَ وكلُّ اليهوديَّةِ وجـمـيعُ كـورة الأردنِّ. </a:t>
            </a:r>
            <a:endParaRPr kumimoji="0" lang="en-GB" sz="29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itchFamily="18" charset="0"/>
            </a:endParaRPr>
          </a:p>
        </p:txBody>
      </p:sp>
      <p:sp>
        <p:nvSpPr>
          <p:cNvPr id="3" name="Title 1">
            <a:extLst>
              <a:ext uri="{FF2B5EF4-FFF2-40B4-BE49-F238E27FC236}">
                <a16:creationId xmlns:a16="http://schemas.microsoft.com/office/drawing/2014/main" id="{DD1CF996-7FD0-4540-9E98-CA570EF3DC50}"/>
              </a:ext>
            </a:extLst>
          </p:cNvPr>
          <p:cNvSpPr>
            <a:spLocks noGrp="1"/>
          </p:cNvSpPr>
          <p:nvPr/>
        </p:nvSpPr>
        <p:spPr bwMode="auto">
          <a:xfrm>
            <a:off x="0" y="3580031"/>
            <a:ext cx="9144000" cy="7651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rtl="1" eaLnBrk="0" fontAlgn="base" hangingPunct="0">
              <a:spcBef>
                <a:spcPct val="0"/>
              </a:spcBef>
              <a:spcAft>
                <a:spcPct val="0"/>
              </a:spcAft>
              <a:defRPr sz="4400" b="1" u="sng">
                <a:solidFill>
                  <a:srgbClr val="FFC000"/>
                </a:solidFill>
                <a:latin typeface="Times New Roman" pitchFamily="18" charset="0"/>
                <a:ea typeface="+mj-ea"/>
                <a:cs typeface="Times New Roman" pitchFamily="18" charset="0"/>
              </a:defRPr>
            </a:lvl1pPr>
            <a:lvl2pPr algn="ctr" rtl="1" eaLnBrk="0" fontAlgn="base" hangingPunct="0">
              <a:spcBef>
                <a:spcPct val="0"/>
              </a:spcBef>
              <a:spcAft>
                <a:spcPct val="0"/>
              </a:spcAft>
              <a:defRPr sz="3600">
                <a:solidFill>
                  <a:schemeClr val="bg1"/>
                </a:solidFill>
                <a:latin typeface="Calibri" pitchFamily="34" charset="0"/>
                <a:cs typeface="PT Bold Heading" pitchFamily="2" charset="-78"/>
              </a:defRPr>
            </a:lvl2pPr>
            <a:lvl3pPr algn="ctr" rtl="1" eaLnBrk="0" fontAlgn="base" hangingPunct="0">
              <a:spcBef>
                <a:spcPct val="0"/>
              </a:spcBef>
              <a:spcAft>
                <a:spcPct val="0"/>
              </a:spcAft>
              <a:defRPr sz="3600">
                <a:solidFill>
                  <a:schemeClr val="bg1"/>
                </a:solidFill>
                <a:latin typeface="Calibri" pitchFamily="34" charset="0"/>
                <a:cs typeface="PT Bold Heading" pitchFamily="2" charset="-78"/>
              </a:defRPr>
            </a:lvl3pPr>
            <a:lvl4pPr algn="ctr" rtl="1" eaLnBrk="0" fontAlgn="base" hangingPunct="0">
              <a:spcBef>
                <a:spcPct val="0"/>
              </a:spcBef>
              <a:spcAft>
                <a:spcPct val="0"/>
              </a:spcAft>
              <a:defRPr sz="3600">
                <a:solidFill>
                  <a:schemeClr val="bg1"/>
                </a:solidFill>
                <a:latin typeface="Calibri" pitchFamily="34" charset="0"/>
                <a:cs typeface="PT Bold Heading" pitchFamily="2" charset="-78"/>
              </a:defRPr>
            </a:lvl4pPr>
            <a:lvl5pPr algn="ctr" rtl="1" eaLnBrk="0" fontAlgn="base" hangingPunct="0">
              <a:spcBef>
                <a:spcPct val="0"/>
              </a:spcBef>
              <a:spcAft>
                <a:spcPct val="0"/>
              </a:spcAft>
              <a:defRPr sz="3600">
                <a:solidFill>
                  <a:schemeClr val="bg1"/>
                </a:solidFill>
                <a:latin typeface="Calibri" pitchFamily="34" charset="0"/>
                <a:cs typeface="PT Bold Heading" pitchFamily="2" charset="-78"/>
              </a:defRPr>
            </a:lvl5pPr>
            <a:lvl6pPr marL="457200" algn="ctr" rtl="1" eaLnBrk="1" fontAlgn="base" hangingPunct="1">
              <a:spcBef>
                <a:spcPct val="0"/>
              </a:spcBef>
              <a:spcAft>
                <a:spcPct val="0"/>
              </a:spcAft>
              <a:defRPr sz="3600">
                <a:solidFill>
                  <a:schemeClr val="bg1"/>
                </a:solidFill>
                <a:latin typeface="Arial" charset="0"/>
                <a:cs typeface="PT Bold Heading" pitchFamily="2" charset="-78"/>
              </a:defRPr>
            </a:lvl6pPr>
            <a:lvl7pPr marL="914400" algn="ctr" rtl="1" eaLnBrk="1" fontAlgn="base" hangingPunct="1">
              <a:spcBef>
                <a:spcPct val="0"/>
              </a:spcBef>
              <a:spcAft>
                <a:spcPct val="0"/>
              </a:spcAft>
              <a:defRPr sz="3600">
                <a:solidFill>
                  <a:schemeClr val="bg1"/>
                </a:solidFill>
                <a:latin typeface="Arial" charset="0"/>
                <a:cs typeface="PT Bold Heading" pitchFamily="2" charset="-78"/>
              </a:defRPr>
            </a:lvl7pPr>
            <a:lvl8pPr marL="1371600" algn="ctr" rtl="1" eaLnBrk="1" fontAlgn="base" hangingPunct="1">
              <a:spcBef>
                <a:spcPct val="0"/>
              </a:spcBef>
              <a:spcAft>
                <a:spcPct val="0"/>
              </a:spcAft>
              <a:defRPr sz="3600">
                <a:solidFill>
                  <a:schemeClr val="bg1"/>
                </a:solidFill>
                <a:latin typeface="Arial" charset="0"/>
                <a:cs typeface="PT Bold Heading" pitchFamily="2" charset="-78"/>
              </a:defRPr>
            </a:lvl8pPr>
            <a:lvl9pPr marL="1828800" algn="ctr" rtl="1" eaLnBrk="1" fontAlgn="base" hangingPunct="1">
              <a:spcBef>
                <a:spcPct val="0"/>
              </a:spcBef>
              <a:spcAft>
                <a:spcPct val="0"/>
              </a:spcAft>
              <a:defRPr sz="3600">
                <a:solidFill>
                  <a:schemeClr val="bg1"/>
                </a:solidFill>
                <a:latin typeface="Arial" charset="0"/>
                <a:cs typeface="PT Bold Heading" pitchFamily="2" charset="-78"/>
              </a:defRPr>
            </a:lvl9pPr>
          </a:lstStyle>
          <a:p>
            <a:pPr marL="0" marR="0" lvl="0" indent="0" algn="ctr" defTabSz="457200" rtl="1" eaLnBrk="1" fontAlgn="base" latinLnBrk="0" hangingPunct="1">
              <a:lnSpc>
                <a:spcPct val="100000"/>
              </a:lnSpc>
              <a:spcBef>
                <a:spcPct val="0"/>
              </a:spcBef>
              <a:spcAft>
                <a:spcPct val="0"/>
              </a:spcAft>
              <a:buClrTx/>
              <a:buSzTx/>
              <a:buFontTx/>
              <a:buNone/>
              <a:tabLst/>
              <a:defRPr/>
            </a:pPr>
            <a:r>
              <a:rPr kumimoji="0" lang="ar-SA" altLang="en-US" sz="4400" b="1" i="0" u="sng" strike="noStrike" kern="1200" cap="none" spc="0" normalizeH="0" baseline="0" noProof="0" dirty="0">
                <a:ln>
                  <a:noFill/>
                </a:ln>
                <a:solidFill>
                  <a:srgbClr val="FFC000"/>
                </a:solidFill>
                <a:effectLst/>
                <a:uLnTx/>
                <a:uFillTx/>
                <a:latin typeface="Times New Roman" pitchFamily="18" charset="0"/>
                <a:ea typeface="+mj-ea"/>
                <a:cs typeface="Times New Roman" pitchFamily="18" charset="0"/>
              </a:rPr>
              <a:t>الإنجيل من بشارة مُعلمنا متى</a:t>
            </a:r>
            <a:r>
              <a:rPr kumimoji="0" lang="ar-EG" altLang="en-US" sz="4400" b="1" i="0" u="sng" strike="noStrike" kern="1200" cap="none" spc="0" normalizeH="0" baseline="0" noProof="0" dirty="0">
                <a:ln>
                  <a:noFill/>
                </a:ln>
                <a:solidFill>
                  <a:srgbClr val="FFC000"/>
                </a:solidFill>
                <a:effectLst/>
                <a:uLnTx/>
                <a:uFillTx/>
                <a:latin typeface="Times New Roman" pitchFamily="18" charset="0"/>
                <a:ea typeface="+mj-ea"/>
                <a:cs typeface="Times New Roman" pitchFamily="18" charset="0"/>
              </a:rPr>
              <a:t> البشير</a:t>
            </a:r>
            <a:r>
              <a:rPr kumimoji="0" lang="ar-SA" altLang="en-US" sz="4400" b="1" i="0" u="sng" strike="noStrike" kern="1200" cap="none" spc="0" normalizeH="0" baseline="0" noProof="0" dirty="0">
                <a:ln>
                  <a:noFill/>
                </a:ln>
                <a:solidFill>
                  <a:srgbClr val="FFC000"/>
                </a:solidFill>
                <a:effectLst/>
                <a:uLnTx/>
                <a:uFillTx/>
                <a:latin typeface="Times New Roman" pitchFamily="18" charset="0"/>
                <a:ea typeface="+mj-ea"/>
                <a:cs typeface="Times New Roman" pitchFamily="18" charset="0"/>
              </a:rPr>
              <a:t> ( 3 :1 ـ 12)</a:t>
            </a:r>
            <a:endParaRPr kumimoji="0" lang="en-US" altLang="en-US" sz="4400" b="1" i="0" u="sng" strike="noStrike" kern="1200" cap="none" spc="0" normalizeH="0" baseline="0" noProof="0" dirty="0">
              <a:ln>
                <a:noFill/>
              </a:ln>
              <a:solidFill>
                <a:srgbClr val="FFC000"/>
              </a:solidFill>
              <a:effectLst/>
              <a:uLnTx/>
              <a:uFillTx/>
              <a:latin typeface="Times New Roman" pitchFamily="18" charset="0"/>
              <a:ea typeface="+mj-ea"/>
              <a:cs typeface="Times New Roman" pitchFamily="18" charset="0"/>
            </a:endParaRPr>
          </a:p>
        </p:txBody>
      </p:sp>
    </p:spTree>
    <p:extLst>
      <p:ext uri="{BB962C8B-B14F-4D97-AF65-F5344CB8AC3E}">
        <p14:creationId xmlns:p14="http://schemas.microsoft.com/office/powerpoint/2010/main" val="1078911605"/>
      </p:ext>
    </p:extLst>
  </p:cSld>
  <p:clrMapOvr>
    <a:masterClrMapping/>
  </p:clrMapOvr>
</p:sld>
</file>

<file path=ppt/slides/slide3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24B23ACF-E259-4EAC-95ED-32A11A804BCC}"/>
              </a:ext>
            </a:extLst>
          </p:cNvPr>
          <p:cNvSpPr txBox="1"/>
          <p:nvPr/>
        </p:nvSpPr>
        <p:spPr bwMode="auto">
          <a:xfrm>
            <a:off x="0" y="4345206"/>
            <a:ext cx="914400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rtlCol="0">
            <a:spAutoFit/>
          </a:bodyPr>
          <a:lstStyle/>
          <a:p>
            <a:pPr marL="0" marR="0" lvl="0" indent="0" algn="r" defTabSz="457200" rtl="1" eaLnBrk="1" fontAlgn="auto" latinLnBrk="0" hangingPunct="1">
              <a:lnSpc>
                <a:spcPct val="100000"/>
              </a:lnSpc>
              <a:spcBef>
                <a:spcPct val="20000"/>
              </a:spcBef>
              <a:spcAft>
                <a:spcPts val="0"/>
              </a:spcAft>
              <a:buClrTx/>
              <a:buSzTx/>
              <a:buFontTx/>
              <a:buNone/>
              <a:tabLst/>
              <a:defRPr/>
            </a:pPr>
            <a:r>
              <a:rPr kumimoji="0" lang="ar-SA" altLang="en-US" sz="3200" b="1" i="0" u="none" strike="noStrike" kern="1200" cap="none" spc="0" normalizeH="0" baseline="0" noProof="0" dirty="0">
                <a:ln>
                  <a:noFill/>
                </a:ln>
                <a:solidFill>
                  <a:prstClr val="white"/>
                </a:solidFill>
                <a:effectLst/>
                <a:uLnTx/>
                <a:uFillTx/>
                <a:latin typeface="Calibri" panose="020F0502020204030204"/>
                <a:ea typeface="+mn-ea"/>
                <a:cs typeface="Times New Roman" panose="02020603050405020304" pitchFamily="18" charset="0"/>
              </a:rPr>
              <a:t>وكـانـوا يَعـتمِدونَ منـه في نـهر الأردنِّ، مُـعـترِفِينَ بخطاياهُم. فلمَّا رأى كثيرين من الفرِّيسيِّين والصَّدُّوقيِّينَ يأتُونَ إلى مَعمُوديَّتهِ، قال لهم: " يا أولادَ الأفَاعي، مَن دلَّكُم على الهربِ من الغضبِ الآتي؟ فاصنعوا الآن أثماراً تَليقُ بالتَّوبةِ. ولا تفتكروا أن تقولوا في أنفسكُم: لنا إبراهيم أباً. لأنِّي أقول لكُم إنَّ الله قادرٌ أن يُقيمَ من هذه الحجارةِ أولاداً لإبراهيمَ. </a:t>
            </a:r>
            <a:endParaRPr kumimoji="0" lang="en-GB"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itchFamily="18" charset="0"/>
            </a:endParaRPr>
          </a:p>
        </p:txBody>
      </p:sp>
    </p:spTree>
    <p:extLst>
      <p:ext uri="{BB962C8B-B14F-4D97-AF65-F5344CB8AC3E}">
        <p14:creationId xmlns:p14="http://schemas.microsoft.com/office/powerpoint/2010/main" val="1422224782"/>
      </p:ext>
    </p:extLst>
  </p:cSld>
  <p:clrMapOvr>
    <a:masterClrMapping/>
  </p:clrMapOvr>
</p:sld>
</file>

<file path=ppt/slides/slide3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20E88C10-486E-4EE0-A4A3-7C16EB1761B3}"/>
              </a:ext>
            </a:extLst>
          </p:cNvPr>
          <p:cNvSpPr txBox="1"/>
          <p:nvPr/>
        </p:nvSpPr>
        <p:spPr bwMode="auto">
          <a:xfrm>
            <a:off x="0" y="4345206"/>
            <a:ext cx="914400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rtlCol="0">
            <a:spAutoFit/>
          </a:bodyPr>
          <a:lstStyle/>
          <a:p>
            <a:pPr marL="0" marR="0" lvl="0" indent="0" algn="r" defTabSz="457200" rtl="1" eaLnBrk="1" fontAlgn="auto" latinLnBrk="0" hangingPunct="1">
              <a:lnSpc>
                <a:spcPct val="100000"/>
              </a:lnSpc>
              <a:spcBef>
                <a:spcPct val="20000"/>
              </a:spcBef>
              <a:spcAft>
                <a:spcPts val="0"/>
              </a:spcAft>
              <a:buClrTx/>
              <a:buSzTx/>
              <a:buFontTx/>
              <a:buNone/>
              <a:tabLst/>
              <a:defRPr/>
            </a:pPr>
            <a:r>
              <a:rPr kumimoji="0" lang="ar-SA" altLang="en-US" sz="3200" b="1" i="0" u="none" strike="noStrike" kern="1200" cap="none" spc="0" normalizeH="0" baseline="0" noProof="0" dirty="0">
                <a:ln>
                  <a:noFill/>
                </a:ln>
                <a:solidFill>
                  <a:prstClr val="white"/>
                </a:solidFill>
                <a:effectLst/>
                <a:uLnTx/>
                <a:uFillTx/>
                <a:latin typeface="Calibri" panose="020F0502020204030204"/>
                <a:ea typeface="+mn-ea"/>
                <a:cs typeface="Times New Roman" panose="02020603050405020304" pitchFamily="18" charset="0"/>
              </a:rPr>
              <a:t>هوَذا الفأسُ قد وُضِعَت على أصل الشَّجَر، فكُلُّ شجرةٍ لا تُثمِر ثمراً</a:t>
            </a:r>
            <a:r>
              <a:rPr kumimoji="0" lang="ar-EG" altLang="en-US" sz="3200" b="1" i="0" u="none" strike="noStrike" kern="1200" cap="none" spc="0" normalizeH="0" baseline="0" noProof="0" dirty="0">
                <a:ln>
                  <a:noFill/>
                </a:ln>
                <a:solidFill>
                  <a:prstClr val="white"/>
                </a:solidFill>
                <a:effectLst/>
                <a:uLnTx/>
                <a:uFillTx/>
                <a:latin typeface="Calibri" panose="020F0502020204030204"/>
                <a:ea typeface="+mn-ea"/>
                <a:cs typeface="Times New Roman" panose="02020603050405020304" pitchFamily="18" charset="0"/>
              </a:rPr>
              <a:t> </a:t>
            </a:r>
            <a:r>
              <a:rPr kumimoji="0" lang="ar-SA" altLang="en-US" sz="3200" b="1" i="0" u="none" strike="noStrike" kern="1200" cap="none" spc="0" normalizeH="0" baseline="0" noProof="0" dirty="0">
                <a:ln>
                  <a:noFill/>
                </a:ln>
                <a:solidFill>
                  <a:prstClr val="white"/>
                </a:solidFill>
                <a:effectLst/>
                <a:uLnTx/>
                <a:uFillTx/>
                <a:latin typeface="Calibri" panose="020F0502020204030204"/>
                <a:ea typeface="+mn-ea"/>
                <a:cs typeface="Times New Roman" panose="02020603050405020304" pitchFamily="18" charset="0"/>
              </a:rPr>
              <a:t>جيِّداً تُقطَعُ وتُلقَى في النَّار ". أنا أُعَمِّدُكُم بماء للتَّوبةِ، ولكن الذي يأتي</a:t>
            </a:r>
            <a:r>
              <a:rPr kumimoji="0" lang="ar-EG" altLang="en-US" sz="3200" b="1" i="0" u="none" strike="noStrike" kern="1200" cap="none" spc="0" normalizeH="0" baseline="0" noProof="0" dirty="0">
                <a:ln>
                  <a:noFill/>
                </a:ln>
                <a:solidFill>
                  <a:prstClr val="white"/>
                </a:solidFill>
                <a:effectLst/>
                <a:uLnTx/>
                <a:uFillTx/>
                <a:latin typeface="Calibri" panose="020F0502020204030204"/>
                <a:ea typeface="+mn-ea"/>
                <a:cs typeface="Times New Roman" panose="02020603050405020304" pitchFamily="18" charset="0"/>
              </a:rPr>
              <a:t> </a:t>
            </a:r>
            <a:r>
              <a:rPr kumimoji="0" lang="ar-SA" altLang="en-US" sz="3200" b="1" i="0" u="none" strike="noStrike" kern="1200" cap="none" spc="0" normalizeH="0" baseline="0" noProof="0" dirty="0">
                <a:ln>
                  <a:noFill/>
                </a:ln>
                <a:solidFill>
                  <a:prstClr val="white"/>
                </a:solidFill>
                <a:effectLst/>
                <a:uLnTx/>
                <a:uFillTx/>
                <a:latin typeface="Calibri" panose="020F0502020204030204"/>
                <a:ea typeface="+mn-ea"/>
                <a:cs typeface="Times New Roman" panose="02020603050405020304" pitchFamily="18" charset="0"/>
              </a:rPr>
              <a:t>بعدي هو أقوى منِّي، الذي لستُ أَهْلاً أن أحمِلَ حذاءَهُ. هو سيُعَمِّدُكُم بالرُّوح القُدُس ونارٍ. الذي رَفْشُهُ في يدهِ، وسيُنَقِّي بَيْدَرَهُ، ويَجمعُ قمحهُ إلى المخزن، وأمَّا التِّبنُ فيُحْرِقُهُ بنارٍ لا تُطفأُ ".</a:t>
            </a:r>
            <a:endParaRPr kumimoji="0" lang="en-GB"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itchFamily="18" charset="0"/>
            </a:endParaRPr>
          </a:p>
        </p:txBody>
      </p:sp>
    </p:spTree>
    <p:extLst>
      <p:ext uri="{BB962C8B-B14F-4D97-AF65-F5344CB8AC3E}">
        <p14:creationId xmlns:p14="http://schemas.microsoft.com/office/powerpoint/2010/main" val="1384758538"/>
      </p:ext>
    </p:extLst>
  </p:cSld>
  <p:clrMapOvr>
    <a:masterClrMapping/>
  </p:clrMapOvr>
</p:sld>
</file>

<file path=ppt/slides/slide3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940849111"/>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3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62819" name="Content Placeholder 3"/>
          <p:cNvSpPr txBox="1">
            <a:spLocks/>
          </p:cNvSpPr>
          <p:nvPr/>
        </p:nvSpPr>
        <p:spPr bwMode="auto">
          <a:xfrm>
            <a:off x="0" y="4345206"/>
            <a:ext cx="914400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4400">
                <a:solidFill>
                  <a:schemeClr val="tx1"/>
                </a:solidFill>
                <a:latin typeface="Arial" panose="020B0604020202020204" pitchFamily="34" charset="0"/>
                <a:cs typeface="Arial" panose="020B0604020202020204" pitchFamily="34" charset="0"/>
              </a:defRPr>
            </a:lvl1pPr>
            <a:lvl2pPr marL="742950" indent="-285750">
              <a:defRPr sz="4400">
                <a:solidFill>
                  <a:schemeClr val="tx1"/>
                </a:solidFill>
                <a:latin typeface="Arial" panose="020B0604020202020204" pitchFamily="34" charset="0"/>
                <a:cs typeface="Arial" panose="020B0604020202020204" pitchFamily="34" charset="0"/>
              </a:defRPr>
            </a:lvl2pPr>
            <a:lvl3pPr marL="1143000" indent="-228600">
              <a:defRPr sz="4400">
                <a:solidFill>
                  <a:schemeClr val="tx1"/>
                </a:solidFill>
                <a:latin typeface="Arial" panose="020B0604020202020204" pitchFamily="34" charset="0"/>
                <a:cs typeface="Arial" panose="020B0604020202020204" pitchFamily="34" charset="0"/>
              </a:defRPr>
            </a:lvl3pPr>
            <a:lvl4pPr marL="1600200" indent="-228600">
              <a:defRPr sz="4400">
                <a:solidFill>
                  <a:schemeClr val="tx1"/>
                </a:solidFill>
                <a:latin typeface="Arial" panose="020B0604020202020204" pitchFamily="34" charset="0"/>
                <a:cs typeface="Arial" panose="020B0604020202020204" pitchFamily="34" charset="0"/>
              </a:defRPr>
            </a:lvl4pPr>
            <a:lvl5pPr marL="2057400" indent="-228600">
              <a:defRPr sz="4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9pPr>
          </a:lstStyle>
          <a:p>
            <a:pPr marL="0" marR="0" lvl="0" indent="0" algn="ctr" defTabSz="457200" rtl="1" eaLnBrk="1" fontAlgn="auto" latinLnBrk="0" hangingPunct="1">
              <a:lnSpc>
                <a:spcPct val="100000"/>
              </a:lnSpc>
              <a:spcBef>
                <a:spcPct val="20000"/>
              </a:spcBef>
              <a:spcAft>
                <a:spcPts val="0"/>
              </a:spcAft>
              <a:buClrTx/>
              <a:buSzTx/>
              <a:buFontTx/>
              <a:buNone/>
              <a:tabLst/>
              <a:defRPr/>
            </a:pPr>
            <a:r>
              <a:rPr kumimoji="0" lang="ar-EG" altLang="en-US" sz="5000" b="1" i="0" u="none" strike="noStrike" kern="1200" cap="none" spc="0" normalizeH="0" baseline="0" noProof="0" dirty="0">
                <a:ln>
                  <a:noFill/>
                </a:ln>
                <a:solidFill>
                  <a:srgbClr val="FFFFFF"/>
                </a:solidFill>
                <a:effectLst/>
                <a:uLnTx/>
                <a:uFillTx/>
                <a:latin typeface="CS New Athanasius" panose="020B0500000000000000" pitchFamily="34" charset="0"/>
                <a:ea typeface="+mn-ea"/>
                <a:cs typeface="Times New Roman" panose="02020603050405020304" pitchFamily="18" charset="0"/>
              </a:rPr>
              <a:t>كما يَشتاقُ الإيَّلُ إلى ينابيعِ المياهِ كذلِكَ تاقتُ نفسي أن تأتي إليكَ يا اللهُ . </a:t>
            </a:r>
          </a:p>
          <a:p>
            <a:pPr marL="0" marR="0" lvl="0" indent="0" algn="ctr" defTabSz="457200" rtl="1" eaLnBrk="1" fontAlgn="auto" latinLnBrk="0" hangingPunct="1">
              <a:lnSpc>
                <a:spcPct val="100000"/>
              </a:lnSpc>
              <a:spcBef>
                <a:spcPct val="20000"/>
              </a:spcBef>
              <a:spcAft>
                <a:spcPts val="0"/>
              </a:spcAft>
              <a:buClrTx/>
              <a:buSzTx/>
              <a:buFontTx/>
              <a:buNone/>
              <a:tabLst/>
              <a:defRPr/>
            </a:pPr>
            <a:r>
              <a:rPr kumimoji="0" lang="ar-EG" altLang="en-US" sz="5000" b="1" i="0" u="none" strike="noStrike" kern="1200" cap="none" spc="0" normalizeH="0" baseline="0" noProof="0" dirty="0">
                <a:ln>
                  <a:noFill/>
                </a:ln>
                <a:solidFill>
                  <a:srgbClr val="FFFFFF"/>
                </a:solidFill>
                <a:effectLst/>
                <a:uLnTx/>
                <a:uFillTx/>
                <a:latin typeface="CS New Athanasius" panose="020B0500000000000000" pitchFamily="34" charset="0"/>
                <a:ea typeface="+mn-ea"/>
                <a:cs typeface="Times New Roman" panose="02020603050405020304" pitchFamily="18" charset="0"/>
              </a:rPr>
              <a:t>لذلكَ أَذكرُكَ ياربُّ في أرضِ الأُردُن.</a:t>
            </a:r>
          </a:p>
        </p:txBody>
      </p:sp>
      <p:sp>
        <p:nvSpPr>
          <p:cNvPr id="3" name="Title 2">
            <a:extLst>
              <a:ext uri="{FF2B5EF4-FFF2-40B4-BE49-F238E27FC236}">
                <a16:creationId xmlns:a16="http://schemas.microsoft.com/office/drawing/2014/main" id="{5B03F65C-F7E7-4E24-949C-DBC2A98B949C}"/>
              </a:ext>
            </a:extLst>
          </p:cNvPr>
          <p:cNvSpPr>
            <a:spLocks noGrp="1"/>
          </p:cNvSpPr>
          <p:nvPr>
            <p:ph type="title"/>
          </p:nvPr>
        </p:nvSpPr>
        <p:spPr>
          <a:xfrm>
            <a:off x="-1842247" y="0"/>
            <a:ext cx="1842247" cy="764704"/>
          </a:xfrm>
        </p:spPr>
        <p:txBody>
          <a:bodyPr/>
          <a:lstStyle/>
          <a:p>
            <a:r>
              <a:rPr lang="ar-EG" altLang="en-US" dirty="0"/>
              <a:t>12 طوبة</a:t>
            </a:r>
            <a:endParaRPr lang="en-GB" dirty="0"/>
          </a:p>
        </p:txBody>
      </p:sp>
      <p:sp>
        <p:nvSpPr>
          <p:cNvPr id="5" name="Title 1">
            <a:extLst>
              <a:ext uri="{FF2B5EF4-FFF2-40B4-BE49-F238E27FC236}">
                <a16:creationId xmlns:a16="http://schemas.microsoft.com/office/drawing/2014/main" id="{90244346-52FF-44E1-A5BC-EA3F57586A74}"/>
              </a:ext>
            </a:extLst>
          </p:cNvPr>
          <p:cNvSpPr txBox="1">
            <a:spLocks/>
          </p:cNvSpPr>
          <p:nvPr/>
        </p:nvSpPr>
        <p:spPr bwMode="auto">
          <a:xfrm>
            <a:off x="0" y="3580031"/>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marL="0" marR="0" lvl="0" indent="0" algn="ctr" defTabSz="457200" rtl="1" eaLnBrk="1" fontAlgn="base" latinLnBrk="0" hangingPunct="1">
              <a:lnSpc>
                <a:spcPct val="100000"/>
              </a:lnSpc>
              <a:spcBef>
                <a:spcPct val="0"/>
              </a:spcBef>
              <a:spcAft>
                <a:spcPct val="0"/>
              </a:spcAft>
              <a:buClrTx/>
              <a:buSzTx/>
              <a:buFontTx/>
              <a:buNone/>
              <a:tabLst/>
              <a:defRPr/>
            </a:pPr>
            <a:r>
              <a:rPr kumimoji="0" lang="ar-EG" altLang="en-US" sz="44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المزمور ( 41 : 1 ، 7 )</a:t>
            </a:r>
          </a:p>
        </p:txBody>
      </p:sp>
    </p:spTree>
  </p:cSld>
  <p:clrMapOvr>
    <a:masterClrMapping/>
  </p:clrMapOvr>
  <p:transition spd="slow"/>
</p:sld>
</file>

<file path=ppt/slides/slide3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9B78CC43-C7BE-4A1F-AE76-8A86C3A2B1F2}"/>
              </a:ext>
            </a:extLst>
          </p:cNvPr>
          <p:cNvSpPr txBox="1"/>
          <p:nvPr/>
        </p:nvSpPr>
        <p:spPr bwMode="auto">
          <a:xfrm>
            <a:off x="0" y="4345206"/>
            <a:ext cx="914400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rtlCol="0">
            <a:spAutoFit/>
          </a:bodyPr>
          <a:lstStyle/>
          <a:p>
            <a:pPr marL="0" marR="0" lvl="0" indent="0" algn="r" defTabSz="457200" rtl="1" eaLnBrk="1" fontAlgn="auto" latinLnBrk="0" hangingPunct="1">
              <a:lnSpc>
                <a:spcPct val="100000"/>
              </a:lnSpc>
              <a:spcBef>
                <a:spcPct val="0"/>
              </a:spcBef>
              <a:spcAft>
                <a:spcPts val="0"/>
              </a:spcAft>
              <a:buClrTx/>
              <a:buSzTx/>
              <a:buFontTx/>
              <a:buNone/>
              <a:tabLst/>
              <a:defRPr/>
            </a:pPr>
            <a:r>
              <a:rPr kumimoji="0" lang="ar-SA" altLang="en-US" sz="4000" b="1" i="0" u="none" strike="noStrike" kern="1200" cap="none" spc="0" normalizeH="0" baseline="0" noProof="0" dirty="0">
                <a:ln>
                  <a:noFill/>
                </a:ln>
                <a:solidFill>
                  <a:prstClr val="white"/>
                </a:solidFill>
                <a:effectLst/>
                <a:uLnTx/>
                <a:uFillTx/>
                <a:latin typeface="Calibri" panose="020F0502020204030204"/>
                <a:ea typeface="+mn-ea"/>
                <a:cs typeface="Times New Roman" panose="02020603050405020304" pitchFamily="18" charset="0"/>
              </a:rPr>
              <a:t>و</a:t>
            </a:r>
            <a:r>
              <a:rPr kumimoji="0" lang="ar-EG" altLang="en-US" sz="4000" b="1" i="0" u="none" strike="noStrike" kern="1200" cap="none" spc="0" normalizeH="0" baseline="0" noProof="0" dirty="0">
                <a:ln>
                  <a:noFill/>
                </a:ln>
                <a:solidFill>
                  <a:prstClr val="white"/>
                </a:solidFill>
                <a:effectLst/>
                <a:uLnTx/>
                <a:uFillTx/>
                <a:latin typeface="Calibri" panose="020F0502020204030204"/>
                <a:ea typeface="+mn-ea"/>
                <a:cs typeface="Times New Roman" panose="02020603050405020304" pitchFamily="18" charset="0"/>
              </a:rPr>
              <a:t>ك</a:t>
            </a:r>
            <a:r>
              <a:rPr kumimoji="0" lang="ar-SA" altLang="en-US" sz="4000" b="1" i="0" u="none" strike="noStrike" kern="1200" cap="none" spc="0" normalizeH="0" baseline="0" noProof="0" dirty="0">
                <a:ln>
                  <a:noFill/>
                </a:ln>
                <a:solidFill>
                  <a:prstClr val="white"/>
                </a:solidFill>
                <a:effectLst/>
                <a:uLnTx/>
                <a:uFillTx/>
                <a:latin typeface="Calibri" panose="020F0502020204030204"/>
                <a:ea typeface="+mn-ea"/>
                <a:cs typeface="Times New Roman" panose="02020603050405020304" pitchFamily="18" charset="0"/>
              </a:rPr>
              <a:t>انَ لمَّا اعتَمَدَ جميعُ الشَّعبِ واعتَمَدَ يسوعُ أيضا.</a:t>
            </a:r>
            <a:r>
              <a:rPr kumimoji="0" lang="ar-EG" altLang="en-US" sz="4000" b="1" i="0" u="none" strike="noStrike" kern="1200" cap="none" spc="0" normalizeH="0" baseline="0" noProof="0" dirty="0">
                <a:ln>
                  <a:noFill/>
                </a:ln>
                <a:solidFill>
                  <a:prstClr val="white"/>
                </a:solidFill>
                <a:effectLst/>
                <a:uLnTx/>
                <a:uFillTx/>
                <a:latin typeface="Calibri" panose="020F0502020204030204"/>
                <a:ea typeface="+mn-ea"/>
                <a:cs typeface="Times New Roman" panose="02020603050405020304" pitchFamily="18" charset="0"/>
              </a:rPr>
              <a:t> </a:t>
            </a:r>
            <a:r>
              <a:rPr kumimoji="0" lang="ar-SA" altLang="en-US" sz="4000" b="1" i="0" u="none" strike="noStrike" kern="1200" cap="none" spc="0" normalizeH="0" baseline="0" noProof="0" dirty="0">
                <a:ln>
                  <a:noFill/>
                </a:ln>
                <a:solidFill>
                  <a:prstClr val="white"/>
                </a:solidFill>
                <a:effectLst/>
                <a:uLnTx/>
                <a:uFillTx/>
                <a:latin typeface="Calibri" panose="020F0502020204030204"/>
                <a:ea typeface="+mn-ea"/>
                <a:cs typeface="Times New Roman" panose="02020603050405020304" pitchFamily="18" charset="0"/>
              </a:rPr>
              <a:t>وإذ </a:t>
            </a:r>
            <a:r>
              <a:rPr kumimoji="0" lang="ar-EG" altLang="en-US" sz="4000" b="1" i="0" u="none" strike="noStrike" kern="1200" cap="none" spc="0" normalizeH="0" baseline="0" noProof="0" dirty="0">
                <a:ln>
                  <a:noFill/>
                </a:ln>
                <a:solidFill>
                  <a:prstClr val="white"/>
                </a:solidFill>
                <a:effectLst/>
                <a:uLnTx/>
                <a:uFillTx/>
                <a:latin typeface="Calibri" panose="020F0502020204030204"/>
                <a:ea typeface="+mn-ea"/>
                <a:cs typeface="Times New Roman" panose="02020603050405020304" pitchFamily="18" charset="0"/>
              </a:rPr>
              <a:t>ك</a:t>
            </a:r>
            <a:r>
              <a:rPr kumimoji="0" lang="ar-SA" altLang="en-US" sz="4000" b="1" i="0" u="none" strike="noStrike" kern="1200" cap="none" spc="0" normalizeH="0" baseline="0" noProof="0" dirty="0">
                <a:ln>
                  <a:noFill/>
                </a:ln>
                <a:solidFill>
                  <a:prstClr val="white"/>
                </a:solidFill>
                <a:effectLst/>
                <a:uLnTx/>
                <a:uFillTx/>
                <a:latin typeface="Calibri" panose="020F0502020204030204"/>
                <a:ea typeface="+mn-ea"/>
                <a:cs typeface="Times New Roman" panose="02020603050405020304" pitchFamily="18" charset="0"/>
              </a:rPr>
              <a:t>انَ يُصلِّي</a:t>
            </a:r>
            <a:r>
              <a:rPr kumimoji="0" lang="ar-EG" altLang="en-US" sz="4000" b="1" i="0" u="none" strike="noStrike" kern="1200" cap="none" spc="0" normalizeH="0" baseline="0" noProof="0" dirty="0">
                <a:ln>
                  <a:noFill/>
                </a:ln>
                <a:solidFill>
                  <a:prstClr val="white"/>
                </a:solidFill>
                <a:effectLst/>
                <a:uLnTx/>
                <a:uFillTx/>
                <a:latin typeface="Calibri" panose="020F0502020204030204"/>
                <a:ea typeface="+mn-ea"/>
                <a:cs typeface="Times New Roman" panose="02020603050405020304" pitchFamily="18" charset="0"/>
              </a:rPr>
              <a:t> </a:t>
            </a:r>
            <a:r>
              <a:rPr kumimoji="0" lang="ar-SA" altLang="en-US" sz="4000" b="1" i="0" u="none" strike="noStrike" kern="1200" cap="none" spc="0" normalizeH="0" baseline="0" noProof="0" dirty="0">
                <a:ln>
                  <a:noFill/>
                </a:ln>
                <a:solidFill>
                  <a:prstClr val="white"/>
                </a:solidFill>
                <a:effectLst/>
                <a:uLnTx/>
                <a:uFillTx/>
                <a:latin typeface="Calibri" panose="020F0502020204030204"/>
                <a:ea typeface="+mn-ea"/>
                <a:cs typeface="Times New Roman" panose="02020603050405020304" pitchFamily="18" charset="0"/>
              </a:rPr>
              <a:t>انفتحت السَّماءُ، ونزلَ عَليهِ الرُّوحُ</a:t>
            </a:r>
            <a:r>
              <a:rPr kumimoji="0" lang="ar-EG" altLang="en-US" sz="4000" b="1" i="0" u="none" strike="noStrike" kern="1200" cap="none" spc="0" normalizeH="0" baseline="0" noProof="0" dirty="0">
                <a:ln>
                  <a:noFill/>
                </a:ln>
                <a:solidFill>
                  <a:prstClr val="white"/>
                </a:solidFill>
                <a:effectLst/>
                <a:uLnTx/>
                <a:uFillTx/>
                <a:latin typeface="Calibri" panose="020F0502020204030204"/>
                <a:ea typeface="+mn-ea"/>
                <a:cs typeface="Times New Roman" panose="02020603050405020304" pitchFamily="18" charset="0"/>
              </a:rPr>
              <a:t> </a:t>
            </a:r>
            <a:r>
              <a:rPr kumimoji="0" lang="ar-SA" altLang="en-US" sz="4000" b="1" i="0" u="none" strike="noStrike" kern="1200" cap="none" spc="0" normalizeH="0" baseline="0" noProof="0" dirty="0">
                <a:ln>
                  <a:noFill/>
                </a:ln>
                <a:solidFill>
                  <a:prstClr val="white"/>
                </a:solidFill>
                <a:effectLst/>
                <a:uLnTx/>
                <a:uFillTx/>
                <a:latin typeface="Calibri" panose="020F0502020204030204"/>
                <a:ea typeface="+mn-ea"/>
                <a:cs typeface="Times New Roman" panose="02020603050405020304" pitchFamily="18" charset="0"/>
              </a:rPr>
              <a:t>القُدُس</a:t>
            </a:r>
            <a:r>
              <a:rPr kumimoji="0" lang="ar-EG" altLang="en-US" sz="4000" b="1" i="0" u="none" strike="noStrike" kern="1200" cap="none" spc="0" normalizeH="0" baseline="0" noProof="0" dirty="0">
                <a:ln>
                  <a:noFill/>
                </a:ln>
                <a:solidFill>
                  <a:prstClr val="white"/>
                </a:solidFill>
                <a:effectLst/>
                <a:uLnTx/>
                <a:uFillTx/>
                <a:latin typeface="Calibri" panose="020F0502020204030204"/>
                <a:ea typeface="+mn-ea"/>
                <a:cs typeface="Times New Roman" panose="02020603050405020304" pitchFamily="18" charset="0"/>
              </a:rPr>
              <a:t> </a:t>
            </a:r>
            <a:r>
              <a:rPr kumimoji="0" lang="ar-SA" altLang="en-US" sz="4000" b="1" i="0" u="none" strike="noStrike" kern="1200" cap="none" spc="0" normalizeH="0" baseline="0" noProof="0" dirty="0">
                <a:ln>
                  <a:noFill/>
                </a:ln>
                <a:solidFill>
                  <a:prstClr val="white"/>
                </a:solidFill>
                <a:effectLst/>
                <a:uLnTx/>
                <a:uFillTx/>
                <a:latin typeface="Calibri" panose="020F0502020204030204"/>
                <a:ea typeface="+mn-ea"/>
                <a:cs typeface="Times New Roman" panose="02020603050405020304" pitchFamily="18" charset="0"/>
              </a:rPr>
              <a:t>بهيئَةٍ جسميَّةٍ مثل حمامة.</a:t>
            </a:r>
            <a:r>
              <a:rPr kumimoji="0" lang="ar-EG" altLang="en-US" sz="4000" b="1" i="0" u="none" strike="noStrike" kern="1200" cap="none" spc="0" normalizeH="0" baseline="0" noProof="0" dirty="0">
                <a:ln>
                  <a:noFill/>
                </a:ln>
                <a:solidFill>
                  <a:prstClr val="white"/>
                </a:solidFill>
                <a:effectLst/>
                <a:uLnTx/>
                <a:uFillTx/>
                <a:latin typeface="Calibri" panose="020F0502020204030204"/>
                <a:ea typeface="+mn-ea"/>
                <a:cs typeface="Times New Roman" panose="02020603050405020304" pitchFamily="18" charset="0"/>
              </a:rPr>
              <a:t> </a:t>
            </a:r>
            <a:r>
              <a:rPr kumimoji="0" lang="ar-SA" altLang="en-US" sz="4000" b="1" i="0" u="none" strike="noStrike" kern="1200" cap="none" spc="0" normalizeH="0" baseline="0" noProof="0" dirty="0">
                <a:ln>
                  <a:noFill/>
                </a:ln>
                <a:solidFill>
                  <a:prstClr val="white"/>
                </a:solidFill>
                <a:effectLst/>
                <a:uLnTx/>
                <a:uFillTx/>
                <a:latin typeface="Calibri" panose="020F0502020204030204"/>
                <a:ea typeface="+mn-ea"/>
                <a:cs typeface="Times New Roman" panose="02020603050405020304" pitchFamily="18" charset="0"/>
              </a:rPr>
              <a:t>و</a:t>
            </a:r>
            <a:r>
              <a:rPr kumimoji="0" lang="ar-EG" altLang="en-US" sz="4000" b="1" i="0" u="none" strike="noStrike" kern="1200" cap="none" spc="0" normalizeH="0" baseline="0" noProof="0" dirty="0">
                <a:ln>
                  <a:noFill/>
                </a:ln>
                <a:solidFill>
                  <a:prstClr val="white"/>
                </a:solidFill>
                <a:effectLst/>
                <a:uLnTx/>
                <a:uFillTx/>
                <a:latin typeface="Calibri" panose="020F0502020204030204"/>
                <a:ea typeface="+mn-ea"/>
                <a:cs typeface="Times New Roman" panose="02020603050405020304" pitchFamily="18" charset="0"/>
              </a:rPr>
              <a:t>ك</a:t>
            </a:r>
            <a:r>
              <a:rPr kumimoji="0" lang="ar-SA" altLang="en-US" sz="4000" b="1" i="0" u="none" strike="noStrike" kern="1200" cap="none" spc="0" normalizeH="0" baseline="0" noProof="0" dirty="0">
                <a:ln>
                  <a:noFill/>
                </a:ln>
                <a:solidFill>
                  <a:prstClr val="white"/>
                </a:solidFill>
                <a:effectLst/>
                <a:uLnTx/>
                <a:uFillTx/>
                <a:latin typeface="Calibri" panose="020F0502020204030204"/>
                <a:ea typeface="+mn-ea"/>
                <a:cs typeface="Times New Roman" panose="02020603050405020304" pitchFamily="18" charset="0"/>
              </a:rPr>
              <a:t>انَ صوتٌ من السَّماءِ قائلا : "أنتَ</a:t>
            </a:r>
            <a:r>
              <a:rPr kumimoji="0" lang="ar-EG" altLang="en-US" sz="4000" b="1" i="0" u="none" strike="noStrike" kern="1200" cap="none" spc="0" normalizeH="0" baseline="0" noProof="0" dirty="0">
                <a:ln>
                  <a:noFill/>
                </a:ln>
                <a:solidFill>
                  <a:prstClr val="white"/>
                </a:solidFill>
                <a:effectLst/>
                <a:uLnTx/>
                <a:uFillTx/>
                <a:latin typeface="Calibri" panose="020F0502020204030204"/>
                <a:ea typeface="+mn-ea"/>
                <a:cs typeface="Times New Roman" panose="02020603050405020304" pitchFamily="18" charset="0"/>
              </a:rPr>
              <a:t> </a:t>
            </a:r>
            <a:r>
              <a:rPr kumimoji="0" lang="ar-SA" altLang="en-US" sz="4000" b="1" i="0" u="none" strike="noStrike" kern="1200" cap="none" spc="0" normalizeH="0" baseline="0" noProof="0" dirty="0">
                <a:ln>
                  <a:noFill/>
                </a:ln>
                <a:solidFill>
                  <a:prstClr val="white"/>
                </a:solidFill>
                <a:effectLst/>
                <a:uLnTx/>
                <a:uFillTx/>
                <a:latin typeface="Calibri" panose="020F0502020204030204"/>
                <a:ea typeface="+mn-ea"/>
                <a:cs typeface="Times New Roman" panose="02020603050405020304" pitchFamily="18" charset="0"/>
              </a:rPr>
              <a:t>هو ابني حبيبي، الذي بِكَ سُررتُ".</a:t>
            </a:r>
          </a:p>
        </p:txBody>
      </p:sp>
      <p:sp>
        <p:nvSpPr>
          <p:cNvPr id="3" name="Title 1">
            <a:extLst>
              <a:ext uri="{FF2B5EF4-FFF2-40B4-BE49-F238E27FC236}">
                <a16:creationId xmlns:a16="http://schemas.microsoft.com/office/drawing/2014/main" id="{F86287FE-E1B1-46C8-8080-E3E2D47E3E1A}"/>
              </a:ext>
            </a:extLst>
          </p:cNvPr>
          <p:cNvSpPr>
            <a:spLocks noGrp="1"/>
          </p:cNvSpPr>
          <p:nvPr/>
        </p:nvSpPr>
        <p:spPr bwMode="auto">
          <a:xfrm>
            <a:off x="0" y="3671047"/>
            <a:ext cx="9144000" cy="674159"/>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rtl="1" eaLnBrk="0" fontAlgn="base" hangingPunct="0">
              <a:spcBef>
                <a:spcPct val="0"/>
              </a:spcBef>
              <a:spcAft>
                <a:spcPct val="0"/>
              </a:spcAft>
              <a:defRPr sz="4400" b="1" u="sng">
                <a:solidFill>
                  <a:srgbClr val="FFC000"/>
                </a:solidFill>
                <a:latin typeface="Times New Roman" pitchFamily="18" charset="0"/>
                <a:ea typeface="+mj-ea"/>
                <a:cs typeface="Times New Roman" pitchFamily="18" charset="0"/>
              </a:defRPr>
            </a:lvl1pPr>
            <a:lvl2pPr algn="ctr" rtl="1" eaLnBrk="0" fontAlgn="base" hangingPunct="0">
              <a:spcBef>
                <a:spcPct val="0"/>
              </a:spcBef>
              <a:spcAft>
                <a:spcPct val="0"/>
              </a:spcAft>
              <a:defRPr sz="3600">
                <a:solidFill>
                  <a:schemeClr val="bg1"/>
                </a:solidFill>
                <a:latin typeface="Calibri" pitchFamily="34" charset="0"/>
                <a:cs typeface="PT Bold Heading" pitchFamily="2" charset="-78"/>
              </a:defRPr>
            </a:lvl2pPr>
            <a:lvl3pPr algn="ctr" rtl="1" eaLnBrk="0" fontAlgn="base" hangingPunct="0">
              <a:spcBef>
                <a:spcPct val="0"/>
              </a:spcBef>
              <a:spcAft>
                <a:spcPct val="0"/>
              </a:spcAft>
              <a:defRPr sz="3600">
                <a:solidFill>
                  <a:schemeClr val="bg1"/>
                </a:solidFill>
                <a:latin typeface="Calibri" pitchFamily="34" charset="0"/>
                <a:cs typeface="PT Bold Heading" pitchFamily="2" charset="-78"/>
              </a:defRPr>
            </a:lvl3pPr>
            <a:lvl4pPr algn="ctr" rtl="1" eaLnBrk="0" fontAlgn="base" hangingPunct="0">
              <a:spcBef>
                <a:spcPct val="0"/>
              </a:spcBef>
              <a:spcAft>
                <a:spcPct val="0"/>
              </a:spcAft>
              <a:defRPr sz="3600">
                <a:solidFill>
                  <a:schemeClr val="bg1"/>
                </a:solidFill>
                <a:latin typeface="Calibri" pitchFamily="34" charset="0"/>
                <a:cs typeface="PT Bold Heading" pitchFamily="2" charset="-78"/>
              </a:defRPr>
            </a:lvl4pPr>
            <a:lvl5pPr algn="ctr" rtl="1" eaLnBrk="0" fontAlgn="base" hangingPunct="0">
              <a:spcBef>
                <a:spcPct val="0"/>
              </a:spcBef>
              <a:spcAft>
                <a:spcPct val="0"/>
              </a:spcAft>
              <a:defRPr sz="3600">
                <a:solidFill>
                  <a:schemeClr val="bg1"/>
                </a:solidFill>
                <a:latin typeface="Calibri" pitchFamily="34" charset="0"/>
                <a:cs typeface="PT Bold Heading" pitchFamily="2" charset="-78"/>
              </a:defRPr>
            </a:lvl5pPr>
            <a:lvl6pPr marL="457200" algn="ctr" rtl="1" eaLnBrk="1" fontAlgn="base" hangingPunct="1">
              <a:spcBef>
                <a:spcPct val="0"/>
              </a:spcBef>
              <a:spcAft>
                <a:spcPct val="0"/>
              </a:spcAft>
              <a:defRPr sz="3600">
                <a:solidFill>
                  <a:schemeClr val="bg1"/>
                </a:solidFill>
                <a:latin typeface="Arial" charset="0"/>
                <a:cs typeface="PT Bold Heading" pitchFamily="2" charset="-78"/>
              </a:defRPr>
            </a:lvl6pPr>
            <a:lvl7pPr marL="914400" algn="ctr" rtl="1" eaLnBrk="1" fontAlgn="base" hangingPunct="1">
              <a:spcBef>
                <a:spcPct val="0"/>
              </a:spcBef>
              <a:spcAft>
                <a:spcPct val="0"/>
              </a:spcAft>
              <a:defRPr sz="3600">
                <a:solidFill>
                  <a:schemeClr val="bg1"/>
                </a:solidFill>
                <a:latin typeface="Arial" charset="0"/>
                <a:cs typeface="PT Bold Heading" pitchFamily="2" charset="-78"/>
              </a:defRPr>
            </a:lvl7pPr>
            <a:lvl8pPr marL="1371600" algn="ctr" rtl="1" eaLnBrk="1" fontAlgn="base" hangingPunct="1">
              <a:spcBef>
                <a:spcPct val="0"/>
              </a:spcBef>
              <a:spcAft>
                <a:spcPct val="0"/>
              </a:spcAft>
              <a:defRPr sz="3600">
                <a:solidFill>
                  <a:schemeClr val="bg1"/>
                </a:solidFill>
                <a:latin typeface="Arial" charset="0"/>
                <a:cs typeface="PT Bold Heading" pitchFamily="2" charset="-78"/>
              </a:defRPr>
            </a:lvl8pPr>
            <a:lvl9pPr marL="1828800" algn="ctr" rtl="1" eaLnBrk="1" fontAlgn="base" hangingPunct="1">
              <a:spcBef>
                <a:spcPct val="0"/>
              </a:spcBef>
              <a:spcAft>
                <a:spcPct val="0"/>
              </a:spcAft>
              <a:defRPr sz="3600">
                <a:solidFill>
                  <a:schemeClr val="bg1"/>
                </a:solidFill>
                <a:latin typeface="Arial" charset="0"/>
                <a:cs typeface="PT Bold Heading" pitchFamily="2" charset="-78"/>
              </a:defRPr>
            </a:lvl9pPr>
          </a:lstStyle>
          <a:p>
            <a:pPr marL="0" marR="0" lvl="0" indent="0" algn="ctr" defTabSz="457200" rtl="1" eaLnBrk="1" fontAlgn="base" latinLnBrk="0" hangingPunct="1">
              <a:lnSpc>
                <a:spcPct val="100000"/>
              </a:lnSpc>
              <a:spcBef>
                <a:spcPct val="0"/>
              </a:spcBef>
              <a:spcAft>
                <a:spcPct val="0"/>
              </a:spcAft>
              <a:buClrTx/>
              <a:buSzTx/>
              <a:buFontTx/>
              <a:buNone/>
              <a:tabLst/>
              <a:defRPr/>
            </a:pPr>
            <a:r>
              <a:rPr kumimoji="0" lang="ar-SA" altLang="en-US" sz="3900" b="1" i="0" u="sng" strike="noStrike" kern="1200" cap="none" spc="0" normalizeH="0" baseline="0" noProof="0" dirty="0">
                <a:ln>
                  <a:noFill/>
                </a:ln>
                <a:solidFill>
                  <a:srgbClr val="FFC000"/>
                </a:solidFill>
                <a:effectLst/>
                <a:uLnTx/>
                <a:uFillTx/>
                <a:latin typeface="Times New Roman" pitchFamily="18" charset="0"/>
                <a:ea typeface="+mj-ea"/>
                <a:cs typeface="Times New Roman" pitchFamily="18" charset="0"/>
              </a:rPr>
              <a:t>الإنجيل من بشارة مُعلمنا</a:t>
            </a:r>
            <a:r>
              <a:rPr kumimoji="0" lang="ar-EG" altLang="en-US" sz="3900" b="1" i="0" u="sng" strike="noStrike" kern="1200" cap="none" spc="0" normalizeH="0" baseline="0" noProof="0" dirty="0">
                <a:ln>
                  <a:noFill/>
                </a:ln>
                <a:solidFill>
                  <a:srgbClr val="FFC000"/>
                </a:solidFill>
                <a:effectLst/>
                <a:uLnTx/>
                <a:uFillTx/>
                <a:latin typeface="Times New Roman" pitchFamily="18" charset="0"/>
                <a:ea typeface="+mj-ea"/>
                <a:cs typeface="Times New Roman" pitchFamily="18" charset="0"/>
              </a:rPr>
              <a:t> مار</a:t>
            </a:r>
            <a:r>
              <a:rPr kumimoji="0" lang="ar-SA" altLang="en-US" sz="3900" b="1" i="0" u="sng" strike="noStrike" kern="1200" cap="none" spc="0" normalizeH="0" baseline="0" noProof="0" dirty="0">
                <a:ln>
                  <a:noFill/>
                </a:ln>
                <a:solidFill>
                  <a:srgbClr val="FFC000"/>
                </a:solidFill>
                <a:effectLst/>
                <a:uLnTx/>
                <a:uFillTx/>
                <a:latin typeface="Times New Roman" pitchFamily="18" charset="0"/>
                <a:ea typeface="+mj-ea"/>
                <a:cs typeface="Times New Roman" pitchFamily="18" charset="0"/>
              </a:rPr>
              <a:t> </a:t>
            </a:r>
            <a:r>
              <a:rPr kumimoji="0" lang="ar-EG" altLang="en-US" sz="3900" b="1" i="0" u="sng" strike="noStrike" kern="1200" cap="none" spc="0" normalizeH="0" baseline="0" noProof="0" dirty="0">
                <a:ln>
                  <a:noFill/>
                </a:ln>
                <a:solidFill>
                  <a:srgbClr val="FFC000"/>
                </a:solidFill>
                <a:effectLst/>
                <a:uLnTx/>
                <a:uFillTx/>
                <a:latin typeface="Times New Roman" pitchFamily="18" charset="0"/>
                <a:ea typeface="+mj-ea"/>
                <a:cs typeface="Times New Roman" pitchFamily="18" charset="0"/>
              </a:rPr>
              <a:t>لوقا البشير </a:t>
            </a:r>
            <a:r>
              <a:rPr kumimoji="0" lang="ar-SA" altLang="en-US" sz="3900" b="1" i="0" u="sng" strike="noStrike" kern="1200" cap="none" spc="0" normalizeH="0" baseline="0" noProof="0" dirty="0">
                <a:ln>
                  <a:noFill/>
                </a:ln>
                <a:solidFill>
                  <a:srgbClr val="FFC000"/>
                </a:solidFill>
                <a:effectLst/>
                <a:uLnTx/>
                <a:uFillTx/>
                <a:latin typeface="Times New Roman" pitchFamily="18" charset="0"/>
                <a:ea typeface="+mj-ea"/>
                <a:cs typeface="Times New Roman" pitchFamily="18" charset="0"/>
              </a:rPr>
              <a:t>( 3 :</a:t>
            </a:r>
            <a:r>
              <a:rPr kumimoji="0" lang="ar-EG" altLang="en-US" sz="3900" b="1" i="0" u="sng" strike="noStrike" kern="1200" cap="none" spc="0" normalizeH="0" baseline="0" noProof="0" dirty="0">
                <a:ln>
                  <a:noFill/>
                </a:ln>
                <a:solidFill>
                  <a:srgbClr val="FFC000"/>
                </a:solidFill>
                <a:effectLst/>
                <a:uLnTx/>
                <a:uFillTx/>
                <a:latin typeface="Times New Roman" pitchFamily="18" charset="0"/>
                <a:ea typeface="+mj-ea"/>
                <a:cs typeface="Times New Roman" pitchFamily="18" charset="0"/>
              </a:rPr>
              <a:t>21</a:t>
            </a:r>
            <a:r>
              <a:rPr kumimoji="0" lang="ar-SA" altLang="en-US" sz="3900" b="1" i="0" u="sng" strike="noStrike" kern="1200" cap="none" spc="0" normalizeH="0" baseline="0" noProof="0" dirty="0">
                <a:ln>
                  <a:noFill/>
                </a:ln>
                <a:solidFill>
                  <a:srgbClr val="FFC000"/>
                </a:solidFill>
                <a:effectLst/>
                <a:uLnTx/>
                <a:uFillTx/>
                <a:latin typeface="Times New Roman" pitchFamily="18" charset="0"/>
                <a:ea typeface="+mj-ea"/>
                <a:cs typeface="Times New Roman" pitchFamily="18" charset="0"/>
              </a:rPr>
              <a:t> ـ </a:t>
            </a:r>
            <a:r>
              <a:rPr kumimoji="0" lang="ar-EG" altLang="en-US" sz="3900" b="1" i="0" u="sng" strike="noStrike" kern="1200" cap="none" spc="0" normalizeH="0" baseline="0" noProof="0" dirty="0">
                <a:ln>
                  <a:noFill/>
                </a:ln>
                <a:solidFill>
                  <a:srgbClr val="FFC000"/>
                </a:solidFill>
                <a:effectLst/>
                <a:uLnTx/>
                <a:uFillTx/>
                <a:latin typeface="Times New Roman" pitchFamily="18" charset="0"/>
                <a:ea typeface="+mj-ea"/>
                <a:cs typeface="Times New Roman" pitchFamily="18" charset="0"/>
              </a:rPr>
              <a:t>22</a:t>
            </a:r>
            <a:r>
              <a:rPr kumimoji="0" lang="ar-SA" altLang="en-US" sz="3900" b="1" i="0" u="sng" strike="noStrike" kern="1200" cap="none" spc="0" normalizeH="0" baseline="0" noProof="0" dirty="0">
                <a:ln>
                  <a:noFill/>
                </a:ln>
                <a:solidFill>
                  <a:srgbClr val="FFC000"/>
                </a:solidFill>
                <a:effectLst/>
                <a:uLnTx/>
                <a:uFillTx/>
                <a:latin typeface="Times New Roman" pitchFamily="18" charset="0"/>
                <a:ea typeface="+mj-ea"/>
                <a:cs typeface="Times New Roman" pitchFamily="18" charset="0"/>
              </a:rPr>
              <a:t>)</a:t>
            </a:r>
            <a:endParaRPr kumimoji="0" lang="en-US" altLang="en-US" sz="3900" b="1" i="0" u="sng" strike="noStrike" kern="1200" cap="none" spc="0" normalizeH="0" baseline="0" noProof="0" dirty="0">
              <a:ln>
                <a:noFill/>
              </a:ln>
              <a:solidFill>
                <a:srgbClr val="FFC000"/>
              </a:solidFill>
              <a:effectLst/>
              <a:uLnTx/>
              <a:uFillTx/>
              <a:latin typeface="Times New Roman" pitchFamily="18" charset="0"/>
              <a:ea typeface="+mj-ea"/>
              <a:cs typeface="Times New Roman" pitchFamily="18" charset="0"/>
            </a:endParaRPr>
          </a:p>
        </p:txBody>
      </p:sp>
    </p:spTree>
    <p:extLst>
      <p:ext uri="{BB962C8B-B14F-4D97-AF65-F5344CB8AC3E}">
        <p14:creationId xmlns:p14="http://schemas.microsoft.com/office/powerpoint/2010/main" val="64135072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554965731"/>
      </p:ext>
    </p:extLst>
  </p:cSld>
  <p:clrMapOvr>
    <a:masterClrMapping/>
  </p:clrMapOvr>
  <p:transition advClick="0" advTm="0"/>
</p:sld>
</file>

<file path=ppt/slides/slide3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063381726"/>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3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2338" name="Title 1"/>
          <p:cNvSpPr>
            <a:spLocks noGrp="1"/>
          </p:cNvSpPr>
          <p:nvPr>
            <p:ph type="title"/>
          </p:nvPr>
        </p:nvSpPr>
        <p:spPr bwMode="auto">
          <a:xfrm>
            <a:off x="-1842248" y="19050"/>
            <a:ext cx="1842247"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ar-EG" altLang="en-US" dirty="0"/>
              <a:t>13 طوبة</a:t>
            </a:r>
            <a:endParaRPr lang="en-US" altLang="en-US" dirty="0"/>
          </a:p>
        </p:txBody>
      </p:sp>
      <p:sp>
        <p:nvSpPr>
          <p:cNvPr id="142340" name="Content Placeholder 3"/>
          <p:cNvSpPr txBox="1">
            <a:spLocks/>
          </p:cNvSpPr>
          <p:nvPr/>
        </p:nvSpPr>
        <p:spPr bwMode="auto">
          <a:xfrm>
            <a:off x="-1" y="4721723"/>
            <a:ext cx="9144000"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4400">
                <a:solidFill>
                  <a:schemeClr val="tx1"/>
                </a:solidFill>
                <a:latin typeface="Arial" panose="020B0604020202020204" pitchFamily="34" charset="0"/>
                <a:cs typeface="Arial" panose="020B0604020202020204" pitchFamily="34" charset="0"/>
              </a:defRPr>
            </a:lvl1pPr>
            <a:lvl2pPr marL="742950" indent="-285750">
              <a:defRPr sz="4400">
                <a:solidFill>
                  <a:schemeClr val="tx1"/>
                </a:solidFill>
                <a:latin typeface="Arial" panose="020B0604020202020204" pitchFamily="34" charset="0"/>
                <a:cs typeface="Arial" panose="020B0604020202020204" pitchFamily="34" charset="0"/>
              </a:defRPr>
            </a:lvl2pPr>
            <a:lvl3pPr marL="1143000" indent="-228600">
              <a:defRPr sz="4400">
                <a:solidFill>
                  <a:schemeClr val="tx1"/>
                </a:solidFill>
                <a:latin typeface="Arial" panose="020B0604020202020204" pitchFamily="34" charset="0"/>
                <a:cs typeface="Arial" panose="020B0604020202020204" pitchFamily="34" charset="0"/>
              </a:defRPr>
            </a:lvl3pPr>
            <a:lvl4pPr marL="1600200" indent="-228600">
              <a:defRPr sz="4400">
                <a:solidFill>
                  <a:schemeClr val="tx1"/>
                </a:solidFill>
                <a:latin typeface="Arial" panose="020B0604020202020204" pitchFamily="34" charset="0"/>
                <a:cs typeface="Arial" panose="020B0604020202020204" pitchFamily="34" charset="0"/>
              </a:defRPr>
            </a:lvl4pPr>
            <a:lvl5pPr marL="2057400" indent="-228600">
              <a:defRPr sz="4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9pPr>
          </a:lstStyle>
          <a:p>
            <a:pPr marL="0" marR="0" lvl="0" indent="0" algn="ctr" defTabSz="457200" rtl="1" eaLnBrk="1" fontAlgn="auto" latinLnBrk="0" hangingPunct="1">
              <a:lnSpc>
                <a:spcPct val="100000"/>
              </a:lnSpc>
              <a:spcBef>
                <a:spcPct val="20000"/>
              </a:spcBef>
              <a:spcAft>
                <a:spcPts val="0"/>
              </a:spcAft>
              <a:buClrTx/>
              <a:buSzTx/>
              <a:buFontTx/>
              <a:buNone/>
              <a:tabLst/>
              <a:defRPr/>
            </a:pPr>
            <a:r>
              <a:rPr kumimoji="0" lang="ar-EG" altLang="en-US" sz="4800" b="1" i="0" u="none" strike="noStrike" kern="1200" cap="none" spc="0" normalizeH="0" baseline="0" noProof="0" dirty="0">
                <a:ln>
                  <a:noFill/>
                </a:ln>
                <a:solidFill>
                  <a:srgbClr val="FFFFFF"/>
                </a:solidFill>
                <a:effectLst/>
                <a:uLnTx/>
                <a:uFillTx/>
                <a:latin typeface="CS New Athanasius" panose="020B0500000000000000" pitchFamily="34" charset="0"/>
                <a:ea typeface="+mn-ea"/>
                <a:cs typeface="Times New Roman" panose="02020603050405020304" pitchFamily="18" charset="0"/>
              </a:rPr>
              <a:t>قد كثروا من ثمرةِ الحنطةِ وخمرهم وَزَيتِهم. لأنكَ أنتَ وحدَكَ ياربُّ أسكَنتنِي على الرجاءِ. </a:t>
            </a:r>
          </a:p>
        </p:txBody>
      </p:sp>
      <p:sp>
        <p:nvSpPr>
          <p:cNvPr id="5" name="Title 1">
            <a:extLst>
              <a:ext uri="{FF2B5EF4-FFF2-40B4-BE49-F238E27FC236}">
                <a16:creationId xmlns:a16="http://schemas.microsoft.com/office/drawing/2014/main" id="{BBC72C0B-4AB6-4DDD-9943-CB9630368A37}"/>
              </a:ext>
            </a:extLst>
          </p:cNvPr>
          <p:cNvSpPr txBox="1">
            <a:spLocks/>
          </p:cNvSpPr>
          <p:nvPr/>
        </p:nvSpPr>
        <p:spPr bwMode="auto">
          <a:xfrm>
            <a:off x="0" y="3580031"/>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marL="0" marR="0" lvl="0" indent="0" algn="ctr" defTabSz="457200" rtl="1" eaLnBrk="1" fontAlgn="base" latinLnBrk="0" hangingPunct="1">
              <a:lnSpc>
                <a:spcPct val="100000"/>
              </a:lnSpc>
              <a:spcBef>
                <a:spcPct val="0"/>
              </a:spcBef>
              <a:spcAft>
                <a:spcPct val="0"/>
              </a:spcAft>
              <a:buClrTx/>
              <a:buSzTx/>
              <a:buFontTx/>
              <a:buNone/>
              <a:tabLst/>
              <a:defRPr/>
            </a:pPr>
            <a:r>
              <a:rPr kumimoji="0" lang="ar-EG" altLang="en-US" sz="44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المزمور ( 4 :8,7 )</a:t>
            </a:r>
          </a:p>
        </p:txBody>
      </p:sp>
    </p:spTree>
  </p:cSld>
  <p:clrMapOvr>
    <a:masterClrMapping/>
  </p:clrMapOvr>
  <p:transition spd="slow"/>
</p:sld>
</file>

<file path=ppt/slides/slide3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7314467B-DF5E-42E0-9F8F-5CA8AD70934A}"/>
              </a:ext>
            </a:extLst>
          </p:cNvPr>
          <p:cNvSpPr txBox="1"/>
          <p:nvPr/>
        </p:nvSpPr>
        <p:spPr bwMode="auto">
          <a:xfrm>
            <a:off x="-107577" y="4412441"/>
            <a:ext cx="9291918" cy="24776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rtlCol="0">
            <a:spAutoFit/>
          </a:bodyPr>
          <a:lstStyle/>
          <a:p>
            <a:pPr marL="0" marR="0" lvl="0" indent="0" algn="r" defTabSz="457200" rtl="1" eaLnBrk="1" fontAlgn="auto" latinLnBrk="0" hangingPunct="1">
              <a:lnSpc>
                <a:spcPct val="100000"/>
              </a:lnSpc>
              <a:spcBef>
                <a:spcPct val="0"/>
              </a:spcBef>
              <a:spcAft>
                <a:spcPts val="0"/>
              </a:spcAft>
              <a:buClrTx/>
              <a:buSzTx/>
              <a:buFontTx/>
              <a:buNone/>
              <a:tabLst/>
              <a:defRPr/>
            </a:pPr>
            <a:r>
              <a:rPr kumimoji="0" lang="ar-SA" altLang="en-US" sz="3050" b="1" i="0" u="none" strike="noStrike" kern="1200" cap="none" spc="0" normalizeH="0" baseline="0" noProof="0" dirty="0">
                <a:ln>
                  <a:noFill/>
                </a:ln>
                <a:solidFill>
                  <a:prstClr val="white"/>
                </a:solidFill>
                <a:effectLst/>
                <a:uLnTx/>
                <a:uFillTx/>
                <a:latin typeface="Calibri" panose="020F0502020204030204"/>
                <a:ea typeface="+mn-ea"/>
                <a:cs typeface="Times New Roman" panose="02020603050405020304" pitchFamily="18" charset="0"/>
              </a:rPr>
              <a:t>وحدث لمَّا أكمَل يسوعُ هذا الكلامَ انتقلَ من الجليلِ وجاء إلى تُخوم اليَهوديَّةِ إلى عبر الأُردُنِّ. وتبعتهُ جموعٌ كثيرةٌ فشفاهم هناك. وجاءَ إليهِ فرِّيسيُّونَ ليُجَرِّبُوهُ قائلينَ: " هل يحلُّ للإنسان أن يُطَلِّقَ امرأتهُ لكُلِّ خطيَّةٍ؟ " أمَّا هو فأجاب وقال: " أمَا قرأتُم أنَّ الذي خَلقَ من البَدءِ خلقهُما ذكراً وأُنثى؟</a:t>
            </a:r>
            <a:r>
              <a:rPr kumimoji="0" lang="ar-EG" altLang="en-US" sz="3050" b="1" i="0" u="none" strike="noStrike" kern="1200" cap="none" spc="0" normalizeH="0" baseline="0" noProof="0" dirty="0">
                <a:ln>
                  <a:noFill/>
                </a:ln>
                <a:solidFill>
                  <a:prstClr val="white"/>
                </a:solidFill>
                <a:effectLst/>
                <a:uLnTx/>
                <a:uFillTx/>
                <a:latin typeface="Calibri" panose="020F0502020204030204"/>
                <a:ea typeface="+mn-ea"/>
                <a:cs typeface="Times New Roman" panose="02020603050405020304" pitchFamily="18" charset="0"/>
              </a:rPr>
              <a:t>" </a:t>
            </a:r>
            <a:r>
              <a:rPr kumimoji="0" lang="ar-SA" altLang="en-US" sz="3050" b="1" i="0" u="none" strike="noStrike" kern="1200" cap="none" spc="0" normalizeH="0" baseline="0" noProof="0" dirty="0">
                <a:ln>
                  <a:noFill/>
                </a:ln>
                <a:solidFill>
                  <a:prstClr val="white"/>
                </a:solidFill>
                <a:effectLst/>
                <a:uLnTx/>
                <a:uFillTx/>
                <a:latin typeface="Calibri" panose="020F0502020204030204"/>
                <a:ea typeface="+mn-ea"/>
                <a:cs typeface="Times New Roman" panose="02020603050405020304" pitchFamily="18" charset="0"/>
              </a:rPr>
              <a:t>وقال: " من أجل هذا يـترُكُ الإنـسـانُ أباهُ وأمَّهُ ويَلتـصِقُ بامرأتِهِ،</a:t>
            </a:r>
            <a:r>
              <a:rPr kumimoji="0" lang="ar-EG" altLang="en-US" sz="3050" b="1" i="0" u="none" strike="noStrike" kern="1200" cap="none" spc="0" normalizeH="0" baseline="0" noProof="0" dirty="0">
                <a:ln>
                  <a:noFill/>
                </a:ln>
                <a:solidFill>
                  <a:prstClr val="white"/>
                </a:solidFill>
                <a:effectLst/>
                <a:uLnTx/>
                <a:uFillTx/>
                <a:latin typeface="Calibri" panose="020F0502020204030204"/>
                <a:ea typeface="+mn-ea"/>
                <a:cs typeface="Times New Roman" panose="02020603050405020304" pitchFamily="18" charset="0"/>
              </a:rPr>
              <a:t> </a:t>
            </a:r>
            <a:endParaRPr kumimoji="0" lang="ar-SA" altLang="en-US" sz="3050" b="1" i="0" u="none" strike="noStrike" kern="1200" cap="none" spc="0" normalizeH="0" baseline="0" noProof="0" dirty="0">
              <a:ln>
                <a:noFill/>
              </a:ln>
              <a:solidFill>
                <a:prstClr val="white"/>
              </a:solidFill>
              <a:effectLst/>
              <a:uLnTx/>
              <a:uFillTx/>
              <a:latin typeface="Calibri" panose="020F0502020204030204"/>
              <a:ea typeface="+mn-ea"/>
              <a:cs typeface="Times New Roman" panose="02020603050405020304" pitchFamily="18" charset="0"/>
            </a:endParaRPr>
          </a:p>
        </p:txBody>
      </p:sp>
      <p:sp>
        <p:nvSpPr>
          <p:cNvPr id="3" name="Title 1">
            <a:extLst>
              <a:ext uri="{FF2B5EF4-FFF2-40B4-BE49-F238E27FC236}">
                <a16:creationId xmlns:a16="http://schemas.microsoft.com/office/drawing/2014/main" id="{2A5721C3-73C4-4CAE-A412-CE5BE84E1E82}"/>
              </a:ext>
            </a:extLst>
          </p:cNvPr>
          <p:cNvSpPr>
            <a:spLocks noGrp="1"/>
          </p:cNvSpPr>
          <p:nvPr/>
        </p:nvSpPr>
        <p:spPr bwMode="auto">
          <a:xfrm>
            <a:off x="0" y="3724835"/>
            <a:ext cx="9144000" cy="620371"/>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rtl="1" eaLnBrk="0" fontAlgn="base" hangingPunct="0">
              <a:spcBef>
                <a:spcPct val="0"/>
              </a:spcBef>
              <a:spcAft>
                <a:spcPct val="0"/>
              </a:spcAft>
              <a:defRPr sz="4400" b="1" u="sng">
                <a:solidFill>
                  <a:srgbClr val="FFC000"/>
                </a:solidFill>
                <a:latin typeface="Times New Roman" pitchFamily="18" charset="0"/>
                <a:ea typeface="+mj-ea"/>
                <a:cs typeface="Times New Roman" pitchFamily="18" charset="0"/>
              </a:defRPr>
            </a:lvl1pPr>
            <a:lvl2pPr algn="ctr" rtl="1" eaLnBrk="0" fontAlgn="base" hangingPunct="0">
              <a:spcBef>
                <a:spcPct val="0"/>
              </a:spcBef>
              <a:spcAft>
                <a:spcPct val="0"/>
              </a:spcAft>
              <a:defRPr sz="3600">
                <a:solidFill>
                  <a:schemeClr val="bg1"/>
                </a:solidFill>
                <a:latin typeface="Calibri" pitchFamily="34" charset="0"/>
                <a:cs typeface="PT Bold Heading" pitchFamily="2" charset="-78"/>
              </a:defRPr>
            </a:lvl2pPr>
            <a:lvl3pPr algn="ctr" rtl="1" eaLnBrk="0" fontAlgn="base" hangingPunct="0">
              <a:spcBef>
                <a:spcPct val="0"/>
              </a:spcBef>
              <a:spcAft>
                <a:spcPct val="0"/>
              </a:spcAft>
              <a:defRPr sz="3600">
                <a:solidFill>
                  <a:schemeClr val="bg1"/>
                </a:solidFill>
                <a:latin typeface="Calibri" pitchFamily="34" charset="0"/>
                <a:cs typeface="PT Bold Heading" pitchFamily="2" charset="-78"/>
              </a:defRPr>
            </a:lvl3pPr>
            <a:lvl4pPr algn="ctr" rtl="1" eaLnBrk="0" fontAlgn="base" hangingPunct="0">
              <a:spcBef>
                <a:spcPct val="0"/>
              </a:spcBef>
              <a:spcAft>
                <a:spcPct val="0"/>
              </a:spcAft>
              <a:defRPr sz="3600">
                <a:solidFill>
                  <a:schemeClr val="bg1"/>
                </a:solidFill>
                <a:latin typeface="Calibri" pitchFamily="34" charset="0"/>
                <a:cs typeface="PT Bold Heading" pitchFamily="2" charset="-78"/>
              </a:defRPr>
            </a:lvl4pPr>
            <a:lvl5pPr algn="ctr" rtl="1" eaLnBrk="0" fontAlgn="base" hangingPunct="0">
              <a:spcBef>
                <a:spcPct val="0"/>
              </a:spcBef>
              <a:spcAft>
                <a:spcPct val="0"/>
              </a:spcAft>
              <a:defRPr sz="3600">
                <a:solidFill>
                  <a:schemeClr val="bg1"/>
                </a:solidFill>
                <a:latin typeface="Calibri" pitchFamily="34" charset="0"/>
                <a:cs typeface="PT Bold Heading" pitchFamily="2" charset="-78"/>
              </a:defRPr>
            </a:lvl5pPr>
            <a:lvl6pPr marL="457200" algn="ctr" rtl="1" eaLnBrk="1" fontAlgn="base" hangingPunct="1">
              <a:spcBef>
                <a:spcPct val="0"/>
              </a:spcBef>
              <a:spcAft>
                <a:spcPct val="0"/>
              </a:spcAft>
              <a:defRPr sz="3600">
                <a:solidFill>
                  <a:schemeClr val="bg1"/>
                </a:solidFill>
                <a:latin typeface="Arial" charset="0"/>
                <a:cs typeface="PT Bold Heading" pitchFamily="2" charset="-78"/>
              </a:defRPr>
            </a:lvl6pPr>
            <a:lvl7pPr marL="914400" algn="ctr" rtl="1" eaLnBrk="1" fontAlgn="base" hangingPunct="1">
              <a:spcBef>
                <a:spcPct val="0"/>
              </a:spcBef>
              <a:spcAft>
                <a:spcPct val="0"/>
              </a:spcAft>
              <a:defRPr sz="3600">
                <a:solidFill>
                  <a:schemeClr val="bg1"/>
                </a:solidFill>
                <a:latin typeface="Arial" charset="0"/>
                <a:cs typeface="PT Bold Heading" pitchFamily="2" charset="-78"/>
              </a:defRPr>
            </a:lvl7pPr>
            <a:lvl8pPr marL="1371600" algn="ctr" rtl="1" eaLnBrk="1" fontAlgn="base" hangingPunct="1">
              <a:spcBef>
                <a:spcPct val="0"/>
              </a:spcBef>
              <a:spcAft>
                <a:spcPct val="0"/>
              </a:spcAft>
              <a:defRPr sz="3600">
                <a:solidFill>
                  <a:schemeClr val="bg1"/>
                </a:solidFill>
                <a:latin typeface="Arial" charset="0"/>
                <a:cs typeface="PT Bold Heading" pitchFamily="2" charset="-78"/>
              </a:defRPr>
            </a:lvl8pPr>
            <a:lvl9pPr marL="1828800" algn="ctr" rtl="1" eaLnBrk="1" fontAlgn="base" hangingPunct="1">
              <a:spcBef>
                <a:spcPct val="0"/>
              </a:spcBef>
              <a:spcAft>
                <a:spcPct val="0"/>
              </a:spcAft>
              <a:defRPr sz="3600">
                <a:solidFill>
                  <a:schemeClr val="bg1"/>
                </a:solidFill>
                <a:latin typeface="Arial" charset="0"/>
                <a:cs typeface="PT Bold Heading" pitchFamily="2" charset="-78"/>
              </a:defRPr>
            </a:lvl9pPr>
          </a:lstStyle>
          <a:p>
            <a:pPr marL="0" marR="0" lvl="0" indent="0" algn="ctr" defTabSz="457200" rtl="1" eaLnBrk="1" fontAlgn="base" latinLnBrk="0" hangingPunct="1">
              <a:lnSpc>
                <a:spcPct val="100000"/>
              </a:lnSpc>
              <a:spcBef>
                <a:spcPct val="0"/>
              </a:spcBef>
              <a:spcAft>
                <a:spcPct val="0"/>
              </a:spcAft>
              <a:buClrTx/>
              <a:buSzTx/>
              <a:buFontTx/>
              <a:buNone/>
              <a:tabLst/>
              <a:defRPr/>
            </a:pPr>
            <a:r>
              <a:rPr kumimoji="0" lang="ar-SA" altLang="en-US" sz="4000" b="1" i="0" u="sng" strike="noStrike" kern="1200" cap="none" spc="0" normalizeH="0" baseline="0" noProof="0" dirty="0">
                <a:ln>
                  <a:noFill/>
                </a:ln>
                <a:solidFill>
                  <a:srgbClr val="FFC000"/>
                </a:solidFill>
                <a:effectLst/>
                <a:uLnTx/>
                <a:uFillTx/>
                <a:latin typeface="Times New Roman" pitchFamily="18" charset="0"/>
                <a:ea typeface="+mj-ea"/>
                <a:cs typeface="Times New Roman" pitchFamily="18" charset="0"/>
              </a:rPr>
              <a:t>الإنجيل من بشارة مُعلمنا </a:t>
            </a:r>
            <a:r>
              <a:rPr kumimoji="0" lang="ar-EG" altLang="en-US" sz="4000" b="1" i="0" u="sng" strike="noStrike" kern="1200" cap="none" spc="0" normalizeH="0" baseline="0" noProof="0" dirty="0">
                <a:ln>
                  <a:noFill/>
                </a:ln>
                <a:solidFill>
                  <a:srgbClr val="FFC000"/>
                </a:solidFill>
                <a:effectLst/>
                <a:uLnTx/>
                <a:uFillTx/>
                <a:latin typeface="Times New Roman" pitchFamily="18" charset="0"/>
                <a:ea typeface="+mj-ea"/>
                <a:cs typeface="Times New Roman" pitchFamily="18" charset="0"/>
              </a:rPr>
              <a:t>متى البشير </a:t>
            </a:r>
            <a:r>
              <a:rPr kumimoji="0" lang="ar-SA" altLang="en-US" sz="4000" b="1" i="0" u="sng" strike="noStrike" kern="1200" cap="none" spc="0" normalizeH="0" baseline="0" noProof="0" dirty="0">
                <a:ln>
                  <a:noFill/>
                </a:ln>
                <a:solidFill>
                  <a:srgbClr val="FFC000"/>
                </a:solidFill>
                <a:effectLst/>
                <a:uLnTx/>
                <a:uFillTx/>
                <a:latin typeface="Times New Roman" pitchFamily="18" charset="0"/>
                <a:ea typeface="+mj-ea"/>
                <a:cs typeface="Times New Roman" pitchFamily="18" charset="0"/>
              </a:rPr>
              <a:t>( 19 : 1 ـ 12 )</a:t>
            </a:r>
            <a:endParaRPr kumimoji="0" lang="en-US" altLang="en-US" sz="4000" b="1" i="0" u="sng" strike="noStrike" kern="1200" cap="none" spc="0" normalizeH="0" baseline="0" noProof="0" dirty="0">
              <a:ln>
                <a:noFill/>
              </a:ln>
              <a:solidFill>
                <a:srgbClr val="FFC000"/>
              </a:solidFill>
              <a:effectLst/>
              <a:uLnTx/>
              <a:uFillTx/>
              <a:latin typeface="Times New Roman" pitchFamily="18" charset="0"/>
              <a:ea typeface="+mj-ea"/>
              <a:cs typeface="Times New Roman" pitchFamily="18" charset="0"/>
            </a:endParaRPr>
          </a:p>
        </p:txBody>
      </p:sp>
    </p:spTree>
    <p:extLst>
      <p:ext uri="{BB962C8B-B14F-4D97-AF65-F5344CB8AC3E}">
        <p14:creationId xmlns:p14="http://schemas.microsoft.com/office/powerpoint/2010/main" val="1468368860"/>
      </p:ext>
    </p:extLst>
  </p:cSld>
  <p:clrMapOvr>
    <a:masterClrMapping/>
  </p:clrMapOvr>
</p:sld>
</file>

<file path=ppt/slides/slide3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8B804010-1C4C-47F9-9D02-0E6CCBB22F84}"/>
              </a:ext>
            </a:extLst>
          </p:cNvPr>
          <p:cNvSpPr txBox="1"/>
          <p:nvPr/>
        </p:nvSpPr>
        <p:spPr bwMode="auto">
          <a:xfrm>
            <a:off x="0" y="4345206"/>
            <a:ext cx="914400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rtlCol="0">
            <a:spAutoFit/>
          </a:bodyPr>
          <a:lstStyle/>
          <a:p>
            <a:pPr marL="0" marR="0" lvl="0" indent="0" algn="r" defTabSz="457200" rtl="1" eaLnBrk="1" fontAlgn="auto" latinLnBrk="0" hangingPunct="1">
              <a:lnSpc>
                <a:spcPct val="100000"/>
              </a:lnSpc>
              <a:spcBef>
                <a:spcPct val="20000"/>
              </a:spcBef>
              <a:spcAft>
                <a:spcPts val="0"/>
              </a:spcAft>
              <a:buClrTx/>
              <a:buSzTx/>
              <a:buFontTx/>
              <a:buNone/>
              <a:tabLst/>
              <a:defRPr/>
            </a:pPr>
            <a:r>
              <a:rPr kumimoji="0" lang="ar-SA" altLang="en-US" sz="3200" b="1" i="0" u="none" strike="noStrike" kern="1200" cap="none" spc="0" normalizeH="0" baseline="0" noProof="0" dirty="0">
                <a:ln>
                  <a:noFill/>
                </a:ln>
                <a:solidFill>
                  <a:prstClr val="white"/>
                </a:solidFill>
                <a:effectLst/>
                <a:uLnTx/>
                <a:uFillTx/>
                <a:latin typeface="Calibri" panose="020F0502020204030204"/>
                <a:ea typeface="+mn-ea"/>
                <a:cs typeface="Times New Roman" panose="02020603050405020304" pitchFamily="18" charset="0"/>
              </a:rPr>
              <a:t>ويَكُونُ الاثنانِ جسداً واحداً.</a:t>
            </a:r>
            <a:r>
              <a:rPr kumimoji="0" lang="ar-EG" altLang="en-US" sz="3200" b="1" i="0" u="none" strike="noStrike" kern="1200" cap="none" spc="0" normalizeH="0" baseline="0" noProof="0" dirty="0">
                <a:ln>
                  <a:noFill/>
                </a:ln>
                <a:solidFill>
                  <a:prstClr val="white"/>
                </a:solidFill>
                <a:effectLst/>
                <a:uLnTx/>
                <a:uFillTx/>
                <a:latin typeface="Calibri" panose="020F0502020204030204"/>
                <a:ea typeface="+mn-ea"/>
                <a:cs typeface="Times New Roman" panose="02020603050405020304" pitchFamily="18" charset="0"/>
              </a:rPr>
              <a:t> </a:t>
            </a:r>
            <a:r>
              <a:rPr kumimoji="0" lang="ar-SA" altLang="en-US" sz="3200" b="1" i="0" u="none" strike="noStrike" kern="1200" cap="none" spc="0" normalizeH="0" baseline="0" noProof="0" dirty="0">
                <a:ln>
                  <a:noFill/>
                </a:ln>
                <a:solidFill>
                  <a:prstClr val="white"/>
                </a:solidFill>
                <a:effectLst/>
                <a:uLnTx/>
                <a:uFillTx/>
                <a:latin typeface="Calibri" panose="020F0502020204030204"/>
                <a:ea typeface="+mn-ea"/>
                <a:cs typeface="Times New Roman" panose="02020603050405020304" pitchFamily="18" charset="0"/>
              </a:rPr>
              <a:t>إذ ليسَا بعدُ اثنين بل جسدٌ واحدٌ. فالذي جَمَعَهُ اللهُ لا يُفرِّقُهُ الإنسانُ ". قالوا له: " فلماذا أوصَى مُوسَى أن يُعطَى كتابُ طلاقٍ فتُطلَّقُ؟ " قال لهُم: " إنَّ مُوسَى من أجل قساوةِ قُلُوبِكُم أَذِنَ لكُم أن تُطَلِّقُوا نساءَكُم. ولكن من البدءِ لم يَكُن هكذا. وأقُولُ لكُم: إنَّ مَن يُطَلِّقَ امرأتَهُ بغير عِلَّةِ الزِّنَا فقد جعلها تَزني. </a:t>
            </a:r>
            <a:endParaRPr kumimoji="0" lang="en-GB"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itchFamily="18" charset="0"/>
            </a:endParaRPr>
          </a:p>
        </p:txBody>
      </p:sp>
    </p:spTree>
    <p:extLst>
      <p:ext uri="{BB962C8B-B14F-4D97-AF65-F5344CB8AC3E}">
        <p14:creationId xmlns:p14="http://schemas.microsoft.com/office/powerpoint/2010/main" val="3460283102"/>
      </p:ext>
    </p:extLst>
  </p:cSld>
  <p:clrMapOvr>
    <a:masterClrMapping/>
  </p:clrMapOvr>
</p:sld>
</file>

<file path=ppt/slides/slide3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68050208-FDC0-4C4D-A333-DE197CA3FD18}"/>
              </a:ext>
            </a:extLst>
          </p:cNvPr>
          <p:cNvSpPr txBox="1"/>
          <p:nvPr/>
        </p:nvSpPr>
        <p:spPr bwMode="auto">
          <a:xfrm>
            <a:off x="0" y="4345206"/>
            <a:ext cx="914400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rtlCol="0">
            <a:spAutoFit/>
          </a:bodyPr>
          <a:lstStyle/>
          <a:p>
            <a:pPr marL="0" marR="0" lvl="0" indent="0" algn="r" defTabSz="457200" rtl="1" eaLnBrk="1" fontAlgn="auto" latinLnBrk="0" hangingPunct="1">
              <a:lnSpc>
                <a:spcPct val="100000"/>
              </a:lnSpc>
              <a:spcBef>
                <a:spcPct val="20000"/>
              </a:spcBef>
              <a:spcAft>
                <a:spcPts val="0"/>
              </a:spcAft>
              <a:buClrTx/>
              <a:buSzTx/>
              <a:buFontTx/>
              <a:buNone/>
              <a:tabLst/>
              <a:defRPr/>
            </a:pPr>
            <a:r>
              <a:rPr kumimoji="0" lang="ar-SA" altLang="en-US" sz="3200" b="1" i="0" u="none" strike="noStrike" kern="1200" cap="none" spc="0" normalizeH="0" baseline="0" noProof="0" dirty="0">
                <a:ln>
                  <a:noFill/>
                </a:ln>
                <a:solidFill>
                  <a:prstClr val="white"/>
                </a:solidFill>
                <a:effectLst/>
                <a:uLnTx/>
                <a:uFillTx/>
                <a:latin typeface="Calibri" panose="020F0502020204030204"/>
                <a:ea typeface="+mn-ea"/>
                <a:cs typeface="Times New Roman" panose="02020603050405020304" pitchFamily="18" charset="0"/>
              </a:rPr>
              <a:t>ومَن يتزوَّجُ بمُطَلَّقَةٍ يزني ". قال له تلاميذُهُ:" إن كان هكذا أمرُ الرَّجُل مع المرأةِ، فلا</a:t>
            </a:r>
            <a:r>
              <a:rPr kumimoji="0" lang="ar-EG" altLang="en-US" sz="3200" b="1" i="0" u="none" strike="noStrike" kern="1200" cap="none" spc="0" normalizeH="0" baseline="0" noProof="0" dirty="0">
                <a:ln>
                  <a:noFill/>
                </a:ln>
                <a:solidFill>
                  <a:prstClr val="white"/>
                </a:solidFill>
                <a:effectLst/>
                <a:uLnTx/>
                <a:uFillTx/>
                <a:latin typeface="Calibri" panose="020F0502020204030204"/>
                <a:ea typeface="+mn-ea"/>
                <a:cs typeface="Times New Roman" panose="02020603050405020304" pitchFamily="18" charset="0"/>
              </a:rPr>
              <a:t> </a:t>
            </a:r>
            <a:r>
              <a:rPr kumimoji="0" lang="ar-SA" altLang="en-US" sz="3200" b="1" i="0" u="none" strike="noStrike" kern="1200" cap="none" spc="0" normalizeH="0" baseline="0" noProof="0" dirty="0">
                <a:ln>
                  <a:noFill/>
                </a:ln>
                <a:solidFill>
                  <a:prstClr val="white"/>
                </a:solidFill>
                <a:effectLst/>
                <a:uLnTx/>
                <a:uFillTx/>
                <a:latin typeface="Calibri" panose="020F0502020204030204"/>
                <a:ea typeface="+mn-ea"/>
                <a:cs typeface="Times New Roman" panose="02020603050405020304" pitchFamily="18" charset="0"/>
              </a:rPr>
              <a:t>خيرٌ لهُ أن يَتزوَّج! " فقال لهُم: " ليسَ الجميعُ يَقْبَلُون هذا الكلامَ بل الذين أُعطيَ لهُم، لأنَّهُ يُوجدُ خِصْيَانٌ وُلِدوا من بطن أُمِّهم، ويُوجدُ خِصْيَانٌ خَصَاهُمُ النَّاسُ، ويوجدُ خِصْيَانٌ خَصَوا أنفُسهُم لأجل ملكُوتِ السَّمواتِ. من يستطعُ أن يَقبلَ فليَقبَلُ".</a:t>
            </a:r>
          </a:p>
        </p:txBody>
      </p:sp>
    </p:spTree>
    <p:extLst>
      <p:ext uri="{BB962C8B-B14F-4D97-AF65-F5344CB8AC3E}">
        <p14:creationId xmlns:p14="http://schemas.microsoft.com/office/powerpoint/2010/main" val="2313030072"/>
      </p:ext>
    </p:extLst>
  </p:cSld>
  <p:clrMapOvr>
    <a:masterClrMapping/>
  </p:clrMapOvr>
</p:sld>
</file>

<file path=ppt/slides/slide3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29636366"/>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3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2254D-041D-4D6F-B6E9-A76935B5652E}"/>
              </a:ext>
            </a:extLst>
          </p:cNvPr>
          <p:cNvSpPr txBox="1">
            <a:spLocks/>
          </p:cNvSpPr>
          <p:nvPr/>
        </p:nvSpPr>
        <p:spPr>
          <a:xfrm>
            <a:off x="-1815354" y="0"/>
            <a:ext cx="1815354" cy="68217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1" eaLnBrk="1" fontAlgn="auto" latinLnBrk="0" hangingPunct="1">
              <a:lnSpc>
                <a:spcPct val="90000"/>
              </a:lnSpc>
              <a:spcBef>
                <a:spcPct val="0"/>
              </a:spcBef>
              <a:spcAft>
                <a:spcPts val="0"/>
              </a:spcAft>
              <a:buClrTx/>
              <a:buSzTx/>
              <a:buFontTx/>
              <a:buNone/>
              <a:tabLst/>
              <a:defRPr/>
            </a:pPr>
            <a:r>
              <a:rPr kumimoji="0" lang="ar-EG" sz="4200" b="1" i="0" u="sng" strike="noStrike" kern="1200" cap="none" spc="0" normalizeH="0" baseline="0" noProof="0" dirty="0">
                <a:ln>
                  <a:noFill/>
                </a:ln>
                <a:solidFill>
                  <a:srgbClr val="FFC000"/>
                </a:solidFill>
                <a:effectLst/>
                <a:uLnTx/>
                <a:uFillTx/>
                <a:latin typeface="Times New Roman" panose="02020603050405020304" pitchFamily="18" charset="0"/>
                <a:ea typeface="+mj-ea"/>
                <a:cs typeface="Times New Roman" panose="02020603050405020304" pitchFamily="18" charset="0"/>
              </a:rPr>
              <a:t>14 طوبة</a:t>
            </a:r>
            <a:endParaRPr kumimoji="0" lang="en-GB" sz="4200" b="1" i="0" u="sng" strike="noStrike" kern="1200" cap="none" spc="0" normalizeH="0" baseline="0" noProof="0" dirty="0">
              <a:ln>
                <a:noFill/>
              </a:ln>
              <a:solidFill>
                <a:srgbClr val="FFC000"/>
              </a:solidFill>
              <a:effectLst/>
              <a:uLnTx/>
              <a:uFillTx/>
              <a:latin typeface="Times New Roman" panose="02020603050405020304" pitchFamily="18" charset="0"/>
              <a:ea typeface="+mj-ea"/>
              <a:cs typeface="+mj-cs"/>
            </a:endParaRPr>
          </a:p>
        </p:txBody>
      </p:sp>
      <p:sp>
        <p:nvSpPr>
          <p:cNvPr id="3" name="TextBox 2">
            <a:hlinkClick r:id="rId2" action="ppaction://hlinksldjump"/>
            <a:extLst>
              <a:ext uri="{FF2B5EF4-FFF2-40B4-BE49-F238E27FC236}">
                <a16:creationId xmlns:a16="http://schemas.microsoft.com/office/drawing/2014/main" id="{9248F297-9105-45A4-BF0F-6ECFCBB7B1F6}"/>
              </a:ext>
            </a:extLst>
          </p:cNvPr>
          <p:cNvSpPr txBox="1"/>
          <p:nvPr/>
        </p:nvSpPr>
        <p:spPr>
          <a:xfrm>
            <a:off x="0" y="5074493"/>
            <a:ext cx="9143999" cy="1200329"/>
          </a:xfrm>
          <a:prstGeom prst="rect">
            <a:avLst/>
          </a:prstGeom>
          <a:noFill/>
        </p:spPr>
        <p:txBody>
          <a:bodyPr wrap="square" rtlCol="0">
            <a:spAutoFit/>
          </a:body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ar-EG" sz="8000" b="1" i="0" u="none" strike="noStrike" kern="0" cap="none" spc="0" normalizeH="0" baseline="0" noProof="0" dirty="0">
                <a:ln>
                  <a:noFill/>
                </a:ln>
                <a:solidFill>
                  <a:prstClr val="white"/>
                </a:solidFill>
                <a:effectLst/>
                <a:uLnTx/>
                <a:uFillTx/>
                <a:latin typeface="Calibri"/>
                <a:ea typeface="+mn-ea"/>
                <a:cs typeface="Arial" panose="020B0604020202020204" pitchFamily="34" charset="0"/>
              </a:rPr>
              <a:t>تقرأ فصول </a:t>
            </a:r>
            <a:r>
              <a:rPr kumimoji="0" lang="ar-EG" sz="8000" b="1" i="0" u="sng" strike="noStrike" kern="0" cap="none" spc="0" normalizeH="0" baseline="0" noProof="0" dirty="0">
                <a:ln>
                  <a:noFill/>
                </a:ln>
                <a:solidFill>
                  <a:srgbClr val="FFC000"/>
                </a:solidFill>
                <a:effectLst/>
                <a:uLnTx/>
                <a:uFillTx/>
                <a:latin typeface="Calibri"/>
                <a:ea typeface="+mn-ea"/>
                <a:cs typeface="Arial" panose="020B0604020202020204" pitchFamily="34" charset="0"/>
              </a:rPr>
              <a:t>20 بشنس</a:t>
            </a:r>
            <a:endParaRPr kumimoji="0" lang="en-GB" sz="8000" b="1" i="0" u="sng" strike="noStrike" kern="0" cap="none" spc="0" normalizeH="0" baseline="0" noProof="0" dirty="0">
              <a:ln>
                <a:noFill/>
              </a:ln>
              <a:solidFill>
                <a:srgbClr val="FFC000"/>
              </a:solidFill>
              <a:effectLst/>
              <a:uLnTx/>
              <a:uFillTx/>
              <a:latin typeface="Calibri"/>
              <a:ea typeface="+mn-ea"/>
              <a:cs typeface="+mn-cs"/>
            </a:endParaRPr>
          </a:p>
        </p:txBody>
      </p:sp>
    </p:spTree>
    <p:extLst>
      <p:ext uri="{BB962C8B-B14F-4D97-AF65-F5344CB8AC3E}">
        <p14:creationId xmlns:p14="http://schemas.microsoft.com/office/powerpoint/2010/main" val="3075917379"/>
      </p:ext>
    </p:extLst>
  </p:cSld>
  <p:clrMapOvr>
    <a:masterClrMapping/>
  </p:clrMapOvr>
</p:sld>
</file>

<file path=ppt/slides/slide3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021142218"/>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36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1909482" y="1"/>
            <a:ext cx="1909482" cy="806824"/>
          </a:xfrm>
        </p:spPr>
        <p:txBody>
          <a:bodyPr>
            <a:normAutofit/>
          </a:bodyPr>
          <a:lstStyle/>
          <a:p>
            <a:pPr algn="ctr" rtl="1"/>
            <a:r>
              <a:rPr lang="ar-EG" sz="4400" b="1" u="sng" dirty="0">
                <a:solidFill>
                  <a:srgbClr val="FFC000"/>
                </a:solidFill>
                <a:latin typeface="Times New Roman" panose="02020603050405020304" pitchFamily="18" charset="0"/>
                <a:cs typeface="Times New Roman" panose="02020603050405020304" pitchFamily="18" charset="0"/>
              </a:rPr>
              <a:t>15 طوبة</a:t>
            </a:r>
            <a:endParaRPr lang="en-GB" sz="4400"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991C036F-65DD-490E-A99B-544371063533}"/>
              </a:ext>
            </a:extLst>
          </p:cNvPr>
          <p:cNvSpPr txBox="1"/>
          <p:nvPr/>
        </p:nvSpPr>
        <p:spPr>
          <a:xfrm>
            <a:off x="0" y="4824007"/>
            <a:ext cx="9144000" cy="1200329"/>
          </a:xfrm>
          <a:prstGeom prst="rect">
            <a:avLst/>
          </a:prstGeom>
          <a:noFill/>
        </p:spPr>
        <p:txBody>
          <a:bodyPr wrap="square" rtlCol="0">
            <a:spAutoFit/>
          </a:bodyPr>
          <a:lstStyle/>
          <a:p>
            <a:pPr marL="0" marR="0" lvl="0" indent="0" algn="ctr" defTabSz="914400" rtl="1"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ar-EG" sz="80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120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8 توت</a:t>
            </a:r>
            <a:endParaRPr kumimoji="0" lang="en-GB" sz="8000" b="1" i="0" u="sng" strike="noStrike" kern="120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2290719438"/>
      </p:ext>
    </p:extLst>
  </p:cSld>
  <p:clrMapOvr>
    <a:masterClrMapping/>
  </p:clrMapOvr>
</p:sld>
</file>

<file path=ppt/slides/slide3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76897079"/>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1761565" y="1"/>
            <a:ext cx="1761565" cy="820270"/>
          </a:xfrm>
        </p:spPr>
        <p:txBody>
          <a:bodyPr/>
          <a:lstStyle/>
          <a:p>
            <a:pPr algn="ctr" rtl="1"/>
            <a:r>
              <a:rPr lang="ar-EG" sz="4400" b="1" u="sng" dirty="0">
                <a:solidFill>
                  <a:srgbClr val="FFC000"/>
                </a:solidFill>
              </a:rPr>
              <a:t>14 توت</a:t>
            </a:r>
            <a:endParaRPr lang="en-GB" sz="4400" b="1" u="sng" dirty="0">
              <a:solidFill>
                <a:srgbClr val="FFC000"/>
              </a:solidFill>
            </a:endParaRPr>
          </a:p>
        </p:txBody>
      </p:sp>
      <p:sp>
        <p:nvSpPr>
          <p:cNvPr id="6" name="TextBox 5">
            <a:hlinkClick r:id="rId2" action="ppaction://hlinksldjump"/>
            <a:extLst>
              <a:ext uri="{FF2B5EF4-FFF2-40B4-BE49-F238E27FC236}">
                <a16:creationId xmlns:a16="http://schemas.microsoft.com/office/drawing/2014/main" id="{D19A9E9E-F63E-4CB2-86F1-6D5F1E3F29BC}"/>
              </a:ext>
            </a:extLst>
          </p:cNvPr>
          <p:cNvSpPr txBox="1"/>
          <p:nvPr/>
        </p:nvSpPr>
        <p:spPr>
          <a:xfrm>
            <a:off x="739588" y="4865021"/>
            <a:ext cx="7664824" cy="1323439"/>
          </a:xfrm>
          <a:prstGeom prst="rect">
            <a:avLst/>
          </a:prstGeom>
          <a:noFill/>
        </p:spPr>
        <p:txBody>
          <a:bodyPr wrap="square" rtlCol="0">
            <a:spAutoFit/>
          </a:bodyPr>
          <a:lstStyle/>
          <a:p>
            <a:pPr marL="0" marR="0" lvl="0" indent="0" algn="ctr" defTabSz="914400" rtl="1" eaLnBrk="0" fontAlgn="base" latinLnBrk="0" hangingPunct="0">
              <a:lnSpc>
                <a:spcPct val="100000"/>
              </a:lnSpc>
              <a:spcBef>
                <a:spcPct val="20000"/>
              </a:spcBef>
              <a:spcAft>
                <a:spcPct val="0"/>
              </a:spcAft>
              <a:buClrTx/>
              <a:buSzTx/>
              <a:buFontTx/>
              <a:buNone/>
              <a:tabLst/>
              <a:defRPr/>
            </a:pPr>
            <a:r>
              <a:rPr kumimoji="0" lang="ar-EG" sz="8000" b="1" i="0" u="none" strike="noStrike" kern="0" cap="none" spc="0" normalizeH="0" baseline="0" noProof="0" dirty="0">
                <a:ln>
                  <a:noFill/>
                </a:ln>
                <a:solidFill>
                  <a:prstClr val="white"/>
                </a:solidFill>
                <a:effectLst/>
                <a:uLnTx/>
                <a:uFillTx/>
                <a:latin typeface="Calibri"/>
                <a:ea typeface="+mn-ea"/>
                <a:cs typeface="Arial" panose="020B0604020202020204" pitchFamily="34" charset="0"/>
              </a:rPr>
              <a:t>تقرأ فصول </a:t>
            </a:r>
            <a:r>
              <a:rPr kumimoji="0" lang="ar-EG" sz="8000" b="1" i="0" u="sng" strike="noStrike" kern="0" cap="none" spc="0" normalizeH="0" baseline="0" noProof="0" dirty="0">
                <a:ln>
                  <a:noFill/>
                </a:ln>
                <a:solidFill>
                  <a:srgbClr val="FFC000"/>
                </a:solidFill>
                <a:effectLst/>
                <a:uLnTx/>
                <a:uFillTx/>
                <a:latin typeface="Calibri"/>
                <a:ea typeface="+mn-ea"/>
                <a:cs typeface="Arial" panose="020B0604020202020204" pitchFamily="34" charset="0"/>
              </a:rPr>
              <a:t>3 مسرى</a:t>
            </a:r>
            <a:endParaRPr kumimoji="0" lang="en-GB" sz="8000" b="1" i="0" u="sng" strike="noStrike" kern="0" cap="none" spc="0" normalizeH="0" baseline="0" noProof="0" dirty="0">
              <a:ln>
                <a:noFill/>
              </a:ln>
              <a:solidFill>
                <a:srgbClr val="FFC000"/>
              </a:solidFill>
              <a:effectLst/>
              <a:uLnTx/>
              <a:uFillTx/>
              <a:latin typeface="Calibri"/>
              <a:ea typeface="+mn-ea"/>
              <a:cs typeface="+mn-cs"/>
            </a:endParaRPr>
          </a:p>
        </p:txBody>
      </p:sp>
    </p:spTree>
    <p:extLst>
      <p:ext uri="{BB962C8B-B14F-4D97-AF65-F5344CB8AC3E}">
        <p14:creationId xmlns:p14="http://schemas.microsoft.com/office/powerpoint/2010/main" val="2854623213"/>
      </p:ext>
    </p:extLst>
  </p:cSld>
  <p:clrMapOvr>
    <a:masterClrMapping/>
  </p:clrMapOvr>
</p:sld>
</file>

<file path=ppt/slides/slide3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2043954" y="1"/>
            <a:ext cx="2043953" cy="847164"/>
          </a:xfrm>
        </p:spPr>
        <p:txBody>
          <a:bodyPr/>
          <a:lstStyle/>
          <a:p>
            <a:pPr algn="ctr" rtl="1"/>
            <a:r>
              <a:rPr lang="ar-EG" sz="4800" b="1" u="sng" dirty="0">
                <a:solidFill>
                  <a:srgbClr val="FFC000"/>
                </a:solidFill>
              </a:rPr>
              <a:t>16 طوبة</a:t>
            </a:r>
            <a:endParaRPr lang="en-GB" sz="4400"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03A5FB0F-E65E-4019-AD56-1C1BF4D595DA}"/>
              </a:ext>
            </a:extLst>
          </p:cNvPr>
          <p:cNvSpPr txBox="1"/>
          <p:nvPr/>
        </p:nvSpPr>
        <p:spPr>
          <a:xfrm>
            <a:off x="0" y="4824007"/>
            <a:ext cx="9144000" cy="1323439"/>
          </a:xfrm>
          <a:prstGeom prst="rect">
            <a:avLst/>
          </a:prstGeom>
          <a:noFill/>
        </p:spPr>
        <p:txBody>
          <a:bodyPr wrap="square" rtlCol="0">
            <a:spAutoFit/>
          </a:bodyPr>
          <a:lstStyle/>
          <a:p>
            <a:pPr marL="0" marR="0" lvl="0" indent="0" algn="ctr" defTabSz="914400" rtl="1" eaLnBrk="0" fontAlgn="base" latinLnBrk="0" hangingPunct="0">
              <a:lnSpc>
                <a:spcPct val="100000"/>
              </a:lnSpc>
              <a:spcBef>
                <a:spcPct val="20000"/>
              </a:spcBef>
              <a:spcAft>
                <a:spcPct val="0"/>
              </a:spcAft>
              <a:buClrTx/>
              <a:buSzTx/>
              <a:buFontTx/>
              <a:buNone/>
              <a:tabLst/>
              <a:defRPr/>
            </a:pPr>
            <a:r>
              <a:rPr kumimoji="0" lang="ar-EG" sz="8000" b="1" i="0" u="none" strike="noStrike" kern="0" cap="none" spc="0" normalizeH="0" baseline="0" noProof="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0" cap="none" spc="0" normalizeH="0" baseline="0" noProof="0">
                <a:ln>
                  <a:noFill/>
                </a:ln>
                <a:solidFill>
                  <a:srgbClr val="FFC000"/>
                </a:solidFill>
                <a:effectLst/>
                <a:uLnTx/>
                <a:uFillTx/>
                <a:latin typeface="Arial" panose="020B0604020202020204" pitchFamily="34" charset="0"/>
                <a:ea typeface="+mn-ea"/>
                <a:cs typeface="Arial" panose="020B0604020202020204" pitchFamily="34" charset="0"/>
              </a:rPr>
              <a:t>27 برمودة</a:t>
            </a:r>
            <a:endParaRPr kumimoji="0" lang="en-GB" sz="8000" b="1" i="0" u="sng" strike="noStrike" kern="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4120761217"/>
      </p:ext>
    </p:extLst>
  </p:cSld>
  <p:clrMapOvr>
    <a:masterClrMapping/>
  </p:clrMapOvr>
</p:sld>
</file>

<file path=ppt/slides/slide3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29499458"/>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3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1990165" y="1"/>
            <a:ext cx="1990166" cy="806824"/>
          </a:xfrm>
        </p:spPr>
        <p:txBody>
          <a:bodyPr/>
          <a:lstStyle/>
          <a:p>
            <a:pPr algn="ctr" rtl="1"/>
            <a:r>
              <a:rPr lang="ar-EG" sz="4800" b="1" u="sng" dirty="0">
                <a:solidFill>
                  <a:srgbClr val="FFC000"/>
                </a:solidFill>
              </a:rPr>
              <a:t>17 طوبة</a:t>
            </a:r>
            <a:endParaRPr lang="en-GB" sz="4800" b="1" u="sng" dirty="0">
              <a:solidFill>
                <a:srgbClr val="FFC000"/>
              </a:solidFill>
            </a:endParaRPr>
          </a:p>
        </p:txBody>
      </p:sp>
      <p:sp>
        <p:nvSpPr>
          <p:cNvPr id="6" name="TextBox 5">
            <a:hlinkClick r:id="rId2" action="ppaction://hlinksldjump"/>
            <a:extLst>
              <a:ext uri="{FF2B5EF4-FFF2-40B4-BE49-F238E27FC236}">
                <a16:creationId xmlns:a16="http://schemas.microsoft.com/office/drawing/2014/main" id="{ADA2639C-0E3C-452C-B084-59D20501ADC5}"/>
              </a:ext>
            </a:extLst>
          </p:cNvPr>
          <p:cNvSpPr txBox="1"/>
          <p:nvPr/>
        </p:nvSpPr>
        <p:spPr>
          <a:xfrm>
            <a:off x="0" y="4865021"/>
            <a:ext cx="9144000" cy="1323439"/>
          </a:xfrm>
          <a:prstGeom prst="rect">
            <a:avLst/>
          </a:prstGeom>
          <a:noFill/>
        </p:spPr>
        <p:txBody>
          <a:bodyPr wrap="square" rtlCol="0">
            <a:spAutoFit/>
          </a:bodyPr>
          <a:lstStyle/>
          <a:p>
            <a:pPr marL="0" marR="0" lvl="0" indent="0" algn="ctr" defTabSz="914400" rtl="1" eaLnBrk="0" fontAlgn="base" latinLnBrk="0" hangingPunct="0">
              <a:lnSpc>
                <a:spcPct val="100000"/>
              </a:lnSpc>
              <a:spcBef>
                <a:spcPct val="20000"/>
              </a:spcBef>
              <a:spcAft>
                <a:spcPct val="0"/>
              </a:spcAft>
              <a:buClrTx/>
              <a:buSzTx/>
              <a:buFontTx/>
              <a:buNone/>
              <a:tabLst/>
              <a:defRPr/>
            </a:pPr>
            <a:r>
              <a:rPr kumimoji="0" lang="ar-EG" sz="8000" b="1" i="0" u="none" strike="noStrike" kern="0" cap="none" spc="0" normalizeH="0" baseline="0" noProof="0" dirty="0">
                <a:ln>
                  <a:noFill/>
                </a:ln>
                <a:solidFill>
                  <a:prstClr val="white"/>
                </a:solidFill>
                <a:effectLst/>
                <a:uLnTx/>
                <a:uFillTx/>
                <a:latin typeface="Calibri"/>
                <a:ea typeface="+mn-ea"/>
                <a:cs typeface="Arial" panose="020B0604020202020204" pitchFamily="34" charset="0"/>
              </a:rPr>
              <a:t>تقرأ فصول </a:t>
            </a:r>
            <a:r>
              <a:rPr kumimoji="0" lang="ar-EG" sz="8000" b="1" i="0" u="sng" strike="noStrike" kern="0" cap="none" spc="0" normalizeH="0" baseline="0" noProof="0" dirty="0">
                <a:ln>
                  <a:noFill/>
                </a:ln>
                <a:solidFill>
                  <a:srgbClr val="FFC000"/>
                </a:solidFill>
                <a:effectLst/>
                <a:uLnTx/>
                <a:uFillTx/>
                <a:latin typeface="Calibri"/>
                <a:ea typeface="+mn-ea"/>
                <a:cs typeface="Arial" panose="020B0604020202020204" pitchFamily="34" charset="0"/>
              </a:rPr>
              <a:t>16 بؤونة</a:t>
            </a:r>
            <a:endParaRPr kumimoji="0" lang="en-GB" sz="8000" b="1" i="0" u="sng" strike="noStrike" kern="0" cap="none" spc="0" normalizeH="0" baseline="0" noProof="0" dirty="0">
              <a:ln>
                <a:noFill/>
              </a:ln>
              <a:solidFill>
                <a:srgbClr val="FFC000"/>
              </a:solidFill>
              <a:effectLst/>
              <a:uLnTx/>
              <a:uFillTx/>
              <a:latin typeface="Calibri"/>
              <a:ea typeface="+mn-ea"/>
              <a:cs typeface="+mn-cs"/>
            </a:endParaRPr>
          </a:p>
        </p:txBody>
      </p:sp>
    </p:spTree>
    <p:extLst>
      <p:ext uri="{BB962C8B-B14F-4D97-AF65-F5344CB8AC3E}">
        <p14:creationId xmlns:p14="http://schemas.microsoft.com/office/powerpoint/2010/main" val="2446593979"/>
      </p:ext>
    </p:extLst>
  </p:cSld>
  <p:clrMapOvr>
    <a:masterClrMapping/>
  </p:clrMapOvr>
</p:sld>
</file>

<file path=ppt/slides/slide3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40051045"/>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3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1828800" y="1"/>
            <a:ext cx="1828800" cy="806824"/>
          </a:xfrm>
        </p:spPr>
        <p:txBody>
          <a:bodyPr/>
          <a:lstStyle/>
          <a:p>
            <a:pPr algn="ctr" rtl="1"/>
            <a:r>
              <a:rPr lang="ar-EG" sz="4400" b="1" u="sng" dirty="0">
                <a:solidFill>
                  <a:srgbClr val="FFC000"/>
                </a:solidFill>
              </a:rPr>
              <a:t>18 طوبة</a:t>
            </a:r>
            <a:endParaRPr lang="en-GB" sz="4400"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8E5FBA0B-9D49-4001-9E7F-9AF296674FC0}"/>
              </a:ext>
            </a:extLst>
          </p:cNvPr>
          <p:cNvSpPr txBox="1"/>
          <p:nvPr/>
        </p:nvSpPr>
        <p:spPr>
          <a:xfrm>
            <a:off x="0" y="4824007"/>
            <a:ext cx="9144000" cy="1323439"/>
          </a:xfrm>
          <a:prstGeom prst="rect">
            <a:avLst/>
          </a:prstGeom>
          <a:noFill/>
        </p:spPr>
        <p:txBody>
          <a:bodyPr wrap="square" rtlCol="0">
            <a:spAutoFit/>
          </a:bodyPr>
          <a:lstStyle/>
          <a:p>
            <a:pPr marL="0" marR="0" lvl="0" indent="0" algn="ctr" defTabSz="914400" rtl="1" eaLnBrk="0" fontAlgn="base" latinLnBrk="0" hangingPunct="0">
              <a:lnSpc>
                <a:spcPct val="100000"/>
              </a:lnSpc>
              <a:spcBef>
                <a:spcPct val="20000"/>
              </a:spcBef>
              <a:spcAft>
                <a:spcPct val="0"/>
              </a:spcAft>
              <a:buClrTx/>
              <a:buSzTx/>
              <a:buFontTx/>
              <a:buNone/>
              <a:tabLst/>
              <a:defRPr/>
            </a:pPr>
            <a:r>
              <a:rPr kumimoji="0" lang="ar-EG" sz="8000" b="1" i="0" u="none" strike="noStrike" kern="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28 هاتور</a:t>
            </a:r>
            <a:endParaRPr kumimoji="0" lang="en-GB" sz="8000" b="1" i="0" u="sng" strike="noStrike" kern="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320640787"/>
      </p:ext>
    </p:extLst>
  </p:cSld>
  <p:clrMapOvr>
    <a:masterClrMapping/>
  </p:clrMapOvr>
</p:sld>
</file>

<file path=ppt/slides/slide3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865851584"/>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3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2017059" y="1"/>
            <a:ext cx="2017059" cy="806824"/>
          </a:xfrm>
        </p:spPr>
        <p:txBody>
          <a:bodyPr/>
          <a:lstStyle/>
          <a:p>
            <a:pPr algn="ctr" rtl="1"/>
            <a:r>
              <a:rPr lang="ar-EG" sz="4800" b="1" u="sng" dirty="0">
                <a:solidFill>
                  <a:srgbClr val="FFC000"/>
                </a:solidFill>
              </a:rPr>
              <a:t>19 طوبة</a:t>
            </a:r>
            <a:endParaRPr lang="en-GB" sz="4800" b="1" u="sng" dirty="0">
              <a:solidFill>
                <a:srgbClr val="FFC000"/>
              </a:solidFill>
            </a:endParaRPr>
          </a:p>
        </p:txBody>
      </p:sp>
      <p:sp>
        <p:nvSpPr>
          <p:cNvPr id="6" name="TextBox 5">
            <a:hlinkClick r:id="rId2" action="ppaction://hlinksldjump"/>
            <a:extLst>
              <a:ext uri="{FF2B5EF4-FFF2-40B4-BE49-F238E27FC236}">
                <a16:creationId xmlns:a16="http://schemas.microsoft.com/office/drawing/2014/main" id="{ADA2639C-0E3C-452C-B084-59D20501ADC5}"/>
              </a:ext>
            </a:extLst>
          </p:cNvPr>
          <p:cNvSpPr txBox="1"/>
          <p:nvPr/>
        </p:nvSpPr>
        <p:spPr>
          <a:xfrm>
            <a:off x="0" y="4945704"/>
            <a:ext cx="9144000" cy="1323439"/>
          </a:xfrm>
          <a:prstGeom prst="rect">
            <a:avLst/>
          </a:prstGeom>
          <a:noFill/>
        </p:spPr>
        <p:txBody>
          <a:bodyPr wrap="square" rtlCol="0">
            <a:spAutoFit/>
          </a:bodyPr>
          <a:lstStyle/>
          <a:p>
            <a:pPr marL="0" marR="0" lvl="0" indent="0" algn="ctr" defTabSz="914400" rtl="1" eaLnBrk="0" fontAlgn="base" latinLnBrk="0" hangingPunct="0">
              <a:lnSpc>
                <a:spcPct val="100000"/>
              </a:lnSpc>
              <a:spcBef>
                <a:spcPct val="20000"/>
              </a:spcBef>
              <a:spcAft>
                <a:spcPct val="0"/>
              </a:spcAft>
              <a:buClrTx/>
              <a:buSzTx/>
              <a:buFontTx/>
              <a:buNone/>
              <a:tabLst/>
              <a:defRPr/>
            </a:pPr>
            <a:r>
              <a:rPr kumimoji="0" lang="ar-EG" sz="8000" b="1" i="0" u="none" strike="noStrike" kern="0" cap="none" spc="0" normalizeH="0" baseline="0" noProof="0">
                <a:ln>
                  <a:noFill/>
                </a:ln>
                <a:solidFill>
                  <a:prstClr val="white"/>
                </a:solidFill>
                <a:effectLst/>
                <a:uLnTx/>
                <a:uFillTx/>
                <a:latin typeface="Calibri"/>
                <a:ea typeface="+mn-ea"/>
                <a:cs typeface="Arial" panose="020B0604020202020204" pitchFamily="34" charset="0"/>
              </a:rPr>
              <a:t>تقرأ فصول </a:t>
            </a:r>
            <a:r>
              <a:rPr kumimoji="0" lang="ar-EG" sz="8000" b="1" i="0" u="sng" strike="noStrike" kern="0" cap="none" spc="0" normalizeH="0" baseline="0" noProof="0">
                <a:ln>
                  <a:noFill/>
                </a:ln>
                <a:solidFill>
                  <a:srgbClr val="FFC000"/>
                </a:solidFill>
                <a:effectLst/>
                <a:uLnTx/>
                <a:uFillTx/>
                <a:latin typeface="Calibri"/>
                <a:ea typeface="+mn-ea"/>
                <a:cs typeface="Arial" panose="020B0604020202020204" pitchFamily="34" charset="0"/>
              </a:rPr>
              <a:t>22 هاتور</a:t>
            </a:r>
            <a:endParaRPr kumimoji="0" lang="en-GB" sz="8000" b="1" i="0" u="sng" strike="noStrike" kern="0" cap="none" spc="0" normalizeH="0" baseline="0" noProof="0" dirty="0">
              <a:ln>
                <a:noFill/>
              </a:ln>
              <a:solidFill>
                <a:srgbClr val="FFC000"/>
              </a:solidFill>
              <a:effectLst/>
              <a:uLnTx/>
              <a:uFillTx/>
              <a:latin typeface="Calibri"/>
              <a:ea typeface="+mn-ea"/>
              <a:cs typeface="+mn-cs"/>
            </a:endParaRPr>
          </a:p>
        </p:txBody>
      </p:sp>
    </p:spTree>
    <p:extLst>
      <p:ext uri="{BB962C8B-B14F-4D97-AF65-F5344CB8AC3E}">
        <p14:creationId xmlns:p14="http://schemas.microsoft.com/office/powerpoint/2010/main" val="1037056895"/>
      </p:ext>
    </p:extLst>
  </p:cSld>
  <p:clrMapOvr>
    <a:masterClrMapping/>
  </p:clrMapOvr>
</p:sld>
</file>

<file path=ppt/slides/slide3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440605470"/>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3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1882588" y="1"/>
            <a:ext cx="1882588" cy="806824"/>
          </a:xfrm>
        </p:spPr>
        <p:txBody>
          <a:bodyPr/>
          <a:lstStyle/>
          <a:p>
            <a:pPr algn="ctr" rtl="1"/>
            <a:r>
              <a:rPr lang="ar-EG" sz="4400" b="1" u="sng" dirty="0">
                <a:solidFill>
                  <a:srgbClr val="FFC000"/>
                </a:solidFill>
              </a:rPr>
              <a:t>20 طوبة</a:t>
            </a:r>
            <a:endParaRPr lang="en-GB" sz="4400"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5B1E9794-E758-4ED0-B4DF-E2E1C9A32A10}"/>
              </a:ext>
            </a:extLst>
          </p:cNvPr>
          <p:cNvSpPr txBox="1"/>
          <p:nvPr/>
        </p:nvSpPr>
        <p:spPr>
          <a:xfrm>
            <a:off x="0" y="4824007"/>
            <a:ext cx="9144000" cy="1323439"/>
          </a:xfrm>
          <a:prstGeom prst="rect">
            <a:avLst/>
          </a:prstGeom>
          <a:noFill/>
        </p:spPr>
        <p:txBody>
          <a:bodyPr wrap="square" rtlCol="0">
            <a:spAutoFit/>
          </a:bodyPr>
          <a:lstStyle/>
          <a:p>
            <a:pPr marL="0" marR="0" lvl="0" indent="0" algn="ctr" defTabSz="914400" rtl="1" eaLnBrk="0" fontAlgn="base" latinLnBrk="0" hangingPunct="0">
              <a:lnSpc>
                <a:spcPct val="100000"/>
              </a:lnSpc>
              <a:spcBef>
                <a:spcPct val="20000"/>
              </a:spcBef>
              <a:spcAft>
                <a:spcPct val="0"/>
              </a:spcAft>
              <a:buClrTx/>
              <a:buSzTx/>
              <a:buFontTx/>
              <a:buNone/>
              <a:tabLst/>
              <a:defRPr/>
            </a:pPr>
            <a:r>
              <a:rPr kumimoji="0" lang="ar-EG" sz="8000" b="1" i="0" u="none" strike="noStrike" kern="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1 طوبة</a:t>
            </a:r>
            <a:endParaRPr kumimoji="0" lang="en-GB" sz="8000" b="1" i="0" u="sng" strike="noStrike" kern="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4193251467"/>
      </p:ext>
    </p:extLst>
  </p:cSld>
  <p:clrMapOvr>
    <a:masterClrMapping/>
  </p:clrMapOvr>
</p:sld>
</file>

<file path=ppt/slides/slide3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26791034"/>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96464538"/>
      </p:ext>
    </p:extLst>
  </p:cSld>
  <p:clrMapOvr>
    <a:masterClrMapping/>
  </p:clrMapOvr>
  <p:transition advClick="0" advTm="0"/>
</p:sld>
</file>

<file path=ppt/slides/slide3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1815353" y="1"/>
            <a:ext cx="1815353" cy="806824"/>
          </a:xfrm>
        </p:spPr>
        <p:txBody>
          <a:bodyPr/>
          <a:lstStyle/>
          <a:p>
            <a:pPr algn="ctr" rtl="1"/>
            <a:r>
              <a:rPr lang="ar-EG" sz="4400" b="1" u="sng" dirty="0">
                <a:solidFill>
                  <a:srgbClr val="FFC000"/>
                </a:solidFill>
              </a:rPr>
              <a:t>21 طوبة</a:t>
            </a:r>
            <a:endParaRPr lang="en-GB" sz="4400" b="1" u="sng" dirty="0">
              <a:solidFill>
                <a:srgbClr val="FFC000"/>
              </a:solidFill>
            </a:endParaRPr>
          </a:p>
        </p:txBody>
      </p:sp>
      <p:sp>
        <p:nvSpPr>
          <p:cNvPr id="9" name="TextBox 8">
            <a:hlinkClick r:id="rId2" action="ppaction://hlinksldjump"/>
            <a:extLst>
              <a:ext uri="{FF2B5EF4-FFF2-40B4-BE49-F238E27FC236}">
                <a16:creationId xmlns:a16="http://schemas.microsoft.com/office/drawing/2014/main" id="{42ADB5C5-4B62-4AF2-8BE5-A798BB8240A1}"/>
              </a:ext>
            </a:extLst>
          </p:cNvPr>
          <p:cNvSpPr txBox="1"/>
          <p:nvPr/>
        </p:nvSpPr>
        <p:spPr>
          <a:xfrm>
            <a:off x="0" y="4891915"/>
            <a:ext cx="9144000" cy="1323439"/>
          </a:xfrm>
          <a:prstGeom prst="rect">
            <a:avLst/>
          </a:prstGeom>
          <a:noFill/>
        </p:spPr>
        <p:txBody>
          <a:bodyPr wrap="square" rtlCol="0">
            <a:spAutoFit/>
          </a:bodyPr>
          <a:lstStyle/>
          <a:p>
            <a:pPr marL="0" marR="0" lvl="0" indent="0" algn="ctr" defTabSz="914400" rtl="1" eaLnBrk="0" fontAlgn="base" latinLnBrk="0" hangingPunct="0">
              <a:lnSpc>
                <a:spcPct val="100000"/>
              </a:lnSpc>
              <a:spcBef>
                <a:spcPct val="20000"/>
              </a:spcBef>
              <a:spcAft>
                <a:spcPct val="0"/>
              </a:spcAft>
              <a:buClrTx/>
              <a:buSzTx/>
              <a:buFontTx/>
              <a:buNone/>
              <a:tabLst/>
              <a:defRPr/>
            </a:pPr>
            <a:r>
              <a:rPr kumimoji="0" lang="ar-EG" sz="8000" b="1" i="0" u="none" strike="noStrike" kern="0" cap="none" spc="0" normalizeH="0" baseline="0" noProof="0" dirty="0">
                <a:ln>
                  <a:noFill/>
                </a:ln>
                <a:solidFill>
                  <a:prstClr val="white"/>
                </a:solidFill>
                <a:effectLst/>
                <a:uLnTx/>
                <a:uFillTx/>
                <a:latin typeface="Calibri"/>
                <a:ea typeface="+mn-ea"/>
                <a:cs typeface="Arial" panose="020B0604020202020204" pitchFamily="34" charset="0"/>
              </a:rPr>
              <a:t>تقرأ فصول </a:t>
            </a:r>
            <a:r>
              <a:rPr kumimoji="0" lang="ar-EG" sz="8000" b="1" i="0" u="sng" strike="noStrike" kern="0" cap="none" spc="0" normalizeH="0" baseline="0" noProof="0" dirty="0">
                <a:ln>
                  <a:noFill/>
                </a:ln>
                <a:solidFill>
                  <a:srgbClr val="FFC000"/>
                </a:solidFill>
                <a:effectLst/>
                <a:uLnTx/>
                <a:uFillTx/>
                <a:latin typeface="Calibri"/>
                <a:ea typeface="+mn-ea"/>
                <a:cs typeface="Arial" panose="020B0604020202020204" pitchFamily="34" charset="0"/>
              </a:rPr>
              <a:t>1 بشنس</a:t>
            </a:r>
            <a:endParaRPr kumimoji="0" lang="en-GB" sz="8000" b="1" i="0" u="sng" strike="noStrike" kern="0" cap="none" spc="0" normalizeH="0" baseline="0" noProof="0" dirty="0">
              <a:ln>
                <a:noFill/>
              </a:ln>
              <a:solidFill>
                <a:srgbClr val="FFC000"/>
              </a:solidFill>
              <a:effectLst/>
              <a:uLnTx/>
              <a:uFillTx/>
              <a:latin typeface="Calibri"/>
              <a:ea typeface="+mn-ea"/>
              <a:cs typeface="+mn-cs"/>
            </a:endParaRPr>
          </a:p>
        </p:txBody>
      </p:sp>
    </p:spTree>
    <p:extLst>
      <p:ext uri="{BB962C8B-B14F-4D97-AF65-F5344CB8AC3E}">
        <p14:creationId xmlns:p14="http://schemas.microsoft.com/office/powerpoint/2010/main" val="2119015777"/>
      </p:ext>
    </p:extLst>
  </p:cSld>
  <p:clrMapOvr>
    <a:masterClrMapping/>
  </p:clrMapOvr>
</p:sld>
</file>

<file path=ppt/slides/slide3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074961836"/>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3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62818" name="Title 1"/>
          <p:cNvSpPr>
            <a:spLocks noGrp="1"/>
          </p:cNvSpPr>
          <p:nvPr>
            <p:ph type="title"/>
          </p:nvPr>
        </p:nvSpPr>
        <p:spPr bwMode="auto">
          <a:xfrm>
            <a:off x="-1842248" y="19050"/>
            <a:ext cx="1842247"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ar-EG" dirty="0"/>
              <a:t>22 طوبة</a:t>
            </a:r>
            <a:endParaRPr lang="en-US" dirty="0"/>
          </a:p>
        </p:txBody>
      </p:sp>
      <p:sp>
        <p:nvSpPr>
          <p:cNvPr id="162820" name="Content Placeholder 3"/>
          <p:cNvSpPr txBox="1">
            <a:spLocks/>
          </p:cNvSpPr>
          <p:nvPr/>
        </p:nvSpPr>
        <p:spPr bwMode="auto">
          <a:xfrm>
            <a:off x="0" y="4345206"/>
            <a:ext cx="9144000" cy="24006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ctr" defTabSz="457200" rtl="1" eaLnBrk="1" fontAlgn="auto" latinLnBrk="0" hangingPunct="1">
              <a:lnSpc>
                <a:spcPct val="100000"/>
              </a:lnSpc>
              <a:spcBef>
                <a:spcPct val="20000"/>
              </a:spcBef>
              <a:spcAft>
                <a:spcPts val="0"/>
              </a:spcAft>
              <a:buClrTx/>
              <a:buSzTx/>
              <a:buFontTx/>
              <a:buNone/>
              <a:tabLst/>
              <a:defRPr/>
            </a:pPr>
            <a:r>
              <a:rPr kumimoji="0" lang="ar-EG" sz="5000" b="1" i="0" u="none" strike="noStrike" kern="1200" cap="none" spc="0" normalizeH="0" baseline="0" noProof="0" dirty="0">
                <a:ln>
                  <a:noFill/>
                </a:ln>
                <a:solidFill>
                  <a:srgbClr val="FFFFFF"/>
                </a:solidFill>
                <a:effectLst/>
                <a:uLnTx/>
                <a:uFillTx/>
                <a:latin typeface="CS New Athanasius" panose="020B0500000000000000" pitchFamily="34" charset="0"/>
                <a:ea typeface="+mn-ea"/>
                <a:cs typeface="Times New Roman" panose="02020603050405020304" pitchFamily="18" charset="0"/>
              </a:rPr>
              <a:t>افرحوا أيُّها الصدِّيقون بالربِّ وتهلَّلوا. للمُستقيمين ينبغي التَّسبِيحُ. من أجْـلِ هذا تَبتَهِلُ إليكَ كلُّ الأبرارٍ فى آوانٍ مُستقيم.</a:t>
            </a:r>
          </a:p>
        </p:txBody>
      </p:sp>
      <p:sp>
        <p:nvSpPr>
          <p:cNvPr id="5" name="Title 1">
            <a:extLst>
              <a:ext uri="{FF2B5EF4-FFF2-40B4-BE49-F238E27FC236}">
                <a16:creationId xmlns:a16="http://schemas.microsoft.com/office/drawing/2014/main" id="{ACE7D517-6567-40F6-BB2D-F9B0D3C8665D}"/>
              </a:ext>
            </a:extLst>
          </p:cNvPr>
          <p:cNvSpPr txBox="1">
            <a:spLocks/>
          </p:cNvSpPr>
          <p:nvPr/>
        </p:nvSpPr>
        <p:spPr bwMode="auto">
          <a:xfrm>
            <a:off x="0" y="3580031"/>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marL="0" marR="0" lvl="0" indent="0" algn="ctr" defTabSz="457200" rtl="1" eaLnBrk="1" fontAlgn="base" latinLnBrk="0" hangingPunct="1">
              <a:lnSpc>
                <a:spcPct val="100000"/>
              </a:lnSpc>
              <a:spcBef>
                <a:spcPct val="0"/>
              </a:spcBef>
              <a:spcAft>
                <a:spcPct val="0"/>
              </a:spcAft>
              <a:buClrTx/>
              <a:buSzTx/>
              <a:buFontTx/>
              <a:buNone/>
              <a:tabLst/>
              <a:defRPr/>
            </a:pPr>
            <a:r>
              <a:rPr kumimoji="0" lang="ar-EG" sz="44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المزمور ( 31 : 12 ، 7 ، 32 : 1 )</a:t>
            </a:r>
          </a:p>
        </p:txBody>
      </p:sp>
    </p:spTree>
  </p:cSld>
  <p:clrMapOvr>
    <a:masterClrMapping/>
  </p:clrMapOvr>
  <p:transition spd="slow"/>
</p:sld>
</file>

<file path=ppt/slides/slide3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F66C3F34-A060-463E-A9C9-D6FB6AA85443}"/>
              </a:ext>
            </a:extLst>
          </p:cNvPr>
          <p:cNvSpPr txBox="1"/>
          <p:nvPr/>
        </p:nvSpPr>
        <p:spPr>
          <a:xfrm>
            <a:off x="-80684" y="4412441"/>
            <a:ext cx="9278471" cy="2400657"/>
          </a:xfrm>
          <a:prstGeom prst="rect">
            <a:avLst/>
          </a:prstGeom>
          <a:noFill/>
        </p:spPr>
        <p:txBody>
          <a:bodyPr vert="horz" wrap="square"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2950" b="1" i="0" u="none" strike="noStrike" kern="1200" cap="none" spc="0" normalizeH="0" baseline="0" noProof="0" dirty="0">
                <a:ln>
                  <a:noFill/>
                </a:ln>
                <a:solidFill>
                  <a:srgbClr val="FFFFFF"/>
                </a:solidFill>
                <a:effectLst/>
                <a:uLnTx/>
                <a:uFillTx/>
                <a:latin typeface="Calibri"/>
                <a:ea typeface="+mn-ea"/>
                <a:cs typeface="Times New Roman" panose="02020603050405020304" pitchFamily="18" charset="0"/>
              </a:rPr>
              <a:t>وكأنَّما إنسانٌ مُسافـرٌ دَعا عبيدَهُ وسلَّمهُم أموالَهُ، فأعطَى واحداً خَمسَ وزناتٍ، وآخَرَ وَزنتينِ، وآخَرَ وَزنةً. كُلَّ واحدٍ على قدرِ طاقتِهِ وسافرَ. فمضَى الَّذي أخذَ الخمسَ وزناتٍ وتاجَرَ بِها، فرَبِحَ خمسَ أُخَرَ. وهكذا أيضاً الَّذي أخذَ الاثنتينِ، رَبِحَ اثنتينِ أُخريَينِ. وأمَّا الَّذي أخذَ الواحدةَ فمضَى وحفـرَ في الأرضِ وأخفى فضَّةَ سـيِّدهِ. وبعدَ زمانٍ طويلٍ جاءَ سـيِّدُ أُولئكَ العبيدِ وحاسبهُمْ. </a:t>
            </a:r>
            <a:endParaRPr kumimoji="0" lang="ar-SA" sz="2950" b="1" i="0" u="none" strike="noStrike" kern="1200" cap="none" spc="0" normalizeH="0" baseline="0" noProof="0" dirty="0">
              <a:ln>
                <a:noFill/>
              </a:ln>
              <a:solidFill>
                <a:srgbClr val="FFFFFF"/>
              </a:solidFill>
              <a:effectLst/>
              <a:uLnTx/>
              <a:uFillTx/>
              <a:latin typeface="Calibri"/>
              <a:ea typeface="+mn-ea"/>
              <a:cs typeface="Times New Roman" panose="02020603050405020304" pitchFamily="18" charset="0"/>
            </a:endParaRPr>
          </a:p>
        </p:txBody>
      </p:sp>
      <p:sp>
        <p:nvSpPr>
          <p:cNvPr id="3" name="Title 1">
            <a:extLst>
              <a:ext uri="{FF2B5EF4-FFF2-40B4-BE49-F238E27FC236}">
                <a16:creationId xmlns:a16="http://schemas.microsoft.com/office/drawing/2014/main" id="{AB038260-A6AC-4035-8014-ED07B5FDCC8C}"/>
              </a:ext>
            </a:extLst>
          </p:cNvPr>
          <p:cNvSpPr>
            <a:spLocks noGrp="1"/>
          </p:cNvSpPr>
          <p:nvPr/>
        </p:nvSpPr>
        <p:spPr bwMode="auto">
          <a:xfrm>
            <a:off x="0" y="3671047"/>
            <a:ext cx="9144000" cy="674159"/>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rtl="1" eaLnBrk="0" fontAlgn="base" hangingPunct="0">
              <a:spcBef>
                <a:spcPct val="0"/>
              </a:spcBef>
              <a:spcAft>
                <a:spcPct val="0"/>
              </a:spcAft>
              <a:defRPr sz="4400" b="1" u="sng">
                <a:solidFill>
                  <a:srgbClr val="FFC000"/>
                </a:solidFill>
                <a:latin typeface="Times New Roman" pitchFamily="18" charset="0"/>
                <a:ea typeface="+mj-ea"/>
                <a:cs typeface="Times New Roman" pitchFamily="18" charset="0"/>
              </a:defRPr>
            </a:lvl1pPr>
            <a:lvl2pPr algn="ctr" rtl="1" eaLnBrk="0" fontAlgn="base" hangingPunct="0">
              <a:spcBef>
                <a:spcPct val="0"/>
              </a:spcBef>
              <a:spcAft>
                <a:spcPct val="0"/>
              </a:spcAft>
              <a:defRPr sz="3600">
                <a:solidFill>
                  <a:schemeClr val="bg1"/>
                </a:solidFill>
                <a:latin typeface="Calibri" pitchFamily="34" charset="0"/>
                <a:cs typeface="Times New Roman" pitchFamily="18" charset="0"/>
              </a:defRPr>
            </a:lvl2pPr>
            <a:lvl3pPr algn="ctr" rtl="1" eaLnBrk="0" fontAlgn="base" hangingPunct="0">
              <a:spcBef>
                <a:spcPct val="0"/>
              </a:spcBef>
              <a:spcAft>
                <a:spcPct val="0"/>
              </a:spcAft>
              <a:defRPr sz="3600">
                <a:solidFill>
                  <a:schemeClr val="bg1"/>
                </a:solidFill>
                <a:latin typeface="Calibri" pitchFamily="34" charset="0"/>
                <a:cs typeface="Times New Roman" pitchFamily="18" charset="0"/>
              </a:defRPr>
            </a:lvl3pPr>
            <a:lvl4pPr algn="ctr" rtl="1" eaLnBrk="0" fontAlgn="base" hangingPunct="0">
              <a:spcBef>
                <a:spcPct val="0"/>
              </a:spcBef>
              <a:spcAft>
                <a:spcPct val="0"/>
              </a:spcAft>
              <a:defRPr sz="3600">
                <a:solidFill>
                  <a:schemeClr val="bg1"/>
                </a:solidFill>
                <a:latin typeface="Calibri" pitchFamily="34" charset="0"/>
                <a:cs typeface="Times New Roman" pitchFamily="18" charset="0"/>
              </a:defRPr>
            </a:lvl4pPr>
            <a:lvl5pPr algn="ctr" rtl="1" eaLnBrk="0" fontAlgn="base" hangingPunct="0">
              <a:spcBef>
                <a:spcPct val="0"/>
              </a:spcBef>
              <a:spcAft>
                <a:spcPct val="0"/>
              </a:spcAft>
              <a:defRPr sz="3600">
                <a:solidFill>
                  <a:schemeClr val="bg1"/>
                </a:solidFill>
                <a:latin typeface="Calibri" pitchFamily="34" charset="0"/>
                <a:cs typeface="Times New Roman" pitchFamily="18" charset="0"/>
              </a:defRPr>
            </a:lvl5pPr>
            <a:lvl6pPr marL="457200" algn="ctr" rtl="1" eaLnBrk="1" fontAlgn="base" hangingPunct="1">
              <a:spcBef>
                <a:spcPct val="0"/>
              </a:spcBef>
              <a:spcAft>
                <a:spcPct val="0"/>
              </a:spcAft>
              <a:defRPr sz="3600">
                <a:solidFill>
                  <a:schemeClr val="bg1"/>
                </a:solidFill>
                <a:latin typeface="Arial" charset="0"/>
                <a:cs typeface="PT Bold Heading" pitchFamily="2" charset="-78"/>
              </a:defRPr>
            </a:lvl6pPr>
            <a:lvl7pPr marL="914400" algn="ctr" rtl="1" eaLnBrk="1" fontAlgn="base" hangingPunct="1">
              <a:spcBef>
                <a:spcPct val="0"/>
              </a:spcBef>
              <a:spcAft>
                <a:spcPct val="0"/>
              </a:spcAft>
              <a:defRPr sz="3600">
                <a:solidFill>
                  <a:schemeClr val="bg1"/>
                </a:solidFill>
                <a:latin typeface="Arial" charset="0"/>
                <a:cs typeface="PT Bold Heading" pitchFamily="2" charset="-78"/>
              </a:defRPr>
            </a:lvl7pPr>
            <a:lvl8pPr marL="1371600" algn="ctr" rtl="1" eaLnBrk="1" fontAlgn="base" hangingPunct="1">
              <a:spcBef>
                <a:spcPct val="0"/>
              </a:spcBef>
              <a:spcAft>
                <a:spcPct val="0"/>
              </a:spcAft>
              <a:defRPr sz="3600">
                <a:solidFill>
                  <a:schemeClr val="bg1"/>
                </a:solidFill>
                <a:latin typeface="Arial" charset="0"/>
                <a:cs typeface="PT Bold Heading" pitchFamily="2" charset="-78"/>
              </a:defRPr>
            </a:lvl8pPr>
            <a:lvl9pPr marL="1828800" algn="ctr" rtl="1" eaLnBrk="1" fontAlgn="base" hangingPunct="1">
              <a:spcBef>
                <a:spcPct val="0"/>
              </a:spcBef>
              <a:spcAft>
                <a:spcPct val="0"/>
              </a:spcAft>
              <a:defRPr sz="3600">
                <a:solidFill>
                  <a:schemeClr val="bg1"/>
                </a:solidFill>
                <a:latin typeface="Arial" charset="0"/>
                <a:cs typeface="PT Bold Heading" pitchFamily="2" charset="-78"/>
              </a:defRPr>
            </a:lvl9pPr>
          </a:lstStyle>
          <a:p>
            <a:pPr marL="0" marR="0" lvl="0" indent="0" algn="ctr" defTabSz="457200" rtl="1" eaLnBrk="1" fontAlgn="base" latinLnBrk="0" hangingPunct="1">
              <a:lnSpc>
                <a:spcPct val="100000"/>
              </a:lnSpc>
              <a:spcBef>
                <a:spcPct val="0"/>
              </a:spcBef>
              <a:spcAft>
                <a:spcPct val="0"/>
              </a:spcAft>
              <a:buClrTx/>
              <a:buSzTx/>
              <a:buFontTx/>
              <a:buNone/>
              <a:tabLst/>
              <a:defRPr/>
            </a:pPr>
            <a:r>
              <a:rPr kumimoji="0" lang="ar-SA" sz="4000" b="1" i="0" u="sng" strike="noStrike" kern="1200" cap="none" spc="0" normalizeH="0" baseline="0" noProof="0" dirty="0">
                <a:ln>
                  <a:noFill/>
                </a:ln>
                <a:solidFill>
                  <a:srgbClr val="FFC000"/>
                </a:solidFill>
                <a:effectLst/>
                <a:uLnTx/>
                <a:uFillTx/>
                <a:latin typeface="Times New Roman" pitchFamily="18" charset="0"/>
                <a:ea typeface="+mj-ea"/>
                <a:cs typeface="Times New Roman" pitchFamily="18" charset="0"/>
              </a:rPr>
              <a:t>الإنجيل من بشارة مُعلمنا متى البشير ( 25 : 14 ـ 23 )</a:t>
            </a:r>
            <a:endParaRPr kumimoji="0" lang="en-US" sz="4000" b="1" i="0" u="sng" strike="noStrike" kern="1200" cap="none" spc="0" normalizeH="0" baseline="0" noProof="0" dirty="0">
              <a:ln>
                <a:noFill/>
              </a:ln>
              <a:solidFill>
                <a:srgbClr val="FFC000"/>
              </a:solidFill>
              <a:effectLst/>
              <a:uLnTx/>
              <a:uFillTx/>
              <a:latin typeface="Times New Roman" pitchFamily="18" charset="0"/>
              <a:ea typeface="+mj-ea"/>
              <a:cs typeface="Times New Roman" pitchFamily="18" charset="0"/>
            </a:endParaRPr>
          </a:p>
        </p:txBody>
      </p:sp>
    </p:spTree>
    <p:extLst>
      <p:ext uri="{BB962C8B-B14F-4D97-AF65-F5344CB8AC3E}">
        <p14:creationId xmlns:p14="http://schemas.microsoft.com/office/powerpoint/2010/main" val="4045510215"/>
      </p:ext>
    </p:extLst>
  </p:cSld>
  <p:clrMapOvr>
    <a:masterClrMapping/>
  </p:clrMapOvr>
</p:sld>
</file>

<file path=ppt/slides/slide3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A9673722-7419-4184-BB10-830F7BE2ACB1}"/>
              </a:ext>
            </a:extLst>
          </p:cNvPr>
          <p:cNvSpPr txBox="1"/>
          <p:nvPr/>
        </p:nvSpPr>
        <p:spPr>
          <a:xfrm>
            <a:off x="-40342" y="4345206"/>
            <a:ext cx="9184341" cy="2308324"/>
          </a:xfrm>
          <a:prstGeom prst="rect">
            <a:avLst/>
          </a:prstGeom>
          <a:noFill/>
        </p:spPr>
        <p:txBody>
          <a:bodyPr vert="horz" wrap="square"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3600" b="1" i="0" u="none" strike="noStrike" kern="1200" cap="none" spc="0" normalizeH="0" baseline="0" noProof="0" dirty="0">
                <a:ln>
                  <a:noFill/>
                </a:ln>
                <a:solidFill>
                  <a:srgbClr val="FFFFFF"/>
                </a:solidFill>
                <a:effectLst/>
                <a:uLnTx/>
                <a:uFillTx/>
                <a:latin typeface="Calibri"/>
                <a:ea typeface="+mn-ea"/>
                <a:cs typeface="Times New Roman" panose="02020603050405020304" pitchFamily="18" charset="0"/>
              </a:rPr>
              <a:t>فجاءَ الَّذي أخذَ الخمسَ وزناتٍ وقدَّمَ خمسَ وزناتٍ أُخَرَ قائلاً: يا سيِّدُ، خمسَ وزناتٍ أعطيتَني. هُوَذا خمسُ وزناتٍ أُخَرُ ربِحْتُهَا. فقال لهُ سيِّدهُ: حسناً أيُّها العبدُ الصّـَالحُ والأميـنُ. كُنـتَ أميـناً عـلى القليلِ فأُقِيمُكَ على الكثيرِ. اُدخُلْ إلى فرحِ سيِّدكَ. </a:t>
            </a:r>
            <a:endParaRPr kumimoji="0" lang="en-GB" sz="36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3645718368"/>
      </p:ext>
    </p:extLst>
  </p:cSld>
  <p:clrMapOvr>
    <a:masterClrMapping/>
  </p:clrMapOvr>
</p:sld>
</file>

<file path=ppt/slides/slide3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75568872-CE1E-4DD4-83A4-33E6E52E7224}"/>
              </a:ext>
            </a:extLst>
          </p:cNvPr>
          <p:cNvSpPr txBox="1"/>
          <p:nvPr/>
        </p:nvSpPr>
        <p:spPr>
          <a:xfrm>
            <a:off x="0" y="4345206"/>
            <a:ext cx="9144000" cy="2554545"/>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4000" b="1" i="0" u="none" strike="noStrike" kern="1200" cap="none" spc="0" normalizeH="0" baseline="0" noProof="0" dirty="0">
                <a:ln>
                  <a:noFill/>
                </a:ln>
                <a:solidFill>
                  <a:srgbClr val="FFFFFF"/>
                </a:solidFill>
                <a:effectLst/>
                <a:uLnTx/>
                <a:uFillTx/>
                <a:latin typeface="Calibri"/>
                <a:ea typeface="+mn-ea"/>
                <a:cs typeface="Times New Roman" panose="02020603050405020304" pitchFamily="18" charset="0"/>
              </a:rPr>
              <a:t>ثُمَّ جاءَ الَّذي أخذَ الوزنتينِ وقال: يا سيِّدُ، وزنتينِ سلَّمتَني. هُوَذا وزنتانِ أُخريانِ ربِحتُهُما. قال له سيِّدُهُ: نِعِمَّا أيُّها العبدُ الصَّالحُ والأمينُ. كُنتَ أميناً على القليلِ فأُقيمُكَ على الكثيرِ. اُدخُلْ إلى فرحِ سيِّدكَ.</a:t>
            </a:r>
          </a:p>
        </p:txBody>
      </p:sp>
    </p:spTree>
    <p:extLst>
      <p:ext uri="{BB962C8B-B14F-4D97-AF65-F5344CB8AC3E}">
        <p14:creationId xmlns:p14="http://schemas.microsoft.com/office/powerpoint/2010/main" val="1133741288"/>
      </p:ext>
    </p:extLst>
  </p:cSld>
  <p:clrMapOvr>
    <a:masterClrMapping/>
  </p:clrMapOvr>
</p:sld>
</file>

<file path=ppt/slides/slide3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557810634"/>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38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1828800" y="1"/>
            <a:ext cx="1828800" cy="806824"/>
          </a:xfrm>
        </p:spPr>
        <p:txBody>
          <a:bodyPr/>
          <a:lstStyle/>
          <a:p>
            <a:pPr algn="ctr" rtl="1"/>
            <a:r>
              <a:rPr lang="ar-EG" sz="4400" b="1" u="sng" dirty="0">
                <a:solidFill>
                  <a:srgbClr val="FFC000"/>
                </a:solidFill>
              </a:rPr>
              <a:t>23 طوبة</a:t>
            </a:r>
            <a:endParaRPr lang="en-GB" sz="4400"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8E5FBA0B-9D49-4001-9E7F-9AF296674FC0}"/>
              </a:ext>
            </a:extLst>
          </p:cNvPr>
          <p:cNvSpPr txBox="1"/>
          <p:nvPr/>
        </p:nvSpPr>
        <p:spPr>
          <a:xfrm>
            <a:off x="0" y="4824007"/>
            <a:ext cx="9144000" cy="1323439"/>
          </a:xfrm>
          <a:prstGeom prst="rect">
            <a:avLst/>
          </a:prstGeom>
          <a:noFill/>
        </p:spPr>
        <p:txBody>
          <a:bodyPr wrap="square" rtlCol="0">
            <a:spAutoFit/>
          </a:bodyPr>
          <a:lstStyle/>
          <a:p>
            <a:pPr marL="0" marR="0" lvl="0" indent="0" algn="ctr" defTabSz="914400" rtl="1" eaLnBrk="0" fontAlgn="base" latinLnBrk="0" hangingPunct="0">
              <a:lnSpc>
                <a:spcPct val="100000"/>
              </a:lnSpc>
              <a:spcBef>
                <a:spcPct val="20000"/>
              </a:spcBef>
              <a:spcAft>
                <a:spcPct val="0"/>
              </a:spcAft>
              <a:buClrTx/>
              <a:buSzTx/>
              <a:buFontTx/>
              <a:buNone/>
              <a:tabLst/>
              <a:defRPr/>
            </a:pPr>
            <a:r>
              <a:rPr kumimoji="0" lang="ar-EG" sz="8000" b="1" i="0" u="none" strike="noStrike" kern="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28 هاتور</a:t>
            </a:r>
            <a:endParaRPr kumimoji="0" lang="en-GB" sz="8000" b="1" i="0" u="sng" strike="noStrike" kern="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1780136802"/>
      </p:ext>
    </p:extLst>
  </p:cSld>
  <p:clrMapOvr>
    <a:masterClrMapping/>
  </p:clrMapOvr>
</p:sld>
</file>

<file path=ppt/slides/slide3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189988508"/>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38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2017059" y="1"/>
            <a:ext cx="2017059" cy="806824"/>
          </a:xfrm>
        </p:spPr>
        <p:txBody>
          <a:bodyPr>
            <a:normAutofit/>
          </a:bodyPr>
          <a:lstStyle/>
          <a:p>
            <a:pPr algn="ctr" rtl="1"/>
            <a:r>
              <a:rPr lang="ar-EG" sz="4400" b="1" u="sng" dirty="0">
                <a:solidFill>
                  <a:srgbClr val="FFC000"/>
                </a:solidFill>
                <a:latin typeface="Times New Roman" panose="02020603050405020304" pitchFamily="18" charset="0"/>
                <a:cs typeface="Times New Roman" panose="02020603050405020304" pitchFamily="18" charset="0"/>
              </a:rPr>
              <a:t>24 طوبة</a:t>
            </a:r>
            <a:endParaRPr lang="en-GB" sz="4400"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991C036F-65DD-490E-A99B-544371063533}"/>
              </a:ext>
            </a:extLst>
          </p:cNvPr>
          <p:cNvSpPr txBox="1"/>
          <p:nvPr/>
        </p:nvSpPr>
        <p:spPr>
          <a:xfrm>
            <a:off x="0" y="4824007"/>
            <a:ext cx="9144000" cy="1200329"/>
          </a:xfrm>
          <a:prstGeom prst="rect">
            <a:avLst/>
          </a:prstGeom>
          <a:noFill/>
        </p:spPr>
        <p:txBody>
          <a:bodyPr wrap="square" rtlCol="0">
            <a:spAutoFit/>
          </a:bodyPr>
          <a:lstStyle/>
          <a:p>
            <a:pPr marL="0" marR="0" lvl="0" indent="0" algn="ctr" defTabSz="914400" rtl="1"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ar-EG" sz="80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120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30 طوبة</a:t>
            </a:r>
            <a:endParaRPr kumimoji="0" lang="en-GB" sz="8000" b="1" i="0" u="sng" strike="noStrike" kern="120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57585543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1882588" y="1"/>
            <a:ext cx="1882588" cy="806824"/>
          </a:xfrm>
        </p:spPr>
        <p:txBody>
          <a:bodyPr/>
          <a:lstStyle/>
          <a:p>
            <a:pPr algn="ctr" rtl="1"/>
            <a:r>
              <a:rPr lang="ar-EG" sz="4400" b="1" u="sng" dirty="0">
                <a:solidFill>
                  <a:srgbClr val="FFC000"/>
                </a:solidFill>
              </a:rPr>
              <a:t>15 توت</a:t>
            </a:r>
            <a:endParaRPr lang="en-GB" sz="4400"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5B1E9794-E758-4ED0-B4DF-E2E1C9A32A10}"/>
              </a:ext>
            </a:extLst>
          </p:cNvPr>
          <p:cNvSpPr txBox="1"/>
          <p:nvPr/>
        </p:nvSpPr>
        <p:spPr>
          <a:xfrm>
            <a:off x="0" y="4824007"/>
            <a:ext cx="9144000" cy="1323439"/>
          </a:xfrm>
          <a:prstGeom prst="rect">
            <a:avLst/>
          </a:prstGeom>
          <a:noFill/>
        </p:spPr>
        <p:txBody>
          <a:bodyPr wrap="square" rtlCol="0">
            <a:spAutoFit/>
          </a:bodyPr>
          <a:lstStyle/>
          <a:p>
            <a:pPr marL="0" marR="0" lvl="0" indent="0" algn="ctr" defTabSz="914400" rtl="1" eaLnBrk="0" fontAlgn="base" latinLnBrk="0" hangingPunct="0">
              <a:lnSpc>
                <a:spcPct val="100000"/>
              </a:lnSpc>
              <a:spcBef>
                <a:spcPct val="20000"/>
              </a:spcBef>
              <a:spcAft>
                <a:spcPct val="0"/>
              </a:spcAft>
              <a:buClrTx/>
              <a:buSzTx/>
              <a:buFontTx/>
              <a:buNone/>
              <a:tabLst/>
              <a:defRPr/>
            </a:pPr>
            <a:r>
              <a:rPr kumimoji="0" lang="ar-EG" sz="8000" b="1" i="0" u="none" strike="noStrike" kern="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1 طوبة</a:t>
            </a:r>
            <a:endParaRPr kumimoji="0" lang="en-GB" sz="8000" b="1" i="0" u="sng" strike="noStrike" kern="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1007124770"/>
      </p:ext>
    </p:extLst>
  </p:cSld>
  <p:clrMapOvr>
    <a:masterClrMapping/>
  </p:clrMapOvr>
</p:sld>
</file>

<file path=ppt/slides/slide3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421783213"/>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39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2254D-041D-4D6F-B6E9-A76935B5652E}"/>
              </a:ext>
            </a:extLst>
          </p:cNvPr>
          <p:cNvSpPr txBox="1">
            <a:spLocks/>
          </p:cNvSpPr>
          <p:nvPr/>
        </p:nvSpPr>
        <p:spPr>
          <a:xfrm>
            <a:off x="-1815354" y="0"/>
            <a:ext cx="1815354" cy="68217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1" eaLnBrk="1" fontAlgn="auto" latinLnBrk="0" hangingPunct="1">
              <a:lnSpc>
                <a:spcPct val="90000"/>
              </a:lnSpc>
              <a:spcBef>
                <a:spcPct val="0"/>
              </a:spcBef>
              <a:spcAft>
                <a:spcPts val="0"/>
              </a:spcAft>
              <a:buClrTx/>
              <a:buSzTx/>
              <a:buFontTx/>
              <a:buNone/>
              <a:tabLst/>
              <a:defRPr/>
            </a:pPr>
            <a:r>
              <a:rPr kumimoji="0" lang="ar-EG" sz="4200" b="1" i="0" u="sng" strike="noStrike" kern="1200" cap="none" spc="0" normalizeH="0" baseline="0" noProof="0" dirty="0">
                <a:ln>
                  <a:noFill/>
                </a:ln>
                <a:solidFill>
                  <a:srgbClr val="FFC000"/>
                </a:solidFill>
                <a:effectLst/>
                <a:uLnTx/>
                <a:uFillTx/>
                <a:latin typeface="Times New Roman" panose="02020603050405020304" pitchFamily="18" charset="0"/>
                <a:ea typeface="+mj-ea"/>
                <a:cs typeface="Times New Roman" panose="02020603050405020304" pitchFamily="18" charset="0"/>
              </a:rPr>
              <a:t>25 طوبة</a:t>
            </a:r>
            <a:endParaRPr kumimoji="0" lang="en-GB" sz="4200" b="1" i="0" u="sng" strike="noStrike" kern="1200" cap="none" spc="0" normalizeH="0" baseline="0" noProof="0" dirty="0">
              <a:ln>
                <a:noFill/>
              </a:ln>
              <a:solidFill>
                <a:srgbClr val="FFC000"/>
              </a:solidFill>
              <a:effectLst/>
              <a:uLnTx/>
              <a:uFillTx/>
              <a:latin typeface="Times New Roman" panose="02020603050405020304" pitchFamily="18" charset="0"/>
              <a:ea typeface="+mj-ea"/>
              <a:cs typeface="+mj-cs"/>
            </a:endParaRPr>
          </a:p>
        </p:txBody>
      </p:sp>
      <p:sp>
        <p:nvSpPr>
          <p:cNvPr id="3" name="TextBox 2">
            <a:hlinkClick r:id="rId2" action="ppaction://hlinksldjump"/>
            <a:extLst>
              <a:ext uri="{FF2B5EF4-FFF2-40B4-BE49-F238E27FC236}">
                <a16:creationId xmlns:a16="http://schemas.microsoft.com/office/drawing/2014/main" id="{9248F297-9105-45A4-BF0F-6ECFCBB7B1F6}"/>
              </a:ext>
            </a:extLst>
          </p:cNvPr>
          <p:cNvSpPr txBox="1"/>
          <p:nvPr/>
        </p:nvSpPr>
        <p:spPr>
          <a:xfrm>
            <a:off x="1" y="5061046"/>
            <a:ext cx="9143999" cy="1200329"/>
          </a:xfrm>
          <a:prstGeom prst="rect">
            <a:avLst/>
          </a:prstGeom>
          <a:noFill/>
        </p:spPr>
        <p:txBody>
          <a:bodyPr wrap="square" rtlCol="0">
            <a:spAutoFit/>
          </a:body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ar-EG" sz="8000" b="1" i="0" u="none" strike="noStrike" kern="0" cap="none" spc="0" normalizeH="0" baseline="0" noProof="0" dirty="0">
                <a:ln>
                  <a:noFill/>
                </a:ln>
                <a:solidFill>
                  <a:prstClr val="white"/>
                </a:solidFill>
                <a:effectLst/>
                <a:uLnTx/>
                <a:uFillTx/>
                <a:latin typeface="Calibri"/>
                <a:ea typeface="+mn-ea"/>
                <a:cs typeface="Arial" panose="020B0604020202020204" pitchFamily="34" charset="0"/>
              </a:rPr>
              <a:t>تقرأ فصول </a:t>
            </a:r>
            <a:r>
              <a:rPr kumimoji="0" lang="ar-EG" sz="8000" b="1" i="0" u="sng" strike="noStrike" kern="0" cap="none" spc="0" normalizeH="0" baseline="0" noProof="0" dirty="0">
                <a:ln>
                  <a:noFill/>
                </a:ln>
                <a:solidFill>
                  <a:srgbClr val="FFC000"/>
                </a:solidFill>
                <a:effectLst/>
                <a:uLnTx/>
                <a:uFillTx/>
                <a:latin typeface="Calibri"/>
                <a:ea typeface="+mn-ea"/>
                <a:cs typeface="Arial" panose="020B0604020202020204" pitchFamily="34" charset="0"/>
              </a:rPr>
              <a:t>20 بشنس</a:t>
            </a:r>
            <a:endParaRPr kumimoji="0" lang="en-GB" sz="8000" b="1" i="0" u="sng" strike="noStrike" kern="0" cap="none" spc="0" normalizeH="0" baseline="0" noProof="0" dirty="0">
              <a:ln>
                <a:noFill/>
              </a:ln>
              <a:solidFill>
                <a:srgbClr val="FFC000"/>
              </a:solidFill>
              <a:effectLst/>
              <a:uLnTx/>
              <a:uFillTx/>
              <a:latin typeface="Calibri"/>
              <a:ea typeface="+mn-ea"/>
              <a:cs typeface="+mn-cs"/>
            </a:endParaRPr>
          </a:p>
        </p:txBody>
      </p:sp>
    </p:spTree>
    <p:extLst>
      <p:ext uri="{BB962C8B-B14F-4D97-AF65-F5344CB8AC3E}">
        <p14:creationId xmlns:p14="http://schemas.microsoft.com/office/powerpoint/2010/main" val="1883685809"/>
      </p:ext>
    </p:extLst>
  </p:cSld>
  <p:clrMapOvr>
    <a:masterClrMapping/>
  </p:clrMapOvr>
</p:sld>
</file>

<file path=ppt/slides/slide3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478359474"/>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39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5106" name="Title 1"/>
          <p:cNvSpPr>
            <a:spLocks noGrp="1"/>
          </p:cNvSpPr>
          <p:nvPr>
            <p:ph type="title"/>
          </p:nvPr>
        </p:nvSpPr>
        <p:spPr bwMode="auto">
          <a:xfrm>
            <a:off x="-1882588" y="19050"/>
            <a:ext cx="1882588"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ar-EG" dirty="0"/>
              <a:t>26 طوبة</a:t>
            </a:r>
            <a:endParaRPr lang="en-US" dirty="0"/>
          </a:p>
        </p:txBody>
      </p:sp>
      <p:sp>
        <p:nvSpPr>
          <p:cNvPr id="175108" name="Content Placeholder 3"/>
          <p:cNvSpPr txBox="1">
            <a:spLocks/>
          </p:cNvSpPr>
          <p:nvPr/>
        </p:nvSpPr>
        <p:spPr bwMode="auto">
          <a:xfrm>
            <a:off x="0" y="4345206"/>
            <a:ext cx="9144000" cy="2585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ctr" defTabSz="457200" rtl="1" eaLnBrk="1" fontAlgn="auto" latinLnBrk="0" hangingPunct="1">
              <a:lnSpc>
                <a:spcPct val="100000"/>
              </a:lnSpc>
              <a:spcBef>
                <a:spcPct val="20000"/>
              </a:spcBef>
              <a:spcAft>
                <a:spcPts val="0"/>
              </a:spcAft>
              <a:buClrTx/>
              <a:buSzTx/>
              <a:buFontTx/>
              <a:buNone/>
              <a:tabLst/>
              <a:defRPr/>
            </a:pPr>
            <a:r>
              <a:rPr kumimoji="0" lang="ar-EG" sz="5400" b="1" i="0" u="none" strike="noStrike" kern="1200" cap="none" spc="0" normalizeH="0" baseline="0" noProof="0" dirty="0">
                <a:ln>
                  <a:noFill/>
                </a:ln>
                <a:solidFill>
                  <a:srgbClr val="FFFFFF"/>
                </a:solidFill>
                <a:effectLst/>
                <a:uLnTx/>
                <a:uFillTx/>
                <a:latin typeface="CS New Athanasius" panose="020B0500000000000000" pitchFamily="34" charset="0"/>
                <a:ea typeface="+mn-ea"/>
                <a:cs typeface="Times New Roman" panose="02020603050405020304" pitchFamily="18" charset="0"/>
              </a:rPr>
              <a:t>رتِّلوا للربِّ السَّاكن في صهيون، وأخبروا في الأُمَم بكلِّ أعمالهِ. لكي ما أُخبرَ بجميع تسابيحكَ في أبوابِ ابنةِ صهيون.</a:t>
            </a:r>
          </a:p>
        </p:txBody>
      </p:sp>
      <p:sp>
        <p:nvSpPr>
          <p:cNvPr id="5" name="Title 1">
            <a:extLst>
              <a:ext uri="{FF2B5EF4-FFF2-40B4-BE49-F238E27FC236}">
                <a16:creationId xmlns:a16="http://schemas.microsoft.com/office/drawing/2014/main" id="{871C213C-D68E-47A5-83E1-86D8FB8E1B2B}"/>
              </a:ext>
            </a:extLst>
          </p:cNvPr>
          <p:cNvSpPr txBox="1">
            <a:spLocks/>
          </p:cNvSpPr>
          <p:nvPr/>
        </p:nvSpPr>
        <p:spPr bwMode="auto">
          <a:xfrm>
            <a:off x="0" y="3580031"/>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marL="0" marR="0" lvl="0" indent="0" algn="ctr" defTabSz="457200" rtl="1" eaLnBrk="1" fontAlgn="base" latinLnBrk="0" hangingPunct="1">
              <a:lnSpc>
                <a:spcPct val="100000"/>
              </a:lnSpc>
              <a:spcBef>
                <a:spcPct val="0"/>
              </a:spcBef>
              <a:spcAft>
                <a:spcPct val="0"/>
              </a:spcAft>
              <a:buClrTx/>
              <a:buSzTx/>
              <a:buFontTx/>
              <a:buNone/>
              <a:tabLst/>
              <a:defRPr/>
            </a:pPr>
            <a:r>
              <a:rPr kumimoji="0" lang="ar-EG" sz="44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المزمور ( 31 : 12، 7، 32 : 1 )</a:t>
            </a:r>
          </a:p>
        </p:txBody>
      </p:sp>
    </p:spTree>
  </p:cSld>
  <p:clrMapOvr>
    <a:masterClrMapping/>
  </p:clrMapOvr>
  <p:transition spd="slow"/>
</p:sld>
</file>

<file path=ppt/slides/slide39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130A0547-ED6E-4778-B250-73CCA53AFBDF}"/>
              </a:ext>
            </a:extLst>
          </p:cNvPr>
          <p:cNvSpPr txBox="1"/>
          <p:nvPr/>
        </p:nvSpPr>
        <p:spPr>
          <a:xfrm>
            <a:off x="0" y="4345206"/>
            <a:ext cx="9144000" cy="2554545"/>
          </a:xfrm>
          <a:prstGeom prst="rect">
            <a:avLst/>
          </a:prstGeom>
          <a:noFill/>
        </p:spPr>
        <p:txBody>
          <a:bodyPr vert="horz" rtlCol="0">
            <a:spAutoFit/>
          </a:bodyPr>
          <a:lstStyle/>
          <a:p>
            <a:pPr marL="0" marR="0" lvl="0" indent="0" algn="r" defTabSz="457200" rtl="1" eaLnBrk="1" fontAlgn="auto" latinLnBrk="0" hangingPunct="1">
              <a:lnSpc>
                <a:spcPct val="100000"/>
              </a:lnSpc>
              <a:spcBef>
                <a:spcPct val="20000"/>
              </a:spcBef>
              <a:spcAft>
                <a:spcPts val="0"/>
              </a:spcAft>
              <a:buClrTx/>
              <a:buSzTx/>
              <a:buFontTx/>
              <a:buNone/>
              <a:tabLst/>
              <a:defRPr/>
            </a:pPr>
            <a:r>
              <a:rPr kumimoji="0" lang="ar-EG" sz="3200" b="1" i="0" u="none" strike="noStrike" kern="1200" cap="none" spc="0" normalizeH="0" baseline="0" noProof="0" dirty="0">
                <a:ln>
                  <a:noFill/>
                </a:ln>
                <a:solidFill>
                  <a:srgbClr val="FFFFFF"/>
                </a:solidFill>
                <a:effectLst/>
                <a:uLnTx/>
                <a:uFillTx/>
                <a:latin typeface="Calibri"/>
                <a:ea typeface="+mn-ea"/>
                <a:cs typeface="Times New Roman" panose="02020603050405020304" pitchFamily="18" charset="0"/>
              </a:rPr>
              <a:t>وفيمَا كان في بيتِ عنيا في بيتِ سمعانَ الأبرصِ مُتَّكئاً جاءت امرأةٌ معها قارورةُ طيبِ ناردينٍ خالصٍ كثير الثَّمنِ فكسرتِ القارورةَ وسكبتُها على رأسهِ. وكان قومٌ مُتذمرينَ في أنفُسهم قائلين: " لماذا كان إتلاف هذا الطِّيب؟ فإنَّهُ قد كان يُمكنُ أن لها. يُباعَ هذا بأكثر من ثلاث مئة دينارٍ وتُعطى للمساكين ". وكانوا يؤنِّبونَها. </a:t>
            </a:r>
          </a:p>
        </p:txBody>
      </p:sp>
      <p:sp>
        <p:nvSpPr>
          <p:cNvPr id="3" name="Title 1">
            <a:extLst>
              <a:ext uri="{FF2B5EF4-FFF2-40B4-BE49-F238E27FC236}">
                <a16:creationId xmlns:a16="http://schemas.microsoft.com/office/drawing/2014/main" id="{975A466F-FE07-40FD-8E44-9DF2D9D03F79}"/>
              </a:ext>
            </a:extLst>
          </p:cNvPr>
          <p:cNvSpPr>
            <a:spLocks noGrp="1"/>
          </p:cNvSpPr>
          <p:nvPr/>
        </p:nvSpPr>
        <p:spPr bwMode="auto">
          <a:xfrm>
            <a:off x="0" y="3724835"/>
            <a:ext cx="9144000" cy="620371"/>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rtl="1" eaLnBrk="0" fontAlgn="base" hangingPunct="0">
              <a:spcBef>
                <a:spcPct val="0"/>
              </a:spcBef>
              <a:spcAft>
                <a:spcPct val="0"/>
              </a:spcAft>
              <a:defRPr sz="4400" b="1" u="sng">
                <a:solidFill>
                  <a:srgbClr val="FFC000"/>
                </a:solidFill>
                <a:latin typeface="Times New Roman" pitchFamily="18" charset="0"/>
                <a:ea typeface="+mj-ea"/>
                <a:cs typeface="Times New Roman" pitchFamily="18" charset="0"/>
              </a:defRPr>
            </a:lvl1pPr>
            <a:lvl2pPr algn="ctr" rtl="1" eaLnBrk="0" fontAlgn="base" hangingPunct="0">
              <a:spcBef>
                <a:spcPct val="0"/>
              </a:spcBef>
              <a:spcAft>
                <a:spcPct val="0"/>
              </a:spcAft>
              <a:defRPr sz="3600">
                <a:solidFill>
                  <a:schemeClr val="bg1"/>
                </a:solidFill>
                <a:latin typeface="Calibri" pitchFamily="34" charset="0"/>
                <a:cs typeface="Times New Roman" pitchFamily="18" charset="0"/>
              </a:defRPr>
            </a:lvl2pPr>
            <a:lvl3pPr algn="ctr" rtl="1" eaLnBrk="0" fontAlgn="base" hangingPunct="0">
              <a:spcBef>
                <a:spcPct val="0"/>
              </a:spcBef>
              <a:spcAft>
                <a:spcPct val="0"/>
              </a:spcAft>
              <a:defRPr sz="3600">
                <a:solidFill>
                  <a:schemeClr val="bg1"/>
                </a:solidFill>
                <a:latin typeface="Calibri" pitchFamily="34" charset="0"/>
                <a:cs typeface="Times New Roman" pitchFamily="18" charset="0"/>
              </a:defRPr>
            </a:lvl3pPr>
            <a:lvl4pPr algn="ctr" rtl="1" eaLnBrk="0" fontAlgn="base" hangingPunct="0">
              <a:spcBef>
                <a:spcPct val="0"/>
              </a:spcBef>
              <a:spcAft>
                <a:spcPct val="0"/>
              </a:spcAft>
              <a:defRPr sz="3600">
                <a:solidFill>
                  <a:schemeClr val="bg1"/>
                </a:solidFill>
                <a:latin typeface="Calibri" pitchFamily="34" charset="0"/>
                <a:cs typeface="Times New Roman" pitchFamily="18" charset="0"/>
              </a:defRPr>
            </a:lvl4pPr>
            <a:lvl5pPr algn="ctr" rtl="1" eaLnBrk="0" fontAlgn="base" hangingPunct="0">
              <a:spcBef>
                <a:spcPct val="0"/>
              </a:spcBef>
              <a:spcAft>
                <a:spcPct val="0"/>
              </a:spcAft>
              <a:defRPr sz="3600">
                <a:solidFill>
                  <a:schemeClr val="bg1"/>
                </a:solidFill>
                <a:latin typeface="Calibri" pitchFamily="34" charset="0"/>
                <a:cs typeface="Times New Roman" pitchFamily="18" charset="0"/>
              </a:defRPr>
            </a:lvl5pPr>
            <a:lvl6pPr marL="457200" algn="ctr" rtl="1" eaLnBrk="1" fontAlgn="base" hangingPunct="1">
              <a:spcBef>
                <a:spcPct val="0"/>
              </a:spcBef>
              <a:spcAft>
                <a:spcPct val="0"/>
              </a:spcAft>
              <a:defRPr sz="3600">
                <a:solidFill>
                  <a:schemeClr val="bg1"/>
                </a:solidFill>
                <a:latin typeface="Arial" charset="0"/>
                <a:cs typeface="PT Bold Heading" pitchFamily="2" charset="-78"/>
              </a:defRPr>
            </a:lvl6pPr>
            <a:lvl7pPr marL="914400" algn="ctr" rtl="1" eaLnBrk="1" fontAlgn="base" hangingPunct="1">
              <a:spcBef>
                <a:spcPct val="0"/>
              </a:spcBef>
              <a:spcAft>
                <a:spcPct val="0"/>
              </a:spcAft>
              <a:defRPr sz="3600">
                <a:solidFill>
                  <a:schemeClr val="bg1"/>
                </a:solidFill>
                <a:latin typeface="Arial" charset="0"/>
                <a:cs typeface="PT Bold Heading" pitchFamily="2" charset="-78"/>
              </a:defRPr>
            </a:lvl7pPr>
            <a:lvl8pPr marL="1371600" algn="ctr" rtl="1" eaLnBrk="1" fontAlgn="base" hangingPunct="1">
              <a:spcBef>
                <a:spcPct val="0"/>
              </a:spcBef>
              <a:spcAft>
                <a:spcPct val="0"/>
              </a:spcAft>
              <a:defRPr sz="3600">
                <a:solidFill>
                  <a:schemeClr val="bg1"/>
                </a:solidFill>
                <a:latin typeface="Arial" charset="0"/>
                <a:cs typeface="PT Bold Heading" pitchFamily="2" charset="-78"/>
              </a:defRPr>
            </a:lvl8pPr>
            <a:lvl9pPr marL="1828800" algn="ctr" rtl="1" eaLnBrk="1" fontAlgn="base" hangingPunct="1">
              <a:spcBef>
                <a:spcPct val="0"/>
              </a:spcBef>
              <a:spcAft>
                <a:spcPct val="0"/>
              </a:spcAft>
              <a:defRPr sz="3600">
                <a:solidFill>
                  <a:schemeClr val="bg1"/>
                </a:solidFill>
                <a:latin typeface="Arial" charset="0"/>
                <a:cs typeface="PT Bold Heading" pitchFamily="2" charset="-78"/>
              </a:defRPr>
            </a:lvl9pPr>
          </a:lstStyle>
          <a:p>
            <a:pPr marL="0" marR="0" lvl="0" indent="0" algn="ctr" defTabSz="457200" rtl="1" eaLnBrk="1" fontAlgn="base" latinLnBrk="0" hangingPunct="1">
              <a:lnSpc>
                <a:spcPct val="100000"/>
              </a:lnSpc>
              <a:spcBef>
                <a:spcPct val="0"/>
              </a:spcBef>
              <a:spcAft>
                <a:spcPct val="0"/>
              </a:spcAft>
              <a:buClrTx/>
              <a:buSzTx/>
              <a:buFontTx/>
              <a:buNone/>
              <a:tabLst/>
              <a:defRPr/>
            </a:pPr>
            <a:r>
              <a:rPr kumimoji="0" lang="ar-SA" sz="4000" b="1" i="0" u="sng" strike="noStrike" kern="1200" cap="none" spc="0" normalizeH="0" baseline="0" noProof="0" dirty="0">
                <a:ln>
                  <a:noFill/>
                </a:ln>
                <a:solidFill>
                  <a:srgbClr val="FFC000"/>
                </a:solidFill>
                <a:effectLst/>
                <a:uLnTx/>
                <a:uFillTx/>
                <a:latin typeface="Times New Roman" pitchFamily="18" charset="0"/>
                <a:ea typeface="+mj-ea"/>
                <a:cs typeface="Times New Roman" pitchFamily="18" charset="0"/>
              </a:rPr>
              <a:t>الإنجيل من بشارة مُعلمنا </a:t>
            </a:r>
            <a:r>
              <a:rPr kumimoji="0" lang="ar-EG" sz="4000" b="1" i="0" u="sng" strike="noStrike" kern="1200" cap="none" spc="0" normalizeH="0" baseline="0" noProof="0" dirty="0">
                <a:ln>
                  <a:noFill/>
                </a:ln>
                <a:solidFill>
                  <a:srgbClr val="FFC000"/>
                </a:solidFill>
                <a:effectLst/>
                <a:uLnTx/>
                <a:uFillTx/>
                <a:latin typeface="Times New Roman" pitchFamily="18" charset="0"/>
                <a:ea typeface="+mj-ea"/>
                <a:cs typeface="Times New Roman" pitchFamily="18" charset="0"/>
              </a:rPr>
              <a:t>مرقس البشير ( 14 : 3 ـ 9 )</a:t>
            </a:r>
            <a:endParaRPr kumimoji="0" lang="en-US" sz="4000" b="1" i="0" u="sng" strike="noStrike" kern="1200" cap="none" spc="0" normalizeH="0" baseline="0" noProof="0" dirty="0">
              <a:ln>
                <a:noFill/>
              </a:ln>
              <a:solidFill>
                <a:srgbClr val="FFC000"/>
              </a:solidFill>
              <a:effectLst/>
              <a:uLnTx/>
              <a:uFillTx/>
              <a:latin typeface="Times New Roman" pitchFamily="18" charset="0"/>
              <a:ea typeface="+mj-ea"/>
              <a:cs typeface="Times New Roman" pitchFamily="18" charset="0"/>
            </a:endParaRPr>
          </a:p>
        </p:txBody>
      </p:sp>
    </p:spTree>
    <p:extLst>
      <p:ext uri="{BB962C8B-B14F-4D97-AF65-F5344CB8AC3E}">
        <p14:creationId xmlns:p14="http://schemas.microsoft.com/office/powerpoint/2010/main" val="3704642664"/>
      </p:ext>
    </p:extLst>
  </p:cSld>
  <p:clrMapOvr>
    <a:masterClrMapping/>
  </p:clrMapOvr>
</p:sld>
</file>

<file path=ppt/slides/slide39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34ACE331-14D2-453F-8513-577336F0A5D7}"/>
              </a:ext>
            </a:extLst>
          </p:cNvPr>
          <p:cNvSpPr txBox="1"/>
          <p:nvPr/>
        </p:nvSpPr>
        <p:spPr>
          <a:xfrm>
            <a:off x="0" y="4345206"/>
            <a:ext cx="9144000" cy="2554545"/>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3200" b="1" i="0" u="none" strike="noStrike" kern="1200" cap="none" spc="0" normalizeH="0" baseline="0" noProof="0" dirty="0">
                <a:ln>
                  <a:noFill/>
                </a:ln>
                <a:solidFill>
                  <a:srgbClr val="FFFFFF"/>
                </a:solidFill>
                <a:effectLst/>
                <a:uLnTx/>
                <a:uFillTx/>
                <a:latin typeface="Calibri"/>
                <a:ea typeface="+mn-ea"/>
                <a:cs typeface="Times New Roman" panose="02020603050405020304" pitchFamily="18" charset="0"/>
              </a:rPr>
              <a:t>أمَّا يسوعُ فقال لهم: " اترُكوها! لماذا تزعجونها؟ قد عَمِلَت بي عملاً حسـناً. لأنَّ الفقـراءَ معكُم في كلِّ حيـنٍ وإذا أردتم تقدرون أن تصنعوا معهم خيراً كلَّ حينٍ. وأمَّا أنا فلستُ معكُم في كلِّ حينٍ. فما كان لها قد فعلتُه لأنَّها سبقَت فدهنت بالطِّيب جسدي لدفني. َّ أقولُ لكُم: إنَّه حيث يُبَشَّرُ بهذا الإنجيل في كلِّ العالم، يُخبَر أيضاً بما صنعتهُ هذه تذكاراً.</a:t>
            </a:r>
            <a:endParaRPr kumimoji="0" lang="en-GB"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928665522"/>
      </p:ext>
    </p:extLst>
  </p:cSld>
  <p:clrMapOvr>
    <a:masterClrMapping/>
  </p:clrMapOvr>
</p:sld>
</file>

<file path=ppt/slides/slide3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800530537"/>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39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2043953" y="1"/>
            <a:ext cx="2043953" cy="847164"/>
          </a:xfrm>
        </p:spPr>
        <p:txBody>
          <a:bodyPr/>
          <a:lstStyle/>
          <a:p>
            <a:pPr algn="ctr" rtl="1"/>
            <a:r>
              <a:rPr lang="ar-EG" sz="4800" b="1" u="sng" dirty="0">
                <a:solidFill>
                  <a:srgbClr val="FFC000"/>
                </a:solidFill>
              </a:rPr>
              <a:t>27 طوبة</a:t>
            </a:r>
            <a:endParaRPr lang="en-GB" sz="4400"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03A5FB0F-E65E-4019-AD56-1C1BF4D595DA}"/>
              </a:ext>
            </a:extLst>
          </p:cNvPr>
          <p:cNvSpPr txBox="1"/>
          <p:nvPr/>
        </p:nvSpPr>
        <p:spPr>
          <a:xfrm>
            <a:off x="0" y="4824007"/>
            <a:ext cx="9144000" cy="1323439"/>
          </a:xfrm>
          <a:prstGeom prst="rect">
            <a:avLst/>
          </a:prstGeom>
          <a:noFill/>
        </p:spPr>
        <p:txBody>
          <a:bodyPr wrap="square" rtlCol="0">
            <a:spAutoFit/>
          </a:bodyPr>
          <a:lstStyle/>
          <a:p>
            <a:pPr marL="0" marR="0" lvl="0" indent="0" algn="ctr" defTabSz="914400" rtl="1" eaLnBrk="0" fontAlgn="base" latinLnBrk="0" hangingPunct="0">
              <a:lnSpc>
                <a:spcPct val="100000"/>
              </a:lnSpc>
              <a:spcBef>
                <a:spcPct val="20000"/>
              </a:spcBef>
              <a:spcAft>
                <a:spcPct val="0"/>
              </a:spcAft>
              <a:buClrTx/>
              <a:buSzTx/>
              <a:buFontTx/>
              <a:buNone/>
              <a:tabLst/>
              <a:defRPr/>
            </a:pPr>
            <a:r>
              <a:rPr kumimoji="0" lang="ar-EG" sz="8000" b="1" i="0" u="none" strike="noStrike" kern="0" cap="none" spc="0" normalizeH="0" baseline="0" noProof="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0" cap="none" spc="0" normalizeH="0" baseline="0" noProof="0">
                <a:ln>
                  <a:noFill/>
                </a:ln>
                <a:solidFill>
                  <a:srgbClr val="FFC000"/>
                </a:solidFill>
                <a:effectLst/>
                <a:uLnTx/>
                <a:uFillTx/>
                <a:latin typeface="Arial" panose="020B0604020202020204" pitchFamily="34" charset="0"/>
                <a:ea typeface="+mn-ea"/>
                <a:cs typeface="Arial" panose="020B0604020202020204" pitchFamily="34" charset="0"/>
              </a:rPr>
              <a:t>27 برمودة</a:t>
            </a:r>
            <a:endParaRPr kumimoji="0" lang="en-GB" sz="8000" b="1" i="0" u="sng" strike="noStrike" kern="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2322677468"/>
      </p:ext>
    </p:extLst>
  </p:cSld>
  <p:clrMapOvr>
    <a:masterClrMapping/>
  </p:clrMapOvr>
</p:sld>
</file>

<file path=ppt/slides/slide3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641911824"/>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39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1842247" y="1"/>
            <a:ext cx="1842247" cy="806824"/>
          </a:xfrm>
        </p:spPr>
        <p:txBody>
          <a:bodyPr/>
          <a:lstStyle/>
          <a:p>
            <a:pPr algn="ctr" rtl="1"/>
            <a:r>
              <a:rPr lang="ar-EG" sz="4400" b="1" u="sng" dirty="0">
                <a:solidFill>
                  <a:srgbClr val="FFC000"/>
                </a:solidFill>
              </a:rPr>
              <a:t>28 طوبة</a:t>
            </a:r>
            <a:endParaRPr lang="en-GB" sz="4400"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CBE96778-A3D6-4544-9DF3-D87A1BA6CDEF}"/>
              </a:ext>
            </a:extLst>
          </p:cNvPr>
          <p:cNvSpPr txBox="1"/>
          <p:nvPr/>
        </p:nvSpPr>
        <p:spPr>
          <a:xfrm>
            <a:off x="0" y="4824007"/>
            <a:ext cx="9144000" cy="1323439"/>
          </a:xfrm>
          <a:prstGeom prst="rect">
            <a:avLst/>
          </a:prstGeom>
          <a:noFill/>
        </p:spPr>
        <p:txBody>
          <a:bodyPr wrap="square" rtlCol="0">
            <a:spAutoFit/>
          </a:bodyPr>
          <a:lstStyle/>
          <a:p>
            <a:pPr marL="0" marR="0" lvl="0" indent="0" algn="ctr" defTabSz="914400" rtl="1" eaLnBrk="0" fontAlgn="base" latinLnBrk="0" hangingPunct="0">
              <a:lnSpc>
                <a:spcPct val="100000"/>
              </a:lnSpc>
              <a:spcBef>
                <a:spcPct val="20000"/>
              </a:spcBef>
              <a:spcAft>
                <a:spcPct val="0"/>
              </a:spcAft>
              <a:buClrTx/>
              <a:buSzTx/>
              <a:buFontTx/>
              <a:buNone/>
              <a:tabLst/>
              <a:defRPr/>
            </a:pPr>
            <a:r>
              <a:rPr kumimoji="0" lang="ar-EG" sz="8000" b="1" i="0" u="none" strike="noStrike" kern="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15 هاتور</a:t>
            </a:r>
            <a:endParaRPr kumimoji="0" lang="en-GB" sz="8000" b="1" i="0" u="sng" strike="noStrike" kern="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34731663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098" name="Title 1"/>
          <p:cNvSpPr>
            <a:spLocks noGrp="1"/>
          </p:cNvSpPr>
          <p:nvPr>
            <p:ph type="title"/>
          </p:nvPr>
        </p:nvSpPr>
        <p:spPr bwMode="auto">
          <a:xfrm>
            <a:off x="0" y="3672354"/>
            <a:ext cx="9144000"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eaLnBrk="1" hangingPunct="1"/>
            <a:r>
              <a:rPr lang="ar-SA"/>
              <a:t>الإنجيل من بشارة مُعلمنا متى ( 13 : 44 ـ 52 )</a:t>
            </a:r>
            <a:endParaRPr lang="en-US"/>
          </a:p>
        </p:txBody>
      </p:sp>
      <p:sp>
        <p:nvSpPr>
          <p:cNvPr id="4099" name="Content Placeholder 2"/>
          <p:cNvSpPr>
            <a:spLocks noGrp="1"/>
          </p:cNvSpPr>
          <p:nvPr>
            <p:ph idx="4294967295"/>
          </p:nvPr>
        </p:nvSpPr>
        <p:spPr bwMode="auto">
          <a:xfrm>
            <a:off x="0" y="4437529"/>
            <a:ext cx="9144000" cy="2308324"/>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indent="0" algn="justLow" rtl="1" eaLnBrk="1" hangingPunct="1">
              <a:buFontTx/>
              <a:buNone/>
            </a:pPr>
            <a:r>
              <a:rPr lang="ar-SA" sz="3200" b="1" dirty="0">
                <a:cs typeface="Times New Roman" panose="02020603050405020304" pitchFamily="18" charset="0"/>
              </a:rPr>
              <a:t>يُشبِهُ ملكوتِ السَّمواتِ كنزاً مُخْفىً في حقلٍ، وجدهُ إنسانٌ فخبأهُ. ومن الفرح مضى وباع كلَّ ما كان له واشترى ذلكَ </a:t>
            </a:r>
            <a:r>
              <a:rPr lang="ar-EG" sz="3200" b="1" dirty="0">
                <a:cs typeface="Times New Roman" panose="02020603050405020304" pitchFamily="18" charset="0"/>
              </a:rPr>
              <a:t>ا</a:t>
            </a:r>
            <a:r>
              <a:rPr lang="ar-SA" sz="3200" b="1" dirty="0">
                <a:cs typeface="Times New Roman" panose="02020603050405020304" pitchFamily="18" charset="0"/>
              </a:rPr>
              <a:t>لَ</a:t>
            </a:r>
            <a:r>
              <a:rPr lang="ar-EG" sz="3200" b="1" dirty="0">
                <a:cs typeface="Times New Roman" panose="02020603050405020304" pitchFamily="18" charset="0"/>
              </a:rPr>
              <a:t>حقل</a:t>
            </a:r>
            <a:r>
              <a:rPr lang="ar-SA" sz="3200" b="1" dirty="0">
                <a:cs typeface="Times New Roman" panose="02020603050405020304" pitchFamily="18" charset="0"/>
              </a:rPr>
              <a:t>. وأيضاً يُشبه ملكوت السَّموات رجُلاً تاجراً يَطلبُ الجواهر الجيدة، فلمَّا وجد جوهرةً واحدةً ثمينةً، مضى وباع كل شـيءٍ واشـتراها. وأيضاً يُشـبه ملكوت السـَّموات شبكةً</a:t>
            </a:r>
            <a:r>
              <a:rPr lang="ar-EG" sz="3200" b="1" dirty="0">
                <a:cs typeface="Times New Roman" panose="02020603050405020304" pitchFamily="18" charset="0"/>
              </a:rPr>
              <a:t> </a:t>
            </a:r>
            <a:r>
              <a:rPr lang="ar-SA" sz="3200" b="1" dirty="0">
                <a:cs typeface="Times New Roman" panose="02020603050405020304" pitchFamily="18" charset="0"/>
              </a:rPr>
              <a:t>أُلقيت في البحر، فجمعت من كلِّ جنسٍ. </a:t>
            </a:r>
          </a:p>
        </p:txBody>
      </p:sp>
    </p:spTree>
  </p:cSld>
  <p:clrMapOvr>
    <a:masterClrMapping/>
  </p:clrMapOvr>
  <p:transition spd="slow"/>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292948120"/>
      </p:ext>
    </p:extLst>
  </p:cSld>
  <p:clrMapOvr>
    <a:masterClrMapping/>
  </p:clrMapOvr>
  <p:transition advClick="0" advTm="0"/>
</p:sld>
</file>

<file path=ppt/slides/slide4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233029053"/>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40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2017059" y="1"/>
            <a:ext cx="2017059" cy="806824"/>
          </a:xfrm>
        </p:spPr>
        <p:txBody>
          <a:bodyPr>
            <a:normAutofit/>
          </a:bodyPr>
          <a:lstStyle/>
          <a:p>
            <a:pPr algn="ctr" rtl="1"/>
            <a:r>
              <a:rPr lang="ar-EG" sz="4400" b="1" u="sng" dirty="0">
                <a:solidFill>
                  <a:srgbClr val="FFC000"/>
                </a:solidFill>
                <a:latin typeface="Times New Roman" panose="02020603050405020304" pitchFamily="18" charset="0"/>
                <a:cs typeface="Times New Roman" panose="02020603050405020304" pitchFamily="18" charset="0"/>
              </a:rPr>
              <a:t>29 طوبة</a:t>
            </a:r>
            <a:endParaRPr lang="en-GB" sz="4400"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991C036F-65DD-490E-A99B-544371063533}"/>
              </a:ext>
            </a:extLst>
          </p:cNvPr>
          <p:cNvSpPr txBox="1"/>
          <p:nvPr/>
        </p:nvSpPr>
        <p:spPr>
          <a:xfrm>
            <a:off x="0" y="4824007"/>
            <a:ext cx="9144000" cy="1200329"/>
          </a:xfrm>
          <a:prstGeom prst="rect">
            <a:avLst/>
          </a:prstGeom>
          <a:noFill/>
        </p:spPr>
        <p:txBody>
          <a:bodyPr wrap="square" rtlCol="0">
            <a:spAutoFit/>
          </a:bodyPr>
          <a:lstStyle/>
          <a:p>
            <a:pPr marL="0" marR="0" lvl="0" indent="0" algn="ctr" defTabSz="914400" rtl="1"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ar-EG" sz="80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120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30 طوبة</a:t>
            </a:r>
            <a:endParaRPr kumimoji="0" lang="en-GB" sz="8000" b="1" i="0" u="sng" strike="noStrike" kern="120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4009837294"/>
      </p:ext>
    </p:extLst>
  </p:cSld>
  <p:clrMapOvr>
    <a:masterClrMapping/>
  </p:clrMapOvr>
</p:sld>
</file>

<file path=ppt/slides/slide4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327631348"/>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40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8850" name="Title 1"/>
          <p:cNvSpPr>
            <a:spLocks noGrp="1"/>
          </p:cNvSpPr>
          <p:nvPr>
            <p:ph type="title"/>
          </p:nvPr>
        </p:nvSpPr>
        <p:spPr bwMode="auto">
          <a:xfrm>
            <a:off x="-2057400" y="19050"/>
            <a:ext cx="2057400"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ar-EG" dirty="0"/>
              <a:t>30 طوبة</a:t>
            </a:r>
            <a:endParaRPr lang="en-US" dirty="0"/>
          </a:p>
        </p:txBody>
      </p:sp>
      <p:sp>
        <p:nvSpPr>
          <p:cNvPr id="78852" name="Content Placeholder 3"/>
          <p:cNvSpPr txBox="1">
            <a:spLocks/>
          </p:cNvSpPr>
          <p:nvPr/>
        </p:nvSpPr>
        <p:spPr bwMode="auto">
          <a:xfrm>
            <a:off x="0" y="4345206"/>
            <a:ext cx="9144000" cy="24006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ctr" defTabSz="457200" rtl="1" eaLnBrk="1" fontAlgn="auto" latinLnBrk="0" hangingPunct="1">
              <a:lnSpc>
                <a:spcPct val="100000"/>
              </a:lnSpc>
              <a:spcBef>
                <a:spcPct val="20000"/>
              </a:spcBef>
              <a:spcAft>
                <a:spcPts val="0"/>
              </a:spcAft>
              <a:buClrTx/>
              <a:buSzTx/>
              <a:buFontTx/>
              <a:buNone/>
              <a:tabLst/>
              <a:defRPr/>
            </a:pPr>
            <a:r>
              <a:rPr kumimoji="0" lang="ar-EG" sz="5000" b="1" i="0" u="none" strike="noStrike" kern="1200" cap="none" spc="0" normalizeH="0" baseline="0" noProof="0" dirty="0">
                <a:ln>
                  <a:noFill/>
                </a:ln>
                <a:solidFill>
                  <a:srgbClr val="FFFFFF"/>
                </a:solidFill>
                <a:effectLst/>
                <a:uLnTx/>
                <a:uFillTx/>
                <a:latin typeface="CS New Athanasius" panose="020B0500000000000000" pitchFamily="34" charset="0"/>
                <a:ea typeface="+mn-ea"/>
                <a:cs typeface="Times New Roman" panose="02020603050405020304" pitchFamily="18" charset="0"/>
              </a:rPr>
              <a:t>تُبادِرُ الرؤساءُ إلى كلِّ المُرتِّلين، في وسطِ صبايا ضارباتٍ بالدفوفِ. في الكنائس باركوا اللـه، والربُّ من ينابيع إسرائيلَ.</a:t>
            </a:r>
          </a:p>
        </p:txBody>
      </p:sp>
      <p:sp>
        <p:nvSpPr>
          <p:cNvPr id="5" name="Title 1">
            <a:extLst>
              <a:ext uri="{FF2B5EF4-FFF2-40B4-BE49-F238E27FC236}">
                <a16:creationId xmlns:a16="http://schemas.microsoft.com/office/drawing/2014/main" id="{F574515D-4CE3-421E-89F6-9CDFE5509129}"/>
              </a:ext>
            </a:extLst>
          </p:cNvPr>
          <p:cNvSpPr txBox="1">
            <a:spLocks/>
          </p:cNvSpPr>
          <p:nvPr/>
        </p:nvSpPr>
        <p:spPr bwMode="auto">
          <a:xfrm>
            <a:off x="0" y="3580031"/>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marL="0" marR="0" lvl="0" indent="0" algn="ctr" defTabSz="457200" rtl="1" eaLnBrk="1" fontAlgn="base" latinLnBrk="0" hangingPunct="1">
              <a:lnSpc>
                <a:spcPct val="100000"/>
              </a:lnSpc>
              <a:spcBef>
                <a:spcPct val="0"/>
              </a:spcBef>
              <a:spcAft>
                <a:spcPct val="0"/>
              </a:spcAft>
              <a:buClrTx/>
              <a:buSzTx/>
              <a:buFontTx/>
              <a:buNone/>
              <a:tabLst/>
              <a:defRPr/>
            </a:pPr>
            <a:r>
              <a:rPr kumimoji="0" lang="ar-EG" sz="44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المزمور ( 67 : 24 ـ 25 )</a:t>
            </a:r>
          </a:p>
        </p:txBody>
      </p:sp>
    </p:spTree>
  </p:cSld>
  <p:clrMapOvr>
    <a:masterClrMapping/>
  </p:clrMapOvr>
  <p:transition spd="slow"/>
</p:sld>
</file>

<file path=ppt/slides/slide40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3693E788-9179-4A76-B958-EDCAF4DE5EAC}"/>
              </a:ext>
            </a:extLst>
          </p:cNvPr>
          <p:cNvSpPr txBox="1"/>
          <p:nvPr/>
        </p:nvSpPr>
        <p:spPr>
          <a:xfrm>
            <a:off x="-161365" y="4345206"/>
            <a:ext cx="9305365" cy="2246769"/>
          </a:xfrm>
          <a:prstGeom prst="rect">
            <a:avLst/>
          </a:prstGeom>
          <a:noFill/>
        </p:spPr>
        <p:txBody>
          <a:bodyPr vert="horz" wrap="square"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3500" b="1" i="0" u="none" strike="noStrike" kern="1200" cap="none" spc="0" normalizeH="0" baseline="0" noProof="0" dirty="0">
                <a:ln>
                  <a:noFill/>
                </a:ln>
                <a:solidFill>
                  <a:prstClr val="white"/>
                </a:solidFill>
                <a:effectLst/>
                <a:uLnTx/>
                <a:uFillTx/>
                <a:latin typeface="Calibri"/>
                <a:ea typeface="+mn-ea"/>
                <a:cs typeface="Times New Roman" panose="02020603050405020304" pitchFamily="18" charset="0"/>
              </a:rPr>
              <a:t>وفيما كان يسوعُ في بيتِ عنيا في بيتِ سمعان الأبرص، جاءت إليه امرأةٌ معها قارورةُ طيبٍ كثير الثَّمن، فسكبتهُ على رأسِهِ وهو مُتَّكئٌ. فلمَّا رأى تلاميذهُ ذلك تقمقموا قائلين: " لماذا كان هذا الإتلافُ ؟ لأنَّه كان يُمكن أن يُباع هذا بكثيرٍ ويُعطى للفُقراءِ ". </a:t>
            </a:r>
          </a:p>
        </p:txBody>
      </p:sp>
      <p:sp>
        <p:nvSpPr>
          <p:cNvPr id="3" name="Title 1">
            <a:extLst>
              <a:ext uri="{FF2B5EF4-FFF2-40B4-BE49-F238E27FC236}">
                <a16:creationId xmlns:a16="http://schemas.microsoft.com/office/drawing/2014/main" id="{3C02904C-3CCD-4FFC-AC46-FBC8B8F72A37}"/>
              </a:ext>
            </a:extLst>
          </p:cNvPr>
          <p:cNvSpPr>
            <a:spLocks noGrp="1"/>
          </p:cNvSpPr>
          <p:nvPr/>
        </p:nvSpPr>
        <p:spPr bwMode="auto">
          <a:xfrm>
            <a:off x="0" y="3711388"/>
            <a:ext cx="9144000" cy="63381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rtl="1" eaLnBrk="0" fontAlgn="base" hangingPunct="0">
              <a:spcBef>
                <a:spcPct val="0"/>
              </a:spcBef>
              <a:spcAft>
                <a:spcPct val="0"/>
              </a:spcAft>
              <a:defRPr sz="4400" b="1" u="sng">
                <a:solidFill>
                  <a:srgbClr val="FFC000"/>
                </a:solidFill>
                <a:latin typeface="Times New Roman" pitchFamily="18" charset="0"/>
                <a:ea typeface="+mj-ea"/>
                <a:cs typeface="Times New Roman" pitchFamily="18" charset="0"/>
              </a:defRPr>
            </a:lvl1pPr>
            <a:lvl2pPr algn="ctr" rtl="1" eaLnBrk="0" fontAlgn="base" hangingPunct="0">
              <a:spcBef>
                <a:spcPct val="0"/>
              </a:spcBef>
              <a:spcAft>
                <a:spcPct val="0"/>
              </a:spcAft>
              <a:defRPr sz="3600">
                <a:solidFill>
                  <a:schemeClr val="bg1"/>
                </a:solidFill>
                <a:latin typeface="Calibri" pitchFamily="34" charset="0"/>
                <a:cs typeface="Times New Roman" pitchFamily="18" charset="0"/>
              </a:defRPr>
            </a:lvl2pPr>
            <a:lvl3pPr algn="ctr" rtl="1" eaLnBrk="0" fontAlgn="base" hangingPunct="0">
              <a:spcBef>
                <a:spcPct val="0"/>
              </a:spcBef>
              <a:spcAft>
                <a:spcPct val="0"/>
              </a:spcAft>
              <a:defRPr sz="3600">
                <a:solidFill>
                  <a:schemeClr val="bg1"/>
                </a:solidFill>
                <a:latin typeface="Calibri" pitchFamily="34" charset="0"/>
                <a:cs typeface="Times New Roman" pitchFamily="18" charset="0"/>
              </a:defRPr>
            </a:lvl3pPr>
            <a:lvl4pPr algn="ctr" rtl="1" eaLnBrk="0" fontAlgn="base" hangingPunct="0">
              <a:spcBef>
                <a:spcPct val="0"/>
              </a:spcBef>
              <a:spcAft>
                <a:spcPct val="0"/>
              </a:spcAft>
              <a:defRPr sz="3600">
                <a:solidFill>
                  <a:schemeClr val="bg1"/>
                </a:solidFill>
                <a:latin typeface="Calibri" pitchFamily="34" charset="0"/>
                <a:cs typeface="Times New Roman" pitchFamily="18" charset="0"/>
              </a:defRPr>
            </a:lvl4pPr>
            <a:lvl5pPr algn="ctr" rtl="1" eaLnBrk="0" fontAlgn="base" hangingPunct="0">
              <a:spcBef>
                <a:spcPct val="0"/>
              </a:spcBef>
              <a:spcAft>
                <a:spcPct val="0"/>
              </a:spcAft>
              <a:defRPr sz="3600">
                <a:solidFill>
                  <a:schemeClr val="bg1"/>
                </a:solidFill>
                <a:latin typeface="Calibri" pitchFamily="34" charset="0"/>
                <a:cs typeface="Times New Roman" pitchFamily="18" charset="0"/>
              </a:defRPr>
            </a:lvl5pPr>
            <a:lvl6pPr marL="457200" algn="ctr" rtl="1" eaLnBrk="1" fontAlgn="base" hangingPunct="1">
              <a:spcBef>
                <a:spcPct val="0"/>
              </a:spcBef>
              <a:spcAft>
                <a:spcPct val="0"/>
              </a:spcAft>
              <a:defRPr sz="3600">
                <a:solidFill>
                  <a:schemeClr val="bg1"/>
                </a:solidFill>
                <a:latin typeface="Arial" charset="0"/>
                <a:cs typeface="PT Bold Heading" pitchFamily="2" charset="-78"/>
              </a:defRPr>
            </a:lvl6pPr>
            <a:lvl7pPr marL="914400" algn="ctr" rtl="1" eaLnBrk="1" fontAlgn="base" hangingPunct="1">
              <a:spcBef>
                <a:spcPct val="0"/>
              </a:spcBef>
              <a:spcAft>
                <a:spcPct val="0"/>
              </a:spcAft>
              <a:defRPr sz="3600">
                <a:solidFill>
                  <a:schemeClr val="bg1"/>
                </a:solidFill>
                <a:latin typeface="Arial" charset="0"/>
                <a:cs typeface="PT Bold Heading" pitchFamily="2" charset="-78"/>
              </a:defRPr>
            </a:lvl7pPr>
            <a:lvl8pPr marL="1371600" algn="ctr" rtl="1" eaLnBrk="1" fontAlgn="base" hangingPunct="1">
              <a:spcBef>
                <a:spcPct val="0"/>
              </a:spcBef>
              <a:spcAft>
                <a:spcPct val="0"/>
              </a:spcAft>
              <a:defRPr sz="3600">
                <a:solidFill>
                  <a:schemeClr val="bg1"/>
                </a:solidFill>
                <a:latin typeface="Arial" charset="0"/>
                <a:cs typeface="PT Bold Heading" pitchFamily="2" charset="-78"/>
              </a:defRPr>
            </a:lvl8pPr>
            <a:lvl9pPr marL="1828800" algn="ctr" rtl="1" eaLnBrk="1" fontAlgn="base" hangingPunct="1">
              <a:spcBef>
                <a:spcPct val="0"/>
              </a:spcBef>
              <a:spcAft>
                <a:spcPct val="0"/>
              </a:spcAft>
              <a:defRPr sz="3600">
                <a:solidFill>
                  <a:schemeClr val="bg1"/>
                </a:solidFill>
                <a:latin typeface="Arial" charset="0"/>
                <a:cs typeface="PT Bold Heading" pitchFamily="2" charset="-78"/>
              </a:defRPr>
            </a:lvl9pPr>
          </a:lstStyle>
          <a:p>
            <a:pPr marL="0" marR="0" lvl="0" indent="0" algn="ctr" defTabSz="457200" rtl="1" eaLnBrk="1" fontAlgn="base" latinLnBrk="0" hangingPunct="1">
              <a:lnSpc>
                <a:spcPct val="100000"/>
              </a:lnSpc>
              <a:spcBef>
                <a:spcPct val="0"/>
              </a:spcBef>
              <a:spcAft>
                <a:spcPct val="0"/>
              </a:spcAft>
              <a:buClrTx/>
              <a:buSzTx/>
              <a:buFontTx/>
              <a:buNone/>
              <a:tabLst/>
              <a:defRPr/>
            </a:pPr>
            <a:r>
              <a:rPr kumimoji="0" lang="ar-SA" sz="4000" b="1" i="0" u="sng" strike="noStrike" kern="1200" cap="none" spc="0" normalizeH="0" baseline="0" noProof="0" dirty="0">
                <a:ln>
                  <a:noFill/>
                </a:ln>
                <a:solidFill>
                  <a:srgbClr val="FFC000"/>
                </a:solidFill>
                <a:effectLst/>
                <a:uLnTx/>
                <a:uFillTx/>
                <a:latin typeface="Times New Roman" pitchFamily="18" charset="0"/>
                <a:ea typeface="+mj-ea"/>
                <a:cs typeface="Times New Roman" pitchFamily="18" charset="0"/>
              </a:rPr>
              <a:t>الإنجيل من بشارة مُعلمنا متى البشير ( 26 : 6 ـ 13 )</a:t>
            </a:r>
            <a:endParaRPr kumimoji="0" lang="en-US" sz="4000" b="1" i="0" u="sng" strike="noStrike" kern="1200" cap="none" spc="0" normalizeH="0" baseline="0" noProof="0" dirty="0">
              <a:ln>
                <a:noFill/>
              </a:ln>
              <a:solidFill>
                <a:srgbClr val="FFC000"/>
              </a:solidFill>
              <a:effectLst/>
              <a:uLnTx/>
              <a:uFillTx/>
              <a:latin typeface="Times New Roman" pitchFamily="18" charset="0"/>
              <a:ea typeface="+mj-ea"/>
              <a:cs typeface="Times New Roman" pitchFamily="18" charset="0"/>
            </a:endParaRPr>
          </a:p>
        </p:txBody>
      </p:sp>
    </p:spTree>
    <p:extLst>
      <p:ext uri="{BB962C8B-B14F-4D97-AF65-F5344CB8AC3E}">
        <p14:creationId xmlns:p14="http://schemas.microsoft.com/office/powerpoint/2010/main" val="3046089416"/>
      </p:ext>
    </p:extLst>
  </p:cSld>
  <p:clrMapOvr>
    <a:masterClrMapping/>
  </p:clrMapOvr>
</p:sld>
</file>

<file path=ppt/slides/slide40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ED777B8A-1675-459D-B8A5-3966D8835297}"/>
              </a:ext>
            </a:extLst>
          </p:cNvPr>
          <p:cNvSpPr txBox="1"/>
          <p:nvPr/>
        </p:nvSpPr>
        <p:spPr>
          <a:xfrm>
            <a:off x="0" y="4360602"/>
            <a:ext cx="9144000" cy="2554545"/>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3200" b="1" i="0" u="none" strike="noStrike" kern="1200" cap="none" spc="0" normalizeH="0" baseline="0" noProof="0" dirty="0">
                <a:ln>
                  <a:noFill/>
                </a:ln>
                <a:solidFill>
                  <a:prstClr val="white"/>
                </a:solidFill>
                <a:effectLst/>
                <a:uLnTx/>
                <a:uFillTx/>
                <a:latin typeface="Calibri"/>
                <a:ea typeface="+mn-ea"/>
                <a:cs typeface="Times New Roman" panose="02020603050405020304" pitchFamily="18" charset="0"/>
              </a:rPr>
              <a:t>فعلِمَ يسوعُ وقال لهم: " لماذا تُتعبونَ المرأةَ ؟ فإنَّها قد عمِلَت بي عملاً حسناً ! لأنَّ الفُقراء معكُم في كلِّ حينٍ، وأمَّا أنا فلستُ معكُم في كلِّ حينٍ. لأنَّ هذه قد سَكَبَت هذا الطِّيبَ على جسدي لتَكْفيني. َّ أقولُ لكُم : حيثما يُكرز بهذا الإنجيل في كلِّ العالم يُخبرْ أيضاً بما فعلتهُ هذه المرأة تذكاراً لها.</a:t>
            </a:r>
            <a:endParaRPr kumimoji="0" lang="en-GB" sz="3200" b="1" i="0" u="none" strike="noStrike" kern="1200" cap="none" spc="0" normalizeH="0" baseline="0" noProof="0" dirty="0">
              <a:ln>
                <a:noFill/>
              </a:ln>
              <a:solidFill>
                <a:prstClr val="white"/>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2960815914"/>
      </p:ext>
    </p:extLst>
  </p:cSld>
  <p:clrMapOvr>
    <a:masterClrMapping/>
  </p:clrMapOvr>
</p:sld>
</file>

<file path=ppt/slides/slide4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266796720"/>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40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1815353" y="1"/>
            <a:ext cx="1815353" cy="806824"/>
          </a:xfrm>
        </p:spPr>
        <p:txBody>
          <a:bodyPr/>
          <a:lstStyle/>
          <a:p>
            <a:pPr algn="ctr" rtl="1"/>
            <a:r>
              <a:rPr lang="ar-EG" sz="4400" b="1" u="sng" dirty="0">
                <a:solidFill>
                  <a:srgbClr val="FFC000"/>
                </a:solidFill>
              </a:rPr>
              <a:t>1 أمشير</a:t>
            </a:r>
            <a:endParaRPr lang="en-GB" sz="4400"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CBE96778-A3D6-4544-9DF3-D87A1BA6CDEF}"/>
              </a:ext>
            </a:extLst>
          </p:cNvPr>
          <p:cNvSpPr txBox="1"/>
          <p:nvPr/>
        </p:nvSpPr>
        <p:spPr>
          <a:xfrm>
            <a:off x="0" y="4824007"/>
            <a:ext cx="9144000" cy="1323439"/>
          </a:xfrm>
          <a:prstGeom prst="rect">
            <a:avLst/>
          </a:prstGeom>
          <a:noFill/>
        </p:spPr>
        <p:txBody>
          <a:bodyPr wrap="square" rtlCol="0">
            <a:spAutoFit/>
          </a:bodyPr>
          <a:lstStyle/>
          <a:p>
            <a:pPr marL="0" marR="0" lvl="0" indent="0" algn="ctr" defTabSz="914400" rtl="1" eaLnBrk="0" fontAlgn="base" latinLnBrk="0" hangingPunct="0">
              <a:lnSpc>
                <a:spcPct val="100000"/>
              </a:lnSpc>
              <a:spcBef>
                <a:spcPct val="20000"/>
              </a:spcBef>
              <a:spcAft>
                <a:spcPct val="0"/>
              </a:spcAft>
              <a:buClrTx/>
              <a:buSzTx/>
              <a:buFontTx/>
              <a:buNone/>
              <a:tabLst/>
              <a:defRPr/>
            </a:pPr>
            <a:r>
              <a:rPr kumimoji="0" lang="ar-EG" sz="8000" b="1" i="0" u="none" strike="noStrike" kern="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9 هاتور</a:t>
            </a:r>
            <a:endParaRPr kumimoji="0" lang="en-GB" sz="8000" b="1" i="0" u="sng" strike="noStrike" kern="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4113816469"/>
      </p:ext>
    </p:extLst>
  </p:cSld>
  <p:clrMapOvr>
    <a:masterClrMapping/>
  </p:clrMapOvr>
</p:sld>
</file>

<file path=ppt/slides/slide4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98859091"/>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40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27330" name="Title 1"/>
          <p:cNvSpPr>
            <a:spLocks noGrp="1"/>
          </p:cNvSpPr>
          <p:nvPr>
            <p:ph type="title"/>
          </p:nvPr>
        </p:nvSpPr>
        <p:spPr bwMode="auto">
          <a:xfrm>
            <a:off x="-1721224" y="19050"/>
            <a:ext cx="1721224"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ar-EG" dirty="0"/>
              <a:t>2 أمشير</a:t>
            </a:r>
            <a:endParaRPr lang="en-US" dirty="0"/>
          </a:p>
        </p:txBody>
      </p:sp>
      <p:sp>
        <p:nvSpPr>
          <p:cNvPr id="227332" name="Content Placeholder 3"/>
          <p:cNvSpPr txBox="1">
            <a:spLocks/>
          </p:cNvSpPr>
          <p:nvPr/>
        </p:nvSpPr>
        <p:spPr bwMode="auto">
          <a:xfrm>
            <a:off x="0" y="4345206"/>
            <a:ext cx="914400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ctr" defTabSz="457200" rtl="1" eaLnBrk="1" fontAlgn="auto" latinLnBrk="0" hangingPunct="1">
              <a:lnSpc>
                <a:spcPct val="100000"/>
              </a:lnSpc>
              <a:spcBef>
                <a:spcPct val="20000"/>
              </a:spcBef>
              <a:spcAft>
                <a:spcPts val="0"/>
              </a:spcAft>
              <a:buClrTx/>
              <a:buSzTx/>
              <a:buFontTx/>
              <a:buNone/>
              <a:tabLst/>
              <a:defRPr/>
            </a:pPr>
            <a:r>
              <a:rPr kumimoji="0" lang="ar-EG" sz="4800" b="1" i="0" u="none" strike="noStrike" kern="1200" cap="none" spc="0" normalizeH="0" baseline="0" noProof="0" dirty="0">
                <a:ln>
                  <a:noFill/>
                </a:ln>
                <a:solidFill>
                  <a:srgbClr val="FFFFFF"/>
                </a:solidFill>
                <a:effectLst/>
                <a:uLnTx/>
                <a:uFillTx/>
                <a:latin typeface="CS New Athanasius" panose="020B0500000000000000" pitchFamily="34" charset="0"/>
                <a:ea typeface="+mn-ea"/>
                <a:cs typeface="Times New Roman" panose="02020603050405020304" pitchFamily="18" charset="0"/>
              </a:rPr>
              <a:t>افرَحُوا أيُّها الصدِّيقونَ بالربِّ وابتَهِجُوا. وافتخِروا يا جميعَ مُستقيمي القلوبِ. من أجلِ هذا تَبْتَهلُ إليكَ. كلُّ الأبرارِ في آوانٍ مستقيمٍ.</a:t>
            </a:r>
          </a:p>
        </p:txBody>
      </p:sp>
      <p:sp>
        <p:nvSpPr>
          <p:cNvPr id="5" name="Title 1">
            <a:extLst>
              <a:ext uri="{FF2B5EF4-FFF2-40B4-BE49-F238E27FC236}">
                <a16:creationId xmlns:a16="http://schemas.microsoft.com/office/drawing/2014/main" id="{771EEF5D-3C2D-4D9E-9CD9-27C8E1136499}"/>
              </a:ext>
            </a:extLst>
          </p:cNvPr>
          <p:cNvSpPr txBox="1">
            <a:spLocks/>
          </p:cNvSpPr>
          <p:nvPr/>
        </p:nvSpPr>
        <p:spPr bwMode="auto">
          <a:xfrm>
            <a:off x="0" y="3580031"/>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marL="0" marR="0" lvl="0" indent="0" algn="ctr" defTabSz="457200" rtl="1" eaLnBrk="1" fontAlgn="base" latinLnBrk="0" hangingPunct="1">
              <a:lnSpc>
                <a:spcPct val="100000"/>
              </a:lnSpc>
              <a:spcBef>
                <a:spcPct val="0"/>
              </a:spcBef>
              <a:spcAft>
                <a:spcPct val="0"/>
              </a:spcAft>
              <a:buClrTx/>
              <a:buSzTx/>
              <a:buFontTx/>
              <a:buNone/>
              <a:tabLst/>
              <a:defRPr/>
            </a:pPr>
            <a:r>
              <a:rPr kumimoji="0" lang="ar-EG" sz="44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المزمور ( 31 : 12 ، 7 )</a:t>
            </a:r>
          </a:p>
        </p:txBody>
      </p:sp>
    </p:spTree>
  </p:cSld>
  <p:clrMapOvr>
    <a:masterClrMapping/>
  </p:clrMapOvr>
  <p:transition spd="slow"/>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96610" name="Title 1"/>
          <p:cNvSpPr>
            <a:spLocks noGrp="1"/>
          </p:cNvSpPr>
          <p:nvPr>
            <p:ph type="title"/>
          </p:nvPr>
        </p:nvSpPr>
        <p:spPr bwMode="auto">
          <a:xfrm>
            <a:off x="-2057400" y="19050"/>
            <a:ext cx="2057400"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ar-EG" dirty="0"/>
              <a:t>16 توت</a:t>
            </a:r>
            <a:endParaRPr lang="en-US" dirty="0"/>
          </a:p>
        </p:txBody>
      </p:sp>
      <p:sp>
        <p:nvSpPr>
          <p:cNvPr id="5" name="Title 1">
            <a:extLst>
              <a:ext uri="{FF2B5EF4-FFF2-40B4-BE49-F238E27FC236}">
                <a16:creationId xmlns:a16="http://schemas.microsoft.com/office/drawing/2014/main" id="{EB24A90B-3275-4E01-9817-7E0D40DCA7A4}"/>
              </a:ext>
            </a:extLst>
          </p:cNvPr>
          <p:cNvSpPr txBox="1">
            <a:spLocks/>
          </p:cNvSpPr>
          <p:nvPr/>
        </p:nvSpPr>
        <p:spPr bwMode="auto">
          <a:xfrm>
            <a:off x="0" y="3646813"/>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marL="0" marR="0" lvl="0" indent="0" algn="ctr" defTabSz="457200" rtl="1" eaLnBrk="1" fontAlgn="base" latinLnBrk="0" hangingPunct="1">
              <a:lnSpc>
                <a:spcPct val="100000"/>
              </a:lnSpc>
              <a:spcBef>
                <a:spcPct val="0"/>
              </a:spcBef>
              <a:spcAft>
                <a:spcPct val="0"/>
              </a:spcAft>
              <a:buClrTx/>
              <a:buSzTx/>
              <a:buFontTx/>
              <a:buNone/>
              <a:tabLst/>
              <a:defRPr/>
            </a:pPr>
            <a:r>
              <a:rPr kumimoji="0" lang="ar-EG" sz="44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المزمور ( 83 : 4 ، 5 )</a:t>
            </a:r>
          </a:p>
        </p:txBody>
      </p:sp>
      <p:sp>
        <p:nvSpPr>
          <p:cNvPr id="6" name="Content Placeholder 3">
            <a:extLst>
              <a:ext uri="{FF2B5EF4-FFF2-40B4-BE49-F238E27FC236}">
                <a16:creationId xmlns:a16="http://schemas.microsoft.com/office/drawing/2014/main" id="{E471C908-42A6-402A-8753-A5FF0B30BA4C}"/>
              </a:ext>
            </a:extLst>
          </p:cNvPr>
          <p:cNvSpPr txBox="1">
            <a:spLocks/>
          </p:cNvSpPr>
          <p:nvPr/>
        </p:nvSpPr>
        <p:spPr bwMode="auto">
          <a:xfrm>
            <a:off x="-107576" y="4855741"/>
            <a:ext cx="9251576" cy="1631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marL="0" marR="0" lvl="0" indent="0" algn="ctr" defTabSz="457200" rtl="1" eaLnBrk="1" fontAlgn="base" latinLnBrk="0" hangingPunct="1">
              <a:lnSpc>
                <a:spcPct val="100000"/>
              </a:lnSpc>
              <a:spcBef>
                <a:spcPct val="20000"/>
              </a:spcBef>
              <a:spcAft>
                <a:spcPct val="0"/>
              </a:spcAft>
              <a:buClrTx/>
              <a:buSzTx/>
              <a:buFontTx/>
              <a:buNone/>
              <a:tabLst/>
              <a:defRPr/>
            </a:pPr>
            <a:r>
              <a:rPr kumimoji="0" lang="ar-EG" sz="5000" b="1" i="0" u="none" strike="noStrike" kern="1200" cap="none" spc="0" normalizeH="0" baseline="0" noProof="0" dirty="0">
                <a:ln>
                  <a:noFill/>
                </a:ln>
                <a:solidFill>
                  <a:srgbClr val="FFFFFF"/>
                </a:solidFill>
                <a:effectLst/>
                <a:uLnTx/>
                <a:uFillTx/>
                <a:latin typeface="CS New Athanasius" panose="020B0500000000000000" pitchFamily="34" charset="0"/>
                <a:ea typeface="+mn-ea"/>
                <a:cs typeface="Times New Roman" panose="02020603050405020304" pitchFamily="18" charset="0"/>
              </a:rPr>
              <a:t>مَذابِحُكَ ياربُّ إلهُ القواتِ. مَلِكي وإلهي. طُوبَى لكلِّ السُّكانِ في بيتِكَ. يُبارِكونَكَ إلى الأبدِ.</a:t>
            </a:r>
          </a:p>
        </p:txBody>
      </p:sp>
    </p:spTree>
  </p:cSld>
  <p:clrMapOvr>
    <a:masterClrMapping/>
  </p:clrMapOvr>
  <p:transition spd="slow"/>
</p:sld>
</file>

<file path=ppt/slides/slide4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9DD27E7D-A405-4748-9BF7-D8D2054D3412}"/>
              </a:ext>
            </a:extLst>
          </p:cNvPr>
          <p:cNvSpPr txBox="1"/>
          <p:nvPr/>
        </p:nvSpPr>
        <p:spPr>
          <a:xfrm>
            <a:off x="0" y="4345206"/>
            <a:ext cx="9144000" cy="2554545"/>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3200" b="1" i="0" u="none" strike="noStrike" kern="1200" cap="none" spc="0" normalizeH="0" baseline="0" noProof="0" dirty="0">
                <a:ln>
                  <a:noFill/>
                </a:ln>
                <a:solidFill>
                  <a:srgbClr val="FFFFFF"/>
                </a:solidFill>
                <a:effectLst/>
                <a:uLnTx/>
                <a:uFillTx/>
                <a:latin typeface="Calibri"/>
                <a:ea typeface="+mn-ea"/>
                <a:cs typeface="Times New Roman" panose="02020603050405020304" pitchFamily="18" charset="0"/>
              </a:rPr>
              <a:t>وكانت بينهم أيضاً مُشاجرةٌ أنَّهُ من منهم يكون الأكبر. فقال لهم: " مُلوكُ الأُمَم يسودونهُم، والمُتَسلِّطين عليهم يُدعَوْنَ المُحسنينَ. وأمَّا أنتُم فليسَ هكذا، بل الكبيرُ فيكم ليكن كالأصغر، والمُتقدِّمُ كالخادم. لأنَّ مَن هو الأكبرُ؟ الذي يَتَّكئُ أم الذي يَخْدُمُ؟ أليسَ الذي يتَّكئُ؟ ولكنِّي أنا في وسطكم كالذي يَخْدُمُ. </a:t>
            </a:r>
          </a:p>
        </p:txBody>
      </p:sp>
      <p:sp>
        <p:nvSpPr>
          <p:cNvPr id="3" name="Title 1">
            <a:extLst>
              <a:ext uri="{FF2B5EF4-FFF2-40B4-BE49-F238E27FC236}">
                <a16:creationId xmlns:a16="http://schemas.microsoft.com/office/drawing/2014/main" id="{855238E7-8FBC-4432-A195-7A2E3023BB0E}"/>
              </a:ext>
            </a:extLst>
          </p:cNvPr>
          <p:cNvSpPr>
            <a:spLocks noGrp="1"/>
          </p:cNvSpPr>
          <p:nvPr/>
        </p:nvSpPr>
        <p:spPr bwMode="auto">
          <a:xfrm>
            <a:off x="0" y="3697941"/>
            <a:ext cx="9144000" cy="64726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rtl="1" eaLnBrk="0" fontAlgn="base" hangingPunct="0">
              <a:spcBef>
                <a:spcPct val="0"/>
              </a:spcBef>
              <a:spcAft>
                <a:spcPct val="0"/>
              </a:spcAft>
              <a:defRPr sz="4400" b="1" u="sng">
                <a:solidFill>
                  <a:srgbClr val="FFC000"/>
                </a:solidFill>
                <a:latin typeface="Times New Roman" pitchFamily="18" charset="0"/>
                <a:ea typeface="+mj-ea"/>
                <a:cs typeface="Times New Roman" pitchFamily="18" charset="0"/>
              </a:defRPr>
            </a:lvl1pPr>
            <a:lvl2pPr algn="ctr" rtl="1" eaLnBrk="0" fontAlgn="base" hangingPunct="0">
              <a:spcBef>
                <a:spcPct val="0"/>
              </a:spcBef>
              <a:spcAft>
                <a:spcPct val="0"/>
              </a:spcAft>
              <a:defRPr sz="3600">
                <a:solidFill>
                  <a:schemeClr val="bg1"/>
                </a:solidFill>
                <a:latin typeface="Calibri" pitchFamily="34" charset="0"/>
                <a:cs typeface="Times New Roman" pitchFamily="18" charset="0"/>
              </a:defRPr>
            </a:lvl2pPr>
            <a:lvl3pPr algn="ctr" rtl="1" eaLnBrk="0" fontAlgn="base" hangingPunct="0">
              <a:spcBef>
                <a:spcPct val="0"/>
              </a:spcBef>
              <a:spcAft>
                <a:spcPct val="0"/>
              </a:spcAft>
              <a:defRPr sz="3600">
                <a:solidFill>
                  <a:schemeClr val="bg1"/>
                </a:solidFill>
                <a:latin typeface="Calibri" pitchFamily="34" charset="0"/>
                <a:cs typeface="Times New Roman" pitchFamily="18" charset="0"/>
              </a:defRPr>
            </a:lvl3pPr>
            <a:lvl4pPr algn="ctr" rtl="1" eaLnBrk="0" fontAlgn="base" hangingPunct="0">
              <a:spcBef>
                <a:spcPct val="0"/>
              </a:spcBef>
              <a:spcAft>
                <a:spcPct val="0"/>
              </a:spcAft>
              <a:defRPr sz="3600">
                <a:solidFill>
                  <a:schemeClr val="bg1"/>
                </a:solidFill>
                <a:latin typeface="Calibri" pitchFamily="34" charset="0"/>
                <a:cs typeface="Times New Roman" pitchFamily="18" charset="0"/>
              </a:defRPr>
            </a:lvl4pPr>
            <a:lvl5pPr algn="ctr" rtl="1" eaLnBrk="0" fontAlgn="base" hangingPunct="0">
              <a:spcBef>
                <a:spcPct val="0"/>
              </a:spcBef>
              <a:spcAft>
                <a:spcPct val="0"/>
              </a:spcAft>
              <a:defRPr sz="3600">
                <a:solidFill>
                  <a:schemeClr val="bg1"/>
                </a:solidFill>
                <a:latin typeface="Calibri" pitchFamily="34" charset="0"/>
                <a:cs typeface="Times New Roman" pitchFamily="18" charset="0"/>
              </a:defRPr>
            </a:lvl5pPr>
            <a:lvl6pPr marL="457200" algn="ctr" rtl="1" eaLnBrk="1" fontAlgn="base" hangingPunct="1">
              <a:spcBef>
                <a:spcPct val="0"/>
              </a:spcBef>
              <a:spcAft>
                <a:spcPct val="0"/>
              </a:spcAft>
              <a:defRPr sz="3600">
                <a:solidFill>
                  <a:schemeClr val="bg1"/>
                </a:solidFill>
                <a:latin typeface="Arial" charset="0"/>
                <a:cs typeface="PT Bold Heading" pitchFamily="2" charset="-78"/>
              </a:defRPr>
            </a:lvl6pPr>
            <a:lvl7pPr marL="914400" algn="ctr" rtl="1" eaLnBrk="1" fontAlgn="base" hangingPunct="1">
              <a:spcBef>
                <a:spcPct val="0"/>
              </a:spcBef>
              <a:spcAft>
                <a:spcPct val="0"/>
              </a:spcAft>
              <a:defRPr sz="3600">
                <a:solidFill>
                  <a:schemeClr val="bg1"/>
                </a:solidFill>
                <a:latin typeface="Arial" charset="0"/>
                <a:cs typeface="PT Bold Heading" pitchFamily="2" charset="-78"/>
              </a:defRPr>
            </a:lvl7pPr>
            <a:lvl8pPr marL="1371600" algn="ctr" rtl="1" eaLnBrk="1" fontAlgn="base" hangingPunct="1">
              <a:spcBef>
                <a:spcPct val="0"/>
              </a:spcBef>
              <a:spcAft>
                <a:spcPct val="0"/>
              </a:spcAft>
              <a:defRPr sz="3600">
                <a:solidFill>
                  <a:schemeClr val="bg1"/>
                </a:solidFill>
                <a:latin typeface="Arial" charset="0"/>
                <a:cs typeface="PT Bold Heading" pitchFamily="2" charset="-78"/>
              </a:defRPr>
            </a:lvl8pPr>
            <a:lvl9pPr marL="1828800" algn="ctr" rtl="1" eaLnBrk="1" fontAlgn="base" hangingPunct="1">
              <a:spcBef>
                <a:spcPct val="0"/>
              </a:spcBef>
              <a:spcAft>
                <a:spcPct val="0"/>
              </a:spcAft>
              <a:defRPr sz="3600">
                <a:solidFill>
                  <a:schemeClr val="bg1"/>
                </a:solidFill>
                <a:latin typeface="Arial" charset="0"/>
                <a:cs typeface="PT Bold Heading" pitchFamily="2" charset="-78"/>
              </a:defRPr>
            </a:lvl9pPr>
          </a:lstStyle>
          <a:p>
            <a:pPr marL="0" marR="0" lvl="0" indent="0" algn="ctr" defTabSz="457200" rtl="1" eaLnBrk="1" fontAlgn="base" latinLnBrk="0" hangingPunct="1">
              <a:lnSpc>
                <a:spcPct val="100000"/>
              </a:lnSpc>
              <a:spcBef>
                <a:spcPct val="0"/>
              </a:spcBef>
              <a:spcAft>
                <a:spcPct val="0"/>
              </a:spcAft>
              <a:buClrTx/>
              <a:buSzTx/>
              <a:buFontTx/>
              <a:buNone/>
              <a:tabLst/>
              <a:defRPr/>
            </a:pPr>
            <a:r>
              <a:rPr kumimoji="0" lang="ar-SA" sz="4000" b="1" i="0" u="sng" strike="noStrike" kern="1200" cap="none" spc="0" normalizeH="0" baseline="0" noProof="0" dirty="0">
                <a:ln>
                  <a:noFill/>
                </a:ln>
                <a:solidFill>
                  <a:srgbClr val="FFC000"/>
                </a:solidFill>
                <a:effectLst/>
                <a:uLnTx/>
                <a:uFillTx/>
                <a:latin typeface="Times New Roman" pitchFamily="18" charset="0"/>
                <a:ea typeface="+mj-ea"/>
                <a:cs typeface="Times New Roman" pitchFamily="18" charset="0"/>
              </a:rPr>
              <a:t>الإنجيل من بشارة معلمنا لوقا البشير ( 22 : 24 ـ 30 )</a:t>
            </a:r>
            <a:endParaRPr kumimoji="0" lang="en-US" sz="4000" b="1" i="0" u="sng" strike="noStrike" kern="1200" cap="none" spc="0" normalizeH="0" baseline="0" noProof="0" dirty="0">
              <a:ln>
                <a:noFill/>
              </a:ln>
              <a:solidFill>
                <a:srgbClr val="FFC000"/>
              </a:solidFill>
              <a:effectLst/>
              <a:uLnTx/>
              <a:uFillTx/>
              <a:latin typeface="Times New Roman" pitchFamily="18" charset="0"/>
              <a:ea typeface="+mj-ea"/>
              <a:cs typeface="Times New Roman" pitchFamily="18" charset="0"/>
            </a:endParaRPr>
          </a:p>
        </p:txBody>
      </p:sp>
    </p:spTree>
    <p:extLst>
      <p:ext uri="{BB962C8B-B14F-4D97-AF65-F5344CB8AC3E}">
        <p14:creationId xmlns:p14="http://schemas.microsoft.com/office/powerpoint/2010/main" val="1821614720"/>
      </p:ext>
    </p:extLst>
  </p:cSld>
  <p:clrMapOvr>
    <a:masterClrMapping/>
  </p:clrMapOvr>
</p:sld>
</file>

<file path=ppt/slides/slide4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14174A10-EB7B-4403-9A51-31C7E319F534}"/>
              </a:ext>
            </a:extLst>
          </p:cNvPr>
          <p:cNvSpPr txBox="1"/>
          <p:nvPr/>
        </p:nvSpPr>
        <p:spPr>
          <a:xfrm>
            <a:off x="0" y="4345206"/>
            <a:ext cx="9144000" cy="1754326"/>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3600" b="1" i="0" u="none" strike="noStrike" kern="1200" cap="none" spc="0" normalizeH="0" baseline="0" noProof="0" dirty="0">
                <a:ln>
                  <a:noFill/>
                </a:ln>
                <a:solidFill>
                  <a:srgbClr val="FFFFFF"/>
                </a:solidFill>
                <a:effectLst/>
                <a:uLnTx/>
                <a:uFillTx/>
                <a:latin typeface="Calibri"/>
                <a:ea typeface="+mn-ea"/>
                <a:cs typeface="Times New Roman" panose="02020603050405020304" pitchFamily="18" charset="0"/>
              </a:rPr>
              <a:t>أنتُم الذين ثبتُم معي في تجَارِبي، وأنا أيضاً أُقرِّرُ لكُم ملكوتاً كما قرر لي أبي، لتأكُلوا وتشربوا معي على مائدتي في ملكوتي، وتجلسوا على كراسيَّ وتَدِينُونَ أسباطَ إسرائيلَ الاثني عشرَ".</a:t>
            </a:r>
            <a:endParaRPr kumimoji="0" lang="en-GB" sz="36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1363839703"/>
      </p:ext>
    </p:extLst>
  </p:cSld>
  <p:clrMapOvr>
    <a:masterClrMapping/>
  </p:clrMapOvr>
</p:sld>
</file>

<file path=ppt/slides/slide4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0563552"/>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4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2254D-041D-4D6F-B6E9-A76935B5652E}"/>
              </a:ext>
            </a:extLst>
          </p:cNvPr>
          <p:cNvSpPr txBox="1">
            <a:spLocks/>
          </p:cNvSpPr>
          <p:nvPr/>
        </p:nvSpPr>
        <p:spPr>
          <a:xfrm>
            <a:off x="-1694330" y="0"/>
            <a:ext cx="1694330" cy="68217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1" eaLnBrk="1" fontAlgn="auto" latinLnBrk="0" hangingPunct="1">
              <a:lnSpc>
                <a:spcPct val="90000"/>
              </a:lnSpc>
              <a:spcBef>
                <a:spcPct val="0"/>
              </a:spcBef>
              <a:spcAft>
                <a:spcPts val="0"/>
              </a:spcAft>
              <a:buClrTx/>
              <a:buSzTx/>
              <a:buFontTx/>
              <a:buNone/>
              <a:tabLst/>
              <a:defRPr/>
            </a:pPr>
            <a:r>
              <a:rPr kumimoji="0" lang="ar-EG" sz="4200" b="1" i="0" u="sng" strike="noStrike" kern="1200" cap="none" spc="0" normalizeH="0" baseline="0" noProof="0" dirty="0">
                <a:ln>
                  <a:noFill/>
                </a:ln>
                <a:solidFill>
                  <a:srgbClr val="FFC000"/>
                </a:solidFill>
                <a:effectLst/>
                <a:uLnTx/>
                <a:uFillTx/>
                <a:latin typeface="Times New Roman" panose="02020603050405020304" pitchFamily="18" charset="0"/>
                <a:ea typeface="+mj-ea"/>
                <a:cs typeface="Times New Roman" panose="02020603050405020304" pitchFamily="18" charset="0"/>
              </a:rPr>
              <a:t>3 أمشير</a:t>
            </a:r>
            <a:endParaRPr kumimoji="0" lang="en-GB" sz="4200" b="1" i="0" u="sng" strike="noStrike" kern="1200" cap="none" spc="0" normalizeH="0" baseline="0" noProof="0" dirty="0">
              <a:ln>
                <a:noFill/>
              </a:ln>
              <a:solidFill>
                <a:srgbClr val="FFC000"/>
              </a:solidFill>
              <a:effectLst/>
              <a:uLnTx/>
              <a:uFillTx/>
              <a:latin typeface="Times New Roman" panose="02020603050405020304" pitchFamily="18" charset="0"/>
              <a:ea typeface="+mj-ea"/>
              <a:cs typeface="+mj-cs"/>
            </a:endParaRPr>
          </a:p>
        </p:txBody>
      </p:sp>
      <p:sp>
        <p:nvSpPr>
          <p:cNvPr id="3" name="TextBox 2">
            <a:hlinkClick r:id="rId2" action="ppaction://hlinksldjump"/>
            <a:extLst>
              <a:ext uri="{FF2B5EF4-FFF2-40B4-BE49-F238E27FC236}">
                <a16:creationId xmlns:a16="http://schemas.microsoft.com/office/drawing/2014/main" id="{9248F297-9105-45A4-BF0F-6ECFCBB7B1F6}"/>
              </a:ext>
            </a:extLst>
          </p:cNvPr>
          <p:cNvSpPr txBox="1"/>
          <p:nvPr/>
        </p:nvSpPr>
        <p:spPr>
          <a:xfrm>
            <a:off x="0" y="4993811"/>
            <a:ext cx="9143999" cy="1200329"/>
          </a:xfrm>
          <a:prstGeom prst="rect">
            <a:avLst/>
          </a:prstGeom>
          <a:noFill/>
        </p:spPr>
        <p:txBody>
          <a:bodyPr wrap="square" rtlCol="0">
            <a:spAutoFit/>
          </a:body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ar-EG" sz="8000" b="1" i="0" u="none" strike="noStrike" kern="0" cap="none" spc="0" normalizeH="0" baseline="0" noProof="0" dirty="0">
                <a:ln>
                  <a:noFill/>
                </a:ln>
                <a:solidFill>
                  <a:prstClr val="white"/>
                </a:solidFill>
                <a:effectLst/>
                <a:uLnTx/>
                <a:uFillTx/>
                <a:latin typeface="Calibri"/>
                <a:ea typeface="+mn-ea"/>
                <a:cs typeface="Arial" panose="020B0604020202020204" pitchFamily="34" charset="0"/>
              </a:rPr>
              <a:t>تقرأ فصول </a:t>
            </a:r>
            <a:r>
              <a:rPr kumimoji="0" lang="ar-EG" sz="8000" b="1" i="0" u="sng" strike="noStrike" kern="0" cap="none" spc="0" normalizeH="0" baseline="0" noProof="0" dirty="0">
                <a:ln>
                  <a:noFill/>
                </a:ln>
                <a:solidFill>
                  <a:srgbClr val="FFC000"/>
                </a:solidFill>
                <a:effectLst/>
                <a:uLnTx/>
                <a:uFillTx/>
                <a:latin typeface="Calibri"/>
                <a:ea typeface="+mn-ea"/>
                <a:cs typeface="Arial" panose="020B0604020202020204" pitchFamily="34" charset="0"/>
              </a:rPr>
              <a:t>20 بشنس</a:t>
            </a:r>
            <a:endParaRPr kumimoji="0" lang="en-GB" sz="8000" b="1" i="0" u="sng" strike="noStrike" kern="0" cap="none" spc="0" normalizeH="0" baseline="0" noProof="0" dirty="0">
              <a:ln>
                <a:noFill/>
              </a:ln>
              <a:solidFill>
                <a:srgbClr val="FFC000"/>
              </a:solidFill>
              <a:effectLst/>
              <a:uLnTx/>
              <a:uFillTx/>
              <a:latin typeface="Calibri"/>
              <a:ea typeface="+mn-ea"/>
              <a:cs typeface="+mn-cs"/>
            </a:endParaRPr>
          </a:p>
        </p:txBody>
      </p:sp>
    </p:spTree>
    <p:extLst>
      <p:ext uri="{BB962C8B-B14F-4D97-AF65-F5344CB8AC3E}">
        <p14:creationId xmlns:p14="http://schemas.microsoft.com/office/powerpoint/2010/main" val="3765008524"/>
      </p:ext>
    </p:extLst>
  </p:cSld>
  <p:clrMapOvr>
    <a:masterClrMapping/>
  </p:clrMapOvr>
</p:sld>
</file>

<file path=ppt/slides/slide4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993419526"/>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4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1761565" y="1"/>
            <a:ext cx="1761566" cy="806824"/>
          </a:xfrm>
        </p:spPr>
        <p:txBody>
          <a:bodyPr/>
          <a:lstStyle/>
          <a:p>
            <a:pPr algn="ctr" rtl="1"/>
            <a:r>
              <a:rPr lang="ar-EG" sz="4400" b="1" u="sng" dirty="0">
                <a:solidFill>
                  <a:srgbClr val="FFC000"/>
                </a:solidFill>
              </a:rPr>
              <a:t>4 أمشير</a:t>
            </a:r>
            <a:endParaRPr lang="en-GB" sz="4400"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F15349BF-00F0-46C4-AC5B-7058AF6B1E51}"/>
              </a:ext>
            </a:extLst>
          </p:cNvPr>
          <p:cNvSpPr txBox="1"/>
          <p:nvPr/>
        </p:nvSpPr>
        <p:spPr>
          <a:xfrm>
            <a:off x="0" y="4824007"/>
            <a:ext cx="9144000" cy="1323439"/>
          </a:xfrm>
          <a:prstGeom prst="rect">
            <a:avLst/>
          </a:prstGeom>
          <a:noFill/>
        </p:spPr>
        <p:txBody>
          <a:bodyPr wrap="square" rtlCol="0">
            <a:spAutoFit/>
          </a:bodyPr>
          <a:lstStyle/>
          <a:p>
            <a:pPr marL="0" marR="0" lvl="0" indent="0" algn="ctr" defTabSz="914400" rtl="1" eaLnBrk="0" fontAlgn="base" latinLnBrk="0" hangingPunct="0">
              <a:lnSpc>
                <a:spcPct val="100000"/>
              </a:lnSpc>
              <a:spcBef>
                <a:spcPct val="20000"/>
              </a:spcBef>
              <a:spcAft>
                <a:spcPct val="0"/>
              </a:spcAft>
              <a:buClrTx/>
              <a:buSzTx/>
              <a:buFontTx/>
              <a:buNone/>
              <a:tabLst/>
              <a:defRPr/>
            </a:pPr>
            <a:r>
              <a:rPr kumimoji="0" lang="ar-EG" sz="8000" b="1" i="0" u="none" strike="noStrike" kern="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22 بابة</a:t>
            </a:r>
            <a:endParaRPr kumimoji="0" lang="en-GB" sz="8000" b="1" i="0" u="sng" strike="noStrike" kern="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1956128601"/>
      </p:ext>
    </p:extLst>
  </p:cSld>
  <p:clrMapOvr>
    <a:masterClrMapping/>
  </p:clrMapOvr>
</p:sld>
</file>

<file path=ppt/slides/slide4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90854535"/>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4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1694329" y="1"/>
            <a:ext cx="1694329" cy="806824"/>
          </a:xfrm>
        </p:spPr>
        <p:txBody>
          <a:bodyPr/>
          <a:lstStyle/>
          <a:p>
            <a:pPr algn="ctr" rtl="1"/>
            <a:r>
              <a:rPr lang="ar-EG" sz="4400" b="1" u="sng" dirty="0">
                <a:solidFill>
                  <a:srgbClr val="FFC000"/>
                </a:solidFill>
              </a:rPr>
              <a:t>5 أمشير</a:t>
            </a:r>
            <a:endParaRPr lang="en-GB" sz="4400"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F15349BF-00F0-46C4-AC5B-7058AF6B1E51}"/>
              </a:ext>
            </a:extLst>
          </p:cNvPr>
          <p:cNvSpPr txBox="1"/>
          <p:nvPr/>
        </p:nvSpPr>
        <p:spPr>
          <a:xfrm>
            <a:off x="0" y="4824007"/>
            <a:ext cx="9144000" cy="1323439"/>
          </a:xfrm>
          <a:prstGeom prst="rect">
            <a:avLst/>
          </a:prstGeom>
          <a:noFill/>
        </p:spPr>
        <p:txBody>
          <a:bodyPr wrap="square" rtlCol="0">
            <a:spAutoFit/>
          </a:bodyPr>
          <a:lstStyle/>
          <a:p>
            <a:pPr marL="0" marR="0" lvl="0" indent="0" algn="ctr" defTabSz="914400" rtl="1" eaLnBrk="0" fontAlgn="base" latinLnBrk="0" hangingPunct="0">
              <a:lnSpc>
                <a:spcPct val="100000"/>
              </a:lnSpc>
              <a:spcBef>
                <a:spcPct val="20000"/>
              </a:spcBef>
              <a:spcAft>
                <a:spcPct val="0"/>
              </a:spcAft>
              <a:buClrTx/>
              <a:buSzTx/>
              <a:buFontTx/>
              <a:buNone/>
              <a:tabLst/>
              <a:defRPr/>
            </a:pPr>
            <a:r>
              <a:rPr kumimoji="0" lang="ar-EG" sz="8000" b="1" i="0" u="none" strike="noStrike" kern="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27 بابة</a:t>
            </a:r>
            <a:endParaRPr kumimoji="0" lang="en-GB" sz="8000" b="1" i="0" u="sng" strike="noStrike" kern="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2328802140"/>
      </p:ext>
    </p:extLst>
  </p:cSld>
  <p:clrMapOvr>
    <a:masterClrMapping/>
  </p:clrMapOvr>
</p:sld>
</file>

<file path=ppt/slides/slide4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003030162"/>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4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1694330" y="1"/>
            <a:ext cx="1694329" cy="806824"/>
          </a:xfrm>
        </p:spPr>
        <p:txBody>
          <a:bodyPr/>
          <a:lstStyle/>
          <a:p>
            <a:pPr algn="ctr" rtl="1"/>
            <a:r>
              <a:rPr lang="ar-EG" sz="4400" b="1" u="sng" dirty="0">
                <a:solidFill>
                  <a:srgbClr val="FFC000"/>
                </a:solidFill>
              </a:rPr>
              <a:t>6 أمشير</a:t>
            </a:r>
            <a:endParaRPr lang="en-GB" sz="4400"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CBE96778-A3D6-4544-9DF3-D87A1BA6CDEF}"/>
              </a:ext>
            </a:extLst>
          </p:cNvPr>
          <p:cNvSpPr txBox="1"/>
          <p:nvPr/>
        </p:nvSpPr>
        <p:spPr>
          <a:xfrm>
            <a:off x="0" y="4824007"/>
            <a:ext cx="9144000" cy="1323439"/>
          </a:xfrm>
          <a:prstGeom prst="rect">
            <a:avLst/>
          </a:prstGeom>
          <a:noFill/>
        </p:spPr>
        <p:txBody>
          <a:bodyPr wrap="square" rtlCol="0">
            <a:spAutoFit/>
          </a:bodyPr>
          <a:lstStyle/>
          <a:p>
            <a:pPr marL="0" marR="0" lvl="0" indent="0" algn="ctr" defTabSz="914400" rtl="1" eaLnBrk="0" fontAlgn="base" latinLnBrk="0" hangingPunct="0">
              <a:lnSpc>
                <a:spcPct val="100000"/>
              </a:lnSpc>
              <a:spcBef>
                <a:spcPct val="20000"/>
              </a:spcBef>
              <a:spcAft>
                <a:spcPct val="0"/>
              </a:spcAft>
              <a:buClrTx/>
              <a:buSzTx/>
              <a:buFontTx/>
              <a:buNone/>
              <a:tabLst/>
              <a:defRPr/>
            </a:pPr>
            <a:r>
              <a:rPr kumimoji="0" lang="ar-EG" sz="8000" b="1" i="0" u="none" strike="noStrike" kern="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15 هاتور</a:t>
            </a:r>
            <a:endParaRPr kumimoji="0" lang="en-GB" sz="8000" b="1" i="0" u="sng" strike="noStrike" kern="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65424588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3564330A-A96D-4E31-A6BB-77824810F491}"/>
              </a:ext>
            </a:extLst>
          </p:cNvPr>
          <p:cNvSpPr>
            <a:spLocks noGrp="1"/>
          </p:cNvSpPr>
          <p:nvPr/>
        </p:nvSpPr>
        <p:spPr bwMode="auto">
          <a:xfrm>
            <a:off x="0" y="3609041"/>
            <a:ext cx="9144000" cy="7651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rtl="1" eaLnBrk="0" fontAlgn="base" hangingPunct="0">
              <a:spcBef>
                <a:spcPct val="0"/>
              </a:spcBef>
              <a:spcAft>
                <a:spcPct val="0"/>
              </a:spcAft>
              <a:defRPr sz="4400" b="1" u="sng">
                <a:solidFill>
                  <a:srgbClr val="FFC000"/>
                </a:solidFill>
                <a:latin typeface="Times New Roman" pitchFamily="18" charset="0"/>
                <a:ea typeface="+mj-ea"/>
                <a:cs typeface="Times New Roman" pitchFamily="18" charset="0"/>
              </a:defRPr>
            </a:lvl1pPr>
            <a:lvl2pPr algn="ctr" rtl="1" eaLnBrk="0" fontAlgn="base" hangingPunct="0">
              <a:spcBef>
                <a:spcPct val="0"/>
              </a:spcBef>
              <a:spcAft>
                <a:spcPct val="0"/>
              </a:spcAft>
              <a:defRPr sz="3600">
                <a:solidFill>
                  <a:schemeClr val="bg1"/>
                </a:solidFill>
                <a:latin typeface="Calibri" pitchFamily="34" charset="0"/>
                <a:cs typeface="Times New Roman" pitchFamily="18" charset="0"/>
              </a:defRPr>
            </a:lvl2pPr>
            <a:lvl3pPr algn="ctr" rtl="1" eaLnBrk="0" fontAlgn="base" hangingPunct="0">
              <a:spcBef>
                <a:spcPct val="0"/>
              </a:spcBef>
              <a:spcAft>
                <a:spcPct val="0"/>
              </a:spcAft>
              <a:defRPr sz="3600">
                <a:solidFill>
                  <a:schemeClr val="bg1"/>
                </a:solidFill>
                <a:latin typeface="Calibri" pitchFamily="34" charset="0"/>
                <a:cs typeface="Times New Roman" pitchFamily="18" charset="0"/>
              </a:defRPr>
            </a:lvl3pPr>
            <a:lvl4pPr algn="ctr" rtl="1" eaLnBrk="0" fontAlgn="base" hangingPunct="0">
              <a:spcBef>
                <a:spcPct val="0"/>
              </a:spcBef>
              <a:spcAft>
                <a:spcPct val="0"/>
              </a:spcAft>
              <a:defRPr sz="3600">
                <a:solidFill>
                  <a:schemeClr val="bg1"/>
                </a:solidFill>
                <a:latin typeface="Calibri" pitchFamily="34" charset="0"/>
                <a:cs typeface="Times New Roman" pitchFamily="18" charset="0"/>
              </a:defRPr>
            </a:lvl4pPr>
            <a:lvl5pPr algn="ctr" rtl="1" eaLnBrk="0" fontAlgn="base" hangingPunct="0">
              <a:spcBef>
                <a:spcPct val="0"/>
              </a:spcBef>
              <a:spcAft>
                <a:spcPct val="0"/>
              </a:spcAft>
              <a:defRPr sz="3600">
                <a:solidFill>
                  <a:schemeClr val="bg1"/>
                </a:solidFill>
                <a:latin typeface="Calibri" pitchFamily="34" charset="0"/>
                <a:cs typeface="Times New Roman" pitchFamily="18" charset="0"/>
              </a:defRPr>
            </a:lvl5pPr>
            <a:lvl6pPr marL="457200" algn="ctr" rtl="1" eaLnBrk="1" fontAlgn="base" hangingPunct="1">
              <a:spcBef>
                <a:spcPct val="0"/>
              </a:spcBef>
              <a:spcAft>
                <a:spcPct val="0"/>
              </a:spcAft>
              <a:defRPr sz="3600">
                <a:solidFill>
                  <a:schemeClr val="bg1"/>
                </a:solidFill>
                <a:latin typeface="Arial" charset="0"/>
                <a:cs typeface="PT Bold Heading" pitchFamily="2" charset="-78"/>
              </a:defRPr>
            </a:lvl6pPr>
            <a:lvl7pPr marL="914400" algn="ctr" rtl="1" eaLnBrk="1" fontAlgn="base" hangingPunct="1">
              <a:spcBef>
                <a:spcPct val="0"/>
              </a:spcBef>
              <a:spcAft>
                <a:spcPct val="0"/>
              </a:spcAft>
              <a:defRPr sz="3600">
                <a:solidFill>
                  <a:schemeClr val="bg1"/>
                </a:solidFill>
                <a:latin typeface="Arial" charset="0"/>
                <a:cs typeface="PT Bold Heading" pitchFamily="2" charset="-78"/>
              </a:defRPr>
            </a:lvl7pPr>
            <a:lvl8pPr marL="1371600" algn="ctr" rtl="1" eaLnBrk="1" fontAlgn="base" hangingPunct="1">
              <a:spcBef>
                <a:spcPct val="0"/>
              </a:spcBef>
              <a:spcAft>
                <a:spcPct val="0"/>
              </a:spcAft>
              <a:defRPr sz="3600">
                <a:solidFill>
                  <a:schemeClr val="bg1"/>
                </a:solidFill>
                <a:latin typeface="Arial" charset="0"/>
                <a:cs typeface="PT Bold Heading" pitchFamily="2" charset="-78"/>
              </a:defRPr>
            </a:lvl8pPr>
            <a:lvl9pPr marL="1828800" algn="ctr" rtl="1" eaLnBrk="1" fontAlgn="base" hangingPunct="1">
              <a:spcBef>
                <a:spcPct val="0"/>
              </a:spcBef>
              <a:spcAft>
                <a:spcPct val="0"/>
              </a:spcAft>
              <a:defRPr sz="3600">
                <a:solidFill>
                  <a:schemeClr val="bg1"/>
                </a:solidFill>
                <a:latin typeface="Arial" charset="0"/>
                <a:cs typeface="PT Bold Heading" pitchFamily="2" charset="-78"/>
              </a:defRPr>
            </a:lvl9pPr>
          </a:lstStyle>
          <a:p>
            <a:pPr marL="0" marR="0" lvl="0" indent="0" algn="ctr" defTabSz="457200" rtl="1" eaLnBrk="0" fontAlgn="base" latinLnBrk="0" hangingPunct="0">
              <a:lnSpc>
                <a:spcPct val="100000"/>
              </a:lnSpc>
              <a:spcBef>
                <a:spcPct val="0"/>
              </a:spcBef>
              <a:spcAft>
                <a:spcPct val="0"/>
              </a:spcAft>
              <a:buClrTx/>
              <a:buSzTx/>
              <a:buFontTx/>
              <a:buNone/>
              <a:tabLst/>
              <a:defRPr/>
            </a:pPr>
            <a:r>
              <a:rPr kumimoji="0" lang="ar-SA" sz="4400" b="1" i="0" u="sng" strike="noStrike" kern="1200" cap="none" spc="0" normalizeH="0" baseline="0" noProof="0">
                <a:ln>
                  <a:noFill/>
                </a:ln>
                <a:solidFill>
                  <a:srgbClr val="FFC000"/>
                </a:solidFill>
                <a:effectLst/>
                <a:uLnTx/>
                <a:uFillTx/>
                <a:latin typeface="Times New Roman" pitchFamily="18" charset="0"/>
                <a:ea typeface="+mj-ea"/>
                <a:cs typeface="Times New Roman" pitchFamily="18" charset="0"/>
              </a:rPr>
              <a:t>الإنجيل من بشارة معلمنا لوقا البشير (7 : 1 ـ 10)</a:t>
            </a:r>
            <a:endParaRPr kumimoji="0" lang="en-US" sz="4400" b="1" i="0" u="sng" strike="noStrike" kern="1200" cap="none" spc="0" normalizeH="0" baseline="0" noProof="0">
              <a:ln>
                <a:noFill/>
              </a:ln>
              <a:solidFill>
                <a:srgbClr val="FFC000"/>
              </a:solidFill>
              <a:effectLst/>
              <a:uLnTx/>
              <a:uFillTx/>
              <a:latin typeface="Times New Roman" pitchFamily="18" charset="0"/>
              <a:ea typeface="+mj-ea"/>
              <a:cs typeface="Times New Roman" pitchFamily="18" charset="0"/>
            </a:endParaRPr>
          </a:p>
        </p:txBody>
      </p:sp>
      <p:sp>
        <p:nvSpPr>
          <p:cNvPr id="4" name="Content Placeholder 2">
            <a:extLst>
              <a:ext uri="{FF2B5EF4-FFF2-40B4-BE49-F238E27FC236}">
                <a16:creationId xmlns:a16="http://schemas.microsoft.com/office/drawing/2014/main" id="{01BF198E-B36F-4327-B919-B83587CEA3A9}"/>
              </a:ext>
            </a:extLst>
          </p:cNvPr>
          <p:cNvSpPr>
            <a:spLocks noGrp="1"/>
          </p:cNvSpPr>
          <p:nvPr/>
        </p:nvSpPr>
        <p:spPr bwMode="auto">
          <a:xfrm>
            <a:off x="0" y="4374216"/>
            <a:ext cx="9144000" cy="255454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lgn="r" rtl="1" eaLnBrk="0" fontAlgn="base" hangingPunct="0">
              <a:spcBef>
                <a:spcPct val="20000"/>
              </a:spcBef>
              <a:spcAft>
                <a:spcPct val="0"/>
              </a:spcAft>
              <a:buChar char="•"/>
              <a:defRPr sz="3600">
                <a:solidFill>
                  <a:schemeClr val="bg1"/>
                </a:solidFill>
                <a:latin typeface="+mn-lt"/>
                <a:ea typeface="+mn-ea"/>
                <a:cs typeface="+mn-cs"/>
              </a:defRPr>
            </a:lvl1pPr>
            <a:lvl2pPr marL="742950" indent="-285750" algn="r" rtl="1" eaLnBrk="0" fontAlgn="base" hangingPunct="0">
              <a:spcBef>
                <a:spcPct val="20000"/>
              </a:spcBef>
              <a:spcAft>
                <a:spcPct val="0"/>
              </a:spcAft>
              <a:buChar char="–"/>
              <a:defRPr sz="3600">
                <a:solidFill>
                  <a:schemeClr val="bg1"/>
                </a:solidFill>
                <a:latin typeface="+mn-lt"/>
                <a:cs typeface="+mn-cs"/>
              </a:defRPr>
            </a:lvl2pPr>
            <a:lvl3pPr marL="1143000" indent="-228600" algn="r" rtl="1" eaLnBrk="0" fontAlgn="base" hangingPunct="0">
              <a:spcBef>
                <a:spcPct val="20000"/>
              </a:spcBef>
              <a:spcAft>
                <a:spcPct val="0"/>
              </a:spcAft>
              <a:buChar char="•"/>
              <a:defRPr sz="3600">
                <a:solidFill>
                  <a:schemeClr val="bg1"/>
                </a:solidFill>
                <a:latin typeface="+mn-lt"/>
                <a:cs typeface="+mn-cs"/>
              </a:defRPr>
            </a:lvl3pPr>
            <a:lvl4pPr marL="1600200" indent="-228600" algn="r" rtl="1" eaLnBrk="0" fontAlgn="base" hangingPunct="0">
              <a:spcBef>
                <a:spcPct val="20000"/>
              </a:spcBef>
              <a:spcAft>
                <a:spcPct val="0"/>
              </a:spcAft>
              <a:buChar char="–"/>
              <a:defRPr sz="3600">
                <a:solidFill>
                  <a:schemeClr val="bg1"/>
                </a:solidFill>
                <a:latin typeface="+mn-lt"/>
                <a:cs typeface="+mn-cs"/>
              </a:defRPr>
            </a:lvl4pPr>
            <a:lvl5pPr marL="2057400" indent="-228600" algn="r" rtl="1" eaLnBrk="0" fontAlgn="base" hangingPunct="0">
              <a:spcBef>
                <a:spcPct val="20000"/>
              </a:spcBef>
              <a:spcAft>
                <a:spcPct val="0"/>
              </a:spcAft>
              <a:buChar char="»"/>
              <a:defRPr sz="3600">
                <a:solidFill>
                  <a:schemeClr val="bg1"/>
                </a:solidFill>
                <a:latin typeface="+mn-lt"/>
                <a:cs typeface="+mn-cs"/>
              </a:defRPr>
            </a:lvl5pPr>
            <a:lvl6pPr marL="2514600" indent="-228600" algn="r" rtl="1" eaLnBrk="1" fontAlgn="base" hangingPunct="1">
              <a:spcBef>
                <a:spcPct val="20000"/>
              </a:spcBef>
              <a:spcAft>
                <a:spcPct val="0"/>
              </a:spcAft>
              <a:defRPr sz="3600">
                <a:solidFill>
                  <a:schemeClr val="bg1"/>
                </a:solidFill>
                <a:latin typeface="+mn-lt"/>
                <a:cs typeface="+mn-cs"/>
              </a:defRPr>
            </a:lvl6pPr>
            <a:lvl7pPr marL="2971800" indent="-228600" algn="r" rtl="1" eaLnBrk="1" fontAlgn="base" hangingPunct="1">
              <a:spcBef>
                <a:spcPct val="20000"/>
              </a:spcBef>
              <a:spcAft>
                <a:spcPct val="0"/>
              </a:spcAft>
              <a:defRPr sz="3600">
                <a:solidFill>
                  <a:schemeClr val="bg1"/>
                </a:solidFill>
                <a:latin typeface="+mn-lt"/>
                <a:cs typeface="+mn-cs"/>
              </a:defRPr>
            </a:lvl7pPr>
            <a:lvl8pPr marL="3429000" indent="-228600" algn="r" rtl="1" eaLnBrk="1" fontAlgn="base" hangingPunct="1">
              <a:spcBef>
                <a:spcPct val="20000"/>
              </a:spcBef>
              <a:spcAft>
                <a:spcPct val="0"/>
              </a:spcAft>
              <a:defRPr sz="3600">
                <a:solidFill>
                  <a:schemeClr val="bg1"/>
                </a:solidFill>
                <a:latin typeface="+mn-lt"/>
                <a:cs typeface="+mn-cs"/>
              </a:defRPr>
            </a:lvl8pPr>
            <a:lvl9pPr marL="3886200" indent="-228600" algn="r" rtl="1" eaLnBrk="1" fontAlgn="base" hangingPunct="1">
              <a:spcBef>
                <a:spcPct val="20000"/>
              </a:spcBef>
              <a:spcAft>
                <a:spcPct val="0"/>
              </a:spcAft>
              <a:defRPr sz="3600">
                <a:solidFill>
                  <a:schemeClr val="bg1"/>
                </a:solidFill>
                <a:latin typeface="+mn-lt"/>
                <a:cs typeface="+mn-cs"/>
              </a:defRPr>
            </a:lvl9pPr>
          </a:lstStyle>
          <a:p>
            <a:pPr marL="0" marR="0" lvl="0" indent="0" algn="r" defTabSz="457200" rtl="1" eaLnBrk="1" fontAlgn="base" latinLnBrk="0" hangingPunct="1">
              <a:lnSpc>
                <a:spcPct val="100000"/>
              </a:lnSpc>
              <a:spcBef>
                <a:spcPct val="20000"/>
              </a:spcBef>
              <a:spcAft>
                <a:spcPct val="0"/>
              </a:spcAft>
              <a:buClrTx/>
              <a:buSzTx/>
              <a:buFontTx/>
              <a:buNone/>
              <a:tabLst/>
              <a:defRPr/>
            </a:pPr>
            <a:r>
              <a:rPr kumimoji="0" lang="ar-SA" sz="3200" b="1" i="0" u="none" strike="noStrike" kern="1200" cap="none" spc="0" normalizeH="0" baseline="0" noProof="0" dirty="0">
                <a:ln>
                  <a:noFill/>
                </a:ln>
                <a:solidFill>
                  <a:prstClr val="white"/>
                </a:solidFill>
                <a:effectLst/>
                <a:uLnTx/>
                <a:uFillTx/>
                <a:latin typeface="Calibri"/>
                <a:ea typeface="+mn-ea"/>
                <a:cs typeface="Times New Roman" panose="02020603050405020304" pitchFamily="18" charset="0"/>
              </a:rPr>
              <a:t>ولمَّا أكمَلَ أقوالهُ كُلَّها في مَسامِع الشَّعبِ دَخلَ كفرَ ناحومَ. وكان عبدٌ لقائدِ مئةٍ، متألماً مُشرفاً على الموتِ وكانَ مُكَرَّماً عِندَهُ. فلمَّا سمعَ عن يسوعَ، أرسل شيوخَ اليهودِ إليه يسألهُ أن يأتي ويشفي عبدهُ. فلمَّا جاءوا إلى يسوع طلَبوا إليه باجتهادٍ قائلين: " أنَّه مُستحقٌ أن تفعل له هذا، لأنَّه مُحبٌّ</a:t>
            </a:r>
            <a:r>
              <a:rPr kumimoji="0" lang="ar-EG" sz="3200" b="1" i="0" u="none" strike="noStrike" kern="1200" cap="none" spc="0" normalizeH="0" baseline="0" noProof="0" dirty="0">
                <a:ln>
                  <a:noFill/>
                </a:ln>
                <a:solidFill>
                  <a:prstClr val="white"/>
                </a:solidFill>
                <a:effectLst/>
                <a:uLnTx/>
                <a:uFillTx/>
                <a:latin typeface="Calibri"/>
                <a:ea typeface="+mn-ea"/>
                <a:cs typeface="Times New Roman" panose="02020603050405020304" pitchFamily="18" charset="0"/>
              </a:rPr>
              <a:t> </a:t>
            </a:r>
            <a:r>
              <a:rPr kumimoji="0" lang="ar-SA" sz="3200" b="1" i="0" u="none" strike="noStrike" kern="1200" cap="none" spc="0" normalizeH="0" baseline="0" noProof="0" dirty="0">
                <a:ln>
                  <a:noFill/>
                </a:ln>
                <a:solidFill>
                  <a:prstClr val="white"/>
                </a:solidFill>
                <a:effectLst/>
                <a:uLnTx/>
                <a:uFillTx/>
                <a:latin typeface="Calibri"/>
                <a:ea typeface="+mn-ea"/>
                <a:cs typeface="Times New Roman" panose="02020603050405020304" pitchFamily="18" charset="0"/>
              </a:rPr>
              <a:t>لأُمَّتنا، وقد بنَى لنا المجمعَ ". فمشى يسوع معهم. </a:t>
            </a:r>
            <a:endParaRPr kumimoji="0" lang="ar-EG" sz="3200" b="1" i="0" u="none" strike="noStrike" kern="1200" cap="none" spc="0" normalizeH="0" baseline="0" noProof="0" dirty="0">
              <a:ln>
                <a:noFill/>
              </a:ln>
              <a:solidFill>
                <a:prstClr val="white"/>
              </a:solidFill>
              <a:effectLst/>
              <a:uLnTx/>
              <a:uFillTx/>
              <a:latin typeface="Calibri"/>
              <a:ea typeface="+mn-ea"/>
              <a:cs typeface="Times New Roman" panose="02020603050405020304" pitchFamily="18" charset="0"/>
            </a:endParaRPr>
          </a:p>
        </p:txBody>
      </p:sp>
    </p:spTree>
    <p:extLst>
      <p:ext uri="{BB962C8B-B14F-4D97-AF65-F5344CB8AC3E}">
        <p14:creationId xmlns:p14="http://schemas.microsoft.com/office/powerpoint/2010/main" val="2894247737"/>
      </p:ext>
    </p:extLst>
  </p:cSld>
  <p:clrMapOvr>
    <a:masterClrMapping/>
  </p:clrMapOvr>
</p:sld>
</file>

<file path=ppt/slides/slide4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8167471"/>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4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1707775" y="1"/>
            <a:ext cx="1707776" cy="682170"/>
          </a:xfrm>
        </p:spPr>
        <p:txBody>
          <a:bodyPr>
            <a:noAutofit/>
          </a:bodyPr>
          <a:lstStyle/>
          <a:p>
            <a:pPr algn="ctr" rtl="1"/>
            <a:r>
              <a:rPr lang="ar-EG" b="1" u="sng" dirty="0">
                <a:solidFill>
                  <a:srgbClr val="FFC000"/>
                </a:solidFill>
              </a:rPr>
              <a:t>7 أمشير</a:t>
            </a:r>
            <a:endParaRPr lang="en-GB"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ECAE8DA3-583F-4590-AE66-435DD1A19A32}"/>
              </a:ext>
            </a:extLst>
          </p:cNvPr>
          <p:cNvSpPr txBox="1"/>
          <p:nvPr/>
        </p:nvSpPr>
        <p:spPr>
          <a:xfrm>
            <a:off x="0" y="4824007"/>
            <a:ext cx="9144000" cy="1200329"/>
          </a:xfrm>
          <a:prstGeom prst="rect">
            <a:avLst/>
          </a:prstGeom>
          <a:noFill/>
        </p:spPr>
        <p:txBody>
          <a:bodyPr wrap="square" rtlCol="0">
            <a:spAutoFit/>
          </a:bodyPr>
          <a:lstStyle/>
          <a:p>
            <a:pPr marL="0" marR="0" lvl="0" indent="0" algn="ctr" defTabSz="914400" rtl="1"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ar-EG" sz="80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120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3 أبيب</a:t>
            </a:r>
            <a:endParaRPr kumimoji="0" lang="en-GB" sz="8000" b="1" i="0" u="sng" strike="noStrike" kern="120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124003416"/>
      </p:ext>
    </p:extLst>
  </p:cSld>
  <p:clrMapOvr>
    <a:masterClrMapping/>
  </p:clrMapOvr>
</p:sld>
</file>

<file path=ppt/slides/slide4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4572427"/>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4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1748118" y="1"/>
            <a:ext cx="1748118" cy="806824"/>
          </a:xfrm>
        </p:spPr>
        <p:txBody>
          <a:bodyPr/>
          <a:lstStyle/>
          <a:p>
            <a:pPr algn="ctr" rtl="1"/>
            <a:r>
              <a:rPr lang="ar-EG" sz="4400" b="1" u="sng" dirty="0">
                <a:solidFill>
                  <a:srgbClr val="FFC000"/>
                </a:solidFill>
              </a:rPr>
              <a:t>8 أمشير</a:t>
            </a:r>
            <a:endParaRPr lang="en-GB" sz="4400"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5B1E9794-E758-4ED0-B4DF-E2E1C9A32A10}"/>
              </a:ext>
            </a:extLst>
          </p:cNvPr>
          <p:cNvSpPr txBox="1"/>
          <p:nvPr/>
        </p:nvSpPr>
        <p:spPr>
          <a:xfrm>
            <a:off x="0" y="4824007"/>
            <a:ext cx="9144000" cy="1323439"/>
          </a:xfrm>
          <a:prstGeom prst="rect">
            <a:avLst/>
          </a:prstGeom>
          <a:noFill/>
        </p:spPr>
        <p:txBody>
          <a:bodyPr wrap="square" rtlCol="0">
            <a:spAutoFit/>
          </a:bodyPr>
          <a:lstStyle/>
          <a:p>
            <a:pPr marL="0" marR="0" lvl="0" indent="0" algn="ctr" defTabSz="914400" rtl="1" eaLnBrk="0" fontAlgn="base" latinLnBrk="0" hangingPunct="0">
              <a:lnSpc>
                <a:spcPct val="100000"/>
              </a:lnSpc>
              <a:spcBef>
                <a:spcPct val="20000"/>
              </a:spcBef>
              <a:spcAft>
                <a:spcPct val="0"/>
              </a:spcAft>
              <a:buClrTx/>
              <a:buSzTx/>
              <a:buFontTx/>
              <a:buNone/>
              <a:tabLst/>
              <a:defRPr/>
            </a:pPr>
            <a:r>
              <a:rPr kumimoji="0" lang="ar-EG" sz="8000" b="1" i="0" u="none" strike="noStrike" kern="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6 طوبة</a:t>
            </a:r>
            <a:endParaRPr kumimoji="0" lang="en-GB" sz="8000" b="1" i="0" u="sng" strike="noStrike" kern="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2234468117"/>
      </p:ext>
    </p:extLst>
  </p:cSld>
  <p:clrMapOvr>
    <a:masterClrMapping/>
  </p:clrMapOvr>
</p:sld>
</file>

<file path=ppt/slides/slide4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451637800"/>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4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1761565" y="1"/>
            <a:ext cx="1761565" cy="820270"/>
          </a:xfrm>
        </p:spPr>
        <p:txBody>
          <a:bodyPr/>
          <a:lstStyle/>
          <a:p>
            <a:pPr algn="ctr" rtl="1"/>
            <a:r>
              <a:rPr lang="ar-EG" sz="4400" b="1" u="sng" dirty="0">
                <a:solidFill>
                  <a:srgbClr val="FFC000"/>
                </a:solidFill>
              </a:rPr>
              <a:t>9 أمشير</a:t>
            </a:r>
            <a:endParaRPr lang="en-GB" sz="4400" b="1" u="sng" dirty="0">
              <a:solidFill>
                <a:srgbClr val="FFC000"/>
              </a:solidFill>
            </a:endParaRPr>
          </a:p>
        </p:txBody>
      </p:sp>
      <p:sp>
        <p:nvSpPr>
          <p:cNvPr id="6" name="TextBox 5">
            <a:hlinkClick r:id="rId2" action="ppaction://hlinksldjump"/>
            <a:extLst>
              <a:ext uri="{FF2B5EF4-FFF2-40B4-BE49-F238E27FC236}">
                <a16:creationId xmlns:a16="http://schemas.microsoft.com/office/drawing/2014/main" id="{D19A9E9E-F63E-4CB2-86F1-6D5F1E3F29BC}"/>
              </a:ext>
            </a:extLst>
          </p:cNvPr>
          <p:cNvSpPr txBox="1"/>
          <p:nvPr/>
        </p:nvSpPr>
        <p:spPr>
          <a:xfrm>
            <a:off x="0" y="4784339"/>
            <a:ext cx="9144000" cy="1323439"/>
          </a:xfrm>
          <a:prstGeom prst="rect">
            <a:avLst/>
          </a:prstGeom>
          <a:noFill/>
        </p:spPr>
        <p:txBody>
          <a:bodyPr wrap="square" rtlCol="0">
            <a:spAutoFit/>
          </a:bodyPr>
          <a:lstStyle/>
          <a:p>
            <a:pPr marL="0" marR="0" lvl="0" indent="0" algn="ctr" defTabSz="914400" rtl="1" eaLnBrk="0" fontAlgn="base" latinLnBrk="0" hangingPunct="0">
              <a:lnSpc>
                <a:spcPct val="100000"/>
              </a:lnSpc>
              <a:spcBef>
                <a:spcPct val="20000"/>
              </a:spcBef>
              <a:spcAft>
                <a:spcPct val="0"/>
              </a:spcAft>
              <a:buClrTx/>
              <a:buSzTx/>
              <a:buFontTx/>
              <a:buNone/>
              <a:tabLst/>
              <a:defRPr/>
            </a:pPr>
            <a:r>
              <a:rPr kumimoji="0" lang="ar-EG" sz="8000" b="1" i="0" u="none" strike="noStrike" kern="0" cap="none" spc="0" normalizeH="0" baseline="0" noProof="0" dirty="0">
                <a:ln>
                  <a:noFill/>
                </a:ln>
                <a:solidFill>
                  <a:prstClr val="white"/>
                </a:solidFill>
                <a:effectLst/>
                <a:uLnTx/>
                <a:uFillTx/>
                <a:latin typeface="Calibri"/>
                <a:ea typeface="+mn-ea"/>
                <a:cs typeface="Arial" panose="020B0604020202020204" pitchFamily="34" charset="0"/>
              </a:rPr>
              <a:t>تقرأ فصول </a:t>
            </a:r>
            <a:r>
              <a:rPr kumimoji="0" lang="ar-EG" sz="8000" b="1" i="0" u="sng" strike="noStrike" kern="0" cap="none" spc="0" normalizeH="0" baseline="0" noProof="0" dirty="0">
                <a:ln>
                  <a:noFill/>
                </a:ln>
                <a:solidFill>
                  <a:srgbClr val="FFC000"/>
                </a:solidFill>
                <a:effectLst/>
                <a:uLnTx/>
                <a:uFillTx/>
                <a:latin typeface="Calibri"/>
                <a:ea typeface="+mn-ea"/>
                <a:cs typeface="Arial" panose="020B0604020202020204" pitchFamily="34" charset="0"/>
              </a:rPr>
              <a:t>3 مسرى</a:t>
            </a:r>
            <a:endParaRPr kumimoji="0" lang="en-GB" sz="8000" b="1" i="0" u="sng" strike="noStrike" kern="0" cap="none" spc="0" normalizeH="0" baseline="0" noProof="0" dirty="0">
              <a:ln>
                <a:noFill/>
              </a:ln>
              <a:solidFill>
                <a:srgbClr val="FFC000"/>
              </a:solidFill>
              <a:effectLst/>
              <a:uLnTx/>
              <a:uFillTx/>
              <a:latin typeface="Calibri"/>
              <a:ea typeface="+mn-ea"/>
              <a:cs typeface="+mn-cs"/>
            </a:endParaRPr>
          </a:p>
        </p:txBody>
      </p:sp>
    </p:spTree>
    <p:extLst>
      <p:ext uri="{BB962C8B-B14F-4D97-AF65-F5344CB8AC3E}">
        <p14:creationId xmlns:p14="http://schemas.microsoft.com/office/powerpoint/2010/main" val="2288993449"/>
      </p:ext>
    </p:extLst>
  </p:cSld>
  <p:clrMapOvr>
    <a:masterClrMapping/>
  </p:clrMapOvr>
</p:sld>
</file>

<file path=ppt/slides/slide4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80829510"/>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4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1990165" y="1"/>
            <a:ext cx="1990165" cy="682170"/>
          </a:xfrm>
        </p:spPr>
        <p:txBody>
          <a:bodyPr>
            <a:noAutofit/>
          </a:bodyPr>
          <a:lstStyle/>
          <a:p>
            <a:pPr algn="ctr" rtl="1"/>
            <a:r>
              <a:rPr lang="ar-EG" b="1" u="sng" dirty="0">
                <a:solidFill>
                  <a:srgbClr val="FFC000"/>
                </a:solidFill>
              </a:rPr>
              <a:t>10 أمشير</a:t>
            </a:r>
            <a:endParaRPr lang="en-GB"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ECAE8DA3-583F-4590-AE66-435DD1A19A32}"/>
              </a:ext>
            </a:extLst>
          </p:cNvPr>
          <p:cNvSpPr txBox="1"/>
          <p:nvPr/>
        </p:nvSpPr>
        <p:spPr>
          <a:xfrm>
            <a:off x="0" y="4824007"/>
            <a:ext cx="9144000" cy="1200329"/>
          </a:xfrm>
          <a:prstGeom prst="rect">
            <a:avLst/>
          </a:prstGeom>
          <a:noFill/>
        </p:spPr>
        <p:txBody>
          <a:bodyPr wrap="square" rtlCol="0">
            <a:spAutoFit/>
          </a:bodyPr>
          <a:lstStyle/>
          <a:p>
            <a:pPr marL="0" marR="0" lvl="0" indent="0" algn="ctr" defTabSz="914400" rtl="1"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ar-EG" sz="80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120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5 أبيب</a:t>
            </a:r>
            <a:endParaRPr kumimoji="0" lang="en-GB" sz="8000" b="1" i="0" u="sng" strike="noStrike" kern="120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1996898507"/>
      </p:ext>
    </p:extLst>
  </p:cSld>
  <p:clrMapOvr>
    <a:masterClrMapping/>
  </p:clrMapOvr>
</p:sld>
</file>

<file path=ppt/slides/slide4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406123121"/>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4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2017059" y="1"/>
            <a:ext cx="2017059" cy="806824"/>
          </a:xfrm>
        </p:spPr>
        <p:txBody>
          <a:bodyPr/>
          <a:lstStyle/>
          <a:p>
            <a:pPr algn="ctr" rtl="1"/>
            <a:r>
              <a:rPr lang="ar-EG" sz="4400" b="1" u="sng" dirty="0">
                <a:solidFill>
                  <a:srgbClr val="FFC000"/>
                </a:solidFill>
              </a:rPr>
              <a:t>11 أمشير</a:t>
            </a:r>
            <a:endParaRPr lang="en-GB" sz="4400"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CBE96778-A3D6-4544-9DF3-D87A1BA6CDEF}"/>
              </a:ext>
            </a:extLst>
          </p:cNvPr>
          <p:cNvSpPr txBox="1"/>
          <p:nvPr/>
        </p:nvSpPr>
        <p:spPr>
          <a:xfrm>
            <a:off x="0" y="4824007"/>
            <a:ext cx="9144000" cy="1323439"/>
          </a:xfrm>
          <a:prstGeom prst="rect">
            <a:avLst/>
          </a:prstGeom>
          <a:noFill/>
        </p:spPr>
        <p:txBody>
          <a:bodyPr wrap="square" rtlCol="0">
            <a:spAutoFit/>
          </a:bodyPr>
          <a:lstStyle/>
          <a:p>
            <a:pPr marL="0" marR="0" lvl="0" indent="0" algn="ctr" defTabSz="914400" rtl="1" eaLnBrk="0" fontAlgn="base" latinLnBrk="0" hangingPunct="0">
              <a:lnSpc>
                <a:spcPct val="100000"/>
              </a:lnSpc>
              <a:spcBef>
                <a:spcPct val="20000"/>
              </a:spcBef>
              <a:spcAft>
                <a:spcPct val="0"/>
              </a:spcAft>
              <a:buClrTx/>
              <a:buSzTx/>
              <a:buFontTx/>
              <a:buNone/>
              <a:tabLst/>
              <a:defRPr/>
            </a:pPr>
            <a:r>
              <a:rPr kumimoji="0" lang="ar-EG" sz="8000" b="1" i="0" u="none" strike="noStrike" kern="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29 هاتور</a:t>
            </a:r>
            <a:endParaRPr kumimoji="0" lang="en-GB" sz="8000" b="1" i="0" u="sng" strike="noStrike" kern="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267777132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AB89E6FB-1EE2-43ED-A1B0-425345A9D36E}"/>
              </a:ext>
            </a:extLst>
          </p:cNvPr>
          <p:cNvSpPr txBox="1"/>
          <p:nvPr/>
        </p:nvSpPr>
        <p:spPr>
          <a:xfrm>
            <a:off x="0" y="4345206"/>
            <a:ext cx="9144000" cy="2554545"/>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SA" sz="3200" b="1" i="0" u="none" strike="noStrike" kern="1200" cap="none" spc="0" normalizeH="0" baseline="0" noProof="0" dirty="0">
                <a:ln>
                  <a:noFill/>
                </a:ln>
                <a:solidFill>
                  <a:prstClr val="white"/>
                </a:solidFill>
                <a:effectLst/>
                <a:uLnTx/>
                <a:uFillTx/>
                <a:latin typeface="Calibri"/>
                <a:ea typeface="+mn-ea"/>
                <a:cs typeface="Times New Roman" panose="02020603050405020304" pitchFamily="18" charset="0"/>
              </a:rPr>
              <a:t>وإذ كان غيرَ بعيدٍ عن البيتِ أرسَلَ إليهِ قائدُ المِئةِ أصدقاء يقولُ له: " ياربُّ، لا تَتعب. فإني لستُ مُستحقّاً أن تدخُل تَحتَ سقفِ بيتي. لذلكَ لم أحسِب ذاتي مُستحقّاً أن آتي إليك لكن قُل كلمةً فيبرأ فتاي. فإني أنا إنسانٌ مُرَتَّبٌ تحتَ سُلطانٍ، وأنَّه تحت يدي جندٌ. فأقول لهذا: اذهب فيذهبُ، ولآخر: تعال فيجيء، ولعبدي: افعل هـذا فيفعـلُ ". </a:t>
            </a:r>
            <a:endParaRPr kumimoji="0" lang="en-GB" sz="3200" b="1" i="0" u="none" strike="noStrike" kern="1200" cap="none" spc="0" normalizeH="0" baseline="0" noProof="0" dirty="0">
              <a:ln>
                <a:noFill/>
              </a:ln>
              <a:solidFill>
                <a:prstClr val="white"/>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1665962361"/>
      </p:ext>
    </p:extLst>
  </p:cSld>
  <p:clrMapOvr>
    <a:masterClrMapping/>
  </p:clrMapOvr>
</p:sld>
</file>

<file path=ppt/slides/slide4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655527415"/>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4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2254D-041D-4D6F-B6E9-A76935B5652E}"/>
              </a:ext>
            </a:extLst>
          </p:cNvPr>
          <p:cNvSpPr txBox="1">
            <a:spLocks/>
          </p:cNvSpPr>
          <p:nvPr/>
        </p:nvSpPr>
        <p:spPr>
          <a:xfrm>
            <a:off x="-2017061" y="0"/>
            <a:ext cx="2017061" cy="68217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1" eaLnBrk="1" fontAlgn="auto" latinLnBrk="0" hangingPunct="1">
              <a:lnSpc>
                <a:spcPct val="90000"/>
              </a:lnSpc>
              <a:spcBef>
                <a:spcPct val="0"/>
              </a:spcBef>
              <a:spcAft>
                <a:spcPts val="0"/>
              </a:spcAft>
              <a:buClrTx/>
              <a:buSzTx/>
              <a:buFontTx/>
              <a:buNone/>
              <a:tabLst/>
              <a:defRPr/>
            </a:pPr>
            <a:r>
              <a:rPr kumimoji="0" lang="ar-EG" sz="4200" b="1" i="0" u="sng" strike="noStrike" kern="1200" cap="none" spc="0" normalizeH="0" baseline="0" noProof="0" dirty="0">
                <a:ln>
                  <a:noFill/>
                </a:ln>
                <a:solidFill>
                  <a:srgbClr val="FFC000"/>
                </a:solidFill>
                <a:effectLst/>
                <a:uLnTx/>
                <a:uFillTx/>
                <a:latin typeface="Times New Roman" panose="02020603050405020304" pitchFamily="18" charset="0"/>
                <a:ea typeface="+mj-ea"/>
                <a:cs typeface="Times New Roman" panose="02020603050405020304" pitchFamily="18" charset="0"/>
              </a:rPr>
              <a:t>12 أمشير</a:t>
            </a:r>
            <a:endParaRPr kumimoji="0" lang="en-GB" sz="4200" b="1" i="0" u="sng" strike="noStrike" kern="1200" cap="none" spc="0" normalizeH="0" baseline="0" noProof="0" dirty="0">
              <a:ln>
                <a:noFill/>
              </a:ln>
              <a:solidFill>
                <a:srgbClr val="FFC000"/>
              </a:solidFill>
              <a:effectLst/>
              <a:uLnTx/>
              <a:uFillTx/>
              <a:latin typeface="Times New Roman" panose="02020603050405020304" pitchFamily="18" charset="0"/>
              <a:ea typeface="+mj-ea"/>
              <a:cs typeface="+mj-cs"/>
            </a:endParaRPr>
          </a:p>
        </p:txBody>
      </p:sp>
      <p:sp>
        <p:nvSpPr>
          <p:cNvPr id="3" name="TextBox 2">
            <a:hlinkClick r:id="rId2" action="ppaction://hlinksldjump"/>
            <a:extLst>
              <a:ext uri="{FF2B5EF4-FFF2-40B4-BE49-F238E27FC236}">
                <a16:creationId xmlns:a16="http://schemas.microsoft.com/office/drawing/2014/main" id="{9248F297-9105-45A4-BF0F-6ECFCBB7B1F6}"/>
              </a:ext>
            </a:extLst>
          </p:cNvPr>
          <p:cNvSpPr txBox="1"/>
          <p:nvPr/>
        </p:nvSpPr>
        <p:spPr>
          <a:xfrm>
            <a:off x="0" y="5141728"/>
            <a:ext cx="9143999" cy="1200329"/>
          </a:xfrm>
          <a:prstGeom prst="rect">
            <a:avLst/>
          </a:prstGeom>
          <a:noFill/>
        </p:spPr>
        <p:txBody>
          <a:bodyPr wrap="square" rtlCol="0">
            <a:spAutoFit/>
          </a:body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ar-EG" sz="8000" b="1" i="0" u="none" strike="noStrike" kern="0" cap="none" spc="0" normalizeH="0" baseline="0" noProof="0" dirty="0">
                <a:ln>
                  <a:noFill/>
                </a:ln>
                <a:solidFill>
                  <a:prstClr val="white"/>
                </a:solidFill>
                <a:effectLst/>
                <a:uLnTx/>
                <a:uFillTx/>
                <a:latin typeface="Calibri"/>
                <a:ea typeface="+mn-ea"/>
                <a:cs typeface="Arial" panose="020B0604020202020204" pitchFamily="34" charset="0"/>
              </a:rPr>
              <a:t>تقرأ فصول </a:t>
            </a:r>
            <a:r>
              <a:rPr kumimoji="0" lang="ar-EG" sz="8000" b="1" i="0" u="sng" strike="noStrike" kern="0" cap="none" spc="0" normalizeH="0" baseline="0" noProof="0" dirty="0">
                <a:ln>
                  <a:noFill/>
                </a:ln>
                <a:solidFill>
                  <a:srgbClr val="FFC000"/>
                </a:solidFill>
                <a:effectLst/>
                <a:uLnTx/>
                <a:uFillTx/>
                <a:latin typeface="Calibri"/>
                <a:ea typeface="+mn-ea"/>
                <a:cs typeface="Arial" panose="020B0604020202020204" pitchFamily="34" charset="0"/>
              </a:rPr>
              <a:t>20 بشنس</a:t>
            </a:r>
            <a:endParaRPr kumimoji="0" lang="en-GB" sz="8000" b="1" i="0" u="sng" strike="noStrike" kern="0" cap="none" spc="0" normalizeH="0" baseline="0" noProof="0" dirty="0">
              <a:ln>
                <a:noFill/>
              </a:ln>
              <a:solidFill>
                <a:srgbClr val="FFC000"/>
              </a:solidFill>
              <a:effectLst/>
              <a:uLnTx/>
              <a:uFillTx/>
              <a:latin typeface="Calibri"/>
              <a:ea typeface="+mn-ea"/>
              <a:cs typeface="+mn-cs"/>
            </a:endParaRPr>
          </a:p>
        </p:txBody>
      </p:sp>
    </p:spTree>
    <p:extLst>
      <p:ext uri="{BB962C8B-B14F-4D97-AF65-F5344CB8AC3E}">
        <p14:creationId xmlns:p14="http://schemas.microsoft.com/office/powerpoint/2010/main" val="3398338052"/>
      </p:ext>
    </p:extLst>
  </p:cSld>
  <p:clrMapOvr>
    <a:masterClrMapping/>
  </p:clrMapOvr>
</p:sld>
</file>

<file path=ppt/slides/slide4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027730430"/>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4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2164976" y="1"/>
            <a:ext cx="2164976" cy="847164"/>
          </a:xfrm>
        </p:spPr>
        <p:txBody>
          <a:bodyPr/>
          <a:lstStyle/>
          <a:p>
            <a:pPr algn="ctr" rtl="1"/>
            <a:r>
              <a:rPr lang="ar-EG" sz="4800" b="1" u="sng" dirty="0">
                <a:solidFill>
                  <a:srgbClr val="FFC000"/>
                </a:solidFill>
              </a:rPr>
              <a:t>13 أمشير</a:t>
            </a:r>
            <a:endParaRPr lang="en-GB" sz="4400"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03A5FB0F-E65E-4019-AD56-1C1BF4D595DA}"/>
              </a:ext>
            </a:extLst>
          </p:cNvPr>
          <p:cNvSpPr txBox="1"/>
          <p:nvPr/>
        </p:nvSpPr>
        <p:spPr>
          <a:xfrm>
            <a:off x="0" y="4824007"/>
            <a:ext cx="9144000" cy="1323439"/>
          </a:xfrm>
          <a:prstGeom prst="rect">
            <a:avLst/>
          </a:prstGeom>
          <a:noFill/>
        </p:spPr>
        <p:txBody>
          <a:bodyPr wrap="square" rtlCol="0">
            <a:spAutoFit/>
          </a:bodyPr>
          <a:lstStyle/>
          <a:p>
            <a:pPr marL="0" marR="0" lvl="0" indent="0" algn="ctr" defTabSz="914400" rtl="1" eaLnBrk="0" fontAlgn="base" latinLnBrk="0" hangingPunct="0">
              <a:lnSpc>
                <a:spcPct val="100000"/>
              </a:lnSpc>
              <a:spcBef>
                <a:spcPct val="20000"/>
              </a:spcBef>
              <a:spcAft>
                <a:spcPct val="0"/>
              </a:spcAft>
              <a:buClrTx/>
              <a:buSzTx/>
              <a:buFontTx/>
              <a:buNone/>
              <a:tabLst/>
              <a:defRPr/>
            </a:pPr>
            <a:r>
              <a:rPr kumimoji="0" lang="ar-EG" sz="8000" b="1" i="0" u="none" strike="noStrike" kern="0" cap="none" spc="0" normalizeH="0" baseline="0" noProof="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0" cap="none" spc="0" normalizeH="0" baseline="0" noProof="0">
                <a:ln>
                  <a:noFill/>
                </a:ln>
                <a:solidFill>
                  <a:srgbClr val="FFC000"/>
                </a:solidFill>
                <a:effectLst/>
                <a:uLnTx/>
                <a:uFillTx/>
                <a:latin typeface="Arial" panose="020B0604020202020204" pitchFamily="34" charset="0"/>
                <a:ea typeface="+mn-ea"/>
                <a:cs typeface="Arial" panose="020B0604020202020204" pitchFamily="34" charset="0"/>
              </a:rPr>
              <a:t>27 برمودة</a:t>
            </a:r>
            <a:endParaRPr kumimoji="0" lang="en-GB" sz="8000" b="1" i="0" u="sng" strike="noStrike" kern="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4108317508"/>
      </p:ext>
    </p:extLst>
  </p:cSld>
  <p:clrMapOvr>
    <a:masterClrMapping/>
  </p:clrMapOvr>
</p:sld>
</file>

<file path=ppt/slides/slide4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58614055"/>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4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2043953" y="1"/>
            <a:ext cx="2043953" cy="806824"/>
          </a:xfrm>
        </p:spPr>
        <p:txBody>
          <a:bodyPr/>
          <a:lstStyle/>
          <a:p>
            <a:pPr algn="ctr" rtl="1"/>
            <a:r>
              <a:rPr lang="ar-EG" sz="4400" b="1" u="sng" dirty="0">
                <a:solidFill>
                  <a:srgbClr val="FFC000"/>
                </a:solidFill>
              </a:rPr>
              <a:t>14 أمشير</a:t>
            </a:r>
            <a:endParaRPr lang="en-GB" sz="4400" b="1" u="sng" dirty="0">
              <a:solidFill>
                <a:srgbClr val="FFC000"/>
              </a:solidFill>
            </a:endParaRPr>
          </a:p>
        </p:txBody>
      </p:sp>
      <p:sp>
        <p:nvSpPr>
          <p:cNvPr id="4" name="TextBox 3">
            <a:extLst>
              <a:ext uri="{FF2B5EF4-FFF2-40B4-BE49-F238E27FC236}">
                <a16:creationId xmlns:a16="http://schemas.microsoft.com/office/drawing/2014/main" id="{CDFDEE6D-FAD9-44AA-A0E6-F435C804EB0C}"/>
              </a:ext>
            </a:extLst>
          </p:cNvPr>
          <p:cNvSpPr txBox="1"/>
          <p:nvPr/>
        </p:nvSpPr>
        <p:spPr>
          <a:xfrm>
            <a:off x="0" y="4824007"/>
            <a:ext cx="8407774" cy="1323439"/>
          </a:xfrm>
          <a:prstGeom prst="rect">
            <a:avLst/>
          </a:prstGeom>
          <a:noFill/>
        </p:spPr>
        <p:txBody>
          <a:bodyPr wrap="square" rtlCol="0">
            <a:spAutoFit/>
          </a:bodyPr>
          <a:lstStyle/>
          <a:p>
            <a:pPr marL="0" marR="0" lvl="0" indent="0" algn="ctr" defTabSz="457200" rtl="1" eaLnBrk="1" fontAlgn="auto" latinLnBrk="0" hangingPunct="1">
              <a:lnSpc>
                <a:spcPct val="100000"/>
              </a:lnSpc>
              <a:spcBef>
                <a:spcPts val="0"/>
              </a:spcBef>
              <a:spcAft>
                <a:spcPts val="0"/>
              </a:spcAft>
              <a:buClrTx/>
              <a:buSzTx/>
              <a:buFontTx/>
              <a:buNone/>
              <a:tabLst/>
              <a:defRPr/>
            </a:pPr>
            <a:endParaRPr kumimoji="0" lang="en-GB" sz="8000" b="1"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
        <p:nvSpPr>
          <p:cNvPr id="9" name="TextBox 8">
            <a:hlinkClick r:id="rId2" action="ppaction://hlinksldjump"/>
            <a:extLst>
              <a:ext uri="{FF2B5EF4-FFF2-40B4-BE49-F238E27FC236}">
                <a16:creationId xmlns:a16="http://schemas.microsoft.com/office/drawing/2014/main" id="{42ADB5C5-4B62-4AF2-8BE5-A798BB8240A1}"/>
              </a:ext>
            </a:extLst>
          </p:cNvPr>
          <p:cNvSpPr txBox="1"/>
          <p:nvPr/>
        </p:nvSpPr>
        <p:spPr>
          <a:xfrm>
            <a:off x="712694" y="4932257"/>
            <a:ext cx="7718612" cy="1323439"/>
          </a:xfrm>
          <a:prstGeom prst="rect">
            <a:avLst/>
          </a:prstGeom>
          <a:noFill/>
        </p:spPr>
        <p:txBody>
          <a:bodyPr wrap="square" rtlCol="0">
            <a:spAutoFit/>
          </a:bodyPr>
          <a:lstStyle/>
          <a:p>
            <a:pPr marL="0" marR="0" lvl="0" indent="0" algn="ctr" defTabSz="914400" rtl="1" eaLnBrk="0" fontAlgn="base" latinLnBrk="0" hangingPunct="0">
              <a:lnSpc>
                <a:spcPct val="100000"/>
              </a:lnSpc>
              <a:spcBef>
                <a:spcPct val="20000"/>
              </a:spcBef>
              <a:spcAft>
                <a:spcPct val="0"/>
              </a:spcAft>
              <a:buClrTx/>
              <a:buSzTx/>
              <a:buFontTx/>
              <a:buNone/>
              <a:tabLst/>
              <a:defRPr/>
            </a:pPr>
            <a:r>
              <a:rPr kumimoji="0" lang="ar-EG" sz="8000" b="1" i="0" u="none" strike="noStrike" kern="0" cap="none" spc="0" normalizeH="0" baseline="0" noProof="0" dirty="0">
                <a:ln>
                  <a:noFill/>
                </a:ln>
                <a:solidFill>
                  <a:prstClr val="white"/>
                </a:solidFill>
                <a:effectLst/>
                <a:uLnTx/>
                <a:uFillTx/>
                <a:latin typeface="Calibri"/>
                <a:ea typeface="+mn-ea"/>
                <a:cs typeface="Arial" panose="020B0604020202020204" pitchFamily="34" charset="0"/>
              </a:rPr>
              <a:t>تقرأ فصول </a:t>
            </a:r>
            <a:r>
              <a:rPr kumimoji="0" lang="ar-EG" sz="8000" b="1" i="0" u="sng" strike="noStrike" kern="0" cap="none" spc="0" normalizeH="0" baseline="0" noProof="0" dirty="0">
                <a:ln>
                  <a:noFill/>
                </a:ln>
                <a:solidFill>
                  <a:srgbClr val="FFC000"/>
                </a:solidFill>
                <a:effectLst/>
                <a:uLnTx/>
                <a:uFillTx/>
                <a:latin typeface="Calibri"/>
                <a:ea typeface="+mn-ea"/>
                <a:cs typeface="Arial" panose="020B0604020202020204" pitchFamily="34" charset="0"/>
              </a:rPr>
              <a:t>17 هاتور</a:t>
            </a:r>
            <a:endParaRPr kumimoji="0" lang="en-GB" sz="8000" b="1" i="0" u="sng" strike="noStrike" kern="0" cap="none" spc="0" normalizeH="0" baseline="0" noProof="0" dirty="0">
              <a:ln>
                <a:noFill/>
              </a:ln>
              <a:solidFill>
                <a:srgbClr val="FFC000"/>
              </a:solidFill>
              <a:effectLst/>
              <a:uLnTx/>
              <a:uFillTx/>
              <a:latin typeface="Calibri"/>
              <a:ea typeface="+mn-ea"/>
              <a:cs typeface="+mn-cs"/>
            </a:endParaRPr>
          </a:p>
        </p:txBody>
      </p:sp>
    </p:spTree>
    <p:extLst>
      <p:ext uri="{BB962C8B-B14F-4D97-AF65-F5344CB8AC3E}">
        <p14:creationId xmlns:p14="http://schemas.microsoft.com/office/powerpoint/2010/main" val="1088952107"/>
      </p:ext>
    </p:extLst>
  </p:cSld>
  <p:clrMapOvr>
    <a:masterClrMapping/>
  </p:clrMapOvr>
</p:sld>
</file>

<file path=ppt/slides/slide4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19518802"/>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4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2191870" y="1"/>
            <a:ext cx="2191872" cy="806824"/>
          </a:xfrm>
        </p:spPr>
        <p:txBody>
          <a:bodyPr/>
          <a:lstStyle/>
          <a:p>
            <a:pPr algn="ctr" rtl="1"/>
            <a:r>
              <a:rPr lang="ar-EG" sz="4800" b="1" u="sng" dirty="0">
                <a:solidFill>
                  <a:srgbClr val="FFC000"/>
                </a:solidFill>
              </a:rPr>
              <a:t>15 أمشير</a:t>
            </a:r>
            <a:endParaRPr lang="en-GB" sz="4800" b="1" u="sng" dirty="0">
              <a:solidFill>
                <a:srgbClr val="FFC000"/>
              </a:solidFill>
            </a:endParaRPr>
          </a:p>
        </p:txBody>
      </p:sp>
      <p:sp>
        <p:nvSpPr>
          <p:cNvPr id="6" name="TextBox 5">
            <a:hlinkClick r:id="rId2" action="ppaction://hlinksldjump"/>
            <a:extLst>
              <a:ext uri="{FF2B5EF4-FFF2-40B4-BE49-F238E27FC236}">
                <a16:creationId xmlns:a16="http://schemas.microsoft.com/office/drawing/2014/main" id="{ADA2639C-0E3C-452C-B084-59D20501ADC5}"/>
              </a:ext>
            </a:extLst>
          </p:cNvPr>
          <p:cNvSpPr txBox="1"/>
          <p:nvPr/>
        </p:nvSpPr>
        <p:spPr>
          <a:xfrm>
            <a:off x="0" y="4824680"/>
            <a:ext cx="9144000" cy="1323439"/>
          </a:xfrm>
          <a:prstGeom prst="rect">
            <a:avLst/>
          </a:prstGeom>
          <a:noFill/>
        </p:spPr>
        <p:txBody>
          <a:bodyPr wrap="square" rtlCol="0">
            <a:spAutoFit/>
          </a:bodyPr>
          <a:lstStyle/>
          <a:p>
            <a:pPr marL="0" marR="0" lvl="0" indent="0" algn="ctr" defTabSz="914400" rtl="1" eaLnBrk="0" fontAlgn="base" latinLnBrk="0" hangingPunct="0">
              <a:lnSpc>
                <a:spcPct val="100000"/>
              </a:lnSpc>
              <a:spcBef>
                <a:spcPct val="20000"/>
              </a:spcBef>
              <a:spcAft>
                <a:spcPct val="0"/>
              </a:spcAft>
              <a:buClrTx/>
              <a:buSzTx/>
              <a:buFontTx/>
              <a:buNone/>
              <a:tabLst/>
              <a:defRPr/>
            </a:pPr>
            <a:r>
              <a:rPr kumimoji="0" lang="ar-EG" sz="8000" b="1" i="0" u="none" strike="noStrike" kern="0" cap="none" spc="0" normalizeH="0" baseline="0" noProof="0" dirty="0">
                <a:ln>
                  <a:noFill/>
                </a:ln>
                <a:solidFill>
                  <a:prstClr val="white"/>
                </a:solidFill>
                <a:effectLst/>
                <a:uLnTx/>
                <a:uFillTx/>
                <a:latin typeface="Calibri"/>
                <a:ea typeface="+mn-ea"/>
                <a:cs typeface="Arial" panose="020B0604020202020204" pitchFamily="34" charset="0"/>
              </a:rPr>
              <a:t>تقرأ فصول </a:t>
            </a:r>
            <a:r>
              <a:rPr kumimoji="0" lang="ar-EG" sz="8000" b="1" i="0" u="sng" strike="noStrike" kern="0" cap="none" spc="0" normalizeH="0" baseline="0" noProof="0" dirty="0">
                <a:ln>
                  <a:noFill/>
                </a:ln>
                <a:solidFill>
                  <a:srgbClr val="FFC000"/>
                </a:solidFill>
                <a:effectLst/>
                <a:uLnTx/>
                <a:uFillTx/>
                <a:latin typeface="Calibri"/>
                <a:ea typeface="+mn-ea"/>
                <a:cs typeface="Arial" panose="020B0604020202020204" pitchFamily="34" charset="0"/>
              </a:rPr>
              <a:t>16 بؤونة</a:t>
            </a:r>
            <a:endParaRPr kumimoji="0" lang="en-GB" sz="8000" b="1" i="0" u="sng" strike="noStrike" kern="0" cap="none" spc="0" normalizeH="0" baseline="0" noProof="0" dirty="0">
              <a:ln>
                <a:noFill/>
              </a:ln>
              <a:solidFill>
                <a:srgbClr val="FFC000"/>
              </a:solidFill>
              <a:effectLst/>
              <a:uLnTx/>
              <a:uFillTx/>
              <a:latin typeface="Calibri"/>
              <a:ea typeface="+mn-ea"/>
              <a:cs typeface="+mn-cs"/>
            </a:endParaRPr>
          </a:p>
        </p:txBody>
      </p:sp>
    </p:spTree>
    <p:extLst>
      <p:ext uri="{BB962C8B-B14F-4D97-AF65-F5344CB8AC3E}">
        <p14:creationId xmlns:p14="http://schemas.microsoft.com/office/powerpoint/2010/main" val="4290410530"/>
      </p:ext>
    </p:extLst>
  </p:cSld>
  <p:clrMapOvr>
    <a:masterClrMapping/>
  </p:clrMapOvr>
</p:sld>
</file>

<file path=ppt/slides/slide4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725931740"/>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4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2030506" y="1"/>
            <a:ext cx="2030506" cy="806824"/>
          </a:xfrm>
        </p:spPr>
        <p:txBody>
          <a:bodyPr>
            <a:normAutofit/>
          </a:bodyPr>
          <a:lstStyle/>
          <a:p>
            <a:pPr algn="ctr" rtl="1"/>
            <a:r>
              <a:rPr lang="ar-EG" sz="4400" b="1" u="sng" dirty="0">
                <a:solidFill>
                  <a:srgbClr val="FFC000"/>
                </a:solidFill>
                <a:latin typeface="Times New Roman" panose="02020603050405020304" pitchFamily="18" charset="0"/>
                <a:cs typeface="Times New Roman" panose="02020603050405020304" pitchFamily="18" charset="0"/>
              </a:rPr>
              <a:t>16 أمشير</a:t>
            </a:r>
            <a:endParaRPr lang="en-GB" sz="4400"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991C036F-65DD-490E-A99B-544371063533}"/>
              </a:ext>
            </a:extLst>
          </p:cNvPr>
          <p:cNvSpPr txBox="1"/>
          <p:nvPr/>
        </p:nvSpPr>
        <p:spPr>
          <a:xfrm>
            <a:off x="0" y="4958478"/>
            <a:ext cx="9144000" cy="1200329"/>
          </a:xfrm>
          <a:prstGeom prst="rect">
            <a:avLst/>
          </a:prstGeom>
          <a:noFill/>
        </p:spPr>
        <p:txBody>
          <a:bodyPr wrap="square" rtlCol="0">
            <a:spAutoFit/>
          </a:bodyPr>
          <a:lstStyle/>
          <a:p>
            <a:pPr marL="0" marR="0" lvl="0" indent="0" algn="ctr" defTabSz="914400" rtl="1"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ar-EG" sz="80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120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26 توت</a:t>
            </a:r>
            <a:endParaRPr kumimoji="0" lang="en-GB" sz="8000" b="1" i="0" u="sng" strike="noStrike" kern="120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33451479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0707" name="Content Placeholder 3"/>
          <p:cNvSpPr txBox="1">
            <a:spLocks/>
          </p:cNvSpPr>
          <p:nvPr/>
        </p:nvSpPr>
        <p:spPr bwMode="auto">
          <a:xfrm>
            <a:off x="0" y="4345206"/>
            <a:ext cx="914400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457200" rtl="1" eaLnBrk="1" fontAlgn="auto" latinLnBrk="0" hangingPunct="1">
              <a:lnSpc>
                <a:spcPct val="100000"/>
              </a:lnSpc>
              <a:spcBef>
                <a:spcPct val="20000"/>
              </a:spcBef>
              <a:spcAft>
                <a:spcPts val="0"/>
              </a:spcAft>
              <a:buClrTx/>
              <a:buSzTx/>
              <a:buFontTx/>
              <a:buNone/>
              <a:tabLst/>
              <a:defRPr/>
            </a:pPr>
            <a:r>
              <a:rPr kumimoji="0" lang="ar-SA" sz="3200" b="1" i="0" u="none" strike="noStrike" kern="1200" cap="none" spc="0" normalizeH="0" baseline="0" noProof="0" dirty="0">
                <a:ln>
                  <a:noFill/>
                </a:ln>
                <a:solidFill>
                  <a:prstClr val="white"/>
                </a:solidFill>
                <a:effectLst/>
                <a:uLnTx/>
                <a:uFillTx/>
                <a:latin typeface="Calibri" panose="020F0502020204030204" pitchFamily="34" charset="0"/>
                <a:ea typeface="+mn-ea"/>
                <a:cs typeface="Times New Roman" panose="02020603050405020304" pitchFamily="18" charset="0"/>
              </a:rPr>
              <a:t>فلمَّا سمعَ يســوعُ هـذا تعجَّـبَ منـهُ، والتفـتَ إلى الجمـع الذي يتبَعهُ وقال: " ّ أقولُ لكُم: إني لم أجد في كلِّ إسرائيل إيماناً بهذا المقدَار ". فرجعَ المُرسَلون إلى البيتِ، فوجَدوا العَبدَ المريضَ قد برأ.</a:t>
            </a:r>
            <a:r>
              <a:rPr kumimoji="0" lang="ar-EG" sz="3200" b="1" i="0" u="none" strike="noStrike" kern="1200" cap="none" spc="0" normalizeH="0" baseline="0" noProof="0" dirty="0">
                <a:ln>
                  <a:noFill/>
                </a:ln>
                <a:solidFill>
                  <a:prstClr val="white"/>
                </a:solidFill>
                <a:effectLst/>
                <a:uLnTx/>
                <a:uFillTx/>
                <a:latin typeface="Calibri" panose="020F0502020204030204" pitchFamily="34" charset="0"/>
                <a:ea typeface="+mn-ea"/>
                <a:cs typeface="Times New Roman" panose="02020603050405020304" pitchFamily="18" charset="0"/>
              </a:rPr>
              <a:t> </a:t>
            </a:r>
            <a:r>
              <a:rPr kumimoji="0" lang="ar-SA" sz="3200" b="1" i="0" u="none" strike="noStrike" kern="1200" cap="none" spc="0" normalizeH="0" baseline="0" noProof="0" dirty="0">
                <a:ln>
                  <a:noFill/>
                </a:ln>
                <a:solidFill>
                  <a:prstClr val="white"/>
                </a:solidFill>
                <a:effectLst/>
                <a:uLnTx/>
                <a:uFillTx/>
                <a:latin typeface="Calibri" panose="020F0502020204030204" pitchFamily="34" charset="0"/>
                <a:ea typeface="+mn-ea"/>
                <a:cs typeface="Times New Roman" panose="02020603050405020304" pitchFamily="18" charset="0"/>
              </a:rPr>
              <a:t>إسرائيل إيماناً بهذا المقدَار ". فرجعَ المُرسَلون إلى البيتِ، فوجَدوا العَبدَ المريضَ قد برأ.</a:t>
            </a:r>
          </a:p>
        </p:txBody>
      </p:sp>
    </p:spTree>
  </p:cSld>
  <p:clrMapOvr>
    <a:masterClrMapping/>
  </p:clrMapOvr>
  <p:transition spd="slow"/>
</p:sld>
</file>

<file path=ppt/slides/slide4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084235996"/>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4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2164976" y="1"/>
            <a:ext cx="2164976" cy="847164"/>
          </a:xfrm>
        </p:spPr>
        <p:txBody>
          <a:bodyPr/>
          <a:lstStyle/>
          <a:p>
            <a:pPr algn="ctr" rtl="1"/>
            <a:r>
              <a:rPr lang="ar-EG" sz="4800" b="1" u="sng" dirty="0">
                <a:solidFill>
                  <a:srgbClr val="FFC000"/>
                </a:solidFill>
              </a:rPr>
              <a:t>17 أمشير</a:t>
            </a:r>
            <a:endParaRPr lang="en-GB" sz="4400"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03A5FB0F-E65E-4019-AD56-1C1BF4D595DA}"/>
              </a:ext>
            </a:extLst>
          </p:cNvPr>
          <p:cNvSpPr txBox="1"/>
          <p:nvPr/>
        </p:nvSpPr>
        <p:spPr>
          <a:xfrm>
            <a:off x="0" y="4824007"/>
            <a:ext cx="9144000" cy="1323439"/>
          </a:xfrm>
          <a:prstGeom prst="rect">
            <a:avLst/>
          </a:prstGeom>
          <a:noFill/>
        </p:spPr>
        <p:txBody>
          <a:bodyPr wrap="square" rtlCol="0">
            <a:spAutoFit/>
          </a:bodyPr>
          <a:lstStyle/>
          <a:p>
            <a:pPr marL="0" marR="0" lvl="0" indent="0" algn="ctr" defTabSz="914400" rtl="1" eaLnBrk="0" fontAlgn="base" latinLnBrk="0" hangingPunct="0">
              <a:lnSpc>
                <a:spcPct val="100000"/>
              </a:lnSpc>
              <a:spcBef>
                <a:spcPct val="20000"/>
              </a:spcBef>
              <a:spcAft>
                <a:spcPct val="0"/>
              </a:spcAft>
              <a:buClrTx/>
              <a:buSzTx/>
              <a:buFontTx/>
              <a:buNone/>
              <a:tabLst/>
              <a:defRPr/>
            </a:pPr>
            <a:r>
              <a:rPr kumimoji="0" lang="ar-EG" sz="8000" b="1" i="0" u="none" strike="noStrike" kern="0" cap="none" spc="0" normalizeH="0" baseline="0" noProof="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0" cap="none" spc="0" normalizeH="0" baseline="0" noProof="0">
                <a:ln>
                  <a:noFill/>
                </a:ln>
                <a:solidFill>
                  <a:srgbClr val="FFC000"/>
                </a:solidFill>
                <a:effectLst/>
                <a:uLnTx/>
                <a:uFillTx/>
                <a:latin typeface="Arial" panose="020B0604020202020204" pitchFamily="34" charset="0"/>
                <a:ea typeface="+mn-ea"/>
                <a:cs typeface="Arial" panose="020B0604020202020204" pitchFamily="34" charset="0"/>
              </a:rPr>
              <a:t>27 برمودة</a:t>
            </a:r>
            <a:endParaRPr kumimoji="0" lang="en-GB" sz="8000" b="1" i="0" u="sng" strike="noStrike" kern="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1347634462"/>
      </p:ext>
    </p:extLst>
  </p:cSld>
  <p:clrMapOvr>
    <a:masterClrMapping/>
  </p:clrMapOvr>
</p:sld>
</file>

<file path=ppt/slides/slide4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026339233"/>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4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2030506" y="1"/>
            <a:ext cx="2030506" cy="806824"/>
          </a:xfrm>
        </p:spPr>
        <p:txBody>
          <a:bodyPr/>
          <a:lstStyle/>
          <a:p>
            <a:pPr algn="ctr" rtl="1"/>
            <a:r>
              <a:rPr lang="ar-EG" sz="4400" b="1" u="sng" dirty="0">
                <a:solidFill>
                  <a:srgbClr val="FFC000"/>
                </a:solidFill>
              </a:rPr>
              <a:t>18 أمشير</a:t>
            </a:r>
            <a:endParaRPr lang="en-GB" sz="4400" b="1" u="sng" dirty="0">
              <a:solidFill>
                <a:srgbClr val="FFC000"/>
              </a:solidFill>
            </a:endParaRPr>
          </a:p>
        </p:txBody>
      </p:sp>
      <p:sp>
        <p:nvSpPr>
          <p:cNvPr id="4" name="TextBox 3">
            <a:extLst>
              <a:ext uri="{FF2B5EF4-FFF2-40B4-BE49-F238E27FC236}">
                <a16:creationId xmlns:a16="http://schemas.microsoft.com/office/drawing/2014/main" id="{CDFDEE6D-FAD9-44AA-A0E6-F435C804EB0C}"/>
              </a:ext>
            </a:extLst>
          </p:cNvPr>
          <p:cNvSpPr txBox="1"/>
          <p:nvPr/>
        </p:nvSpPr>
        <p:spPr>
          <a:xfrm>
            <a:off x="0" y="4824007"/>
            <a:ext cx="8407774" cy="1323439"/>
          </a:xfrm>
          <a:prstGeom prst="rect">
            <a:avLst/>
          </a:prstGeom>
          <a:noFill/>
        </p:spPr>
        <p:txBody>
          <a:bodyPr wrap="square" rtlCol="0">
            <a:spAutoFit/>
          </a:bodyPr>
          <a:lstStyle/>
          <a:p>
            <a:pPr marL="0" marR="0" lvl="0" indent="0" algn="ctr" defTabSz="457200" rtl="1" eaLnBrk="1" fontAlgn="auto" latinLnBrk="0" hangingPunct="1">
              <a:lnSpc>
                <a:spcPct val="100000"/>
              </a:lnSpc>
              <a:spcBef>
                <a:spcPts val="0"/>
              </a:spcBef>
              <a:spcAft>
                <a:spcPts val="0"/>
              </a:spcAft>
              <a:buClrTx/>
              <a:buSzTx/>
              <a:buFontTx/>
              <a:buNone/>
              <a:tabLst/>
              <a:defRPr/>
            </a:pPr>
            <a:endParaRPr kumimoji="0" lang="en-GB" sz="8000" b="1"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
        <p:nvSpPr>
          <p:cNvPr id="9" name="TextBox 8">
            <a:hlinkClick r:id="rId2" action="ppaction://hlinksldjump"/>
            <a:extLst>
              <a:ext uri="{FF2B5EF4-FFF2-40B4-BE49-F238E27FC236}">
                <a16:creationId xmlns:a16="http://schemas.microsoft.com/office/drawing/2014/main" id="{42ADB5C5-4B62-4AF2-8BE5-A798BB8240A1}"/>
              </a:ext>
            </a:extLst>
          </p:cNvPr>
          <p:cNvSpPr txBox="1"/>
          <p:nvPr/>
        </p:nvSpPr>
        <p:spPr>
          <a:xfrm>
            <a:off x="0" y="4824006"/>
            <a:ext cx="9144000" cy="1323439"/>
          </a:xfrm>
          <a:prstGeom prst="rect">
            <a:avLst/>
          </a:prstGeom>
          <a:noFill/>
        </p:spPr>
        <p:txBody>
          <a:bodyPr wrap="square" rtlCol="0">
            <a:spAutoFit/>
          </a:bodyPr>
          <a:lstStyle/>
          <a:p>
            <a:pPr marL="0" marR="0" lvl="0" indent="0" algn="ctr" defTabSz="914400" rtl="1" eaLnBrk="0" fontAlgn="base" latinLnBrk="0" hangingPunct="0">
              <a:lnSpc>
                <a:spcPct val="100000"/>
              </a:lnSpc>
              <a:spcBef>
                <a:spcPct val="20000"/>
              </a:spcBef>
              <a:spcAft>
                <a:spcPct val="0"/>
              </a:spcAft>
              <a:buClrTx/>
              <a:buSzTx/>
              <a:buFontTx/>
              <a:buNone/>
              <a:tabLst/>
              <a:defRPr/>
            </a:pPr>
            <a:r>
              <a:rPr kumimoji="0" lang="ar-EG" sz="8000" b="1" i="0" u="none" strike="noStrike" kern="0" cap="none" spc="0" normalizeH="0" baseline="0" noProof="0" dirty="0">
                <a:ln>
                  <a:noFill/>
                </a:ln>
                <a:solidFill>
                  <a:prstClr val="white"/>
                </a:solidFill>
                <a:effectLst/>
                <a:uLnTx/>
                <a:uFillTx/>
                <a:latin typeface="Calibri"/>
                <a:ea typeface="+mn-ea"/>
                <a:cs typeface="Arial" panose="020B0604020202020204" pitchFamily="34" charset="0"/>
              </a:rPr>
              <a:t>تقرأ فصول </a:t>
            </a:r>
            <a:r>
              <a:rPr kumimoji="0" lang="ar-EG" sz="8000" b="1" i="0" u="sng" strike="noStrike" kern="0" cap="none" spc="0" normalizeH="0" baseline="0" noProof="0" dirty="0">
                <a:ln>
                  <a:noFill/>
                </a:ln>
                <a:solidFill>
                  <a:srgbClr val="FFC000"/>
                </a:solidFill>
                <a:effectLst/>
                <a:uLnTx/>
                <a:uFillTx/>
                <a:latin typeface="Calibri"/>
                <a:ea typeface="+mn-ea"/>
                <a:cs typeface="Arial" panose="020B0604020202020204" pitchFamily="34" charset="0"/>
              </a:rPr>
              <a:t>17 هاتور</a:t>
            </a:r>
            <a:endParaRPr kumimoji="0" lang="en-GB" sz="8000" b="1" i="0" u="sng" strike="noStrike" kern="0" cap="none" spc="0" normalizeH="0" baseline="0" noProof="0" dirty="0">
              <a:ln>
                <a:noFill/>
              </a:ln>
              <a:solidFill>
                <a:srgbClr val="FFC000"/>
              </a:solidFill>
              <a:effectLst/>
              <a:uLnTx/>
              <a:uFillTx/>
              <a:latin typeface="Calibri"/>
              <a:ea typeface="+mn-ea"/>
              <a:cs typeface="+mn-cs"/>
            </a:endParaRPr>
          </a:p>
        </p:txBody>
      </p:sp>
    </p:spTree>
    <p:extLst>
      <p:ext uri="{BB962C8B-B14F-4D97-AF65-F5344CB8AC3E}">
        <p14:creationId xmlns:p14="http://schemas.microsoft.com/office/powerpoint/2010/main" val="1148001040"/>
      </p:ext>
    </p:extLst>
  </p:cSld>
  <p:clrMapOvr>
    <a:masterClrMapping/>
  </p:clrMapOvr>
</p:sld>
</file>

<file path=ppt/slides/slide4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38798439"/>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4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2254D-041D-4D6F-B6E9-A76935B5652E}"/>
              </a:ext>
            </a:extLst>
          </p:cNvPr>
          <p:cNvSpPr txBox="1">
            <a:spLocks/>
          </p:cNvSpPr>
          <p:nvPr/>
        </p:nvSpPr>
        <p:spPr>
          <a:xfrm>
            <a:off x="-2017061" y="0"/>
            <a:ext cx="2017061" cy="68217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1" eaLnBrk="1" fontAlgn="auto" latinLnBrk="0" hangingPunct="1">
              <a:lnSpc>
                <a:spcPct val="90000"/>
              </a:lnSpc>
              <a:spcBef>
                <a:spcPct val="0"/>
              </a:spcBef>
              <a:spcAft>
                <a:spcPts val="0"/>
              </a:spcAft>
              <a:buClrTx/>
              <a:buSzTx/>
              <a:buFontTx/>
              <a:buNone/>
              <a:tabLst/>
              <a:defRPr/>
            </a:pPr>
            <a:r>
              <a:rPr kumimoji="0" lang="ar-EG" sz="4200" b="1" i="0" u="sng" strike="noStrike" kern="1200" cap="none" spc="0" normalizeH="0" baseline="0" noProof="0" dirty="0">
                <a:ln>
                  <a:noFill/>
                </a:ln>
                <a:solidFill>
                  <a:srgbClr val="FFC000"/>
                </a:solidFill>
                <a:effectLst/>
                <a:uLnTx/>
                <a:uFillTx/>
                <a:latin typeface="Times New Roman" panose="02020603050405020304" pitchFamily="18" charset="0"/>
                <a:ea typeface="+mj-ea"/>
                <a:cs typeface="Times New Roman" panose="02020603050405020304" pitchFamily="18" charset="0"/>
              </a:rPr>
              <a:t>19 أمشير</a:t>
            </a:r>
            <a:endParaRPr kumimoji="0" lang="en-GB" sz="4200" b="1" i="0" u="sng" strike="noStrike" kern="1200" cap="none" spc="0" normalizeH="0" baseline="0" noProof="0" dirty="0">
              <a:ln>
                <a:noFill/>
              </a:ln>
              <a:solidFill>
                <a:srgbClr val="FFC000"/>
              </a:solidFill>
              <a:effectLst/>
              <a:uLnTx/>
              <a:uFillTx/>
              <a:latin typeface="Times New Roman" panose="02020603050405020304" pitchFamily="18" charset="0"/>
              <a:ea typeface="+mj-ea"/>
              <a:cs typeface="+mj-cs"/>
            </a:endParaRPr>
          </a:p>
        </p:txBody>
      </p:sp>
      <p:sp>
        <p:nvSpPr>
          <p:cNvPr id="3" name="TextBox 2">
            <a:hlinkClick r:id="rId2" action="ppaction://hlinksldjump"/>
            <a:extLst>
              <a:ext uri="{FF2B5EF4-FFF2-40B4-BE49-F238E27FC236}">
                <a16:creationId xmlns:a16="http://schemas.microsoft.com/office/drawing/2014/main" id="{9248F297-9105-45A4-BF0F-6ECFCBB7B1F6}"/>
              </a:ext>
            </a:extLst>
          </p:cNvPr>
          <p:cNvSpPr txBox="1"/>
          <p:nvPr/>
        </p:nvSpPr>
        <p:spPr>
          <a:xfrm>
            <a:off x="0" y="5020706"/>
            <a:ext cx="9143999" cy="1200329"/>
          </a:xfrm>
          <a:prstGeom prst="rect">
            <a:avLst/>
          </a:prstGeom>
          <a:noFill/>
        </p:spPr>
        <p:txBody>
          <a:bodyPr wrap="square" rtlCol="0">
            <a:spAutoFit/>
          </a:body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ar-EG" sz="8000" b="1" i="0" u="none" strike="noStrike" kern="0" cap="none" spc="0" normalizeH="0" baseline="0" noProof="0" dirty="0">
                <a:ln>
                  <a:noFill/>
                </a:ln>
                <a:solidFill>
                  <a:prstClr val="white"/>
                </a:solidFill>
                <a:effectLst/>
                <a:uLnTx/>
                <a:uFillTx/>
                <a:latin typeface="Calibri"/>
                <a:ea typeface="+mn-ea"/>
                <a:cs typeface="Arial" panose="020B0604020202020204" pitchFamily="34" charset="0"/>
              </a:rPr>
              <a:t>تقرأ فصول </a:t>
            </a:r>
            <a:r>
              <a:rPr kumimoji="0" lang="ar-EG" sz="8000" b="1" i="0" u="sng" strike="noStrike" kern="0" cap="none" spc="0" normalizeH="0" baseline="0" noProof="0" dirty="0">
                <a:ln>
                  <a:noFill/>
                </a:ln>
                <a:solidFill>
                  <a:srgbClr val="FFC000"/>
                </a:solidFill>
                <a:effectLst/>
                <a:uLnTx/>
                <a:uFillTx/>
                <a:latin typeface="Calibri"/>
                <a:ea typeface="+mn-ea"/>
                <a:cs typeface="Arial" panose="020B0604020202020204" pitchFamily="34" charset="0"/>
              </a:rPr>
              <a:t>20 بشنس</a:t>
            </a:r>
            <a:endParaRPr kumimoji="0" lang="en-GB" sz="8000" b="1" i="0" u="sng" strike="noStrike" kern="0" cap="none" spc="0" normalizeH="0" baseline="0" noProof="0" dirty="0">
              <a:ln>
                <a:noFill/>
              </a:ln>
              <a:solidFill>
                <a:srgbClr val="FFC000"/>
              </a:solidFill>
              <a:effectLst/>
              <a:uLnTx/>
              <a:uFillTx/>
              <a:latin typeface="Calibri"/>
              <a:ea typeface="+mn-ea"/>
              <a:cs typeface="+mn-cs"/>
            </a:endParaRPr>
          </a:p>
        </p:txBody>
      </p:sp>
    </p:spTree>
    <p:extLst>
      <p:ext uri="{BB962C8B-B14F-4D97-AF65-F5344CB8AC3E}">
        <p14:creationId xmlns:p14="http://schemas.microsoft.com/office/powerpoint/2010/main" val="331555146"/>
      </p:ext>
    </p:extLst>
  </p:cSld>
  <p:clrMapOvr>
    <a:masterClrMapping/>
  </p:clrMapOvr>
</p:sld>
</file>

<file path=ppt/slides/slide4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094549052"/>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4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2017059" y="1"/>
            <a:ext cx="2017059" cy="806824"/>
          </a:xfrm>
        </p:spPr>
        <p:txBody>
          <a:bodyPr/>
          <a:lstStyle/>
          <a:p>
            <a:pPr algn="ctr" rtl="1"/>
            <a:r>
              <a:rPr lang="ar-EG" sz="4400" b="1" u="sng" dirty="0">
                <a:solidFill>
                  <a:srgbClr val="FFC000"/>
                </a:solidFill>
              </a:rPr>
              <a:t>20 أمشير</a:t>
            </a:r>
            <a:endParaRPr lang="en-GB" sz="4400"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CBE96778-A3D6-4544-9DF3-D87A1BA6CDEF}"/>
              </a:ext>
            </a:extLst>
          </p:cNvPr>
          <p:cNvSpPr txBox="1"/>
          <p:nvPr/>
        </p:nvSpPr>
        <p:spPr>
          <a:xfrm>
            <a:off x="0" y="4824007"/>
            <a:ext cx="9144000" cy="1323439"/>
          </a:xfrm>
          <a:prstGeom prst="rect">
            <a:avLst/>
          </a:prstGeom>
          <a:noFill/>
        </p:spPr>
        <p:txBody>
          <a:bodyPr wrap="square" rtlCol="0">
            <a:spAutoFit/>
          </a:bodyPr>
          <a:lstStyle/>
          <a:p>
            <a:pPr marL="0" marR="0" lvl="0" indent="0" algn="ctr" defTabSz="914400" rtl="1" eaLnBrk="0" fontAlgn="base" latinLnBrk="0" hangingPunct="0">
              <a:lnSpc>
                <a:spcPct val="100000"/>
              </a:lnSpc>
              <a:spcBef>
                <a:spcPct val="20000"/>
              </a:spcBef>
              <a:spcAft>
                <a:spcPct val="0"/>
              </a:spcAft>
              <a:buClrTx/>
              <a:buSzTx/>
              <a:buFontTx/>
              <a:buNone/>
              <a:tabLst/>
              <a:defRPr/>
            </a:pPr>
            <a:r>
              <a:rPr kumimoji="0" lang="ar-EG" sz="8000" b="1" i="0" u="none" strike="noStrike" kern="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29 هاتور</a:t>
            </a:r>
            <a:endParaRPr kumimoji="0" lang="en-GB" sz="8000" b="1" i="0" u="sng" strike="noStrike" kern="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730672773"/>
      </p:ext>
    </p:extLst>
  </p:cSld>
  <p:clrMapOvr>
    <a:masterClrMapping/>
  </p:clrMapOvr>
</p:sld>
</file>

<file path=ppt/slides/slide4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69142382"/>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4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1990165" y="1"/>
            <a:ext cx="1990165" cy="682170"/>
          </a:xfrm>
        </p:spPr>
        <p:txBody>
          <a:bodyPr>
            <a:noAutofit/>
          </a:bodyPr>
          <a:lstStyle/>
          <a:p>
            <a:pPr algn="ctr" rtl="1"/>
            <a:r>
              <a:rPr lang="ar-EG" b="1" u="sng" dirty="0">
                <a:solidFill>
                  <a:srgbClr val="FFC000"/>
                </a:solidFill>
              </a:rPr>
              <a:t>21 أمشير</a:t>
            </a:r>
            <a:endParaRPr lang="en-GB"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ECAE8DA3-583F-4590-AE66-435DD1A19A32}"/>
              </a:ext>
            </a:extLst>
          </p:cNvPr>
          <p:cNvSpPr txBox="1"/>
          <p:nvPr/>
        </p:nvSpPr>
        <p:spPr>
          <a:xfrm>
            <a:off x="0" y="4931583"/>
            <a:ext cx="9144000" cy="1200329"/>
          </a:xfrm>
          <a:prstGeom prst="rect">
            <a:avLst/>
          </a:prstGeom>
          <a:noFill/>
        </p:spPr>
        <p:txBody>
          <a:bodyPr wrap="square" rtlCol="0">
            <a:spAutoFit/>
          </a:bodyPr>
          <a:lstStyle/>
          <a:p>
            <a:pPr marL="0" marR="0" lvl="0" indent="0" algn="ctr" defTabSz="914400" rtl="1"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ar-EG" sz="80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120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5 أبيب</a:t>
            </a:r>
            <a:endParaRPr kumimoji="0" lang="en-GB" sz="8000" b="1" i="0" u="sng" strike="noStrike" kern="120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166629033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672627656"/>
      </p:ext>
    </p:extLst>
  </p:cSld>
  <p:clrMapOvr>
    <a:masterClrMapping/>
  </p:clrMapOvr>
  <p:transition advClick="0" advTm="0"/>
</p:sld>
</file>

<file path=ppt/slides/slide4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205378"/>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4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2017059" y="1"/>
            <a:ext cx="2017059" cy="806824"/>
          </a:xfrm>
        </p:spPr>
        <p:txBody>
          <a:bodyPr/>
          <a:lstStyle/>
          <a:p>
            <a:pPr algn="ctr" rtl="1"/>
            <a:r>
              <a:rPr lang="ar-EG" sz="4400" b="1" u="sng" dirty="0">
                <a:solidFill>
                  <a:srgbClr val="FFC000"/>
                </a:solidFill>
              </a:rPr>
              <a:t>22 أمشير</a:t>
            </a:r>
            <a:endParaRPr lang="en-GB" sz="4400"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8E5FBA0B-9D49-4001-9E7F-9AF296674FC0}"/>
              </a:ext>
            </a:extLst>
          </p:cNvPr>
          <p:cNvSpPr txBox="1"/>
          <p:nvPr/>
        </p:nvSpPr>
        <p:spPr>
          <a:xfrm>
            <a:off x="0" y="4824007"/>
            <a:ext cx="9144000" cy="1323439"/>
          </a:xfrm>
          <a:prstGeom prst="rect">
            <a:avLst/>
          </a:prstGeom>
          <a:noFill/>
        </p:spPr>
        <p:txBody>
          <a:bodyPr wrap="square" rtlCol="0">
            <a:spAutoFit/>
          </a:bodyPr>
          <a:lstStyle/>
          <a:p>
            <a:pPr marL="0" marR="0" lvl="0" indent="0" algn="ctr" defTabSz="914400" rtl="1" eaLnBrk="0" fontAlgn="base" latinLnBrk="0" hangingPunct="0">
              <a:lnSpc>
                <a:spcPct val="100000"/>
              </a:lnSpc>
              <a:spcBef>
                <a:spcPct val="20000"/>
              </a:spcBef>
              <a:spcAft>
                <a:spcPct val="0"/>
              </a:spcAft>
              <a:buClrTx/>
              <a:buSzTx/>
              <a:buFontTx/>
              <a:buNone/>
              <a:tabLst/>
              <a:defRPr/>
            </a:pPr>
            <a:r>
              <a:rPr kumimoji="0" lang="ar-EG" sz="8000" b="1" i="0" u="none" strike="noStrike" kern="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28 هاتور</a:t>
            </a:r>
            <a:endParaRPr kumimoji="0" lang="en-GB" sz="8000" b="1" i="0" u="sng" strike="noStrike" kern="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2777347382"/>
      </p:ext>
    </p:extLst>
  </p:cSld>
  <p:clrMapOvr>
    <a:masterClrMapping/>
  </p:clrMapOvr>
</p:sld>
</file>

<file path=ppt/slides/slide4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321463273"/>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4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2164976" y="1"/>
            <a:ext cx="2164976" cy="847164"/>
          </a:xfrm>
        </p:spPr>
        <p:txBody>
          <a:bodyPr/>
          <a:lstStyle/>
          <a:p>
            <a:pPr algn="ctr" rtl="1"/>
            <a:r>
              <a:rPr lang="ar-EG" sz="4800" b="1" u="sng" dirty="0">
                <a:solidFill>
                  <a:srgbClr val="FFC000"/>
                </a:solidFill>
              </a:rPr>
              <a:t>23 أمشير</a:t>
            </a:r>
            <a:endParaRPr lang="en-GB" sz="4400"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03A5FB0F-E65E-4019-AD56-1C1BF4D595DA}"/>
              </a:ext>
            </a:extLst>
          </p:cNvPr>
          <p:cNvSpPr txBox="1"/>
          <p:nvPr/>
        </p:nvSpPr>
        <p:spPr>
          <a:xfrm>
            <a:off x="0" y="4824007"/>
            <a:ext cx="9144000" cy="1323439"/>
          </a:xfrm>
          <a:prstGeom prst="rect">
            <a:avLst/>
          </a:prstGeom>
          <a:noFill/>
        </p:spPr>
        <p:txBody>
          <a:bodyPr wrap="square" rtlCol="0">
            <a:spAutoFit/>
          </a:bodyPr>
          <a:lstStyle/>
          <a:p>
            <a:pPr marL="0" marR="0" lvl="0" indent="0" algn="ctr" defTabSz="914400" rtl="1" eaLnBrk="0" fontAlgn="base" latinLnBrk="0" hangingPunct="0">
              <a:lnSpc>
                <a:spcPct val="100000"/>
              </a:lnSpc>
              <a:spcBef>
                <a:spcPct val="20000"/>
              </a:spcBef>
              <a:spcAft>
                <a:spcPct val="0"/>
              </a:spcAft>
              <a:buClrTx/>
              <a:buSzTx/>
              <a:buFontTx/>
              <a:buNone/>
              <a:tabLst/>
              <a:defRPr/>
            </a:pPr>
            <a:r>
              <a:rPr kumimoji="0" lang="ar-EG" sz="8000" b="1" i="0" u="none" strike="noStrike" kern="0" cap="none" spc="0" normalizeH="0" baseline="0" noProof="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0" cap="none" spc="0" normalizeH="0" baseline="0" noProof="0">
                <a:ln>
                  <a:noFill/>
                </a:ln>
                <a:solidFill>
                  <a:srgbClr val="FFC000"/>
                </a:solidFill>
                <a:effectLst/>
                <a:uLnTx/>
                <a:uFillTx/>
                <a:latin typeface="Arial" panose="020B0604020202020204" pitchFamily="34" charset="0"/>
                <a:ea typeface="+mn-ea"/>
                <a:cs typeface="Arial" panose="020B0604020202020204" pitchFamily="34" charset="0"/>
              </a:rPr>
              <a:t>27 برمودة</a:t>
            </a:r>
            <a:endParaRPr kumimoji="0" lang="en-GB" sz="8000" b="1" i="0" u="sng" strike="noStrike" kern="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2790557179"/>
      </p:ext>
    </p:extLst>
  </p:cSld>
  <p:clrMapOvr>
    <a:masterClrMapping/>
  </p:clrMapOvr>
</p:sld>
</file>

<file path=ppt/slides/slide4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456064224"/>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4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2017059" y="1"/>
            <a:ext cx="2017059" cy="806824"/>
          </a:xfrm>
        </p:spPr>
        <p:txBody>
          <a:bodyPr/>
          <a:lstStyle/>
          <a:p>
            <a:pPr algn="ctr" rtl="1"/>
            <a:r>
              <a:rPr lang="ar-EG" sz="4400" b="1" u="sng" dirty="0">
                <a:solidFill>
                  <a:srgbClr val="FFC000"/>
                </a:solidFill>
              </a:rPr>
              <a:t>24 أمشير</a:t>
            </a:r>
            <a:endParaRPr lang="en-GB" sz="4400"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8E5FBA0B-9D49-4001-9E7F-9AF296674FC0}"/>
              </a:ext>
            </a:extLst>
          </p:cNvPr>
          <p:cNvSpPr txBox="1"/>
          <p:nvPr/>
        </p:nvSpPr>
        <p:spPr>
          <a:xfrm>
            <a:off x="0" y="4824007"/>
            <a:ext cx="9144000" cy="1323439"/>
          </a:xfrm>
          <a:prstGeom prst="rect">
            <a:avLst/>
          </a:prstGeom>
          <a:noFill/>
        </p:spPr>
        <p:txBody>
          <a:bodyPr wrap="square" rtlCol="0">
            <a:spAutoFit/>
          </a:bodyPr>
          <a:lstStyle/>
          <a:p>
            <a:pPr marL="0" marR="0" lvl="0" indent="0" algn="ctr" defTabSz="914400" rtl="1" eaLnBrk="0" fontAlgn="base" latinLnBrk="0" hangingPunct="0">
              <a:lnSpc>
                <a:spcPct val="100000"/>
              </a:lnSpc>
              <a:spcBef>
                <a:spcPct val="20000"/>
              </a:spcBef>
              <a:spcAft>
                <a:spcPct val="0"/>
              </a:spcAft>
              <a:buClrTx/>
              <a:buSzTx/>
              <a:buFontTx/>
              <a:buNone/>
              <a:tabLst/>
              <a:defRPr/>
            </a:pPr>
            <a:r>
              <a:rPr kumimoji="0" lang="ar-EG" sz="8000" b="1" i="0" u="none" strike="noStrike" kern="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28 هاتور</a:t>
            </a:r>
            <a:endParaRPr kumimoji="0" lang="en-GB" sz="8000" b="1" i="0" u="sng" strike="noStrike" kern="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1004836965"/>
      </p:ext>
    </p:extLst>
  </p:cSld>
  <p:clrMapOvr>
    <a:masterClrMapping/>
  </p:clrMapOvr>
</p:sld>
</file>

<file path=ppt/slides/slide4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982050917"/>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4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2003612" y="1"/>
            <a:ext cx="2003612" cy="806824"/>
          </a:xfrm>
        </p:spPr>
        <p:txBody>
          <a:bodyPr>
            <a:normAutofit/>
          </a:bodyPr>
          <a:lstStyle/>
          <a:p>
            <a:pPr algn="ctr" rtl="1"/>
            <a:r>
              <a:rPr lang="ar-EG" b="1" u="sng" dirty="0">
                <a:solidFill>
                  <a:srgbClr val="FFC000"/>
                </a:solidFill>
              </a:rPr>
              <a:t>25 أمشير</a:t>
            </a:r>
            <a:endParaRPr lang="en-GB"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7EFFE808-0CF6-48F9-A738-2C2CE056E5D9}"/>
              </a:ext>
            </a:extLst>
          </p:cNvPr>
          <p:cNvSpPr txBox="1"/>
          <p:nvPr/>
        </p:nvSpPr>
        <p:spPr>
          <a:xfrm>
            <a:off x="0" y="4824007"/>
            <a:ext cx="9144000" cy="1200329"/>
          </a:xfrm>
          <a:prstGeom prst="rect">
            <a:avLst/>
          </a:prstGeom>
          <a:noFill/>
        </p:spPr>
        <p:txBody>
          <a:bodyPr wrap="square" rtlCol="0">
            <a:spAutoFit/>
          </a:bodyPr>
          <a:lstStyle/>
          <a:p>
            <a:pPr marL="0" marR="0" lvl="0" indent="0" algn="ctr" defTabSz="914400" rtl="1"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ar-EG" sz="80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120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20 أبيب</a:t>
            </a:r>
            <a:endParaRPr kumimoji="0" lang="en-GB" sz="8000" b="1" i="0" u="sng" strike="noStrike" kern="120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768243994"/>
      </p:ext>
    </p:extLst>
  </p:cSld>
  <p:clrMapOvr>
    <a:masterClrMapping/>
  </p:clrMapOvr>
</p:sld>
</file>

<file path=ppt/slides/slide4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962908137"/>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4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2003612" y="0"/>
            <a:ext cx="2003613" cy="847165"/>
          </a:xfrm>
        </p:spPr>
        <p:txBody>
          <a:bodyPr>
            <a:normAutofit fontScale="90000"/>
          </a:bodyPr>
          <a:lstStyle/>
          <a:p>
            <a:pPr algn="ctr" rtl="1"/>
            <a:r>
              <a:rPr lang="en-US" sz="4900" b="1" u="sng" dirty="0">
                <a:solidFill>
                  <a:srgbClr val="FFC000"/>
                </a:solidFill>
                <a:latin typeface="Times New Roman" panose="02020603050405020304" pitchFamily="18" charset="0"/>
                <a:cs typeface="Times New Roman" panose="02020603050405020304" pitchFamily="18" charset="0"/>
              </a:rPr>
              <a:t>26</a:t>
            </a:r>
            <a:r>
              <a:rPr lang="ar-EG" sz="4400" b="1" u="sng" dirty="0">
                <a:solidFill>
                  <a:srgbClr val="FFC000"/>
                </a:solidFill>
                <a:latin typeface="Times New Roman" panose="02020603050405020304" pitchFamily="18" charset="0"/>
                <a:cs typeface="Times New Roman" panose="02020603050405020304" pitchFamily="18" charset="0"/>
              </a:rPr>
              <a:t> </a:t>
            </a:r>
            <a:r>
              <a:rPr lang="ar-EG" sz="4900" b="1" u="sng" dirty="0">
                <a:solidFill>
                  <a:srgbClr val="FFC000"/>
                </a:solidFill>
                <a:latin typeface="Times New Roman" panose="02020603050405020304" pitchFamily="18" charset="0"/>
                <a:cs typeface="Times New Roman" panose="02020603050405020304" pitchFamily="18" charset="0"/>
              </a:rPr>
              <a:t>أمشير</a:t>
            </a:r>
            <a:endParaRPr lang="en-GB" sz="4400"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991C036F-65DD-490E-A99B-544371063533}"/>
              </a:ext>
            </a:extLst>
          </p:cNvPr>
          <p:cNvSpPr txBox="1"/>
          <p:nvPr/>
        </p:nvSpPr>
        <p:spPr>
          <a:xfrm>
            <a:off x="0" y="4824007"/>
            <a:ext cx="9144000" cy="1200329"/>
          </a:xfrm>
          <a:prstGeom prst="rect">
            <a:avLst/>
          </a:prstGeom>
          <a:noFill/>
        </p:spPr>
        <p:txBody>
          <a:bodyPr wrap="square" rtlCol="0">
            <a:spAutoFit/>
          </a:bodyPr>
          <a:lstStyle/>
          <a:p>
            <a:pPr marL="0" marR="0" lvl="0" indent="0" algn="ctr" defTabSz="914400" rtl="1"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ar-EG" sz="80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120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8 توت</a:t>
            </a:r>
            <a:endParaRPr kumimoji="0" lang="en-GB" sz="8000" b="1" i="0" u="sng" strike="noStrike" kern="120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221666198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6434" name="Title 1"/>
          <p:cNvSpPr>
            <a:spLocks noGrp="1"/>
          </p:cNvSpPr>
          <p:nvPr>
            <p:ph type="title"/>
          </p:nvPr>
        </p:nvSpPr>
        <p:spPr bwMode="auto">
          <a:xfrm>
            <a:off x="-2057400" y="19050"/>
            <a:ext cx="2057400"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ar-EG"/>
              <a:t>17 توت</a:t>
            </a:r>
            <a:endParaRPr lang="en-US"/>
          </a:p>
        </p:txBody>
      </p:sp>
      <p:sp>
        <p:nvSpPr>
          <p:cNvPr id="146436" name="Content Placeholder 3"/>
          <p:cNvSpPr txBox="1">
            <a:spLocks/>
          </p:cNvSpPr>
          <p:nvPr/>
        </p:nvSpPr>
        <p:spPr bwMode="auto">
          <a:xfrm>
            <a:off x="0" y="4345206"/>
            <a:ext cx="9144000" cy="2585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4400">
                <a:solidFill>
                  <a:schemeClr val="tx1"/>
                </a:solidFill>
                <a:latin typeface="Arial" panose="020B0604020202020204" pitchFamily="34" charset="0"/>
                <a:cs typeface="Arial" panose="020B0604020202020204" pitchFamily="34" charset="0"/>
              </a:defRPr>
            </a:lvl1pPr>
            <a:lvl2pPr marL="742950" indent="-285750">
              <a:defRPr sz="4400">
                <a:solidFill>
                  <a:schemeClr val="tx1"/>
                </a:solidFill>
                <a:latin typeface="Arial" panose="020B0604020202020204" pitchFamily="34" charset="0"/>
                <a:cs typeface="Arial" panose="020B0604020202020204" pitchFamily="34" charset="0"/>
              </a:defRPr>
            </a:lvl2pPr>
            <a:lvl3pPr marL="1143000" indent="-228600">
              <a:defRPr sz="4400">
                <a:solidFill>
                  <a:schemeClr val="tx1"/>
                </a:solidFill>
                <a:latin typeface="Arial" panose="020B0604020202020204" pitchFamily="34" charset="0"/>
                <a:cs typeface="Arial" panose="020B0604020202020204" pitchFamily="34" charset="0"/>
              </a:defRPr>
            </a:lvl3pPr>
            <a:lvl4pPr marL="1600200" indent="-228600">
              <a:defRPr sz="4400">
                <a:solidFill>
                  <a:schemeClr val="tx1"/>
                </a:solidFill>
                <a:latin typeface="Arial" panose="020B0604020202020204" pitchFamily="34" charset="0"/>
                <a:cs typeface="Arial" panose="020B0604020202020204" pitchFamily="34" charset="0"/>
              </a:defRPr>
            </a:lvl4pPr>
            <a:lvl5pPr marL="2057400" indent="-228600">
              <a:defRPr sz="4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9pPr>
          </a:lstStyle>
          <a:p>
            <a:pPr marL="0" marR="0" lvl="0" indent="0" algn="ctr" defTabSz="457200" rtl="1" eaLnBrk="1" fontAlgn="auto" latinLnBrk="0" hangingPunct="1">
              <a:lnSpc>
                <a:spcPct val="100000"/>
              </a:lnSpc>
              <a:spcBef>
                <a:spcPct val="20000"/>
              </a:spcBef>
              <a:spcAft>
                <a:spcPts val="0"/>
              </a:spcAft>
              <a:buClrTx/>
              <a:buSzTx/>
              <a:buFontTx/>
              <a:buNone/>
              <a:tabLst/>
              <a:defRPr/>
            </a:pPr>
            <a:r>
              <a:rPr kumimoji="0" lang="ar-EG" altLang="en-US" sz="5400" b="1" i="0" u="none" strike="noStrike" kern="1200" cap="none" spc="0" normalizeH="0" baseline="0" noProof="0" dirty="0">
                <a:ln>
                  <a:noFill/>
                </a:ln>
                <a:solidFill>
                  <a:srgbClr val="FFFFFF"/>
                </a:solidFill>
                <a:effectLst/>
                <a:uLnTx/>
                <a:uFillTx/>
                <a:latin typeface="CS New Athanasius" panose="020B0500000000000000" pitchFamily="34" charset="0"/>
                <a:ea typeface="+mn-ea"/>
                <a:cs typeface="Times New Roman" panose="02020603050405020304" pitchFamily="18" charset="0"/>
              </a:rPr>
              <a:t>قد ارتسمَ علينا نورُ وجهكَ ياربُّ. أعطيتَ سروراً لقَلبي، لأنَّكَ أنتَ وحدكَ ياربُّ أسكنتنَي على الرجاءِ.</a:t>
            </a:r>
          </a:p>
        </p:txBody>
      </p:sp>
      <p:sp>
        <p:nvSpPr>
          <p:cNvPr id="5" name="Title 1">
            <a:extLst>
              <a:ext uri="{FF2B5EF4-FFF2-40B4-BE49-F238E27FC236}">
                <a16:creationId xmlns:a16="http://schemas.microsoft.com/office/drawing/2014/main" id="{8A4DF6FD-838D-43BC-A00B-7EF1556CC0BA}"/>
              </a:ext>
            </a:extLst>
          </p:cNvPr>
          <p:cNvSpPr txBox="1">
            <a:spLocks/>
          </p:cNvSpPr>
          <p:nvPr/>
        </p:nvSpPr>
        <p:spPr bwMode="auto">
          <a:xfrm>
            <a:off x="0" y="3580031"/>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marL="0" marR="0" lvl="0" indent="0" algn="ctr" defTabSz="457200" rtl="1" eaLnBrk="1" fontAlgn="base" latinLnBrk="0" hangingPunct="1">
              <a:lnSpc>
                <a:spcPct val="100000"/>
              </a:lnSpc>
              <a:spcBef>
                <a:spcPct val="0"/>
              </a:spcBef>
              <a:spcAft>
                <a:spcPct val="0"/>
              </a:spcAft>
              <a:buClrTx/>
              <a:buSzTx/>
              <a:buFontTx/>
              <a:buNone/>
              <a:tabLst/>
              <a:defRPr/>
            </a:pPr>
            <a:r>
              <a:rPr kumimoji="0" lang="ar-EG" altLang="en-US" sz="44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المزمور ( 4 : 7 ـ 9 )</a:t>
            </a:r>
          </a:p>
        </p:txBody>
      </p:sp>
    </p:spTree>
  </p:cSld>
  <p:clrMapOvr>
    <a:masterClrMapping/>
  </p:clrMapOvr>
  <p:transition spd="slow"/>
</p:sld>
</file>

<file path=ppt/slides/slide4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574573377"/>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4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2043953" y="1"/>
            <a:ext cx="2043953" cy="806824"/>
          </a:xfrm>
        </p:spPr>
        <p:txBody>
          <a:bodyPr/>
          <a:lstStyle/>
          <a:p>
            <a:pPr algn="ctr" rtl="1"/>
            <a:r>
              <a:rPr lang="ar-EG" sz="4400" b="1" u="sng" dirty="0">
                <a:solidFill>
                  <a:srgbClr val="FFC000"/>
                </a:solidFill>
              </a:rPr>
              <a:t>27 أمشير</a:t>
            </a:r>
            <a:endParaRPr lang="en-GB" sz="4400" b="1" u="sng" dirty="0">
              <a:solidFill>
                <a:srgbClr val="FFC000"/>
              </a:solidFill>
            </a:endParaRPr>
          </a:p>
        </p:txBody>
      </p:sp>
      <p:sp>
        <p:nvSpPr>
          <p:cNvPr id="4" name="TextBox 3">
            <a:extLst>
              <a:ext uri="{FF2B5EF4-FFF2-40B4-BE49-F238E27FC236}">
                <a16:creationId xmlns:a16="http://schemas.microsoft.com/office/drawing/2014/main" id="{CDFDEE6D-FAD9-44AA-A0E6-F435C804EB0C}"/>
              </a:ext>
            </a:extLst>
          </p:cNvPr>
          <p:cNvSpPr txBox="1"/>
          <p:nvPr/>
        </p:nvSpPr>
        <p:spPr>
          <a:xfrm>
            <a:off x="0" y="4824007"/>
            <a:ext cx="8407774" cy="1323439"/>
          </a:xfrm>
          <a:prstGeom prst="rect">
            <a:avLst/>
          </a:prstGeom>
          <a:noFill/>
        </p:spPr>
        <p:txBody>
          <a:bodyPr wrap="square" rtlCol="0">
            <a:spAutoFit/>
          </a:bodyPr>
          <a:lstStyle/>
          <a:p>
            <a:pPr marL="0" marR="0" lvl="0" indent="0" algn="ctr" defTabSz="457200" rtl="1" eaLnBrk="1" fontAlgn="auto" latinLnBrk="0" hangingPunct="1">
              <a:lnSpc>
                <a:spcPct val="100000"/>
              </a:lnSpc>
              <a:spcBef>
                <a:spcPts val="0"/>
              </a:spcBef>
              <a:spcAft>
                <a:spcPts val="0"/>
              </a:spcAft>
              <a:buClrTx/>
              <a:buSzTx/>
              <a:buFontTx/>
              <a:buNone/>
              <a:tabLst/>
              <a:defRPr/>
            </a:pPr>
            <a:endParaRPr kumimoji="0" lang="en-GB" sz="8000" b="1"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
        <p:nvSpPr>
          <p:cNvPr id="9" name="TextBox 8">
            <a:hlinkClick r:id="rId2" action="ppaction://hlinksldjump"/>
            <a:extLst>
              <a:ext uri="{FF2B5EF4-FFF2-40B4-BE49-F238E27FC236}">
                <a16:creationId xmlns:a16="http://schemas.microsoft.com/office/drawing/2014/main" id="{42ADB5C5-4B62-4AF2-8BE5-A798BB8240A1}"/>
              </a:ext>
            </a:extLst>
          </p:cNvPr>
          <p:cNvSpPr txBox="1"/>
          <p:nvPr/>
        </p:nvSpPr>
        <p:spPr>
          <a:xfrm>
            <a:off x="736226" y="4824006"/>
            <a:ext cx="7718612" cy="1323439"/>
          </a:xfrm>
          <a:prstGeom prst="rect">
            <a:avLst/>
          </a:prstGeom>
          <a:noFill/>
        </p:spPr>
        <p:txBody>
          <a:bodyPr wrap="square" rtlCol="0">
            <a:spAutoFit/>
          </a:bodyPr>
          <a:lstStyle/>
          <a:p>
            <a:pPr marL="0" marR="0" lvl="0" indent="0" algn="ctr" defTabSz="914400" rtl="1" eaLnBrk="0" fontAlgn="base" latinLnBrk="0" hangingPunct="0">
              <a:lnSpc>
                <a:spcPct val="100000"/>
              </a:lnSpc>
              <a:spcBef>
                <a:spcPct val="20000"/>
              </a:spcBef>
              <a:spcAft>
                <a:spcPct val="0"/>
              </a:spcAft>
              <a:buClrTx/>
              <a:buSzTx/>
              <a:buFontTx/>
              <a:buNone/>
              <a:tabLst/>
              <a:defRPr/>
            </a:pPr>
            <a:r>
              <a:rPr kumimoji="0" lang="ar-EG" sz="8000" b="1" i="0" u="none" strike="noStrike" kern="0" cap="none" spc="0" normalizeH="0" baseline="0" noProof="0" dirty="0">
                <a:ln>
                  <a:noFill/>
                </a:ln>
                <a:solidFill>
                  <a:prstClr val="white"/>
                </a:solidFill>
                <a:effectLst/>
                <a:uLnTx/>
                <a:uFillTx/>
                <a:latin typeface="Calibri"/>
                <a:ea typeface="+mn-ea"/>
                <a:cs typeface="Arial" panose="020B0604020202020204" pitchFamily="34" charset="0"/>
              </a:rPr>
              <a:t>تقرأ فصول </a:t>
            </a:r>
            <a:r>
              <a:rPr kumimoji="0" lang="ar-EG" sz="8000" b="1" i="0" u="sng" strike="noStrike" kern="0" cap="none" spc="0" normalizeH="0" baseline="0" noProof="0" dirty="0">
                <a:ln>
                  <a:noFill/>
                </a:ln>
                <a:solidFill>
                  <a:srgbClr val="FFC000"/>
                </a:solidFill>
                <a:effectLst/>
                <a:uLnTx/>
                <a:uFillTx/>
                <a:latin typeface="Calibri"/>
                <a:ea typeface="+mn-ea"/>
                <a:cs typeface="Arial" panose="020B0604020202020204" pitchFamily="34" charset="0"/>
              </a:rPr>
              <a:t>17 هاتور</a:t>
            </a:r>
            <a:endParaRPr kumimoji="0" lang="en-GB" sz="8000" b="1" i="0" u="sng" strike="noStrike" kern="0" cap="none" spc="0" normalizeH="0" baseline="0" noProof="0" dirty="0">
              <a:ln>
                <a:noFill/>
              </a:ln>
              <a:solidFill>
                <a:srgbClr val="FFC000"/>
              </a:solidFill>
              <a:effectLst/>
              <a:uLnTx/>
              <a:uFillTx/>
              <a:latin typeface="Calibri"/>
              <a:ea typeface="+mn-ea"/>
              <a:cs typeface="+mn-cs"/>
            </a:endParaRPr>
          </a:p>
        </p:txBody>
      </p:sp>
    </p:spTree>
    <p:extLst>
      <p:ext uri="{BB962C8B-B14F-4D97-AF65-F5344CB8AC3E}">
        <p14:creationId xmlns:p14="http://schemas.microsoft.com/office/powerpoint/2010/main" val="1313737234"/>
      </p:ext>
    </p:extLst>
  </p:cSld>
  <p:clrMapOvr>
    <a:masterClrMapping/>
  </p:clrMapOvr>
</p:sld>
</file>

<file path=ppt/slides/slide4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09341147"/>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4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1990165" y="1"/>
            <a:ext cx="1990165" cy="806824"/>
          </a:xfrm>
        </p:spPr>
        <p:txBody>
          <a:bodyPr>
            <a:normAutofit/>
          </a:bodyPr>
          <a:lstStyle/>
          <a:p>
            <a:pPr algn="ctr" rtl="1"/>
            <a:r>
              <a:rPr lang="ar-EG" b="1" u="sng" dirty="0">
                <a:solidFill>
                  <a:srgbClr val="FFC000"/>
                </a:solidFill>
              </a:rPr>
              <a:t>28 أمشير</a:t>
            </a:r>
            <a:endParaRPr lang="en-GB"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7EFFE808-0CF6-48F9-A738-2C2CE056E5D9}"/>
              </a:ext>
            </a:extLst>
          </p:cNvPr>
          <p:cNvSpPr txBox="1"/>
          <p:nvPr/>
        </p:nvSpPr>
        <p:spPr>
          <a:xfrm>
            <a:off x="0" y="4824007"/>
            <a:ext cx="9144000" cy="1200329"/>
          </a:xfrm>
          <a:prstGeom prst="rect">
            <a:avLst/>
          </a:prstGeom>
          <a:noFill/>
        </p:spPr>
        <p:txBody>
          <a:bodyPr wrap="square" rtlCol="0">
            <a:spAutoFit/>
          </a:bodyPr>
          <a:lstStyle/>
          <a:p>
            <a:pPr marL="0" marR="0" lvl="0" indent="0" algn="ctr" defTabSz="914400" rtl="1"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ar-EG" sz="80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120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20 أبيب</a:t>
            </a:r>
            <a:endParaRPr kumimoji="0" lang="en-GB" sz="8000" b="1" i="0" u="sng" strike="noStrike" kern="120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3987569409"/>
      </p:ext>
    </p:extLst>
  </p:cSld>
  <p:clrMapOvr>
    <a:masterClrMapping/>
  </p:clrMapOvr>
</p:sld>
</file>

<file path=ppt/slides/slide4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6060104"/>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4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2017059" y="1"/>
            <a:ext cx="2017058" cy="806824"/>
          </a:xfrm>
        </p:spPr>
        <p:txBody>
          <a:bodyPr/>
          <a:lstStyle/>
          <a:p>
            <a:pPr algn="ctr" rtl="1"/>
            <a:r>
              <a:rPr lang="ar-EG" sz="4400" b="1" u="sng" dirty="0">
                <a:solidFill>
                  <a:srgbClr val="FFC000"/>
                </a:solidFill>
              </a:rPr>
              <a:t>29 أمشير</a:t>
            </a:r>
            <a:endParaRPr lang="en-GB" sz="4400"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5B1E9794-E758-4ED0-B4DF-E2E1C9A32A10}"/>
              </a:ext>
            </a:extLst>
          </p:cNvPr>
          <p:cNvSpPr txBox="1"/>
          <p:nvPr/>
        </p:nvSpPr>
        <p:spPr>
          <a:xfrm>
            <a:off x="0" y="4824007"/>
            <a:ext cx="9144000" cy="1323439"/>
          </a:xfrm>
          <a:prstGeom prst="rect">
            <a:avLst/>
          </a:prstGeom>
          <a:noFill/>
        </p:spPr>
        <p:txBody>
          <a:bodyPr wrap="square" rtlCol="0">
            <a:spAutoFit/>
          </a:bodyPr>
          <a:lstStyle/>
          <a:p>
            <a:pPr marL="0" marR="0" lvl="0" indent="0" algn="ctr" defTabSz="914400" rtl="1" eaLnBrk="0" fontAlgn="base" latinLnBrk="0" hangingPunct="0">
              <a:lnSpc>
                <a:spcPct val="100000"/>
              </a:lnSpc>
              <a:spcBef>
                <a:spcPct val="20000"/>
              </a:spcBef>
              <a:spcAft>
                <a:spcPct val="0"/>
              </a:spcAft>
              <a:buClrTx/>
              <a:buSzTx/>
              <a:buFontTx/>
              <a:buNone/>
              <a:tabLst/>
              <a:defRPr/>
            </a:pPr>
            <a:r>
              <a:rPr kumimoji="0" lang="ar-EG" sz="8000" b="1" i="0" u="none" strike="noStrike" kern="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4 طوبة</a:t>
            </a:r>
            <a:endParaRPr kumimoji="0" lang="en-GB" sz="8000" b="1" i="0" u="sng" strike="noStrike" kern="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1014474294"/>
      </p:ext>
    </p:extLst>
  </p:cSld>
  <p:clrMapOvr>
    <a:masterClrMapping/>
  </p:clrMapOvr>
</p:sld>
</file>

<file path=ppt/slides/slide4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32453135"/>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4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1976718" y="1"/>
            <a:ext cx="1976719" cy="806824"/>
          </a:xfrm>
        </p:spPr>
        <p:txBody>
          <a:bodyPr/>
          <a:lstStyle/>
          <a:p>
            <a:pPr algn="ctr" rtl="1"/>
            <a:r>
              <a:rPr lang="ar-EG" sz="4400" b="1" u="sng" dirty="0">
                <a:solidFill>
                  <a:srgbClr val="FFC000"/>
                </a:solidFill>
              </a:rPr>
              <a:t>30 أمشير</a:t>
            </a:r>
            <a:endParaRPr lang="en-GB" sz="4400"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CBE96778-A3D6-4544-9DF3-D87A1BA6CDEF}"/>
              </a:ext>
            </a:extLst>
          </p:cNvPr>
          <p:cNvSpPr txBox="1"/>
          <p:nvPr/>
        </p:nvSpPr>
        <p:spPr>
          <a:xfrm>
            <a:off x="0" y="4824007"/>
            <a:ext cx="9144000" cy="1323439"/>
          </a:xfrm>
          <a:prstGeom prst="rect">
            <a:avLst/>
          </a:prstGeom>
          <a:noFill/>
        </p:spPr>
        <p:txBody>
          <a:bodyPr wrap="square" rtlCol="0">
            <a:spAutoFit/>
          </a:bodyPr>
          <a:lstStyle/>
          <a:p>
            <a:pPr marL="0" marR="0" lvl="0" indent="0" algn="ctr" defTabSz="914400" rtl="1" eaLnBrk="0" fontAlgn="base" latinLnBrk="0" hangingPunct="0">
              <a:lnSpc>
                <a:spcPct val="100000"/>
              </a:lnSpc>
              <a:spcBef>
                <a:spcPct val="20000"/>
              </a:spcBef>
              <a:spcAft>
                <a:spcPct val="0"/>
              </a:spcAft>
              <a:buClrTx/>
              <a:buSzTx/>
              <a:buFontTx/>
              <a:buNone/>
              <a:tabLst/>
              <a:defRPr/>
            </a:pPr>
            <a:r>
              <a:rPr kumimoji="0" lang="ar-EG" sz="8000" b="1" i="0" u="none" strike="noStrike" kern="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2 بؤونة</a:t>
            </a:r>
            <a:endParaRPr kumimoji="0" lang="en-GB" sz="8000" b="1" i="0" u="sng" strike="noStrike" kern="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2165909458"/>
      </p:ext>
    </p:extLst>
  </p:cSld>
  <p:clrMapOvr>
    <a:masterClrMapping/>
  </p:clrMapOvr>
</p:sld>
</file>

<file path=ppt/slides/slide4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08110745"/>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46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2151529" y="1"/>
            <a:ext cx="2151529" cy="712693"/>
          </a:xfrm>
        </p:spPr>
        <p:txBody>
          <a:bodyPr/>
          <a:lstStyle/>
          <a:p>
            <a:pPr algn="ctr" rtl="1"/>
            <a:r>
              <a:rPr lang="ar-EG" sz="4800" b="1" u="sng" dirty="0">
                <a:solidFill>
                  <a:srgbClr val="FFC000"/>
                </a:solidFill>
              </a:rPr>
              <a:t>1 برمهات</a:t>
            </a:r>
            <a:endParaRPr lang="en-GB" sz="4800" b="1" u="sng" dirty="0">
              <a:solidFill>
                <a:srgbClr val="FFC000"/>
              </a:solidFill>
            </a:endParaRPr>
          </a:p>
        </p:txBody>
      </p:sp>
      <p:sp>
        <p:nvSpPr>
          <p:cNvPr id="6" name="TextBox 5">
            <a:hlinkClick r:id="rId2" action="ppaction://hlinksldjump"/>
            <a:extLst>
              <a:ext uri="{FF2B5EF4-FFF2-40B4-BE49-F238E27FC236}">
                <a16:creationId xmlns:a16="http://schemas.microsoft.com/office/drawing/2014/main" id="{ADA2639C-0E3C-452C-B084-59D20501ADC5}"/>
              </a:ext>
            </a:extLst>
          </p:cNvPr>
          <p:cNvSpPr txBox="1"/>
          <p:nvPr/>
        </p:nvSpPr>
        <p:spPr>
          <a:xfrm>
            <a:off x="0" y="4838127"/>
            <a:ext cx="9144000" cy="1323439"/>
          </a:xfrm>
          <a:prstGeom prst="rect">
            <a:avLst/>
          </a:prstGeom>
          <a:noFill/>
        </p:spPr>
        <p:txBody>
          <a:bodyPr wrap="square" rtlCol="0">
            <a:spAutoFit/>
          </a:bodyPr>
          <a:lstStyle/>
          <a:p>
            <a:pPr marL="0" marR="0" lvl="0" indent="0" algn="ctr" defTabSz="914400" rtl="1" eaLnBrk="0" fontAlgn="base" latinLnBrk="0" hangingPunct="0">
              <a:lnSpc>
                <a:spcPct val="100000"/>
              </a:lnSpc>
              <a:spcBef>
                <a:spcPct val="20000"/>
              </a:spcBef>
              <a:spcAft>
                <a:spcPct val="0"/>
              </a:spcAft>
              <a:buClrTx/>
              <a:buSzTx/>
              <a:buFontTx/>
              <a:buNone/>
              <a:tabLst/>
              <a:defRPr/>
            </a:pPr>
            <a:r>
              <a:rPr kumimoji="0" lang="ar-EG" sz="8000" b="1" i="0" u="none" strike="noStrike" kern="0" cap="none" spc="0" normalizeH="0" baseline="0" noProof="0">
                <a:ln>
                  <a:noFill/>
                </a:ln>
                <a:solidFill>
                  <a:prstClr val="white"/>
                </a:solidFill>
                <a:effectLst/>
                <a:uLnTx/>
                <a:uFillTx/>
                <a:latin typeface="Calibri"/>
                <a:ea typeface="+mn-ea"/>
                <a:cs typeface="Arial" panose="020B0604020202020204" pitchFamily="34" charset="0"/>
              </a:rPr>
              <a:t>تقرأ فصول </a:t>
            </a:r>
            <a:r>
              <a:rPr kumimoji="0" lang="ar-EG" sz="8000" b="1" i="0" u="sng" strike="noStrike" kern="0" cap="none" spc="0" normalizeH="0" baseline="0" noProof="0">
                <a:ln>
                  <a:noFill/>
                </a:ln>
                <a:solidFill>
                  <a:srgbClr val="FFC000"/>
                </a:solidFill>
                <a:effectLst/>
                <a:uLnTx/>
                <a:uFillTx/>
                <a:latin typeface="Calibri"/>
                <a:ea typeface="+mn-ea"/>
                <a:cs typeface="Arial" panose="020B0604020202020204" pitchFamily="34" charset="0"/>
              </a:rPr>
              <a:t>22 هاتور</a:t>
            </a:r>
            <a:endParaRPr kumimoji="0" lang="en-GB" sz="8000" b="1" i="0" u="sng" strike="noStrike" kern="0" cap="none" spc="0" normalizeH="0" baseline="0" noProof="0" dirty="0">
              <a:ln>
                <a:noFill/>
              </a:ln>
              <a:solidFill>
                <a:srgbClr val="FFC000"/>
              </a:solidFill>
              <a:effectLst/>
              <a:uLnTx/>
              <a:uFillTx/>
              <a:latin typeface="Calibri"/>
              <a:ea typeface="+mn-ea"/>
              <a:cs typeface="+mn-cs"/>
            </a:endParaRPr>
          </a:p>
        </p:txBody>
      </p:sp>
    </p:spTree>
    <p:extLst>
      <p:ext uri="{BB962C8B-B14F-4D97-AF65-F5344CB8AC3E}">
        <p14:creationId xmlns:p14="http://schemas.microsoft.com/office/powerpoint/2010/main" val="346408088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57027" name="Content Placeholder 2"/>
          <p:cNvSpPr>
            <a:spLocks noGrp="1"/>
          </p:cNvSpPr>
          <p:nvPr>
            <p:ph idx="4294967295"/>
          </p:nvPr>
        </p:nvSpPr>
        <p:spPr bwMode="auto">
          <a:xfrm>
            <a:off x="0" y="4343401"/>
            <a:ext cx="9144000" cy="25146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marL="0" indent="0" eaLnBrk="1" hangingPunct="1">
              <a:spcBef>
                <a:spcPct val="20000"/>
              </a:spcBef>
              <a:buNone/>
            </a:pPr>
            <a:r>
              <a:rPr lang="ar-SA" sz="2900" b="1" dirty="0">
                <a:solidFill>
                  <a:schemeClr val="bg1"/>
                </a:solidFill>
                <a:latin typeface="CS New Athanasius" panose="020B0500000000000000" pitchFamily="34" charset="0"/>
                <a:cs typeface="Times New Roman" panose="02020603050405020304" pitchFamily="18" charset="0"/>
              </a:rPr>
              <a:t>قال لهُم يسوعُ: " </a:t>
            </a:r>
            <a:r>
              <a:rPr lang="ar-EG" sz="2900" b="1" dirty="0">
                <a:solidFill>
                  <a:schemeClr val="bg1"/>
                </a:solidFill>
                <a:latin typeface="CS New Athanasius" panose="020B0500000000000000" pitchFamily="34" charset="0"/>
                <a:cs typeface="Times New Roman" panose="02020603050405020304" pitchFamily="18" charset="0"/>
              </a:rPr>
              <a:t>متى</a:t>
            </a:r>
            <a:r>
              <a:rPr lang="ar-SA" sz="2900" b="1" dirty="0">
                <a:solidFill>
                  <a:schemeClr val="bg1"/>
                </a:solidFill>
                <a:latin typeface="CS New Athanasius" panose="020B0500000000000000" pitchFamily="34" charset="0"/>
                <a:cs typeface="Times New Roman" panose="02020603050405020304" pitchFamily="18" charset="0"/>
              </a:rPr>
              <a:t> رفعتُمُ ابنَ الإنسانِ، فحينئذٍ تَعلَمونَ أنِّي أنا هو، ولستُ أفعلُ شيئاً من ذاتي وحدي، بل كما علَّمَنِي أبي </a:t>
            </a:r>
            <a:r>
              <a:rPr lang="ar-EG" sz="2900" b="1" dirty="0">
                <a:solidFill>
                  <a:schemeClr val="bg1"/>
                </a:solidFill>
                <a:latin typeface="CS New Athanasius" panose="020B0500000000000000" pitchFamily="34" charset="0"/>
                <a:cs typeface="Times New Roman" panose="02020603050405020304" pitchFamily="18" charset="0"/>
              </a:rPr>
              <a:t>فبهذا أتكلم</a:t>
            </a:r>
            <a:r>
              <a:rPr lang="ar-SA" sz="2900" b="1" dirty="0">
                <a:solidFill>
                  <a:schemeClr val="bg1"/>
                </a:solidFill>
                <a:latin typeface="CS New Athanasius" panose="020B0500000000000000" pitchFamily="34" charset="0"/>
                <a:cs typeface="Times New Roman" panose="02020603050405020304" pitchFamily="18" charset="0"/>
              </a:rPr>
              <a:t>. والذي أرسلني فهو معي، ولم يترُكني وحدي لأنِّي أصنع في كلِّ حينٍ ما يُرضيهِ ".</a:t>
            </a:r>
            <a:r>
              <a:rPr lang="ar-EG" sz="2900" b="1" dirty="0">
                <a:solidFill>
                  <a:schemeClr val="bg1"/>
                </a:solidFill>
                <a:latin typeface="CS New Athanasius" panose="020B0500000000000000" pitchFamily="34" charset="0"/>
                <a:cs typeface="Times New Roman" panose="02020603050405020304" pitchFamily="18" charset="0"/>
              </a:rPr>
              <a:t> </a:t>
            </a:r>
            <a:r>
              <a:rPr lang="ar-SA" sz="2900" b="1" dirty="0">
                <a:solidFill>
                  <a:schemeClr val="bg1"/>
                </a:solidFill>
                <a:latin typeface="CS New Athanasius" panose="020B0500000000000000" pitchFamily="34" charset="0"/>
                <a:cs typeface="Times New Roman" panose="02020603050405020304" pitchFamily="18" charset="0"/>
              </a:rPr>
              <a:t>وإذ هو يقول هذا آمن به كثيرونَ. وكان يسوع يقول لليهود الذين آمنوا بهِ:</a:t>
            </a:r>
            <a:r>
              <a:rPr lang="ar-EG" sz="2900" b="1" dirty="0">
                <a:solidFill>
                  <a:schemeClr val="bg1"/>
                </a:solidFill>
                <a:latin typeface="CS New Athanasius" panose="020B0500000000000000" pitchFamily="34" charset="0"/>
                <a:cs typeface="Times New Roman" panose="02020603050405020304" pitchFamily="18" charset="0"/>
              </a:rPr>
              <a:t> </a:t>
            </a:r>
            <a:r>
              <a:rPr lang="ar-SA" sz="2900" b="1" dirty="0">
                <a:cs typeface="Times New Roman" panose="02020603050405020304" pitchFamily="18" charset="0"/>
              </a:rPr>
              <a:t>"إن أنتم ثبتُّم في كلامي </a:t>
            </a:r>
            <a:r>
              <a:rPr lang="ar-EG" sz="2900" b="1" dirty="0">
                <a:cs typeface="Times New Roman" panose="02020603050405020304" pitchFamily="18" charset="0"/>
              </a:rPr>
              <a:t>فبالحقيقة</a:t>
            </a:r>
            <a:r>
              <a:rPr lang="ar-SA" sz="2900" b="1" dirty="0">
                <a:cs typeface="Times New Roman" panose="02020603050405020304" pitchFamily="18" charset="0"/>
              </a:rPr>
              <a:t> أنتم تلاميذي، وتَعرفونَ َّ</a:t>
            </a:r>
            <a:r>
              <a:rPr lang="ar-EG" sz="2900" b="1" dirty="0">
                <a:cs typeface="Times New Roman" panose="02020603050405020304" pitchFamily="18" charset="0"/>
              </a:rPr>
              <a:t>الحق</a:t>
            </a:r>
            <a:r>
              <a:rPr lang="ar-SA" sz="2900" b="1" dirty="0">
                <a:cs typeface="Times New Roman" panose="02020603050405020304" pitchFamily="18" charset="0"/>
              </a:rPr>
              <a:t>، ويجعلـكُم </a:t>
            </a:r>
            <a:r>
              <a:rPr lang="ar-EG" sz="2900" b="1" dirty="0">
                <a:cs typeface="Times New Roman" panose="02020603050405020304" pitchFamily="18" charset="0"/>
              </a:rPr>
              <a:t>الحق</a:t>
            </a:r>
            <a:r>
              <a:rPr lang="ar-SA" sz="2900" b="1" dirty="0">
                <a:cs typeface="Times New Roman" panose="02020603050405020304" pitchFamily="18" charset="0"/>
              </a:rPr>
              <a:t> أحراراً ". </a:t>
            </a:r>
            <a:endParaRPr lang="ar-SA" sz="2900" b="1" dirty="0">
              <a:solidFill>
                <a:schemeClr val="bg1"/>
              </a:solidFill>
              <a:latin typeface="CS New Athanasius" panose="020B0500000000000000" pitchFamily="34" charset="0"/>
              <a:cs typeface="Times New Roman" panose="02020603050405020304" pitchFamily="18" charset="0"/>
            </a:endParaRPr>
          </a:p>
        </p:txBody>
      </p:sp>
      <p:sp>
        <p:nvSpPr>
          <p:cNvPr id="5" name="Title 1">
            <a:extLst>
              <a:ext uri="{FF2B5EF4-FFF2-40B4-BE49-F238E27FC236}">
                <a16:creationId xmlns:a16="http://schemas.microsoft.com/office/drawing/2014/main" id="{13F93388-F8B9-47F8-B535-C44CC61B1AFF}"/>
              </a:ext>
            </a:extLst>
          </p:cNvPr>
          <p:cNvSpPr txBox="1">
            <a:spLocks/>
          </p:cNvSpPr>
          <p:nvPr/>
        </p:nvSpPr>
        <p:spPr bwMode="auto">
          <a:xfrm>
            <a:off x="-1" y="3678424"/>
            <a:ext cx="9157447"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marL="0" marR="0" lvl="0" indent="0" algn="ctr" defTabSz="457200" rtl="1" eaLnBrk="1" fontAlgn="base" latinLnBrk="0" hangingPunct="1">
              <a:lnSpc>
                <a:spcPct val="100000"/>
              </a:lnSpc>
              <a:spcBef>
                <a:spcPct val="0"/>
              </a:spcBef>
              <a:spcAft>
                <a:spcPct val="0"/>
              </a:spcAft>
              <a:buClrTx/>
              <a:buSzTx/>
              <a:buFontTx/>
              <a:buNone/>
              <a:tabLst/>
              <a:defRPr/>
            </a:pPr>
            <a:r>
              <a:rPr kumimoji="0" lang="ar-EG" sz="4400" b="1" i="0" u="sng" strike="noStrike" kern="1200" cap="none" spc="0" normalizeH="0" baseline="0" noProof="0">
                <a:ln>
                  <a:noFill/>
                </a:ln>
                <a:solidFill>
                  <a:srgbClr val="FFC000"/>
                </a:solidFill>
                <a:effectLst/>
                <a:uLnTx/>
                <a:uFillTx/>
                <a:latin typeface="Times New Roman" panose="02020603050405020304" pitchFamily="18" charset="0"/>
                <a:ea typeface="+mn-ea"/>
                <a:cs typeface="Times New Roman" panose="02020603050405020304" pitchFamily="18" charset="0"/>
              </a:rPr>
              <a:t>الإنجيل من بشارة مُعلمنا يوحنا ( 8 : 28 ـ 42 )</a:t>
            </a:r>
          </a:p>
        </p:txBody>
      </p:sp>
    </p:spTree>
  </p:cSld>
  <p:clrMapOvr>
    <a:masterClrMapping/>
  </p:clrMapOvr>
  <p:transition spd="slow"/>
</p:sld>
</file>

<file path=ppt/slides/slide4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47645611"/>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4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2017059" y="1"/>
            <a:ext cx="2017059" cy="806824"/>
          </a:xfrm>
        </p:spPr>
        <p:txBody>
          <a:bodyPr/>
          <a:lstStyle/>
          <a:p>
            <a:pPr algn="ctr" rtl="1"/>
            <a:r>
              <a:rPr lang="ar-EG" sz="4400" b="1" u="sng" dirty="0">
                <a:solidFill>
                  <a:srgbClr val="FFC000"/>
                </a:solidFill>
              </a:rPr>
              <a:t>2 برمهات</a:t>
            </a:r>
            <a:endParaRPr lang="en-GB" sz="4400"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8E5FBA0B-9D49-4001-9E7F-9AF296674FC0}"/>
              </a:ext>
            </a:extLst>
          </p:cNvPr>
          <p:cNvSpPr txBox="1"/>
          <p:nvPr/>
        </p:nvSpPr>
        <p:spPr>
          <a:xfrm>
            <a:off x="0" y="4824007"/>
            <a:ext cx="9144000" cy="1323439"/>
          </a:xfrm>
          <a:prstGeom prst="rect">
            <a:avLst/>
          </a:prstGeom>
          <a:noFill/>
        </p:spPr>
        <p:txBody>
          <a:bodyPr wrap="square" rtlCol="0">
            <a:spAutoFit/>
          </a:bodyPr>
          <a:lstStyle/>
          <a:p>
            <a:pPr marL="0" marR="0" lvl="0" indent="0" algn="ctr" defTabSz="914400" rtl="1" eaLnBrk="0" fontAlgn="base" latinLnBrk="0" hangingPunct="0">
              <a:lnSpc>
                <a:spcPct val="100000"/>
              </a:lnSpc>
              <a:spcBef>
                <a:spcPct val="20000"/>
              </a:spcBef>
              <a:spcAft>
                <a:spcPct val="0"/>
              </a:spcAft>
              <a:buClrTx/>
              <a:buSzTx/>
              <a:buFontTx/>
              <a:buNone/>
              <a:tabLst/>
              <a:defRPr/>
            </a:pPr>
            <a:r>
              <a:rPr kumimoji="0" lang="ar-EG" sz="8000" b="1" i="0" u="none" strike="noStrike" kern="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28 هاتور</a:t>
            </a:r>
            <a:endParaRPr kumimoji="0" lang="en-GB" sz="8000" b="1" i="0" u="sng" strike="noStrike" kern="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2866807074"/>
      </p:ext>
    </p:extLst>
  </p:cSld>
  <p:clrMapOvr>
    <a:masterClrMapping/>
  </p:clrMapOvr>
</p:sld>
</file>

<file path=ppt/slides/slide4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705068656"/>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4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2017059" y="1"/>
            <a:ext cx="2017059" cy="806824"/>
          </a:xfrm>
        </p:spPr>
        <p:txBody>
          <a:bodyPr/>
          <a:lstStyle/>
          <a:p>
            <a:pPr algn="ctr" rtl="1"/>
            <a:r>
              <a:rPr lang="ar-EG" sz="4400" b="1" u="sng" dirty="0">
                <a:solidFill>
                  <a:srgbClr val="FFC000"/>
                </a:solidFill>
              </a:rPr>
              <a:t>3 برمهات</a:t>
            </a:r>
            <a:endParaRPr lang="en-GB" sz="4400"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CBE96778-A3D6-4544-9DF3-D87A1BA6CDEF}"/>
              </a:ext>
            </a:extLst>
          </p:cNvPr>
          <p:cNvSpPr txBox="1"/>
          <p:nvPr/>
        </p:nvSpPr>
        <p:spPr>
          <a:xfrm>
            <a:off x="0" y="4824007"/>
            <a:ext cx="9144000" cy="1323439"/>
          </a:xfrm>
          <a:prstGeom prst="rect">
            <a:avLst/>
          </a:prstGeom>
          <a:noFill/>
        </p:spPr>
        <p:txBody>
          <a:bodyPr wrap="square" rtlCol="0">
            <a:spAutoFit/>
          </a:bodyPr>
          <a:lstStyle/>
          <a:p>
            <a:pPr marL="0" marR="0" lvl="0" indent="0" algn="ctr" defTabSz="914400" rtl="1" eaLnBrk="0" fontAlgn="base" latinLnBrk="0" hangingPunct="0">
              <a:lnSpc>
                <a:spcPct val="100000"/>
              </a:lnSpc>
              <a:spcBef>
                <a:spcPct val="20000"/>
              </a:spcBef>
              <a:spcAft>
                <a:spcPct val="0"/>
              </a:spcAft>
              <a:buClrTx/>
              <a:buSzTx/>
              <a:buFontTx/>
              <a:buNone/>
              <a:tabLst/>
              <a:defRPr/>
            </a:pPr>
            <a:r>
              <a:rPr kumimoji="0" lang="ar-EG" sz="8000" b="1" i="0" u="none" strike="noStrike" kern="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29 هاتور</a:t>
            </a:r>
            <a:endParaRPr kumimoji="0" lang="en-GB" sz="8000" b="1" i="0" u="sng" strike="noStrike" kern="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324245042"/>
      </p:ext>
    </p:extLst>
  </p:cSld>
  <p:clrMapOvr>
    <a:masterClrMapping/>
  </p:clrMapOvr>
</p:sld>
</file>

<file path=ppt/slides/slide4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383985228"/>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4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2070847" y="1"/>
            <a:ext cx="2070847" cy="806824"/>
          </a:xfrm>
        </p:spPr>
        <p:txBody>
          <a:bodyPr/>
          <a:lstStyle/>
          <a:p>
            <a:pPr algn="ctr" rtl="1"/>
            <a:r>
              <a:rPr lang="ar-EG" sz="4400" b="1" u="sng" dirty="0">
                <a:solidFill>
                  <a:srgbClr val="FFC000"/>
                </a:solidFill>
              </a:rPr>
              <a:t>4 برمهات</a:t>
            </a:r>
            <a:endParaRPr lang="en-GB" sz="4400"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CBE96778-A3D6-4544-9DF3-D87A1BA6CDEF}"/>
              </a:ext>
            </a:extLst>
          </p:cNvPr>
          <p:cNvSpPr txBox="1"/>
          <p:nvPr/>
        </p:nvSpPr>
        <p:spPr>
          <a:xfrm>
            <a:off x="0" y="4824007"/>
            <a:ext cx="9144000" cy="1323439"/>
          </a:xfrm>
          <a:prstGeom prst="rect">
            <a:avLst/>
          </a:prstGeom>
          <a:noFill/>
        </p:spPr>
        <p:txBody>
          <a:bodyPr wrap="square" rtlCol="0">
            <a:spAutoFit/>
          </a:bodyPr>
          <a:lstStyle/>
          <a:p>
            <a:pPr marL="0" marR="0" lvl="0" indent="0" algn="ctr" defTabSz="914400" rtl="1" eaLnBrk="0" fontAlgn="base" latinLnBrk="0" hangingPunct="0">
              <a:lnSpc>
                <a:spcPct val="100000"/>
              </a:lnSpc>
              <a:spcBef>
                <a:spcPct val="20000"/>
              </a:spcBef>
              <a:spcAft>
                <a:spcPct val="0"/>
              </a:spcAft>
              <a:buClrTx/>
              <a:buSzTx/>
              <a:buFontTx/>
              <a:buNone/>
              <a:tabLst/>
              <a:defRPr/>
            </a:pPr>
            <a:r>
              <a:rPr kumimoji="0" lang="ar-EG" sz="8000" b="1" i="0" u="none" strike="noStrike" kern="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9 هاتور</a:t>
            </a:r>
            <a:endParaRPr kumimoji="0" lang="en-GB" sz="8000" b="1" i="0" u="sng" strike="noStrike" kern="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646189392"/>
      </p:ext>
    </p:extLst>
  </p:cSld>
  <p:clrMapOvr>
    <a:masterClrMapping/>
  </p:clrMapOvr>
</p:sld>
</file>

<file path=ppt/slides/slide4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714148723"/>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4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2017059" y="1"/>
            <a:ext cx="2017059" cy="806824"/>
          </a:xfrm>
        </p:spPr>
        <p:txBody>
          <a:bodyPr/>
          <a:lstStyle/>
          <a:p>
            <a:pPr algn="ctr" rtl="1"/>
            <a:r>
              <a:rPr lang="ar-EG" sz="4400" b="1" u="sng" dirty="0">
                <a:solidFill>
                  <a:srgbClr val="FFC000"/>
                </a:solidFill>
              </a:rPr>
              <a:t>5 برمهات</a:t>
            </a:r>
            <a:endParaRPr lang="en-GB" sz="4400"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8E5FBA0B-9D49-4001-9E7F-9AF296674FC0}"/>
              </a:ext>
            </a:extLst>
          </p:cNvPr>
          <p:cNvSpPr txBox="1"/>
          <p:nvPr/>
        </p:nvSpPr>
        <p:spPr>
          <a:xfrm>
            <a:off x="0" y="4824007"/>
            <a:ext cx="9144000" cy="1323439"/>
          </a:xfrm>
          <a:prstGeom prst="rect">
            <a:avLst/>
          </a:prstGeom>
          <a:noFill/>
        </p:spPr>
        <p:txBody>
          <a:bodyPr wrap="square" rtlCol="0">
            <a:spAutoFit/>
          </a:bodyPr>
          <a:lstStyle/>
          <a:p>
            <a:pPr marL="0" marR="0" lvl="0" indent="0" algn="ctr" defTabSz="914400" rtl="1" eaLnBrk="0" fontAlgn="base" latinLnBrk="0" hangingPunct="0">
              <a:lnSpc>
                <a:spcPct val="100000"/>
              </a:lnSpc>
              <a:spcBef>
                <a:spcPct val="20000"/>
              </a:spcBef>
              <a:spcAft>
                <a:spcPct val="0"/>
              </a:spcAft>
              <a:buClrTx/>
              <a:buSzTx/>
              <a:buFontTx/>
              <a:buNone/>
              <a:tabLst/>
              <a:defRPr/>
            </a:pPr>
            <a:r>
              <a:rPr kumimoji="0" lang="ar-EG" sz="8000" b="1" i="0" u="none" strike="noStrike" kern="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28 هاتور</a:t>
            </a:r>
            <a:endParaRPr kumimoji="0" lang="en-GB" sz="8000" b="1" i="0" u="sng" strike="noStrike" kern="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657085604"/>
      </p:ext>
    </p:extLst>
  </p:cSld>
  <p:clrMapOvr>
    <a:masterClrMapping/>
  </p:clrMapOvr>
</p:sld>
</file>

<file path=ppt/slides/slide4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708211979"/>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4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2218765" y="1"/>
            <a:ext cx="2218767" cy="806824"/>
          </a:xfrm>
        </p:spPr>
        <p:txBody>
          <a:bodyPr/>
          <a:lstStyle/>
          <a:p>
            <a:pPr algn="ctr" rtl="1"/>
            <a:r>
              <a:rPr lang="ar-EG" sz="4800" b="1" u="sng" dirty="0">
                <a:solidFill>
                  <a:srgbClr val="FFC000"/>
                </a:solidFill>
              </a:rPr>
              <a:t>6 برمهات</a:t>
            </a:r>
            <a:endParaRPr lang="en-GB" sz="4800" b="1" u="sng" dirty="0">
              <a:solidFill>
                <a:srgbClr val="FFC000"/>
              </a:solidFill>
            </a:endParaRPr>
          </a:p>
        </p:txBody>
      </p:sp>
      <p:sp>
        <p:nvSpPr>
          <p:cNvPr id="6" name="TextBox 5">
            <a:hlinkClick r:id="rId2" action="ppaction://hlinksldjump"/>
            <a:extLst>
              <a:ext uri="{FF2B5EF4-FFF2-40B4-BE49-F238E27FC236}">
                <a16:creationId xmlns:a16="http://schemas.microsoft.com/office/drawing/2014/main" id="{ADA2639C-0E3C-452C-B084-59D20501ADC5}"/>
              </a:ext>
            </a:extLst>
          </p:cNvPr>
          <p:cNvSpPr txBox="1"/>
          <p:nvPr/>
        </p:nvSpPr>
        <p:spPr>
          <a:xfrm>
            <a:off x="0" y="4851574"/>
            <a:ext cx="9144000" cy="1323439"/>
          </a:xfrm>
          <a:prstGeom prst="rect">
            <a:avLst/>
          </a:prstGeom>
          <a:noFill/>
        </p:spPr>
        <p:txBody>
          <a:bodyPr wrap="square" rtlCol="0">
            <a:spAutoFit/>
          </a:bodyPr>
          <a:lstStyle/>
          <a:p>
            <a:pPr marL="0" marR="0" lvl="0" indent="0" algn="ctr" defTabSz="914400" rtl="1" eaLnBrk="0" fontAlgn="base" latinLnBrk="0" hangingPunct="0">
              <a:lnSpc>
                <a:spcPct val="100000"/>
              </a:lnSpc>
              <a:spcBef>
                <a:spcPct val="20000"/>
              </a:spcBef>
              <a:spcAft>
                <a:spcPct val="0"/>
              </a:spcAft>
              <a:buClrTx/>
              <a:buSzTx/>
              <a:buFontTx/>
              <a:buNone/>
              <a:tabLst/>
              <a:defRPr/>
            </a:pPr>
            <a:r>
              <a:rPr kumimoji="0" lang="ar-EG" sz="8000" b="1" i="0" u="none" strike="noStrike" kern="0" cap="none" spc="0" normalizeH="0" baseline="0" noProof="0" dirty="0">
                <a:ln>
                  <a:noFill/>
                </a:ln>
                <a:solidFill>
                  <a:prstClr val="white"/>
                </a:solidFill>
                <a:effectLst/>
                <a:uLnTx/>
                <a:uFillTx/>
                <a:latin typeface="Calibri"/>
                <a:ea typeface="+mn-ea"/>
                <a:cs typeface="Arial" panose="020B0604020202020204" pitchFamily="34" charset="0"/>
              </a:rPr>
              <a:t>تقرأ فصول </a:t>
            </a:r>
            <a:r>
              <a:rPr kumimoji="0" lang="ar-EG" sz="8000" b="1" i="0" u="sng" strike="noStrike" kern="0" cap="none" spc="0" normalizeH="0" baseline="0" noProof="0" dirty="0">
                <a:ln>
                  <a:noFill/>
                </a:ln>
                <a:solidFill>
                  <a:srgbClr val="FFC000"/>
                </a:solidFill>
                <a:effectLst/>
                <a:uLnTx/>
                <a:uFillTx/>
                <a:latin typeface="Calibri"/>
                <a:ea typeface="+mn-ea"/>
                <a:cs typeface="Arial" panose="020B0604020202020204" pitchFamily="34" charset="0"/>
              </a:rPr>
              <a:t>27 هاتور</a:t>
            </a:r>
            <a:endParaRPr kumimoji="0" lang="en-GB" sz="8000" b="1" i="0" u="sng" strike="noStrike" kern="0" cap="none" spc="0" normalizeH="0" baseline="0" noProof="0" dirty="0">
              <a:ln>
                <a:noFill/>
              </a:ln>
              <a:solidFill>
                <a:srgbClr val="FFC000"/>
              </a:solidFill>
              <a:effectLst/>
              <a:uLnTx/>
              <a:uFillTx/>
              <a:latin typeface="Calibri"/>
              <a:ea typeface="+mn-ea"/>
              <a:cs typeface="+mn-cs"/>
            </a:endParaRPr>
          </a:p>
        </p:txBody>
      </p:sp>
    </p:spTree>
    <p:extLst>
      <p:ext uri="{BB962C8B-B14F-4D97-AF65-F5344CB8AC3E}">
        <p14:creationId xmlns:p14="http://schemas.microsoft.com/office/powerpoint/2010/main" val="285223915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ECCE4C0-B9BD-4C45-B71B-F670F608C468}"/>
              </a:ext>
            </a:extLst>
          </p:cNvPr>
          <p:cNvSpPr txBox="1"/>
          <p:nvPr/>
        </p:nvSpPr>
        <p:spPr>
          <a:xfrm>
            <a:off x="0" y="4372789"/>
            <a:ext cx="9144000" cy="2554545"/>
          </a:xfrm>
          <a:prstGeom prst="rect">
            <a:avLst/>
          </a:prstGeom>
          <a:noFill/>
        </p:spPr>
        <p:txBody>
          <a:bodyPr wrap="square">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SA" sz="3200" b="1" i="0" u="none" strike="noStrike" kern="1200" cap="none" spc="0" normalizeH="0" baseline="0" noProof="0" dirty="0">
                <a:ln>
                  <a:noFill/>
                </a:ln>
                <a:solidFill>
                  <a:prstClr val="white"/>
                </a:solidFill>
                <a:effectLst/>
                <a:uLnTx/>
                <a:uFillTx/>
                <a:latin typeface="Calibri"/>
                <a:ea typeface="+mn-ea"/>
                <a:cs typeface="Times New Roman" panose="02020603050405020304" pitchFamily="18" charset="0"/>
              </a:rPr>
              <a:t>فأجابوا وقالوا له: " نحن ذُرِّيَّة إبراهيم ولم نَ</a:t>
            </a:r>
            <a:r>
              <a:rPr kumimoji="0" lang="ar-EG" sz="3200" b="1" i="0" u="none" strike="noStrike" kern="1200" cap="none" spc="0" normalizeH="0" baseline="0" noProof="0" dirty="0">
                <a:ln>
                  <a:noFill/>
                </a:ln>
                <a:solidFill>
                  <a:prstClr val="white"/>
                </a:solidFill>
                <a:effectLst/>
                <a:uLnTx/>
                <a:uFillTx/>
                <a:latin typeface="Calibri"/>
                <a:ea typeface="+mn-ea"/>
                <a:cs typeface="Times New Roman" panose="02020603050405020304" pitchFamily="18" charset="0"/>
              </a:rPr>
              <a:t>س</a:t>
            </a:r>
            <a:r>
              <a:rPr kumimoji="0" lang="ar-SA" sz="3200" b="1" i="0" u="none" strike="noStrike" kern="1200" cap="none" spc="0" normalizeH="0" baseline="0" noProof="0" dirty="0">
                <a:ln>
                  <a:noFill/>
                </a:ln>
                <a:solidFill>
                  <a:prstClr val="white"/>
                </a:solidFill>
                <a:effectLst/>
                <a:uLnTx/>
                <a:uFillTx/>
                <a:latin typeface="Calibri"/>
                <a:ea typeface="+mn-ea"/>
                <a:cs typeface="Times New Roman" panose="02020603050405020304" pitchFamily="18" charset="0"/>
              </a:rPr>
              <a:t>تَعبـد لأحدٍ قطُّ. فكيف تقولُ أنتَ: إنَّكُم تَصيرونَ أحراراً؟ " أجابهُم يسـوعُ: " </a:t>
            </a:r>
            <a:r>
              <a:rPr kumimoji="0" lang="ar-EG" sz="3200" b="1" i="0" u="none" strike="noStrike" kern="1200" cap="none" spc="0" normalizeH="0" baseline="0" noProof="0" dirty="0">
                <a:ln>
                  <a:noFill/>
                </a:ln>
                <a:solidFill>
                  <a:prstClr val="white"/>
                </a:solidFill>
                <a:effectLst/>
                <a:uLnTx/>
                <a:uFillTx/>
                <a:latin typeface="Calibri"/>
                <a:ea typeface="+mn-ea"/>
                <a:cs typeface="Times New Roman" panose="02020603050405020304" pitchFamily="18" charset="0"/>
              </a:rPr>
              <a:t>الحق حق</a:t>
            </a:r>
            <a:r>
              <a:rPr kumimoji="0" lang="ar-SA" sz="3200" b="1" i="0" u="none" strike="noStrike" kern="1200" cap="none" spc="0" normalizeH="0" baseline="0" noProof="0" dirty="0">
                <a:ln>
                  <a:noFill/>
                </a:ln>
                <a:solidFill>
                  <a:prstClr val="white"/>
                </a:solidFill>
                <a:effectLst/>
                <a:uLnTx/>
                <a:uFillTx/>
                <a:latin typeface="Calibri"/>
                <a:ea typeface="+mn-ea"/>
                <a:cs typeface="Times New Roman" panose="02020603050405020304" pitchFamily="18" charset="0"/>
              </a:rPr>
              <a:t> أقولُ لكُم: إنَّ كلَّ مـن </a:t>
            </a:r>
            <a:r>
              <a:rPr kumimoji="0" lang="ar-EG" sz="3200" b="1" i="0" u="none" strike="noStrike" kern="1200" cap="none" spc="0" normalizeH="0" baseline="0" noProof="0" dirty="0">
                <a:ln>
                  <a:noFill/>
                </a:ln>
                <a:solidFill>
                  <a:prstClr val="white"/>
                </a:solidFill>
                <a:effectLst/>
                <a:uLnTx/>
                <a:uFillTx/>
                <a:latin typeface="Calibri"/>
                <a:ea typeface="+mn-ea"/>
                <a:cs typeface="Times New Roman" panose="02020603050405020304" pitchFamily="18" charset="0"/>
              </a:rPr>
              <a:t>يعمل</a:t>
            </a:r>
            <a:r>
              <a:rPr kumimoji="0" lang="ar-SA" sz="3200" b="1" i="0" u="none" strike="noStrike" kern="1200" cap="none" spc="0" normalizeH="0" baseline="0" noProof="0" dirty="0">
                <a:ln>
                  <a:noFill/>
                </a:ln>
                <a:solidFill>
                  <a:prstClr val="white"/>
                </a:solidFill>
                <a:effectLst/>
                <a:uLnTx/>
                <a:uFillTx/>
                <a:latin typeface="Calibri"/>
                <a:ea typeface="+mn-ea"/>
                <a:cs typeface="Times New Roman" panose="02020603050405020304" pitchFamily="18" charset="0"/>
              </a:rPr>
              <a:t> الخطيَّةَ فهو عبدٌ للخطيَّةِ. والعبدُ ليس بثابت في البيتِ إلى الأبدِ، وأمَّا الابنُ فهو يثبت إلى الأبدِ. فإن حرَّركُم الابنُ فحقاً تَصيرونَ أحراراً. أنا أعَلَم أنَّكم نسل إبراهيم. </a:t>
            </a:r>
            <a:endParaRPr kumimoji="0" lang="en-GB" sz="3200" b="0" i="0" u="none" strike="noStrike" kern="1200" cap="none" spc="0" normalizeH="0" baseline="0" noProof="0" dirty="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3861523541"/>
      </p:ext>
    </p:extLst>
  </p:cSld>
  <p:clrMapOvr>
    <a:masterClrMapping/>
  </p:clrMapOvr>
</p:sld>
</file>

<file path=ppt/slides/slide4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073930360"/>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4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2205318" y="1"/>
            <a:ext cx="2205318" cy="806824"/>
          </a:xfrm>
        </p:spPr>
        <p:txBody>
          <a:bodyPr/>
          <a:lstStyle/>
          <a:p>
            <a:pPr algn="ctr" rtl="1"/>
            <a:r>
              <a:rPr lang="ar-EG" sz="4800" b="1" u="sng" dirty="0">
                <a:solidFill>
                  <a:srgbClr val="FFC000"/>
                </a:solidFill>
              </a:rPr>
              <a:t>7 برمهات</a:t>
            </a:r>
            <a:endParaRPr lang="en-GB" sz="4800" b="1" u="sng" dirty="0">
              <a:solidFill>
                <a:srgbClr val="FFC000"/>
              </a:solidFill>
            </a:endParaRPr>
          </a:p>
        </p:txBody>
      </p:sp>
      <p:sp>
        <p:nvSpPr>
          <p:cNvPr id="6" name="TextBox 5">
            <a:hlinkClick r:id="rId2" action="ppaction://hlinksldjump"/>
            <a:extLst>
              <a:ext uri="{FF2B5EF4-FFF2-40B4-BE49-F238E27FC236}">
                <a16:creationId xmlns:a16="http://schemas.microsoft.com/office/drawing/2014/main" id="{ADA2639C-0E3C-452C-B084-59D20501ADC5}"/>
              </a:ext>
            </a:extLst>
          </p:cNvPr>
          <p:cNvSpPr txBox="1"/>
          <p:nvPr/>
        </p:nvSpPr>
        <p:spPr>
          <a:xfrm>
            <a:off x="0" y="4797786"/>
            <a:ext cx="9144000" cy="1323439"/>
          </a:xfrm>
          <a:prstGeom prst="rect">
            <a:avLst/>
          </a:prstGeom>
          <a:noFill/>
        </p:spPr>
        <p:txBody>
          <a:bodyPr wrap="square" rtlCol="0">
            <a:spAutoFit/>
          </a:bodyPr>
          <a:lstStyle/>
          <a:p>
            <a:pPr marL="0" marR="0" lvl="0" indent="0" algn="ctr" defTabSz="914400" rtl="1" eaLnBrk="0" fontAlgn="base" latinLnBrk="0" hangingPunct="0">
              <a:lnSpc>
                <a:spcPct val="100000"/>
              </a:lnSpc>
              <a:spcBef>
                <a:spcPct val="20000"/>
              </a:spcBef>
              <a:spcAft>
                <a:spcPct val="0"/>
              </a:spcAft>
              <a:buClrTx/>
              <a:buSzTx/>
              <a:buFontTx/>
              <a:buNone/>
              <a:tabLst/>
              <a:defRPr/>
            </a:pPr>
            <a:r>
              <a:rPr kumimoji="0" lang="ar-EG" sz="8000" b="1" i="0" u="none" strike="noStrike" kern="0" cap="none" spc="0" normalizeH="0" baseline="0" noProof="0">
                <a:ln>
                  <a:noFill/>
                </a:ln>
                <a:solidFill>
                  <a:prstClr val="white"/>
                </a:solidFill>
                <a:effectLst/>
                <a:uLnTx/>
                <a:uFillTx/>
                <a:latin typeface="Calibri"/>
                <a:ea typeface="+mn-ea"/>
                <a:cs typeface="Arial" panose="020B0604020202020204" pitchFamily="34" charset="0"/>
              </a:rPr>
              <a:t>تقرأ فصول </a:t>
            </a:r>
            <a:r>
              <a:rPr kumimoji="0" lang="ar-EG" sz="8000" b="1" i="0" u="sng" strike="noStrike" kern="0" cap="none" spc="0" normalizeH="0" baseline="0" noProof="0">
                <a:ln>
                  <a:noFill/>
                </a:ln>
                <a:solidFill>
                  <a:srgbClr val="FFC000"/>
                </a:solidFill>
                <a:effectLst/>
                <a:uLnTx/>
                <a:uFillTx/>
                <a:latin typeface="Calibri"/>
                <a:ea typeface="+mn-ea"/>
                <a:cs typeface="Arial" panose="020B0604020202020204" pitchFamily="34" charset="0"/>
              </a:rPr>
              <a:t>22 هاتور</a:t>
            </a:r>
            <a:endParaRPr kumimoji="0" lang="en-GB" sz="8000" b="1" i="0" u="sng" strike="noStrike" kern="0" cap="none" spc="0" normalizeH="0" baseline="0" noProof="0" dirty="0">
              <a:ln>
                <a:noFill/>
              </a:ln>
              <a:solidFill>
                <a:srgbClr val="FFC000"/>
              </a:solidFill>
              <a:effectLst/>
              <a:uLnTx/>
              <a:uFillTx/>
              <a:latin typeface="Calibri"/>
              <a:ea typeface="+mn-ea"/>
              <a:cs typeface="+mn-cs"/>
            </a:endParaRPr>
          </a:p>
        </p:txBody>
      </p:sp>
    </p:spTree>
    <p:extLst>
      <p:ext uri="{BB962C8B-B14F-4D97-AF65-F5344CB8AC3E}">
        <p14:creationId xmlns:p14="http://schemas.microsoft.com/office/powerpoint/2010/main" val="1376807914"/>
      </p:ext>
    </p:extLst>
  </p:cSld>
  <p:clrMapOvr>
    <a:masterClrMapping/>
  </p:clrMapOvr>
</p:sld>
</file>

<file path=ppt/slides/slide4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799319681"/>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4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1990165" y="1"/>
            <a:ext cx="1990165" cy="682170"/>
          </a:xfrm>
        </p:spPr>
        <p:txBody>
          <a:bodyPr>
            <a:noAutofit/>
          </a:bodyPr>
          <a:lstStyle/>
          <a:p>
            <a:pPr algn="ctr" rtl="1"/>
            <a:r>
              <a:rPr lang="ar-EG" b="1" u="sng" dirty="0">
                <a:solidFill>
                  <a:srgbClr val="FFC000"/>
                </a:solidFill>
              </a:rPr>
              <a:t>8 برمهات</a:t>
            </a:r>
            <a:endParaRPr lang="en-GB"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ECAE8DA3-583F-4590-AE66-435DD1A19A32}"/>
              </a:ext>
            </a:extLst>
          </p:cNvPr>
          <p:cNvSpPr txBox="1"/>
          <p:nvPr/>
        </p:nvSpPr>
        <p:spPr>
          <a:xfrm>
            <a:off x="0" y="4824007"/>
            <a:ext cx="9144000" cy="1200329"/>
          </a:xfrm>
          <a:prstGeom prst="rect">
            <a:avLst/>
          </a:prstGeom>
          <a:noFill/>
        </p:spPr>
        <p:txBody>
          <a:bodyPr wrap="square" rtlCol="0">
            <a:spAutoFit/>
          </a:bodyPr>
          <a:lstStyle/>
          <a:p>
            <a:pPr marL="0" marR="0" lvl="0" indent="0" algn="ctr" defTabSz="914400" rtl="1"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ar-EG" sz="80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120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5 أبيب</a:t>
            </a:r>
            <a:endParaRPr kumimoji="0" lang="en-GB" sz="8000" b="1" i="0" u="sng" strike="noStrike" kern="120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3831522655"/>
      </p:ext>
    </p:extLst>
  </p:cSld>
  <p:clrMapOvr>
    <a:masterClrMapping/>
  </p:clrMapOvr>
</p:sld>
</file>

<file path=ppt/slides/slide4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659885"/>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4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2254D-041D-4D6F-B6E9-A76935B5652E}"/>
              </a:ext>
            </a:extLst>
          </p:cNvPr>
          <p:cNvSpPr txBox="1">
            <a:spLocks/>
          </p:cNvSpPr>
          <p:nvPr/>
        </p:nvSpPr>
        <p:spPr>
          <a:xfrm>
            <a:off x="-2003614" y="0"/>
            <a:ext cx="2003614" cy="68217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1" eaLnBrk="1" fontAlgn="auto" latinLnBrk="0" hangingPunct="1">
              <a:lnSpc>
                <a:spcPct val="90000"/>
              </a:lnSpc>
              <a:spcBef>
                <a:spcPct val="0"/>
              </a:spcBef>
              <a:spcAft>
                <a:spcPts val="0"/>
              </a:spcAft>
              <a:buClrTx/>
              <a:buSzTx/>
              <a:buFontTx/>
              <a:buNone/>
              <a:tabLst/>
              <a:defRPr/>
            </a:pPr>
            <a:r>
              <a:rPr kumimoji="0" lang="ar-EG" sz="4200" b="1" i="0" u="sng" strike="noStrike" kern="1200" cap="none" spc="0" normalizeH="0" baseline="0" noProof="0" dirty="0">
                <a:ln>
                  <a:noFill/>
                </a:ln>
                <a:solidFill>
                  <a:srgbClr val="FFC000"/>
                </a:solidFill>
                <a:effectLst/>
                <a:uLnTx/>
                <a:uFillTx/>
                <a:latin typeface="Times New Roman" panose="02020603050405020304" pitchFamily="18" charset="0"/>
                <a:ea typeface="+mj-ea"/>
                <a:cs typeface="Times New Roman" panose="02020603050405020304" pitchFamily="18" charset="0"/>
              </a:rPr>
              <a:t>9 برمهات</a:t>
            </a:r>
            <a:endParaRPr kumimoji="0" lang="en-GB" sz="4200" b="1" i="0" u="sng" strike="noStrike" kern="1200" cap="none" spc="0" normalizeH="0" baseline="0" noProof="0" dirty="0">
              <a:ln>
                <a:noFill/>
              </a:ln>
              <a:solidFill>
                <a:srgbClr val="FFC000"/>
              </a:solidFill>
              <a:effectLst/>
              <a:uLnTx/>
              <a:uFillTx/>
              <a:latin typeface="Times New Roman" panose="02020603050405020304" pitchFamily="18" charset="0"/>
              <a:ea typeface="+mj-ea"/>
              <a:cs typeface="+mj-cs"/>
            </a:endParaRPr>
          </a:p>
        </p:txBody>
      </p:sp>
      <p:sp>
        <p:nvSpPr>
          <p:cNvPr id="3" name="TextBox 2">
            <a:hlinkClick r:id="rId2" action="ppaction://hlinksldjump"/>
            <a:extLst>
              <a:ext uri="{FF2B5EF4-FFF2-40B4-BE49-F238E27FC236}">
                <a16:creationId xmlns:a16="http://schemas.microsoft.com/office/drawing/2014/main" id="{9248F297-9105-45A4-BF0F-6ECFCBB7B1F6}"/>
              </a:ext>
            </a:extLst>
          </p:cNvPr>
          <p:cNvSpPr txBox="1"/>
          <p:nvPr/>
        </p:nvSpPr>
        <p:spPr>
          <a:xfrm>
            <a:off x="0" y="4886235"/>
            <a:ext cx="9143999" cy="1200329"/>
          </a:xfrm>
          <a:prstGeom prst="rect">
            <a:avLst/>
          </a:prstGeom>
          <a:noFill/>
        </p:spPr>
        <p:txBody>
          <a:bodyPr wrap="square" rtlCol="0">
            <a:spAutoFit/>
          </a:body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ar-EG" sz="8000" b="1" i="0" u="none" strike="noStrike" kern="0" cap="none" spc="0" normalizeH="0" baseline="0" noProof="0" dirty="0">
                <a:ln>
                  <a:noFill/>
                </a:ln>
                <a:solidFill>
                  <a:prstClr val="white"/>
                </a:solidFill>
                <a:effectLst/>
                <a:uLnTx/>
                <a:uFillTx/>
                <a:latin typeface="Calibri"/>
                <a:ea typeface="+mn-ea"/>
                <a:cs typeface="Arial" panose="020B0604020202020204" pitchFamily="34" charset="0"/>
              </a:rPr>
              <a:t>تقرأ فصول </a:t>
            </a:r>
            <a:r>
              <a:rPr kumimoji="0" lang="ar-EG" sz="8000" b="1" i="0" u="sng" strike="noStrike" kern="0" cap="none" spc="0" normalizeH="0" baseline="0" noProof="0" dirty="0">
                <a:ln>
                  <a:noFill/>
                </a:ln>
                <a:solidFill>
                  <a:srgbClr val="FFC000"/>
                </a:solidFill>
                <a:effectLst/>
                <a:uLnTx/>
                <a:uFillTx/>
                <a:latin typeface="Calibri"/>
                <a:ea typeface="+mn-ea"/>
                <a:cs typeface="Arial" panose="020B0604020202020204" pitchFamily="34" charset="0"/>
              </a:rPr>
              <a:t>20 بشنس</a:t>
            </a:r>
            <a:endParaRPr kumimoji="0" lang="en-GB" sz="8000" b="1" i="0" u="sng" strike="noStrike" kern="0" cap="none" spc="0" normalizeH="0" baseline="0" noProof="0" dirty="0">
              <a:ln>
                <a:noFill/>
              </a:ln>
              <a:solidFill>
                <a:srgbClr val="FFC000"/>
              </a:solidFill>
              <a:effectLst/>
              <a:uLnTx/>
              <a:uFillTx/>
              <a:latin typeface="Calibri"/>
              <a:ea typeface="+mn-ea"/>
              <a:cs typeface="+mn-cs"/>
            </a:endParaRPr>
          </a:p>
        </p:txBody>
      </p:sp>
    </p:spTree>
    <p:extLst>
      <p:ext uri="{BB962C8B-B14F-4D97-AF65-F5344CB8AC3E}">
        <p14:creationId xmlns:p14="http://schemas.microsoft.com/office/powerpoint/2010/main" val="4130590644"/>
      </p:ext>
    </p:extLst>
  </p:cSld>
  <p:clrMapOvr>
    <a:masterClrMapping/>
  </p:clrMapOvr>
</p:sld>
</file>

<file path=ppt/slides/slide4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666676940"/>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48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2312893" y="1"/>
            <a:ext cx="2312894" cy="806824"/>
          </a:xfrm>
        </p:spPr>
        <p:txBody>
          <a:bodyPr>
            <a:normAutofit/>
          </a:bodyPr>
          <a:lstStyle/>
          <a:p>
            <a:pPr algn="ctr" rtl="1"/>
            <a:r>
              <a:rPr lang="ar-EG" sz="4400" b="1" u="sng" dirty="0">
                <a:solidFill>
                  <a:srgbClr val="FFC000"/>
                </a:solidFill>
                <a:latin typeface="Times New Roman" panose="02020603050405020304" pitchFamily="18" charset="0"/>
                <a:cs typeface="Times New Roman" panose="02020603050405020304" pitchFamily="18" charset="0"/>
              </a:rPr>
              <a:t>10 برمهات</a:t>
            </a:r>
            <a:endParaRPr lang="en-GB" sz="4400"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991C036F-65DD-490E-A99B-544371063533}"/>
              </a:ext>
            </a:extLst>
          </p:cNvPr>
          <p:cNvSpPr txBox="1"/>
          <p:nvPr/>
        </p:nvSpPr>
        <p:spPr>
          <a:xfrm>
            <a:off x="0" y="4824007"/>
            <a:ext cx="9144000" cy="1200329"/>
          </a:xfrm>
          <a:prstGeom prst="rect">
            <a:avLst/>
          </a:prstGeom>
          <a:noFill/>
        </p:spPr>
        <p:txBody>
          <a:bodyPr wrap="square" rtlCol="0">
            <a:spAutoFit/>
          </a:bodyPr>
          <a:lstStyle/>
          <a:p>
            <a:pPr marL="0" marR="0" lvl="0" indent="0" algn="ctr" defTabSz="914400" rtl="1"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ar-EG" sz="80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120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17 توت</a:t>
            </a:r>
            <a:endParaRPr kumimoji="0" lang="en-GB" sz="8000" b="1" i="0" u="sng" strike="noStrike" kern="120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3419000758"/>
      </p:ext>
    </p:extLst>
  </p:cSld>
  <p:clrMapOvr>
    <a:masterClrMapping/>
  </p:clrMapOvr>
</p:sld>
</file>

<file path=ppt/slides/slide4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50747702"/>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48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2299447" y="1"/>
            <a:ext cx="2299447" cy="806824"/>
          </a:xfrm>
        </p:spPr>
        <p:txBody>
          <a:bodyPr/>
          <a:lstStyle/>
          <a:p>
            <a:pPr algn="ctr" rtl="1"/>
            <a:r>
              <a:rPr lang="ar-EG" sz="4400" b="1" u="sng" dirty="0">
                <a:solidFill>
                  <a:srgbClr val="FFC000"/>
                </a:solidFill>
              </a:rPr>
              <a:t>11 برمهات</a:t>
            </a:r>
            <a:endParaRPr lang="en-GB" sz="4400"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91D9FC79-E884-4335-82DB-638165DBFFC2}"/>
              </a:ext>
            </a:extLst>
          </p:cNvPr>
          <p:cNvSpPr txBox="1"/>
          <p:nvPr/>
        </p:nvSpPr>
        <p:spPr>
          <a:xfrm>
            <a:off x="0" y="4824007"/>
            <a:ext cx="9144000" cy="1323439"/>
          </a:xfrm>
          <a:prstGeom prst="rect">
            <a:avLst/>
          </a:prstGeom>
          <a:noFill/>
        </p:spPr>
        <p:txBody>
          <a:bodyPr wrap="square" rtlCol="0">
            <a:spAutoFit/>
          </a:bodyPr>
          <a:lstStyle/>
          <a:p>
            <a:pPr marL="0" marR="0" lvl="0" indent="0" algn="ctr" defTabSz="914400" rtl="1" eaLnBrk="0" fontAlgn="base" latinLnBrk="0" hangingPunct="0">
              <a:lnSpc>
                <a:spcPct val="100000"/>
              </a:lnSpc>
              <a:spcBef>
                <a:spcPct val="20000"/>
              </a:spcBef>
              <a:spcAft>
                <a:spcPct val="0"/>
              </a:spcAft>
              <a:buClrTx/>
              <a:buSzTx/>
              <a:buFontTx/>
              <a:buNone/>
              <a:tabLst/>
              <a:defRPr/>
            </a:pPr>
            <a:r>
              <a:rPr kumimoji="0" lang="ar-EG" sz="8000" b="1" i="0" u="none" strike="noStrike" kern="0" cap="none" spc="0" normalizeH="0" baseline="0" noProof="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0" cap="none" spc="0" normalizeH="0" baseline="0" noProof="0">
                <a:ln>
                  <a:noFill/>
                </a:ln>
                <a:solidFill>
                  <a:srgbClr val="FFC000"/>
                </a:solidFill>
                <a:effectLst/>
                <a:uLnTx/>
                <a:uFillTx/>
                <a:latin typeface="Arial" panose="020B0604020202020204" pitchFamily="34" charset="0"/>
                <a:ea typeface="+mn-ea"/>
                <a:cs typeface="Arial" panose="020B0604020202020204" pitchFamily="34" charset="0"/>
              </a:rPr>
              <a:t>21 توت</a:t>
            </a:r>
            <a:endParaRPr kumimoji="0" lang="en-GB" sz="8000" b="1" i="0" u="sng" strike="noStrike" kern="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328196476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939E2C9-E30B-4B29-BFEC-3016C0D2E55C}"/>
              </a:ext>
            </a:extLst>
          </p:cNvPr>
          <p:cNvSpPr txBox="1"/>
          <p:nvPr/>
        </p:nvSpPr>
        <p:spPr>
          <a:xfrm>
            <a:off x="0" y="4378365"/>
            <a:ext cx="9144000" cy="2323713"/>
          </a:xfrm>
          <a:prstGeom prst="rect">
            <a:avLst/>
          </a:prstGeom>
          <a:noFill/>
        </p:spPr>
        <p:txBody>
          <a:bodyPr wrap="square">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2900" b="1" i="0" u="none" strike="noStrike" kern="1200" cap="none" spc="0" normalizeH="0" baseline="0" noProof="0" dirty="0">
                <a:ln>
                  <a:noFill/>
                </a:ln>
                <a:solidFill>
                  <a:prstClr val="white"/>
                </a:solidFill>
                <a:effectLst/>
                <a:uLnTx/>
                <a:uFillTx/>
                <a:latin typeface="Calibri"/>
                <a:ea typeface="+mn-ea"/>
                <a:cs typeface="Times New Roman" panose="02020603050405020304" pitchFamily="18" charset="0"/>
              </a:rPr>
              <a:t>و</a:t>
            </a:r>
            <a:r>
              <a:rPr kumimoji="0" lang="ar-SA" sz="2900" b="1" i="0" u="none" strike="noStrike" kern="1200" cap="none" spc="0" normalizeH="0" baseline="0" noProof="0" dirty="0">
                <a:ln>
                  <a:noFill/>
                </a:ln>
                <a:solidFill>
                  <a:prstClr val="white"/>
                </a:solidFill>
                <a:effectLst/>
                <a:uLnTx/>
                <a:uFillTx/>
                <a:latin typeface="Calibri"/>
                <a:ea typeface="+mn-ea"/>
                <a:cs typeface="Times New Roman" panose="02020603050405020304" pitchFamily="18" charset="0"/>
              </a:rPr>
              <a:t>لكنَّكُم طلبتموني لتقتلوني لأنَّ كلامي ليس بثابت فيكُم. وما رأيته عند أبي فهذا</a:t>
            </a:r>
            <a:r>
              <a:rPr kumimoji="0" lang="ar-EG" sz="2900" b="1" i="0" u="none" strike="noStrike" kern="1200" cap="none" spc="0" normalizeH="0" baseline="0" noProof="0" dirty="0">
                <a:ln>
                  <a:noFill/>
                </a:ln>
                <a:solidFill>
                  <a:prstClr val="white"/>
                </a:solidFill>
                <a:effectLst/>
                <a:uLnTx/>
                <a:uFillTx/>
                <a:latin typeface="Calibri"/>
                <a:ea typeface="+mn-ea"/>
                <a:cs typeface="Times New Roman" panose="02020603050405020304" pitchFamily="18" charset="0"/>
              </a:rPr>
              <a:t> </a:t>
            </a:r>
            <a:r>
              <a:rPr kumimoji="0" lang="ar-SA" sz="2900" b="1" i="0" u="none" strike="noStrike" kern="1200" cap="none" spc="0" normalizeH="0" baseline="0" noProof="0" dirty="0">
                <a:ln>
                  <a:noFill/>
                </a:ln>
                <a:solidFill>
                  <a:prstClr val="white"/>
                </a:solidFill>
                <a:effectLst/>
                <a:uLnTx/>
                <a:uFillTx/>
                <a:latin typeface="Calibri"/>
                <a:ea typeface="+mn-ea"/>
                <a:cs typeface="Times New Roman" panose="02020603050405020304" pitchFamily="18" charset="0"/>
              </a:rPr>
              <a:t>أتكلم به، وأمَّا أنتُم فما سمعتموه عند أبيكم فإياه تصنعون ". فأجابوا وقالوا له: " أبونا هو إبراهيم". قال لهُم يسوعُ: " لو كُنتم أنتم بني إبراهيم، لكُنتُم تعملونَ أعمال إبراهيم! وأنتُم الآنَ تطلبونَ أن تقتلوني، إنسان قائل لكُم </a:t>
            </a:r>
            <a:r>
              <a:rPr kumimoji="0" lang="ar-EG" sz="2900" b="1" i="0" u="none" strike="noStrike" kern="1200" cap="none" spc="0" normalizeH="0" baseline="0" noProof="0" dirty="0">
                <a:ln>
                  <a:noFill/>
                </a:ln>
                <a:solidFill>
                  <a:prstClr val="white"/>
                </a:solidFill>
                <a:effectLst/>
                <a:uLnTx/>
                <a:uFillTx/>
                <a:latin typeface="Calibri"/>
                <a:ea typeface="+mn-ea"/>
                <a:cs typeface="Times New Roman" panose="02020603050405020304" pitchFamily="18" charset="0"/>
              </a:rPr>
              <a:t> الحق</a:t>
            </a:r>
            <a:r>
              <a:rPr kumimoji="0" lang="ar-SA" sz="2900" b="1" i="0" u="none" strike="noStrike" kern="1200" cap="none" spc="0" normalizeH="0" baseline="0" noProof="0" dirty="0">
                <a:ln>
                  <a:noFill/>
                </a:ln>
                <a:solidFill>
                  <a:prstClr val="white"/>
                </a:solidFill>
                <a:effectLst/>
                <a:uLnTx/>
                <a:uFillTx/>
                <a:latin typeface="Calibri"/>
                <a:ea typeface="+mn-ea"/>
                <a:cs typeface="Times New Roman" panose="02020603050405020304" pitchFamily="18" charset="0"/>
              </a:rPr>
              <a:t> الذي سمعتَهُ من اللهِ. هذا لم يفعلهُ إبراهيم. أنتُم تَصنعونَ أعمال أبيكُم ". </a:t>
            </a:r>
            <a:endParaRPr kumimoji="0" lang="en-GB" sz="2900" b="0" i="0" u="none" strike="noStrike" kern="1200" cap="none" spc="0" normalizeH="0" baseline="0" noProof="0" dirty="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547215437"/>
      </p:ext>
    </p:extLst>
  </p:cSld>
  <p:clrMapOvr>
    <a:masterClrMapping/>
  </p:clrMapOvr>
</p:sld>
</file>

<file path=ppt/slides/slide4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859683834"/>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49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2339788" y="1"/>
            <a:ext cx="2339789" cy="806824"/>
          </a:xfrm>
        </p:spPr>
        <p:txBody>
          <a:bodyPr/>
          <a:lstStyle/>
          <a:p>
            <a:pPr algn="ctr" rtl="1"/>
            <a:r>
              <a:rPr lang="ar-EG" sz="4400" b="1" u="sng" dirty="0">
                <a:solidFill>
                  <a:srgbClr val="FFC000"/>
                </a:solidFill>
              </a:rPr>
              <a:t>12 برمهات</a:t>
            </a:r>
            <a:endParaRPr lang="en-GB" sz="4400"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CBE96778-A3D6-4544-9DF3-D87A1BA6CDEF}"/>
              </a:ext>
            </a:extLst>
          </p:cNvPr>
          <p:cNvSpPr txBox="1"/>
          <p:nvPr/>
        </p:nvSpPr>
        <p:spPr>
          <a:xfrm>
            <a:off x="0" y="4824007"/>
            <a:ext cx="9144000" cy="1323439"/>
          </a:xfrm>
          <a:prstGeom prst="rect">
            <a:avLst/>
          </a:prstGeom>
          <a:noFill/>
        </p:spPr>
        <p:txBody>
          <a:bodyPr wrap="square" rtlCol="0">
            <a:spAutoFit/>
          </a:bodyPr>
          <a:lstStyle/>
          <a:p>
            <a:pPr marL="0" marR="0" lvl="0" indent="0" algn="ctr" defTabSz="914400" rtl="1" eaLnBrk="0" fontAlgn="base" latinLnBrk="0" hangingPunct="0">
              <a:lnSpc>
                <a:spcPct val="100000"/>
              </a:lnSpc>
              <a:spcBef>
                <a:spcPct val="20000"/>
              </a:spcBef>
              <a:spcAft>
                <a:spcPct val="0"/>
              </a:spcAft>
              <a:buClrTx/>
              <a:buSzTx/>
              <a:buFontTx/>
              <a:buNone/>
              <a:tabLst/>
              <a:defRPr/>
            </a:pPr>
            <a:r>
              <a:rPr kumimoji="0" lang="ar-EG" sz="8000" b="1" i="0" u="none" strike="noStrike" kern="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29 هاتور</a:t>
            </a:r>
            <a:endParaRPr kumimoji="0" lang="en-GB" sz="8000" b="1" i="0" u="sng" strike="noStrike" kern="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4268151749"/>
      </p:ext>
    </p:extLst>
  </p:cSld>
  <p:clrMapOvr>
    <a:masterClrMapping/>
  </p:clrMapOvr>
</p:sld>
</file>

<file path=ppt/slides/slide4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23019023"/>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49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0354" name="Title 1"/>
          <p:cNvSpPr>
            <a:spLocks noGrp="1"/>
          </p:cNvSpPr>
          <p:nvPr>
            <p:ph type="title"/>
          </p:nvPr>
        </p:nvSpPr>
        <p:spPr bwMode="auto">
          <a:xfrm>
            <a:off x="-2299447" y="19050"/>
            <a:ext cx="2299447"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ar-EG" dirty="0"/>
              <a:t>13 برمهات</a:t>
            </a:r>
            <a:endParaRPr lang="en-US" dirty="0"/>
          </a:p>
        </p:txBody>
      </p:sp>
      <p:sp>
        <p:nvSpPr>
          <p:cNvPr id="100356" name="Content Placeholder 3"/>
          <p:cNvSpPr txBox="1">
            <a:spLocks/>
          </p:cNvSpPr>
          <p:nvPr/>
        </p:nvSpPr>
        <p:spPr bwMode="auto">
          <a:xfrm>
            <a:off x="0" y="4345206"/>
            <a:ext cx="9144000" cy="2585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ctr" defTabSz="457200" rtl="1" eaLnBrk="1" fontAlgn="auto" latinLnBrk="0" hangingPunct="1">
              <a:lnSpc>
                <a:spcPct val="100000"/>
              </a:lnSpc>
              <a:spcBef>
                <a:spcPct val="20000"/>
              </a:spcBef>
              <a:spcAft>
                <a:spcPts val="0"/>
              </a:spcAft>
              <a:buClrTx/>
              <a:buSzTx/>
              <a:buFontTx/>
              <a:buNone/>
              <a:tabLst/>
              <a:defRPr/>
            </a:pPr>
            <a:r>
              <a:rPr kumimoji="0" lang="ar-EG" sz="5400" b="1" i="0" u="none" strike="noStrike" kern="1200" cap="none" spc="0" normalizeH="0" baseline="0" noProof="0" dirty="0">
                <a:ln>
                  <a:noFill/>
                </a:ln>
                <a:solidFill>
                  <a:srgbClr val="FFFFFF"/>
                </a:solidFill>
                <a:effectLst/>
                <a:uLnTx/>
                <a:uFillTx/>
                <a:latin typeface="CS New Athanasius" panose="020B0500000000000000" pitchFamily="34" charset="0"/>
                <a:ea typeface="+mn-ea"/>
                <a:cs typeface="Times New Roman" panose="02020603050405020304" pitchFamily="18" charset="0"/>
              </a:rPr>
              <a:t>كثيرةٌ هيَ أحزانُ الصدِّيقينَ، ومن جميعها يُنجيهم الربُّ، يحفظُ الربُّ جميع عظامهم، وواحدةٌ منها لا تنكَسِر.</a:t>
            </a:r>
          </a:p>
        </p:txBody>
      </p:sp>
      <p:sp>
        <p:nvSpPr>
          <p:cNvPr id="5" name="Title 1">
            <a:extLst>
              <a:ext uri="{FF2B5EF4-FFF2-40B4-BE49-F238E27FC236}">
                <a16:creationId xmlns:a16="http://schemas.microsoft.com/office/drawing/2014/main" id="{D2A35B95-33F9-4D01-97C5-E081B73D2642}"/>
              </a:ext>
            </a:extLst>
          </p:cNvPr>
          <p:cNvSpPr txBox="1">
            <a:spLocks/>
          </p:cNvSpPr>
          <p:nvPr/>
        </p:nvSpPr>
        <p:spPr bwMode="auto">
          <a:xfrm>
            <a:off x="0" y="3580031"/>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marL="0" marR="0" lvl="0" indent="0" algn="ctr" defTabSz="457200" rtl="1" eaLnBrk="1" fontAlgn="base" latinLnBrk="0" hangingPunct="1">
              <a:lnSpc>
                <a:spcPct val="100000"/>
              </a:lnSpc>
              <a:spcBef>
                <a:spcPct val="0"/>
              </a:spcBef>
              <a:spcAft>
                <a:spcPct val="0"/>
              </a:spcAft>
              <a:buClrTx/>
              <a:buSzTx/>
              <a:buFontTx/>
              <a:buNone/>
              <a:tabLst/>
              <a:defRPr/>
            </a:pPr>
            <a:r>
              <a:rPr kumimoji="0" lang="ar-EG" sz="44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المزمور ( 33 : 18 ، 19)</a:t>
            </a:r>
          </a:p>
        </p:txBody>
      </p:sp>
    </p:spTree>
  </p:cSld>
  <p:clrMapOvr>
    <a:masterClrMapping/>
  </p:clrMapOvr>
  <p:transition spd="slow"/>
</p:sld>
</file>

<file path=ppt/slides/slide49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3F5D4D51-7C67-4B9C-A51F-152BFAE5763B}"/>
              </a:ext>
            </a:extLst>
          </p:cNvPr>
          <p:cNvSpPr txBox="1"/>
          <p:nvPr/>
        </p:nvSpPr>
        <p:spPr>
          <a:xfrm>
            <a:off x="0" y="4277971"/>
            <a:ext cx="9144000" cy="2677656"/>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2800" b="1" i="0" u="none" strike="noStrike" kern="1200" cap="none" spc="0" normalizeH="0" baseline="0" noProof="0" dirty="0">
                <a:ln>
                  <a:noFill/>
                </a:ln>
                <a:solidFill>
                  <a:srgbClr val="FFFFFF"/>
                </a:solidFill>
                <a:effectLst/>
                <a:uLnTx/>
                <a:uFillTx/>
                <a:latin typeface="Calibri"/>
                <a:ea typeface="+mn-ea"/>
                <a:cs typeface="Times New Roman" panose="02020603050405020304" pitchFamily="18" charset="0"/>
              </a:rPr>
              <a:t>حينئذٍ قال يسوع لتلاميذه: " مَن يريد أن يتبعني فَليُنكِر نفسه ويحمل صليبه ويتبعني، لأنَّ مَن أراد أن يُخلِّص نفسه يُهلِكُها، ومن يُهلِكُ نفسه من أجلي يجدها. لأنَّه ماذا ينتفع الإنسانُ لو رَبِح العالم كلَّه وخسِرَ نفسه؟ أو ماذا يُعطي الإنسان فداءً عن ". نفسه؟ لأنَّ ابن الإنسان سـوف يأتي في مجد أبيه مع ملائكته، وحينئذٍ يُجازي كلّ واحدٍ حسب عمله. َّ أقول لكم إن من القيام ههنا قوم لا يذوقون الموت حتَّى يروا ابن الإنسان آتياً في مجد أبيه .</a:t>
            </a:r>
          </a:p>
        </p:txBody>
      </p:sp>
      <p:sp>
        <p:nvSpPr>
          <p:cNvPr id="3" name="Title 1">
            <a:extLst>
              <a:ext uri="{FF2B5EF4-FFF2-40B4-BE49-F238E27FC236}">
                <a16:creationId xmlns:a16="http://schemas.microsoft.com/office/drawing/2014/main" id="{D4D2D308-44E9-4B95-A818-32AFDA222103}"/>
              </a:ext>
            </a:extLst>
          </p:cNvPr>
          <p:cNvSpPr>
            <a:spLocks noGrp="1"/>
          </p:cNvSpPr>
          <p:nvPr/>
        </p:nvSpPr>
        <p:spPr bwMode="auto">
          <a:xfrm>
            <a:off x="0" y="3697941"/>
            <a:ext cx="9144000" cy="64726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rtl="1" eaLnBrk="0" fontAlgn="base" hangingPunct="0">
              <a:spcBef>
                <a:spcPct val="0"/>
              </a:spcBef>
              <a:spcAft>
                <a:spcPct val="0"/>
              </a:spcAft>
              <a:defRPr sz="4400" b="1" u="sng">
                <a:solidFill>
                  <a:srgbClr val="FFC000"/>
                </a:solidFill>
                <a:latin typeface="Times New Roman" pitchFamily="18" charset="0"/>
                <a:ea typeface="+mj-ea"/>
                <a:cs typeface="Times New Roman" pitchFamily="18" charset="0"/>
              </a:defRPr>
            </a:lvl1pPr>
            <a:lvl2pPr algn="ctr" rtl="1" eaLnBrk="0" fontAlgn="base" hangingPunct="0">
              <a:spcBef>
                <a:spcPct val="0"/>
              </a:spcBef>
              <a:spcAft>
                <a:spcPct val="0"/>
              </a:spcAft>
              <a:defRPr sz="3600">
                <a:solidFill>
                  <a:schemeClr val="bg1"/>
                </a:solidFill>
                <a:latin typeface="Calibri" pitchFamily="34" charset="0"/>
                <a:cs typeface="Times New Roman" pitchFamily="18" charset="0"/>
              </a:defRPr>
            </a:lvl2pPr>
            <a:lvl3pPr algn="ctr" rtl="1" eaLnBrk="0" fontAlgn="base" hangingPunct="0">
              <a:spcBef>
                <a:spcPct val="0"/>
              </a:spcBef>
              <a:spcAft>
                <a:spcPct val="0"/>
              </a:spcAft>
              <a:defRPr sz="3600">
                <a:solidFill>
                  <a:schemeClr val="bg1"/>
                </a:solidFill>
                <a:latin typeface="Calibri" pitchFamily="34" charset="0"/>
                <a:cs typeface="Times New Roman" pitchFamily="18" charset="0"/>
              </a:defRPr>
            </a:lvl3pPr>
            <a:lvl4pPr algn="ctr" rtl="1" eaLnBrk="0" fontAlgn="base" hangingPunct="0">
              <a:spcBef>
                <a:spcPct val="0"/>
              </a:spcBef>
              <a:spcAft>
                <a:spcPct val="0"/>
              </a:spcAft>
              <a:defRPr sz="3600">
                <a:solidFill>
                  <a:schemeClr val="bg1"/>
                </a:solidFill>
                <a:latin typeface="Calibri" pitchFamily="34" charset="0"/>
                <a:cs typeface="Times New Roman" pitchFamily="18" charset="0"/>
              </a:defRPr>
            </a:lvl4pPr>
            <a:lvl5pPr algn="ctr" rtl="1" eaLnBrk="0" fontAlgn="base" hangingPunct="0">
              <a:spcBef>
                <a:spcPct val="0"/>
              </a:spcBef>
              <a:spcAft>
                <a:spcPct val="0"/>
              </a:spcAft>
              <a:defRPr sz="3600">
                <a:solidFill>
                  <a:schemeClr val="bg1"/>
                </a:solidFill>
                <a:latin typeface="Calibri" pitchFamily="34" charset="0"/>
                <a:cs typeface="Times New Roman" pitchFamily="18" charset="0"/>
              </a:defRPr>
            </a:lvl5pPr>
            <a:lvl6pPr marL="457200" algn="ctr" rtl="1" eaLnBrk="1" fontAlgn="base" hangingPunct="1">
              <a:spcBef>
                <a:spcPct val="0"/>
              </a:spcBef>
              <a:spcAft>
                <a:spcPct val="0"/>
              </a:spcAft>
              <a:defRPr sz="3600">
                <a:solidFill>
                  <a:schemeClr val="bg1"/>
                </a:solidFill>
                <a:latin typeface="Arial" charset="0"/>
                <a:cs typeface="PT Bold Heading" pitchFamily="2" charset="-78"/>
              </a:defRPr>
            </a:lvl6pPr>
            <a:lvl7pPr marL="914400" algn="ctr" rtl="1" eaLnBrk="1" fontAlgn="base" hangingPunct="1">
              <a:spcBef>
                <a:spcPct val="0"/>
              </a:spcBef>
              <a:spcAft>
                <a:spcPct val="0"/>
              </a:spcAft>
              <a:defRPr sz="3600">
                <a:solidFill>
                  <a:schemeClr val="bg1"/>
                </a:solidFill>
                <a:latin typeface="Arial" charset="0"/>
                <a:cs typeface="PT Bold Heading" pitchFamily="2" charset="-78"/>
              </a:defRPr>
            </a:lvl7pPr>
            <a:lvl8pPr marL="1371600" algn="ctr" rtl="1" eaLnBrk="1" fontAlgn="base" hangingPunct="1">
              <a:spcBef>
                <a:spcPct val="0"/>
              </a:spcBef>
              <a:spcAft>
                <a:spcPct val="0"/>
              </a:spcAft>
              <a:defRPr sz="3600">
                <a:solidFill>
                  <a:schemeClr val="bg1"/>
                </a:solidFill>
                <a:latin typeface="Arial" charset="0"/>
                <a:cs typeface="PT Bold Heading" pitchFamily="2" charset="-78"/>
              </a:defRPr>
            </a:lvl8pPr>
            <a:lvl9pPr marL="1828800" algn="ctr" rtl="1" eaLnBrk="1" fontAlgn="base" hangingPunct="1">
              <a:spcBef>
                <a:spcPct val="0"/>
              </a:spcBef>
              <a:spcAft>
                <a:spcPct val="0"/>
              </a:spcAft>
              <a:defRPr sz="3600">
                <a:solidFill>
                  <a:schemeClr val="bg1"/>
                </a:solidFill>
                <a:latin typeface="Arial" charset="0"/>
                <a:cs typeface="PT Bold Heading" pitchFamily="2" charset="-78"/>
              </a:defRPr>
            </a:lvl9pPr>
          </a:lstStyle>
          <a:p>
            <a:pPr marL="0" marR="0" lvl="0" indent="0" algn="ctr" defTabSz="457200" rtl="1" eaLnBrk="1" fontAlgn="base" latinLnBrk="0" hangingPunct="1">
              <a:lnSpc>
                <a:spcPct val="100000"/>
              </a:lnSpc>
              <a:spcBef>
                <a:spcPct val="0"/>
              </a:spcBef>
              <a:spcAft>
                <a:spcPct val="0"/>
              </a:spcAft>
              <a:buClrTx/>
              <a:buSzTx/>
              <a:buFontTx/>
              <a:buNone/>
              <a:tabLst/>
              <a:defRPr/>
            </a:pPr>
            <a:r>
              <a:rPr kumimoji="0" lang="ar-SA" sz="4000" b="1" i="0" u="sng" strike="noStrike" kern="1200" cap="none" spc="0" normalizeH="0" baseline="0" noProof="0" dirty="0">
                <a:ln>
                  <a:noFill/>
                </a:ln>
                <a:solidFill>
                  <a:srgbClr val="FFC000"/>
                </a:solidFill>
                <a:effectLst/>
                <a:uLnTx/>
                <a:uFillTx/>
                <a:latin typeface="Times New Roman" pitchFamily="18" charset="0"/>
                <a:ea typeface="+mj-ea"/>
                <a:cs typeface="Times New Roman" pitchFamily="18" charset="0"/>
              </a:rPr>
              <a:t>الإنجيل من بشارة مُعلمنا متى البشير ( 16 : 24 ـ 28 )</a:t>
            </a:r>
            <a:endParaRPr kumimoji="0" lang="en-US" sz="4000" b="1" i="0" u="sng" strike="noStrike" kern="1200" cap="none" spc="0" normalizeH="0" baseline="0" noProof="0" dirty="0">
              <a:ln>
                <a:noFill/>
              </a:ln>
              <a:solidFill>
                <a:srgbClr val="FFC000"/>
              </a:solidFill>
              <a:effectLst/>
              <a:uLnTx/>
              <a:uFillTx/>
              <a:latin typeface="Times New Roman" pitchFamily="18" charset="0"/>
              <a:ea typeface="+mj-ea"/>
              <a:cs typeface="Times New Roman" pitchFamily="18" charset="0"/>
            </a:endParaRPr>
          </a:p>
        </p:txBody>
      </p:sp>
    </p:spTree>
    <p:extLst>
      <p:ext uri="{BB962C8B-B14F-4D97-AF65-F5344CB8AC3E}">
        <p14:creationId xmlns:p14="http://schemas.microsoft.com/office/powerpoint/2010/main" val="3650901796"/>
      </p:ext>
    </p:extLst>
  </p:cSld>
  <p:clrMapOvr>
    <a:masterClrMapping/>
  </p:clrMapOvr>
</p:sld>
</file>

<file path=ppt/slides/slide4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454408326"/>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49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2299447" y="1"/>
            <a:ext cx="2299447" cy="806824"/>
          </a:xfrm>
        </p:spPr>
        <p:txBody>
          <a:bodyPr/>
          <a:lstStyle/>
          <a:p>
            <a:pPr algn="ctr" rtl="1"/>
            <a:r>
              <a:rPr lang="ar-EG" sz="4400" b="1" u="sng" dirty="0">
                <a:solidFill>
                  <a:srgbClr val="FFC000"/>
                </a:solidFill>
              </a:rPr>
              <a:t>14 برمهات</a:t>
            </a:r>
            <a:endParaRPr lang="en-GB" sz="4400"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91D9FC79-E884-4335-82DB-638165DBFFC2}"/>
              </a:ext>
            </a:extLst>
          </p:cNvPr>
          <p:cNvSpPr txBox="1"/>
          <p:nvPr/>
        </p:nvSpPr>
        <p:spPr>
          <a:xfrm>
            <a:off x="0" y="4824007"/>
            <a:ext cx="9144000" cy="1323439"/>
          </a:xfrm>
          <a:prstGeom prst="rect">
            <a:avLst/>
          </a:prstGeom>
          <a:noFill/>
        </p:spPr>
        <p:txBody>
          <a:bodyPr wrap="square" rtlCol="0">
            <a:spAutoFit/>
          </a:bodyPr>
          <a:lstStyle/>
          <a:p>
            <a:pPr marL="0" marR="0" lvl="0" indent="0" algn="ctr" defTabSz="914400" rtl="1" eaLnBrk="0" fontAlgn="base" latinLnBrk="0" hangingPunct="0">
              <a:lnSpc>
                <a:spcPct val="100000"/>
              </a:lnSpc>
              <a:spcBef>
                <a:spcPct val="20000"/>
              </a:spcBef>
              <a:spcAft>
                <a:spcPct val="0"/>
              </a:spcAft>
              <a:buClrTx/>
              <a:buSzTx/>
              <a:buFontTx/>
              <a:buNone/>
              <a:tabLst/>
              <a:defRPr/>
            </a:pPr>
            <a:r>
              <a:rPr kumimoji="0" lang="ar-EG" sz="8000" b="1" i="0" u="none" strike="noStrike" kern="0" cap="none" spc="0" normalizeH="0" baseline="0" noProof="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0" cap="none" spc="0" normalizeH="0" baseline="0" noProof="0">
                <a:ln>
                  <a:noFill/>
                </a:ln>
                <a:solidFill>
                  <a:srgbClr val="FFC000"/>
                </a:solidFill>
                <a:effectLst/>
                <a:uLnTx/>
                <a:uFillTx/>
                <a:latin typeface="Arial" panose="020B0604020202020204" pitchFamily="34" charset="0"/>
                <a:ea typeface="+mn-ea"/>
                <a:cs typeface="Arial" panose="020B0604020202020204" pitchFamily="34" charset="0"/>
              </a:rPr>
              <a:t>21 توت</a:t>
            </a:r>
            <a:endParaRPr kumimoji="0" lang="en-GB" sz="8000" b="1" i="0" u="sng" strike="noStrike" kern="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1705139881"/>
      </p:ext>
    </p:extLst>
  </p:cSld>
  <p:clrMapOvr>
    <a:masterClrMapping/>
  </p:clrMapOvr>
</p:sld>
</file>

<file path=ppt/slides/slide4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608579665"/>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49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2272553" y="1"/>
            <a:ext cx="2272554" cy="806824"/>
          </a:xfrm>
        </p:spPr>
        <p:txBody>
          <a:bodyPr>
            <a:normAutofit/>
          </a:bodyPr>
          <a:lstStyle/>
          <a:p>
            <a:pPr algn="ctr" rtl="1"/>
            <a:r>
              <a:rPr lang="en-US" sz="4400" b="1" u="sng" dirty="0">
                <a:solidFill>
                  <a:srgbClr val="FFC000"/>
                </a:solidFill>
                <a:latin typeface="Times New Roman" panose="02020603050405020304" pitchFamily="18" charset="0"/>
                <a:cs typeface="Times New Roman" panose="02020603050405020304" pitchFamily="18" charset="0"/>
              </a:rPr>
              <a:t>15</a:t>
            </a:r>
            <a:r>
              <a:rPr lang="ar-EG" sz="4400" b="1" u="sng" dirty="0">
                <a:solidFill>
                  <a:srgbClr val="FFC000"/>
                </a:solidFill>
                <a:latin typeface="Times New Roman" panose="02020603050405020304" pitchFamily="18" charset="0"/>
                <a:cs typeface="Times New Roman" panose="02020603050405020304" pitchFamily="18" charset="0"/>
              </a:rPr>
              <a:t> برمهات</a:t>
            </a:r>
            <a:endParaRPr lang="en-GB" sz="4400"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991C036F-65DD-490E-A99B-544371063533}"/>
              </a:ext>
            </a:extLst>
          </p:cNvPr>
          <p:cNvSpPr txBox="1"/>
          <p:nvPr/>
        </p:nvSpPr>
        <p:spPr>
          <a:xfrm>
            <a:off x="0" y="4824007"/>
            <a:ext cx="9144000" cy="1200329"/>
          </a:xfrm>
          <a:prstGeom prst="rect">
            <a:avLst/>
          </a:prstGeom>
          <a:noFill/>
        </p:spPr>
        <p:txBody>
          <a:bodyPr wrap="square" rtlCol="0">
            <a:spAutoFit/>
          </a:bodyPr>
          <a:lstStyle/>
          <a:p>
            <a:pPr marL="0" marR="0" lvl="0" indent="0" algn="ctr" defTabSz="914400" rtl="1"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ar-EG" sz="80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120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30 طوبة</a:t>
            </a:r>
            <a:endParaRPr kumimoji="0" lang="en-GB" sz="8000" b="1" i="0" u="sng" strike="noStrike" kern="120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1615696211"/>
      </p:ext>
    </p:extLst>
  </p:cSld>
  <p:clrMapOvr>
    <a:masterClrMapping/>
  </p:clrMapOvr>
</p:sld>
</file>

<file path=ppt/slides/slide4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057422016"/>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122" name="Content Placeholder 2"/>
          <p:cNvSpPr>
            <a:spLocks noGrp="1"/>
          </p:cNvSpPr>
          <p:nvPr>
            <p:ph idx="4294967295"/>
          </p:nvPr>
        </p:nvSpPr>
        <p:spPr bwMode="auto">
          <a:xfrm>
            <a:off x="0" y="4392794"/>
            <a:ext cx="9144000" cy="258532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indent="0" algn="justLow" rtl="1" eaLnBrk="1" hangingPunct="1">
              <a:buFontTx/>
              <a:buNone/>
            </a:pPr>
            <a:r>
              <a:rPr lang="ar-SA" sz="3000" b="1" dirty="0">
                <a:cs typeface="Times New Roman" panose="02020603050405020304" pitchFamily="18" charset="0"/>
              </a:rPr>
              <a:t>ولمَّا امتلأت جذبوها إلى الشاطئ، وجلسوا ينتقون فجمعوا الجيادَ في الأوعيةِ، وأمَّا الرديء فرموهُ خارجاً. وهكذا سيكون في نهاية هذا الدهر: تخرج الملائكة ويفرزون الأشرار من بين الأخيار، ويقذفونهم في أتون النَّار. هناك يكون البُكاء وصرير الأسنان قال لهم يسوع: " أفهِمتم هذا كلَّه؟ " قالوا له: " نعم يا ربُّ ". قال لهم: " من أجل هذا كلُّ كاتبٍ مُتعلِّم في ملكوتِ السَّمواتِ يُشبِهُ رجُلاً ربَّ حقلٍ يُخرِج من كنزهِ جُدداً وعُتقاء ".</a:t>
            </a:r>
          </a:p>
        </p:txBody>
      </p:sp>
    </p:spTree>
  </p:cSld>
  <p:clrMapOvr>
    <a:masterClrMapping/>
  </p:clrMapOvr>
  <p:transition spd="slow"/>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F41018D-4C61-453C-AD06-55D8AC896763}"/>
              </a:ext>
            </a:extLst>
          </p:cNvPr>
          <p:cNvSpPr txBox="1"/>
          <p:nvPr/>
        </p:nvSpPr>
        <p:spPr>
          <a:xfrm>
            <a:off x="0" y="4383740"/>
            <a:ext cx="9144000" cy="2554545"/>
          </a:xfrm>
          <a:prstGeom prst="rect">
            <a:avLst/>
          </a:prstGeom>
          <a:noFill/>
        </p:spPr>
        <p:txBody>
          <a:bodyPr wrap="square">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SA" sz="4000" b="1" i="0" u="none" strike="noStrike" kern="1200" cap="none" spc="0" normalizeH="0" baseline="0" noProof="0" dirty="0">
                <a:ln>
                  <a:noFill/>
                </a:ln>
                <a:solidFill>
                  <a:prstClr val="white"/>
                </a:solidFill>
                <a:effectLst/>
                <a:uLnTx/>
                <a:uFillTx/>
                <a:latin typeface="Calibri"/>
                <a:ea typeface="+mn-ea"/>
                <a:cs typeface="Times New Roman" panose="02020603050405020304" pitchFamily="18" charset="0"/>
              </a:rPr>
              <a:t>قالوا له: "لسنا نحن مولودونَ من زنى. ولنا أبٌ واحدٌ هو اللهُ".</a:t>
            </a:r>
            <a:r>
              <a:rPr kumimoji="0" lang="ar-EG" sz="4000" b="1" i="0" u="none" strike="noStrike" kern="1200" cap="none" spc="0" normalizeH="0" baseline="0" noProof="0" dirty="0">
                <a:ln>
                  <a:noFill/>
                </a:ln>
                <a:solidFill>
                  <a:prstClr val="white"/>
                </a:solidFill>
                <a:effectLst/>
                <a:uLnTx/>
                <a:uFillTx/>
                <a:latin typeface="Calibri"/>
                <a:ea typeface="+mn-ea"/>
                <a:cs typeface="Times New Roman" panose="02020603050405020304" pitchFamily="18" charset="0"/>
              </a:rPr>
              <a:t> </a:t>
            </a:r>
            <a:r>
              <a:rPr kumimoji="0" lang="ar-SA" sz="4000" b="1" i="0" u="none" strike="noStrike" kern="1200" cap="none" spc="0" normalizeH="0" baseline="0" noProof="0" dirty="0">
                <a:ln>
                  <a:noFill/>
                </a:ln>
                <a:solidFill>
                  <a:prstClr val="white"/>
                </a:solidFill>
                <a:effectLst/>
                <a:uLnTx/>
                <a:uFillTx/>
                <a:latin typeface="Calibri"/>
                <a:ea typeface="+mn-ea"/>
                <a:cs typeface="Times New Roman" panose="02020603050405020304" pitchFamily="18" charset="0"/>
              </a:rPr>
              <a:t>قال لهُم يسوعُ: " لو كان اللهُ أب</a:t>
            </a:r>
            <a:r>
              <a:rPr kumimoji="0" lang="ar-EG" sz="4000" b="1" i="0" u="none" strike="noStrike" kern="1200" cap="none" spc="0" normalizeH="0" baseline="0" noProof="0" dirty="0">
                <a:ln>
                  <a:noFill/>
                </a:ln>
                <a:solidFill>
                  <a:prstClr val="white"/>
                </a:solidFill>
                <a:effectLst/>
                <a:uLnTx/>
                <a:uFillTx/>
                <a:latin typeface="Calibri"/>
                <a:ea typeface="+mn-ea"/>
                <a:cs typeface="Times New Roman" panose="02020603050405020304" pitchFamily="18" charset="0"/>
              </a:rPr>
              <a:t>ا</a:t>
            </a:r>
            <a:r>
              <a:rPr kumimoji="0" lang="ar-SA" sz="4000" b="1" i="0" u="none" strike="noStrike" kern="1200" cap="none" spc="0" normalizeH="0" baseline="0" noProof="0" dirty="0">
                <a:ln>
                  <a:noFill/>
                </a:ln>
                <a:solidFill>
                  <a:prstClr val="white"/>
                </a:solidFill>
                <a:effectLst/>
                <a:uLnTx/>
                <a:uFillTx/>
                <a:latin typeface="Calibri"/>
                <a:ea typeface="+mn-ea"/>
                <a:cs typeface="Times New Roman" panose="02020603050405020304" pitchFamily="18" charset="0"/>
              </a:rPr>
              <a:t>كم لكُنتم تَحبُّونني، لأنِّي أنا خرجتُ من اللهِ وأتيت. فأنِّي لم آتِ من ذاتي وحدي، بل هو</a:t>
            </a:r>
            <a:r>
              <a:rPr kumimoji="0" lang="ar-EG" sz="4000" b="1" i="0" u="none" strike="noStrike" kern="1200" cap="none" spc="0" normalizeH="0" baseline="0" noProof="0" dirty="0">
                <a:ln>
                  <a:noFill/>
                </a:ln>
                <a:solidFill>
                  <a:prstClr val="white"/>
                </a:solidFill>
                <a:effectLst/>
                <a:uLnTx/>
                <a:uFillTx/>
                <a:latin typeface="Calibri"/>
                <a:ea typeface="+mn-ea"/>
                <a:cs typeface="Times New Roman" panose="02020603050405020304" pitchFamily="18" charset="0"/>
              </a:rPr>
              <a:t> </a:t>
            </a:r>
            <a:r>
              <a:rPr kumimoji="0" lang="ar-SA" sz="4000" b="1" i="0" u="none" strike="noStrike" kern="1200" cap="none" spc="0" normalizeH="0" baseline="0" noProof="0" dirty="0">
                <a:ln>
                  <a:noFill/>
                </a:ln>
                <a:solidFill>
                  <a:prstClr val="white"/>
                </a:solidFill>
                <a:effectLst/>
                <a:uLnTx/>
                <a:uFillTx/>
                <a:latin typeface="Calibri"/>
                <a:ea typeface="+mn-ea"/>
                <a:cs typeface="Times New Roman" panose="02020603050405020304" pitchFamily="18" charset="0"/>
              </a:rPr>
              <a:t>الذي أرسلَنِي ".</a:t>
            </a:r>
          </a:p>
        </p:txBody>
      </p:sp>
    </p:spTree>
    <p:extLst>
      <p:ext uri="{BB962C8B-B14F-4D97-AF65-F5344CB8AC3E}">
        <p14:creationId xmlns:p14="http://schemas.microsoft.com/office/powerpoint/2010/main" val="2290723891"/>
      </p:ext>
    </p:extLst>
  </p:cSld>
  <p:clrMapOvr>
    <a:masterClrMapping/>
  </p:clrMapOvr>
</p:sld>
</file>

<file path=ppt/slides/slide50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2339788" y="1"/>
            <a:ext cx="2339789" cy="806824"/>
          </a:xfrm>
        </p:spPr>
        <p:txBody>
          <a:bodyPr/>
          <a:lstStyle/>
          <a:p>
            <a:pPr algn="ctr" rtl="1"/>
            <a:r>
              <a:rPr lang="ar-EG" sz="4400" b="1" u="sng" dirty="0">
                <a:solidFill>
                  <a:srgbClr val="FFC000"/>
                </a:solidFill>
              </a:rPr>
              <a:t>16 برمهات</a:t>
            </a:r>
            <a:endParaRPr lang="en-GB" sz="4400"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CBE96778-A3D6-4544-9DF3-D87A1BA6CDEF}"/>
              </a:ext>
            </a:extLst>
          </p:cNvPr>
          <p:cNvSpPr txBox="1"/>
          <p:nvPr/>
        </p:nvSpPr>
        <p:spPr>
          <a:xfrm>
            <a:off x="0" y="4824007"/>
            <a:ext cx="9144000" cy="1323439"/>
          </a:xfrm>
          <a:prstGeom prst="rect">
            <a:avLst/>
          </a:prstGeom>
          <a:noFill/>
        </p:spPr>
        <p:txBody>
          <a:bodyPr wrap="square" rtlCol="0">
            <a:spAutoFit/>
          </a:bodyPr>
          <a:lstStyle/>
          <a:p>
            <a:pPr marL="0" marR="0" lvl="0" indent="0" algn="ctr" defTabSz="914400" rtl="1" eaLnBrk="0" fontAlgn="base" latinLnBrk="0" hangingPunct="0">
              <a:lnSpc>
                <a:spcPct val="100000"/>
              </a:lnSpc>
              <a:spcBef>
                <a:spcPct val="20000"/>
              </a:spcBef>
              <a:spcAft>
                <a:spcPct val="0"/>
              </a:spcAft>
              <a:buClrTx/>
              <a:buSzTx/>
              <a:buFontTx/>
              <a:buNone/>
              <a:tabLst/>
              <a:defRPr/>
            </a:pPr>
            <a:r>
              <a:rPr kumimoji="0" lang="ar-EG" sz="8000" b="1" i="0" u="none" strike="noStrike" kern="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29 هاتور</a:t>
            </a:r>
            <a:endParaRPr kumimoji="0" lang="en-GB" sz="8000" b="1" i="0" u="sng" strike="noStrike" kern="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2329493425"/>
      </p:ext>
    </p:extLst>
  </p:cSld>
  <p:clrMapOvr>
    <a:masterClrMapping/>
  </p:clrMapOvr>
</p:sld>
</file>

<file path=ppt/slides/slide5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288541874"/>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50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2286000" y="1"/>
            <a:ext cx="2286001" cy="806824"/>
          </a:xfrm>
        </p:spPr>
        <p:txBody>
          <a:bodyPr/>
          <a:lstStyle/>
          <a:p>
            <a:pPr algn="ctr" rtl="1"/>
            <a:r>
              <a:rPr lang="ar-EG" sz="4400" b="1" u="sng" dirty="0">
                <a:solidFill>
                  <a:srgbClr val="FFC000"/>
                </a:solidFill>
              </a:rPr>
              <a:t>17 برمهات</a:t>
            </a:r>
            <a:endParaRPr lang="en-GB" sz="4400"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8E5FBA0B-9D49-4001-9E7F-9AF296674FC0}"/>
              </a:ext>
            </a:extLst>
          </p:cNvPr>
          <p:cNvSpPr txBox="1"/>
          <p:nvPr/>
        </p:nvSpPr>
        <p:spPr>
          <a:xfrm>
            <a:off x="0" y="4824007"/>
            <a:ext cx="9144000" cy="1323439"/>
          </a:xfrm>
          <a:prstGeom prst="rect">
            <a:avLst/>
          </a:prstGeom>
          <a:noFill/>
        </p:spPr>
        <p:txBody>
          <a:bodyPr wrap="square" rtlCol="0">
            <a:spAutoFit/>
          </a:bodyPr>
          <a:lstStyle/>
          <a:p>
            <a:pPr marL="0" marR="0" lvl="0" indent="0" algn="ctr" defTabSz="914400" rtl="1" eaLnBrk="0" fontAlgn="base" latinLnBrk="0" hangingPunct="0">
              <a:lnSpc>
                <a:spcPct val="100000"/>
              </a:lnSpc>
              <a:spcBef>
                <a:spcPct val="20000"/>
              </a:spcBef>
              <a:spcAft>
                <a:spcPct val="0"/>
              </a:spcAft>
              <a:buClrTx/>
              <a:buSzTx/>
              <a:buFontTx/>
              <a:buNone/>
              <a:tabLst/>
              <a:defRPr/>
            </a:pPr>
            <a:r>
              <a:rPr kumimoji="0" lang="ar-EG" sz="8000" b="1" i="0" u="none" strike="noStrike" kern="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28 هاتور</a:t>
            </a:r>
            <a:endParaRPr kumimoji="0" lang="en-GB" sz="8000" b="1" i="0" u="sng" strike="noStrike" kern="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3698476901"/>
      </p:ext>
    </p:extLst>
  </p:cSld>
  <p:clrMapOvr>
    <a:masterClrMapping/>
  </p:clrMapOvr>
</p:sld>
</file>

<file path=ppt/slides/slide5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43439489"/>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50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2272553" y="1"/>
            <a:ext cx="2272553" cy="806824"/>
          </a:xfrm>
        </p:spPr>
        <p:txBody>
          <a:bodyPr>
            <a:normAutofit/>
          </a:bodyPr>
          <a:lstStyle/>
          <a:p>
            <a:pPr algn="ctr" rtl="1"/>
            <a:r>
              <a:rPr lang="ar-EG" b="1" u="sng" dirty="0">
                <a:solidFill>
                  <a:srgbClr val="FFC000"/>
                </a:solidFill>
              </a:rPr>
              <a:t>18 برمهات</a:t>
            </a:r>
            <a:endParaRPr lang="en-GB"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7EFFE808-0CF6-48F9-A738-2C2CE056E5D9}"/>
              </a:ext>
            </a:extLst>
          </p:cNvPr>
          <p:cNvSpPr txBox="1"/>
          <p:nvPr/>
        </p:nvSpPr>
        <p:spPr>
          <a:xfrm>
            <a:off x="0" y="4824007"/>
            <a:ext cx="9144000" cy="1200329"/>
          </a:xfrm>
          <a:prstGeom prst="rect">
            <a:avLst/>
          </a:prstGeom>
          <a:noFill/>
        </p:spPr>
        <p:txBody>
          <a:bodyPr wrap="square" rtlCol="0">
            <a:spAutoFit/>
          </a:bodyPr>
          <a:lstStyle/>
          <a:p>
            <a:pPr marL="0" marR="0" lvl="0" indent="0" algn="ctr" defTabSz="914400" rtl="1"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ar-EG" sz="80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120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20 أبيب</a:t>
            </a:r>
            <a:endParaRPr kumimoji="0" lang="en-GB" sz="8000" b="1" i="0" u="sng" strike="noStrike" kern="120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1094462137"/>
      </p:ext>
    </p:extLst>
  </p:cSld>
  <p:clrMapOvr>
    <a:masterClrMapping/>
  </p:clrMapOvr>
</p:sld>
</file>

<file path=ppt/slides/slide5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53231192"/>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50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2259106" y="1"/>
            <a:ext cx="2259106" cy="806824"/>
          </a:xfrm>
        </p:spPr>
        <p:txBody>
          <a:bodyPr/>
          <a:lstStyle/>
          <a:p>
            <a:pPr algn="ctr" rtl="1"/>
            <a:r>
              <a:rPr lang="ar-EG" sz="4400" b="1" u="sng" dirty="0">
                <a:solidFill>
                  <a:srgbClr val="FFC000"/>
                </a:solidFill>
              </a:rPr>
              <a:t>19 برمهات</a:t>
            </a:r>
            <a:endParaRPr lang="en-GB" sz="4400"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5B1E9794-E758-4ED0-B4DF-E2E1C9A32A10}"/>
              </a:ext>
            </a:extLst>
          </p:cNvPr>
          <p:cNvSpPr txBox="1"/>
          <p:nvPr/>
        </p:nvSpPr>
        <p:spPr>
          <a:xfrm>
            <a:off x="0" y="4824007"/>
            <a:ext cx="9144000" cy="1323439"/>
          </a:xfrm>
          <a:prstGeom prst="rect">
            <a:avLst/>
          </a:prstGeom>
          <a:noFill/>
        </p:spPr>
        <p:txBody>
          <a:bodyPr wrap="square" rtlCol="0">
            <a:spAutoFit/>
          </a:bodyPr>
          <a:lstStyle/>
          <a:p>
            <a:pPr marL="0" marR="0" lvl="0" indent="0" algn="ctr" defTabSz="914400" rtl="1" eaLnBrk="0" fontAlgn="base" latinLnBrk="0" hangingPunct="0">
              <a:lnSpc>
                <a:spcPct val="100000"/>
              </a:lnSpc>
              <a:spcBef>
                <a:spcPct val="20000"/>
              </a:spcBef>
              <a:spcAft>
                <a:spcPct val="0"/>
              </a:spcAft>
              <a:buClrTx/>
              <a:buSzTx/>
              <a:buFontTx/>
              <a:buNone/>
              <a:tabLst/>
              <a:defRPr/>
            </a:pPr>
            <a:r>
              <a:rPr kumimoji="0" lang="ar-EG" sz="8000" b="1" i="0" u="none" strike="noStrike" kern="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1 طوبة</a:t>
            </a:r>
            <a:endParaRPr kumimoji="0" lang="en-GB" sz="8000" b="1" i="0" u="sng" strike="noStrike" kern="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3979125520"/>
      </p:ext>
    </p:extLst>
  </p:cSld>
  <p:clrMapOvr>
    <a:masterClrMapping/>
  </p:clrMapOvr>
</p:sld>
</file>

<file path=ppt/slides/slide5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660164735"/>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50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2339788" y="1"/>
            <a:ext cx="2339789" cy="806824"/>
          </a:xfrm>
        </p:spPr>
        <p:txBody>
          <a:bodyPr/>
          <a:lstStyle/>
          <a:p>
            <a:pPr algn="ctr" rtl="1"/>
            <a:r>
              <a:rPr lang="ar-EG" sz="4400" b="1" u="sng" dirty="0">
                <a:solidFill>
                  <a:srgbClr val="FFC000"/>
                </a:solidFill>
              </a:rPr>
              <a:t>20 برمهات</a:t>
            </a:r>
            <a:endParaRPr lang="en-GB" sz="4400"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CBE96778-A3D6-4544-9DF3-D87A1BA6CDEF}"/>
              </a:ext>
            </a:extLst>
          </p:cNvPr>
          <p:cNvSpPr txBox="1"/>
          <p:nvPr/>
        </p:nvSpPr>
        <p:spPr>
          <a:xfrm>
            <a:off x="0" y="4824007"/>
            <a:ext cx="9144000" cy="1323439"/>
          </a:xfrm>
          <a:prstGeom prst="rect">
            <a:avLst/>
          </a:prstGeom>
          <a:noFill/>
        </p:spPr>
        <p:txBody>
          <a:bodyPr wrap="square" rtlCol="0">
            <a:spAutoFit/>
          </a:bodyPr>
          <a:lstStyle/>
          <a:p>
            <a:pPr marL="0" marR="0" lvl="0" indent="0" algn="ctr" defTabSz="914400" rtl="1" eaLnBrk="0" fontAlgn="base" latinLnBrk="0" hangingPunct="0">
              <a:lnSpc>
                <a:spcPct val="100000"/>
              </a:lnSpc>
              <a:spcBef>
                <a:spcPct val="20000"/>
              </a:spcBef>
              <a:spcAft>
                <a:spcPct val="0"/>
              </a:spcAft>
              <a:buClrTx/>
              <a:buSzTx/>
              <a:buFontTx/>
              <a:buNone/>
              <a:tabLst/>
              <a:defRPr/>
            </a:pPr>
            <a:r>
              <a:rPr kumimoji="0" lang="ar-EG" sz="8000" b="1" i="0" u="none" strike="noStrike" kern="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29 هاتور</a:t>
            </a:r>
            <a:endParaRPr kumimoji="0" lang="en-GB" sz="8000" b="1" i="0" u="sng" strike="noStrike" kern="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183623789"/>
      </p:ext>
    </p:extLst>
  </p:cSld>
  <p:clrMapOvr>
    <a:masterClrMapping/>
  </p:clrMapOvr>
</p:sld>
</file>

<file path=ppt/slides/slide5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62366555"/>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9340244"/>
      </p:ext>
    </p:extLst>
  </p:cSld>
  <p:clrMapOvr>
    <a:masterClrMapping/>
  </p:clrMapOvr>
  <p:transition advClick="0" advTm="0"/>
</p:sld>
</file>

<file path=ppt/slides/slide5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2460812" y="0"/>
            <a:ext cx="2460811" cy="806824"/>
          </a:xfrm>
        </p:spPr>
        <p:txBody>
          <a:bodyPr/>
          <a:lstStyle/>
          <a:p>
            <a:pPr algn="ctr" rtl="1"/>
            <a:r>
              <a:rPr lang="ar-EG" sz="4800" b="1" u="sng" dirty="0">
                <a:solidFill>
                  <a:srgbClr val="FFC000"/>
                </a:solidFill>
              </a:rPr>
              <a:t>21 برمهات</a:t>
            </a:r>
            <a:endParaRPr lang="en-GB" sz="4800" b="1" u="sng" dirty="0">
              <a:solidFill>
                <a:srgbClr val="FFC000"/>
              </a:solidFill>
            </a:endParaRPr>
          </a:p>
        </p:txBody>
      </p:sp>
      <p:sp>
        <p:nvSpPr>
          <p:cNvPr id="6" name="TextBox 5">
            <a:hlinkClick r:id="rId2" action="ppaction://hlinksldjump"/>
            <a:extLst>
              <a:ext uri="{FF2B5EF4-FFF2-40B4-BE49-F238E27FC236}">
                <a16:creationId xmlns:a16="http://schemas.microsoft.com/office/drawing/2014/main" id="{ADA2639C-0E3C-452C-B084-59D20501ADC5}"/>
              </a:ext>
            </a:extLst>
          </p:cNvPr>
          <p:cNvSpPr txBox="1"/>
          <p:nvPr/>
        </p:nvSpPr>
        <p:spPr>
          <a:xfrm>
            <a:off x="0" y="4878468"/>
            <a:ext cx="9144000" cy="1323439"/>
          </a:xfrm>
          <a:prstGeom prst="rect">
            <a:avLst/>
          </a:prstGeom>
          <a:noFill/>
        </p:spPr>
        <p:txBody>
          <a:bodyPr wrap="square" rtlCol="0">
            <a:spAutoFit/>
          </a:bodyPr>
          <a:lstStyle/>
          <a:p>
            <a:pPr marL="0" marR="0" lvl="0" indent="0" algn="ctr" defTabSz="914400" rtl="1" eaLnBrk="0" fontAlgn="base" latinLnBrk="0" hangingPunct="0">
              <a:lnSpc>
                <a:spcPct val="100000"/>
              </a:lnSpc>
              <a:spcBef>
                <a:spcPct val="20000"/>
              </a:spcBef>
              <a:spcAft>
                <a:spcPct val="0"/>
              </a:spcAft>
              <a:buClrTx/>
              <a:buSzTx/>
              <a:buFontTx/>
              <a:buNone/>
              <a:tabLst/>
              <a:defRPr/>
            </a:pPr>
            <a:r>
              <a:rPr kumimoji="0" lang="ar-EG" sz="8000" b="1" i="0" u="none" strike="noStrike" kern="0" cap="none" spc="0" normalizeH="0" baseline="0" noProof="0" dirty="0">
                <a:ln>
                  <a:noFill/>
                </a:ln>
                <a:solidFill>
                  <a:prstClr val="white"/>
                </a:solidFill>
                <a:effectLst/>
                <a:uLnTx/>
                <a:uFillTx/>
                <a:latin typeface="Calibri"/>
                <a:ea typeface="+mn-ea"/>
                <a:cs typeface="Arial" panose="020B0604020202020204" pitchFamily="34" charset="0"/>
              </a:rPr>
              <a:t>تقرأ فصول </a:t>
            </a:r>
            <a:r>
              <a:rPr kumimoji="0" lang="ar-EG" sz="8000" b="1" i="0" u="sng" strike="noStrike" kern="0" cap="none" spc="0" normalizeH="0" baseline="0" noProof="0" dirty="0">
                <a:ln>
                  <a:noFill/>
                </a:ln>
                <a:solidFill>
                  <a:srgbClr val="FFC000"/>
                </a:solidFill>
                <a:effectLst/>
                <a:uLnTx/>
                <a:uFillTx/>
                <a:latin typeface="Calibri"/>
                <a:ea typeface="+mn-ea"/>
                <a:cs typeface="Arial" panose="020B0604020202020204" pitchFamily="34" charset="0"/>
              </a:rPr>
              <a:t>13 مسرى</a:t>
            </a:r>
            <a:endParaRPr kumimoji="0" lang="en-GB" sz="8000" b="1" i="0" u="sng" strike="noStrike" kern="0" cap="none" spc="0" normalizeH="0" baseline="0" noProof="0" dirty="0">
              <a:ln>
                <a:noFill/>
              </a:ln>
              <a:solidFill>
                <a:srgbClr val="FFC000"/>
              </a:solidFill>
              <a:effectLst/>
              <a:uLnTx/>
              <a:uFillTx/>
              <a:latin typeface="Calibri"/>
              <a:ea typeface="+mn-ea"/>
              <a:cs typeface="+mn-cs"/>
            </a:endParaRPr>
          </a:p>
        </p:txBody>
      </p:sp>
    </p:spTree>
    <p:extLst>
      <p:ext uri="{BB962C8B-B14F-4D97-AF65-F5344CB8AC3E}">
        <p14:creationId xmlns:p14="http://schemas.microsoft.com/office/powerpoint/2010/main" val="2306108837"/>
      </p:ext>
    </p:extLst>
  </p:cSld>
  <p:clrMapOvr>
    <a:masterClrMapping/>
  </p:clrMapOvr>
</p:sld>
</file>

<file path=ppt/slides/slide5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37255007"/>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5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2285999" y="1"/>
            <a:ext cx="2286000" cy="682170"/>
          </a:xfrm>
        </p:spPr>
        <p:txBody>
          <a:bodyPr>
            <a:noAutofit/>
          </a:bodyPr>
          <a:lstStyle/>
          <a:p>
            <a:pPr algn="ctr" rtl="1"/>
            <a:r>
              <a:rPr lang="ar-EG" b="1" u="sng" dirty="0">
                <a:solidFill>
                  <a:srgbClr val="FFC000"/>
                </a:solidFill>
              </a:rPr>
              <a:t>22 برمهات</a:t>
            </a:r>
            <a:endParaRPr lang="en-GB"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ECAE8DA3-583F-4590-AE66-435DD1A19A32}"/>
              </a:ext>
            </a:extLst>
          </p:cNvPr>
          <p:cNvSpPr txBox="1"/>
          <p:nvPr/>
        </p:nvSpPr>
        <p:spPr>
          <a:xfrm>
            <a:off x="0" y="5012266"/>
            <a:ext cx="9144000" cy="1200329"/>
          </a:xfrm>
          <a:prstGeom prst="rect">
            <a:avLst/>
          </a:prstGeom>
          <a:noFill/>
        </p:spPr>
        <p:txBody>
          <a:bodyPr wrap="square" rtlCol="0">
            <a:spAutoFit/>
          </a:bodyPr>
          <a:lstStyle/>
          <a:p>
            <a:pPr marL="0" marR="0" lvl="0" indent="0" algn="ctr" defTabSz="914400" rtl="1"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ar-EG" sz="80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120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3 أبيب</a:t>
            </a:r>
            <a:endParaRPr kumimoji="0" lang="en-GB" sz="8000" b="1" i="0" u="sng" strike="noStrike" kern="120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1112133033"/>
      </p:ext>
    </p:extLst>
  </p:cSld>
  <p:clrMapOvr>
    <a:masterClrMapping/>
  </p:clrMapOvr>
</p:sld>
</file>

<file path=ppt/slides/slide5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437733052"/>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5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2312893" y="1"/>
            <a:ext cx="2312894" cy="806824"/>
          </a:xfrm>
        </p:spPr>
        <p:txBody>
          <a:bodyPr>
            <a:normAutofit/>
          </a:bodyPr>
          <a:lstStyle/>
          <a:p>
            <a:pPr algn="ctr" rtl="1"/>
            <a:r>
              <a:rPr lang="ar-EG" sz="4400" b="1" u="sng" dirty="0">
                <a:solidFill>
                  <a:srgbClr val="FFC000"/>
                </a:solidFill>
                <a:latin typeface="Times New Roman" panose="02020603050405020304" pitchFamily="18" charset="0"/>
                <a:cs typeface="Times New Roman" panose="02020603050405020304" pitchFamily="18" charset="0"/>
              </a:rPr>
              <a:t>23 برمهات</a:t>
            </a:r>
            <a:endParaRPr lang="en-GB" sz="4400"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991C036F-65DD-490E-A99B-544371063533}"/>
              </a:ext>
            </a:extLst>
          </p:cNvPr>
          <p:cNvSpPr txBox="1"/>
          <p:nvPr/>
        </p:nvSpPr>
        <p:spPr>
          <a:xfrm>
            <a:off x="0" y="4824007"/>
            <a:ext cx="9144000" cy="1200329"/>
          </a:xfrm>
          <a:prstGeom prst="rect">
            <a:avLst/>
          </a:prstGeom>
          <a:noFill/>
        </p:spPr>
        <p:txBody>
          <a:bodyPr wrap="square" rtlCol="0">
            <a:spAutoFit/>
          </a:bodyPr>
          <a:lstStyle/>
          <a:p>
            <a:pPr marL="0" marR="0" lvl="0" indent="0" algn="ctr" defTabSz="914400" rtl="1"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ar-EG" sz="80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120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8 توت</a:t>
            </a:r>
            <a:endParaRPr kumimoji="0" lang="en-GB" sz="8000" b="1" i="0" u="sng" strike="noStrike" kern="120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3154772622"/>
      </p:ext>
    </p:extLst>
  </p:cSld>
  <p:clrMapOvr>
    <a:masterClrMapping/>
  </p:clrMapOvr>
</p:sld>
</file>

<file path=ppt/slides/slide5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664209359"/>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5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2339788" y="1"/>
            <a:ext cx="2339789" cy="806824"/>
          </a:xfrm>
        </p:spPr>
        <p:txBody>
          <a:bodyPr/>
          <a:lstStyle/>
          <a:p>
            <a:pPr algn="ctr" rtl="1"/>
            <a:r>
              <a:rPr lang="ar-EG" sz="4400" b="1" u="sng" dirty="0">
                <a:solidFill>
                  <a:srgbClr val="FFC000"/>
                </a:solidFill>
              </a:rPr>
              <a:t>24 برمهات</a:t>
            </a:r>
            <a:endParaRPr lang="en-GB" sz="4400"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CBE96778-A3D6-4544-9DF3-D87A1BA6CDEF}"/>
              </a:ext>
            </a:extLst>
          </p:cNvPr>
          <p:cNvSpPr txBox="1"/>
          <p:nvPr/>
        </p:nvSpPr>
        <p:spPr>
          <a:xfrm>
            <a:off x="0" y="4824007"/>
            <a:ext cx="9144000" cy="1323439"/>
          </a:xfrm>
          <a:prstGeom prst="rect">
            <a:avLst/>
          </a:prstGeom>
          <a:noFill/>
        </p:spPr>
        <p:txBody>
          <a:bodyPr wrap="square" rtlCol="0">
            <a:spAutoFit/>
          </a:bodyPr>
          <a:lstStyle/>
          <a:p>
            <a:pPr marL="0" marR="0" lvl="0" indent="0" algn="ctr" defTabSz="914400" rtl="1" eaLnBrk="0" fontAlgn="base" latinLnBrk="0" hangingPunct="0">
              <a:lnSpc>
                <a:spcPct val="100000"/>
              </a:lnSpc>
              <a:spcBef>
                <a:spcPct val="20000"/>
              </a:spcBef>
              <a:spcAft>
                <a:spcPct val="0"/>
              </a:spcAft>
              <a:buClrTx/>
              <a:buSzTx/>
              <a:buFontTx/>
              <a:buNone/>
              <a:tabLst/>
              <a:defRPr/>
            </a:pPr>
            <a:r>
              <a:rPr kumimoji="0" lang="ar-EG" sz="8000" b="1" i="0" u="none" strike="noStrike" kern="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29 هاتور</a:t>
            </a:r>
            <a:endParaRPr kumimoji="0" lang="en-GB" sz="8000" b="1" i="0" u="sng" strike="noStrike" kern="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2447178708"/>
      </p:ext>
    </p:extLst>
  </p:cSld>
  <p:clrMapOvr>
    <a:masterClrMapping/>
  </p:clrMapOvr>
</p:sld>
</file>

<file path=ppt/slides/slide5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076675947"/>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5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2286001" y="0"/>
            <a:ext cx="2286001" cy="806824"/>
          </a:xfrm>
        </p:spPr>
        <p:txBody>
          <a:bodyPr/>
          <a:lstStyle/>
          <a:p>
            <a:pPr algn="ctr" rtl="1"/>
            <a:r>
              <a:rPr lang="ar-EG" sz="4400" b="1" u="sng" dirty="0">
                <a:solidFill>
                  <a:srgbClr val="FFC000"/>
                </a:solidFill>
              </a:rPr>
              <a:t>25 برمهات</a:t>
            </a:r>
            <a:endParaRPr lang="en-GB" sz="4400"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F15349BF-00F0-46C4-AC5B-7058AF6B1E51}"/>
              </a:ext>
            </a:extLst>
          </p:cNvPr>
          <p:cNvSpPr txBox="1"/>
          <p:nvPr/>
        </p:nvSpPr>
        <p:spPr>
          <a:xfrm>
            <a:off x="0" y="4824007"/>
            <a:ext cx="9144000" cy="1323439"/>
          </a:xfrm>
          <a:prstGeom prst="rect">
            <a:avLst/>
          </a:prstGeom>
          <a:noFill/>
        </p:spPr>
        <p:txBody>
          <a:bodyPr wrap="square" rtlCol="0">
            <a:spAutoFit/>
          </a:bodyPr>
          <a:lstStyle/>
          <a:p>
            <a:pPr marL="0" marR="0" lvl="0" indent="0" algn="ctr" defTabSz="914400" rtl="1" eaLnBrk="0" fontAlgn="base" latinLnBrk="0" hangingPunct="0">
              <a:lnSpc>
                <a:spcPct val="100000"/>
              </a:lnSpc>
              <a:spcBef>
                <a:spcPct val="20000"/>
              </a:spcBef>
              <a:spcAft>
                <a:spcPct val="0"/>
              </a:spcAft>
              <a:buClrTx/>
              <a:buSzTx/>
              <a:buFontTx/>
              <a:buNone/>
              <a:tabLst/>
              <a:defRPr/>
            </a:pPr>
            <a:r>
              <a:rPr kumimoji="0" lang="ar-EG" sz="8000" b="1" i="0" u="none" strike="noStrike" kern="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14 بابة</a:t>
            </a:r>
            <a:endParaRPr kumimoji="0" lang="en-GB" sz="8000" b="1" i="0" u="sng" strike="noStrike" kern="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2455894039"/>
      </p:ext>
    </p:extLst>
  </p:cSld>
  <p:clrMapOvr>
    <a:masterClrMapping/>
  </p:clrMapOvr>
</p:sld>
</file>

<file path=ppt/slides/slide5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768119487"/>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3058" name="Title 1"/>
          <p:cNvSpPr>
            <a:spLocks noGrp="1"/>
          </p:cNvSpPr>
          <p:nvPr>
            <p:ph type="title"/>
          </p:nvPr>
        </p:nvSpPr>
        <p:spPr bwMode="auto">
          <a:xfrm>
            <a:off x="-2057400" y="19050"/>
            <a:ext cx="2057400"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ar-EG"/>
              <a:t>18 توت</a:t>
            </a:r>
            <a:endParaRPr lang="en-US"/>
          </a:p>
        </p:txBody>
      </p:sp>
      <p:sp>
        <p:nvSpPr>
          <p:cNvPr id="173060" name="Content Placeholder 3"/>
          <p:cNvSpPr txBox="1">
            <a:spLocks/>
          </p:cNvSpPr>
          <p:nvPr/>
        </p:nvSpPr>
        <p:spPr bwMode="auto">
          <a:xfrm>
            <a:off x="-1" y="4445924"/>
            <a:ext cx="9144000" cy="2354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4400">
                <a:solidFill>
                  <a:schemeClr val="tx1"/>
                </a:solidFill>
                <a:latin typeface="Arial" panose="020B0604020202020204" pitchFamily="34" charset="0"/>
                <a:cs typeface="Arial" panose="020B0604020202020204" pitchFamily="34" charset="0"/>
              </a:defRPr>
            </a:lvl1pPr>
            <a:lvl2pPr marL="742950" indent="-285750">
              <a:defRPr sz="4400">
                <a:solidFill>
                  <a:schemeClr val="tx1"/>
                </a:solidFill>
                <a:latin typeface="Arial" panose="020B0604020202020204" pitchFamily="34" charset="0"/>
                <a:cs typeface="Arial" panose="020B0604020202020204" pitchFamily="34" charset="0"/>
              </a:defRPr>
            </a:lvl2pPr>
            <a:lvl3pPr marL="1143000" indent="-228600">
              <a:defRPr sz="4400">
                <a:solidFill>
                  <a:schemeClr val="tx1"/>
                </a:solidFill>
                <a:latin typeface="Arial" panose="020B0604020202020204" pitchFamily="34" charset="0"/>
                <a:cs typeface="Arial" panose="020B0604020202020204" pitchFamily="34" charset="0"/>
              </a:defRPr>
            </a:lvl3pPr>
            <a:lvl4pPr marL="1600200" indent="-228600">
              <a:defRPr sz="4400">
                <a:solidFill>
                  <a:schemeClr val="tx1"/>
                </a:solidFill>
                <a:latin typeface="Arial" panose="020B0604020202020204" pitchFamily="34" charset="0"/>
                <a:cs typeface="Arial" panose="020B0604020202020204" pitchFamily="34" charset="0"/>
              </a:defRPr>
            </a:lvl4pPr>
            <a:lvl5pPr marL="2057400" indent="-228600">
              <a:defRPr sz="4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9pPr>
          </a:lstStyle>
          <a:p>
            <a:pPr marL="0" marR="0" lvl="0" indent="0" algn="ctr" defTabSz="457200" rtl="1" eaLnBrk="1" fontAlgn="auto" latinLnBrk="0" hangingPunct="1">
              <a:lnSpc>
                <a:spcPct val="100000"/>
              </a:lnSpc>
              <a:spcBef>
                <a:spcPct val="20000"/>
              </a:spcBef>
              <a:spcAft>
                <a:spcPts val="0"/>
              </a:spcAft>
              <a:buClrTx/>
              <a:buSzTx/>
              <a:buFontTx/>
              <a:buNone/>
              <a:tabLst/>
              <a:defRPr/>
            </a:pPr>
            <a:r>
              <a:rPr kumimoji="0" lang="ar-EG" altLang="en-US" sz="4900" b="1" i="0" u="none" strike="noStrike" kern="1200" cap="none" spc="0" normalizeH="0" baseline="0" noProof="0" dirty="0">
                <a:ln>
                  <a:noFill/>
                </a:ln>
                <a:solidFill>
                  <a:srgbClr val="FFFFFF"/>
                </a:solidFill>
                <a:effectLst/>
                <a:uLnTx/>
                <a:uFillTx/>
                <a:latin typeface="CS New Athanasius" panose="020B0500000000000000" pitchFamily="34" charset="0"/>
                <a:ea typeface="+mn-ea"/>
                <a:cs typeface="Times New Roman" panose="02020603050405020304" pitchFamily="18" charset="0"/>
              </a:rPr>
              <a:t>ارفعوا الربَّ إلهنا واسجدوا في جبلهِ المقدس. فإنَّ الربَّ إلهنا قدوس. ارفعوا الربَّ إلهنا. واسجدوا لموطئ قدمَيْهِ.</a:t>
            </a:r>
          </a:p>
        </p:txBody>
      </p:sp>
      <p:sp>
        <p:nvSpPr>
          <p:cNvPr id="5" name="Title 1">
            <a:extLst>
              <a:ext uri="{FF2B5EF4-FFF2-40B4-BE49-F238E27FC236}">
                <a16:creationId xmlns:a16="http://schemas.microsoft.com/office/drawing/2014/main" id="{704D1C0A-3D5C-4CFE-A11C-68859D2DBEAA}"/>
              </a:ext>
            </a:extLst>
          </p:cNvPr>
          <p:cNvSpPr txBox="1">
            <a:spLocks/>
          </p:cNvSpPr>
          <p:nvPr/>
        </p:nvSpPr>
        <p:spPr bwMode="auto">
          <a:xfrm>
            <a:off x="0" y="3647266"/>
            <a:ext cx="9143999"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marL="0" marR="0" lvl="0" indent="0" algn="ctr" defTabSz="457200" rtl="1" eaLnBrk="1" fontAlgn="base" latinLnBrk="0" hangingPunct="1">
              <a:lnSpc>
                <a:spcPct val="100000"/>
              </a:lnSpc>
              <a:spcBef>
                <a:spcPct val="0"/>
              </a:spcBef>
              <a:spcAft>
                <a:spcPct val="0"/>
              </a:spcAft>
              <a:buClrTx/>
              <a:buSzTx/>
              <a:buFontTx/>
              <a:buNone/>
              <a:tabLst/>
              <a:defRPr/>
            </a:pPr>
            <a:r>
              <a:rPr kumimoji="0" lang="ar-EG" altLang="en-US" sz="44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المزمور ( 98 : 8 ، 4 )</a:t>
            </a:r>
          </a:p>
        </p:txBody>
      </p:sp>
    </p:spTree>
  </p:cSld>
  <p:clrMapOvr>
    <a:masterClrMapping/>
  </p:clrMapOvr>
  <p:transition spd="slow"/>
</p:sld>
</file>

<file path=ppt/slides/slide5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2272553" y="1"/>
            <a:ext cx="2272554" cy="806824"/>
          </a:xfrm>
        </p:spPr>
        <p:txBody>
          <a:bodyPr>
            <a:normAutofit/>
          </a:bodyPr>
          <a:lstStyle/>
          <a:p>
            <a:pPr algn="ctr" rtl="1"/>
            <a:r>
              <a:rPr lang="ar-EG" sz="4400" b="1" u="sng" dirty="0">
                <a:solidFill>
                  <a:srgbClr val="FFC000"/>
                </a:solidFill>
                <a:latin typeface="Times New Roman" panose="02020603050405020304" pitchFamily="18" charset="0"/>
                <a:cs typeface="Times New Roman" panose="02020603050405020304" pitchFamily="18" charset="0"/>
              </a:rPr>
              <a:t>26 برمهات</a:t>
            </a:r>
            <a:endParaRPr lang="en-GB" sz="4400"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991C036F-65DD-490E-A99B-544371063533}"/>
              </a:ext>
            </a:extLst>
          </p:cNvPr>
          <p:cNvSpPr txBox="1"/>
          <p:nvPr/>
        </p:nvSpPr>
        <p:spPr>
          <a:xfrm>
            <a:off x="0" y="4824007"/>
            <a:ext cx="9144000" cy="1200329"/>
          </a:xfrm>
          <a:prstGeom prst="rect">
            <a:avLst/>
          </a:prstGeom>
          <a:noFill/>
        </p:spPr>
        <p:txBody>
          <a:bodyPr wrap="square" rtlCol="0">
            <a:spAutoFit/>
          </a:bodyPr>
          <a:lstStyle/>
          <a:p>
            <a:pPr marL="0" marR="0" lvl="0" indent="0" algn="ctr" defTabSz="914400" rtl="1"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ar-EG" sz="80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120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30 طوبة</a:t>
            </a:r>
            <a:endParaRPr kumimoji="0" lang="en-GB" sz="8000" b="1" i="0" u="sng" strike="noStrike" kern="120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1413245917"/>
      </p:ext>
    </p:extLst>
  </p:cSld>
  <p:clrMapOvr>
    <a:masterClrMapping/>
  </p:clrMapOvr>
</p:sld>
</file>

<file path=ppt/slides/slide5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382842310"/>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5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2299447" y="1"/>
            <a:ext cx="2299448" cy="806824"/>
          </a:xfrm>
        </p:spPr>
        <p:txBody>
          <a:bodyPr/>
          <a:lstStyle/>
          <a:p>
            <a:pPr algn="ctr" rtl="1"/>
            <a:r>
              <a:rPr lang="ar-EG" sz="4400" b="1" u="sng" dirty="0">
                <a:solidFill>
                  <a:srgbClr val="FFC000"/>
                </a:solidFill>
              </a:rPr>
              <a:t>27 برمهات</a:t>
            </a:r>
            <a:endParaRPr lang="en-GB" sz="4400"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F15349BF-00F0-46C4-AC5B-7058AF6B1E51}"/>
              </a:ext>
            </a:extLst>
          </p:cNvPr>
          <p:cNvSpPr txBox="1"/>
          <p:nvPr/>
        </p:nvSpPr>
        <p:spPr>
          <a:xfrm>
            <a:off x="0" y="4824007"/>
            <a:ext cx="9144000" cy="1323439"/>
          </a:xfrm>
          <a:prstGeom prst="rect">
            <a:avLst/>
          </a:prstGeom>
          <a:noFill/>
        </p:spPr>
        <p:txBody>
          <a:bodyPr wrap="square" rtlCol="0">
            <a:spAutoFit/>
          </a:bodyPr>
          <a:lstStyle/>
          <a:p>
            <a:pPr marL="0" marR="0" lvl="0" indent="0" algn="ctr" defTabSz="914400" rtl="1" eaLnBrk="0" fontAlgn="base" latinLnBrk="0" hangingPunct="0">
              <a:lnSpc>
                <a:spcPct val="100000"/>
              </a:lnSpc>
              <a:spcBef>
                <a:spcPct val="20000"/>
              </a:spcBef>
              <a:spcAft>
                <a:spcPct val="0"/>
              </a:spcAft>
              <a:buClrTx/>
              <a:buSzTx/>
              <a:buFontTx/>
              <a:buNone/>
              <a:tabLst/>
              <a:defRPr/>
            </a:pPr>
            <a:r>
              <a:rPr kumimoji="0" lang="ar-EG" sz="8000" b="1" i="0" u="none" strike="noStrike" kern="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27 بابة</a:t>
            </a:r>
            <a:endParaRPr kumimoji="0" lang="en-GB" sz="8000" b="1" i="0" u="sng" strike="noStrike" kern="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2196167171"/>
      </p:ext>
    </p:extLst>
  </p:cSld>
  <p:clrMapOvr>
    <a:masterClrMapping/>
  </p:clrMapOvr>
</p:sld>
</file>

<file path=ppt/slides/slide5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984487349"/>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5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2312893" y="1"/>
            <a:ext cx="2312894" cy="806824"/>
          </a:xfrm>
        </p:spPr>
        <p:txBody>
          <a:bodyPr>
            <a:normAutofit/>
          </a:bodyPr>
          <a:lstStyle/>
          <a:p>
            <a:pPr algn="ctr" rtl="1"/>
            <a:r>
              <a:rPr lang="ar-EG" sz="4400" b="1" u="sng" dirty="0">
                <a:solidFill>
                  <a:srgbClr val="FFC000"/>
                </a:solidFill>
                <a:latin typeface="Times New Roman" panose="02020603050405020304" pitchFamily="18" charset="0"/>
                <a:cs typeface="Times New Roman" panose="02020603050405020304" pitchFamily="18" charset="0"/>
              </a:rPr>
              <a:t>28 برمهات</a:t>
            </a:r>
            <a:endParaRPr lang="en-GB" sz="4400"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991C036F-65DD-490E-A99B-544371063533}"/>
              </a:ext>
            </a:extLst>
          </p:cNvPr>
          <p:cNvSpPr txBox="1"/>
          <p:nvPr/>
        </p:nvSpPr>
        <p:spPr>
          <a:xfrm>
            <a:off x="0" y="4824007"/>
            <a:ext cx="9144000" cy="1200329"/>
          </a:xfrm>
          <a:prstGeom prst="rect">
            <a:avLst/>
          </a:prstGeom>
          <a:noFill/>
        </p:spPr>
        <p:txBody>
          <a:bodyPr wrap="square" rtlCol="0">
            <a:spAutoFit/>
          </a:bodyPr>
          <a:lstStyle/>
          <a:p>
            <a:pPr marL="0" marR="0" lvl="0" indent="0" algn="ctr" defTabSz="914400" rtl="1"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ar-EG" sz="80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120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16 توت</a:t>
            </a:r>
            <a:endParaRPr kumimoji="0" lang="en-GB" sz="8000" b="1" i="0" u="sng" strike="noStrike" kern="120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500991638"/>
      </p:ext>
    </p:extLst>
  </p:cSld>
  <p:clrMapOvr>
    <a:masterClrMapping/>
  </p:clrMapOvr>
</p:sld>
</file>

<file path=ppt/slides/slide5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39187427"/>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5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Title 1"/>
          <p:cNvSpPr>
            <a:spLocks noGrp="1"/>
          </p:cNvSpPr>
          <p:nvPr>
            <p:ph type="title"/>
          </p:nvPr>
        </p:nvSpPr>
        <p:spPr bwMode="auto">
          <a:xfrm>
            <a:off x="-2299446" y="19050"/>
            <a:ext cx="2299446"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ar-EG" dirty="0"/>
              <a:t>29 برمهات</a:t>
            </a:r>
            <a:endParaRPr lang="en-US" dirty="0"/>
          </a:p>
        </p:txBody>
      </p:sp>
      <p:sp>
        <p:nvSpPr>
          <p:cNvPr id="143364" name="Content Placeholder 3"/>
          <p:cNvSpPr txBox="1">
            <a:spLocks/>
          </p:cNvSpPr>
          <p:nvPr/>
        </p:nvSpPr>
        <p:spPr bwMode="auto">
          <a:xfrm>
            <a:off x="0" y="4345206"/>
            <a:ext cx="9144000" cy="2585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4400">
                <a:solidFill>
                  <a:schemeClr val="tx1"/>
                </a:solidFill>
                <a:latin typeface="Arial" panose="020B0604020202020204" pitchFamily="34" charset="0"/>
                <a:cs typeface="Arial" panose="020B0604020202020204" pitchFamily="34" charset="0"/>
              </a:defRPr>
            </a:lvl1pPr>
            <a:lvl2pPr marL="742950" indent="-285750">
              <a:defRPr sz="4400">
                <a:solidFill>
                  <a:schemeClr val="tx1"/>
                </a:solidFill>
                <a:latin typeface="Arial" panose="020B0604020202020204" pitchFamily="34" charset="0"/>
                <a:cs typeface="Arial" panose="020B0604020202020204" pitchFamily="34" charset="0"/>
              </a:defRPr>
            </a:lvl2pPr>
            <a:lvl3pPr marL="1143000" indent="-228600">
              <a:defRPr sz="4400">
                <a:solidFill>
                  <a:schemeClr val="tx1"/>
                </a:solidFill>
                <a:latin typeface="Arial" panose="020B0604020202020204" pitchFamily="34" charset="0"/>
                <a:cs typeface="Arial" panose="020B0604020202020204" pitchFamily="34" charset="0"/>
              </a:defRPr>
            </a:lvl3pPr>
            <a:lvl4pPr marL="1600200" indent="-228600">
              <a:defRPr sz="4400">
                <a:solidFill>
                  <a:schemeClr val="tx1"/>
                </a:solidFill>
                <a:latin typeface="Arial" panose="020B0604020202020204" pitchFamily="34" charset="0"/>
                <a:cs typeface="Arial" panose="020B0604020202020204" pitchFamily="34" charset="0"/>
              </a:defRPr>
            </a:lvl4pPr>
            <a:lvl5pPr marL="2057400" indent="-228600">
              <a:defRPr sz="4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9pPr>
          </a:lstStyle>
          <a:p>
            <a:pPr marL="0" marR="0" lvl="0" indent="0" algn="ctr" defTabSz="457200" rtl="1" eaLnBrk="1" fontAlgn="auto" latinLnBrk="0" hangingPunct="1">
              <a:lnSpc>
                <a:spcPct val="100000"/>
              </a:lnSpc>
              <a:spcBef>
                <a:spcPct val="20000"/>
              </a:spcBef>
              <a:spcAft>
                <a:spcPts val="0"/>
              </a:spcAft>
              <a:buClrTx/>
              <a:buSzTx/>
              <a:buFontTx/>
              <a:buNone/>
              <a:tabLst/>
              <a:defRPr/>
            </a:pPr>
            <a:r>
              <a:rPr kumimoji="0" lang="ar-EG" altLang="en-US" sz="5400" b="1" i="0" u="none" strike="noStrike" kern="1200" cap="none" spc="0" normalizeH="0" baseline="0" noProof="0" dirty="0">
                <a:ln>
                  <a:noFill/>
                </a:ln>
                <a:solidFill>
                  <a:srgbClr val="FFFFFF"/>
                </a:solidFill>
                <a:effectLst/>
                <a:uLnTx/>
                <a:uFillTx/>
                <a:latin typeface="CS New Athanasius" panose="020B0500000000000000" pitchFamily="34" charset="0"/>
                <a:ea typeface="+mn-ea"/>
                <a:cs typeface="Times New Roman" panose="02020603050405020304" pitchFamily="18" charset="0"/>
              </a:rPr>
              <a:t>ياربُّ طأْطِئْ السَّمَوات وانزل، المِس الجبال فلتُدَخِّنَ. أَرسِلْ يدكَ من العلو. أنقذني ونَجِّني.</a:t>
            </a:r>
          </a:p>
        </p:txBody>
      </p:sp>
      <p:sp>
        <p:nvSpPr>
          <p:cNvPr id="5" name="Title 1">
            <a:extLst>
              <a:ext uri="{FF2B5EF4-FFF2-40B4-BE49-F238E27FC236}">
                <a16:creationId xmlns:a16="http://schemas.microsoft.com/office/drawing/2014/main" id="{3AE2AD9C-88B6-4AD5-BC15-3E94333EA928}"/>
              </a:ext>
            </a:extLst>
          </p:cNvPr>
          <p:cNvSpPr txBox="1">
            <a:spLocks/>
          </p:cNvSpPr>
          <p:nvPr/>
        </p:nvSpPr>
        <p:spPr bwMode="auto">
          <a:xfrm>
            <a:off x="0" y="3626442"/>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marL="0" marR="0" lvl="0" indent="0" algn="ctr" defTabSz="457200" rtl="1" eaLnBrk="1" fontAlgn="base" latinLnBrk="0" hangingPunct="1">
              <a:lnSpc>
                <a:spcPct val="100000"/>
              </a:lnSpc>
              <a:spcBef>
                <a:spcPct val="0"/>
              </a:spcBef>
              <a:spcAft>
                <a:spcPct val="0"/>
              </a:spcAft>
              <a:buClrTx/>
              <a:buSzTx/>
              <a:buFontTx/>
              <a:buNone/>
              <a:tabLst/>
              <a:defRPr/>
            </a:pPr>
            <a:r>
              <a:rPr kumimoji="0" lang="ar-EG" altLang="en-US" sz="44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المزمور ( 143 : 5 ، 7 )</a:t>
            </a:r>
          </a:p>
        </p:txBody>
      </p:sp>
    </p:spTree>
  </p:cSld>
  <p:clrMapOvr>
    <a:masterClrMapping/>
  </p:clrMapOvr>
  <p:transition spd="slow"/>
</p:sld>
</file>

<file path=ppt/slides/slide5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B4B71FD8-BC7B-4593-879B-A1BD907C5C90}"/>
              </a:ext>
            </a:extLst>
          </p:cNvPr>
          <p:cNvSpPr txBox="1"/>
          <p:nvPr/>
        </p:nvSpPr>
        <p:spPr bwMode="auto">
          <a:xfrm>
            <a:off x="0" y="4345206"/>
            <a:ext cx="914400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rtlCol="0">
            <a:spAutoFit/>
          </a:bodyPr>
          <a:lstStyle/>
          <a:p>
            <a:pPr marL="0" marR="0" lvl="0" indent="0" algn="r" defTabSz="457200" rtl="1" eaLnBrk="1" fontAlgn="auto" latinLnBrk="0" hangingPunct="1">
              <a:lnSpc>
                <a:spcPct val="100000"/>
              </a:lnSpc>
              <a:spcBef>
                <a:spcPct val="0"/>
              </a:spcBef>
              <a:spcAft>
                <a:spcPts val="0"/>
              </a:spcAft>
              <a:buClrTx/>
              <a:buSzTx/>
              <a:buFontTx/>
              <a:buNone/>
              <a:tabLst/>
              <a:defRPr/>
            </a:pPr>
            <a:r>
              <a:rPr kumimoji="0" lang="ar-SA" altLang="en-US" sz="3200" b="1" i="0" u="none" strike="noStrike" kern="1200" cap="none" spc="0" normalizeH="0" baseline="0" noProof="0" dirty="0">
                <a:ln>
                  <a:noFill/>
                </a:ln>
                <a:solidFill>
                  <a:prstClr val="white"/>
                </a:solidFill>
                <a:effectLst/>
                <a:uLnTx/>
                <a:uFillTx/>
                <a:latin typeface="Calibri" panose="020F0502020204030204"/>
                <a:ea typeface="+mn-ea"/>
                <a:cs typeface="Times New Roman" panose="02020603050405020304" pitchFamily="18" charset="0"/>
              </a:rPr>
              <a:t>ثم سألهُ أحد الفرِّيسيِّينَ أن يأكل مَعه، فلمَّا دَخَلَ بيتَ الفَرِّيسيِّ اتَّكأ. وإذا امرأةٌ في المدينة</a:t>
            </a:r>
            <a:r>
              <a:rPr kumimoji="0" lang="ar-EG" altLang="en-US" sz="3200" b="1" i="0" u="none" strike="noStrike" kern="1200" cap="none" spc="0" normalizeH="0" baseline="0" noProof="0" dirty="0">
                <a:ln>
                  <a:noFill/>
                </a:ln>
                <a:solidFill>
                  <a:prstClr val="white"/>
                </a:solidFill>
                <a:effectLst/>
                <a:uLnTx/>
                <a:uFillTx/>
                <a:latin typeface="Calibri" panose="020F0502020204030204"/>
                <a:ea typeface="+mn-ea"/>
                <a:cs typeface="Times New Roman" panose="02020603050405020304" pitchFamily="18" charset="0"/>
              </a:rPr>
              <a:t> </a:t>
            </a:r>
            <a:r>
              <a:rPr kumimoji="0" lang="ar-SA" altLang="en-US" sz="3200" b="1" i="0" u="none" strike="noStrike" kern="1200" cap="none" spc="0" normalizeH="0" baseline="0" noProof="0" dirty="0">
                <a:ln>
                  <a:noFill/>
                </a:ln>
                <a:solidFill>
                  <a:prstClr val="white"/>
                </a:solidFill>
                <a:effectLst/>
                <a:uLnTx/>
                <a:uFillTx/>
                <a:latin typeface="Calibri" panose="020F0502020204030204"/>
                <a:ea typeface="+mn-ea"/>
                <a:cs typeface="Times New Roman" panose="02020603050405020304" pitchFamily="18" charset="0"/>
              </a:rPr>
              <a:t>كانت خاطئةً، فلمَّا علِمت أنَّه مُتَّكيءٌ في بيت الفرِّيسيِّ، أخذت قارورة طيبٍ ووقفت عِند </a:t>
            </a:r>
            <a:r>
              <a:rPr kumimoji="0" lang="ar-EG" altLang="en-US" sz="3200" b="1" i="0" u="none" strike="noStrike" kern="1200" cap="none" spc="0" normalizeH="0" baseline="0" noProof="0" dirty="0">
                <a:ln>
                  <a:noFill/>
                </a:ln>
                <a:solidFill>
                  <a:prstClr val="white"/>
                </a:solidFill>
                <a:effectLst/>
                <a:uLnTx/>
                <a:uFillTx/>
                <a:latin typeface="Calibri" panose="020F0502020204030204"/>
                <a:ea typeface="+mn-ea"/>
                <a:cs typeface="Times New Roman" panose="02020603050405020304" pitchFamily="18" charset="0"/>
              </a:rPr>
              <a:t>قدميه</a:t>
            </a:r>
            <a:r>
              <a:rPr kumimoji="0" lang="ar-SA" altLang="en-US" sz="3200" b="1" i="0" u="none" strike="noStrike" kern="1200" cap="none" spc="0" normalizeH="0" baseline="0" noProof="0" dirty="0">
                <a:ln>
                  <a:noFill/>
                </a:ln>
                <a:solidFill>
                  <a:prstClr val="white"/>
                </a:solidFill>
                <a:effectLst/>
                <a:uLnTx/>
                <a:uFillTx/>
                <a:latin typeface="Calibri" panose="020F0502020204030204"/>
                <a:ea typeface="+mn-ea"/>
                <a:cs typeface="Times New Roman" panose="02020603050405020304" pitchFamily="18" charset="0"/>
              </a:rPr>
              <a:t> من ورائهِ باكيةً، و</a:t>
            </a:r>
            <a:r>
              <a:rPr kumimoji="0" lang="ar-EG" altLang="en-US" sz="3200" b="1" i="0" u="none" strike="noStrike" kern="1200" cap="none" spc="0" normalizeH="0" baseline="0" noProof="0" dirty="0">
                <a:ln>
                  <a:noFill/>
                </a:ln>
                <a:solidFill>
                  <a:prstClr val="white"/>
                </a:solidFill>
                <a:effectLst/>
                <a:uLnTx/>
                <a:uFillTx/>
                <a:latin typeface="Calibri" panose="020F0502020204030204"/>
                <a:ea typeface="+mn-ea"/>
                <a:cs typeface="Times New Roman" panose="02020603050405020304" pitchFamily="18" charset="0"/>
              </a:rPr>
              <a:t>إ</a:t>
            </a:r>
            <a:r>
              <a:rPr kumimoji="0" lang="ar-SA" altLang="en-US" sz="3200" b="1" i="0" u="none" strike="noStrike" kern="1200" cap="none" spc="0" normalizeH="0" baseline="0" noProof="0" dirty="0">
                <a:ln>
                  <a:noFill/>
                </a:ln>
                <a:solidFill>
                  <a:prstClr val="white"/>
                </a:solidFill>
                <a:effectLst/>
                <a:uLnTx/>
                <a:uFillTx/>
                <a:latin typeface="Calibri" panose="020F0502020204030204"/>
                <a:ea typeface="+mn-ea"/>
                <a:cs typeface="Times New Roman" panose="02020603050405020304" pitchFamily="18" charset="0"/>
              </a:rPr>
              <a:t>ب</a:t>
            </a:r>
            <a:r>
              <a:rPr kumimoji="0" lang="ar-EG" altLang="en-US" sz="3200" b="1" i="0" u="none" strike="noStrike" kern="1200" cap="none" spc="0" normalizeH="0" baseline="0" noProof="0" dirty="0">
                <a:ln>
                  <a:noFill/>
                </a:ln>
                <a:solidFill>
                  <a:prstClr val="white"/>
                </a:solidFill>
                <a:effectLst/>
                <a:uLnTx/>
                <a:uFillTx/>
                <a:latin typeface="Calibri" panose="020F0502020204030204"/>
                <a:ea typeface="+mn-ea"/>
                <a:cs typeface="Times New Roman" panose="02020603050405020304" pitchFamily="18" charset="0"/>
              </a:rPr>
              <a:t>ت</a:t>
            </a:r>
            <a:r>
              <a:rPr kumimoji="0" lang="ar-SA" altLang="en-US" sz="3200" b="1" i="0" u="none" strike="noStrike" kern="1200" cap="none" spc="0" normalizeH="0" baseline="0" noProof="0" dirty="0">
                <a:ln>
                  <a:noFill/>
                </a:ln>
                <a:solidFill>
                  <a:prstClr val="white"/>
                </a:solidFill>
                <a:effectLst/>
                <a:uLnTx/>
                <a:uFillTx/>
                <a:latin typeface="Calibri" panose="020F0502020204030204"/>
                <a:ea typeface="+mn-ea"/>
                <a:cs typeface="Times New Roman" panose="02020603050405020304" pitchFamily="18" charset="0"/>
              </a:rPr>
              <a:t>دأت تَبُـلُّ قدميهِ بدمُوعها، وتمسحها بشعر رأسها، وكانت تُقَبِّلُ قدَميهِ وتدهنُهُما بالطِّيبِ. فلمَّا</a:t>
            </a:r>
            <a:r>
              <a:rPr kumimoji="0" lang="ar-EG" altLang="en-US" sz="3200" b="1" i="0" u="none" strike="noStrike" kern="1200" cap="none" spc="0" normalizeH="0" baseline="0" noProof="0" dirty="0">
                <a:ln>
                  <a:noFill/>
                </a:ln>
                <a:solidFill>
                  <a:prstClr val="white"/>
                </a:solidFill>
                <a:effectLst/>
                <a:uLnTx/>
                <a:uFillTx/>
                <a:latin typeface="Calibri" panose="020F0502020204030204"/>
                <a:ea typeface="+mn-ea"/>
                <a:cs typeface="Times New Roman" panose="02020603050405020304" pitchFamily="18" charset="0"/>
              </a:rPr>
              <a:t> </a:t>
            </a:r>
            <a:r>
              <a:rPr kumimoji="0" lang="ar-SA" altLang="en-US" sz="3200" b="1" i="0" u="none" strike="noStrike" kern="1200" cap="none" spc="0" normalizeH="0" baseline="0" noProof="0" dirty="0">
                <a:ln>
                  <a:noFill/>
                </a:ln>
                <a:solidFill>
                  <a:prstClr val="white"/>
                </a:solidFill>
                <a:effectLst/>
                <a:uLnTx/>
                <a:uFillTx/>
                <a:latin typeface="Calibri" panose="020F0502020204030204"/>
                <a:ea typeface="+mn-ea"/>
                <a:cs typeface="Times New Roman" panose="02020603050405020304" pitchFamily="18" charset="0"/>
              </a:rPr>
              <a:t>رأى الفرِّيسيُّ الذي دعاه ( ذلك )، </a:t>
            </a:r>
          </a:p>
        </p:txBody>
      </p:sp>
      <p:sp>
        <p:nvSpPr>
          <p:cNvPr id="3" name="Title 1">
            <a:extLst>
              <a:ext uri="{FF2B5EF4-FFF2-40B4-BE49-F238E27FC236}">
                <a16:creationId xmlns:a16="http://schemas.microsoft.com/office/drawing/2014/main" id="{BB697A51-1C77-4D24-8442-A81C652AD7A0}"/>
              </a:ext>
            </a:extLst>
          </p:cNvPr>
          <p:cNvSpPr>
            <a:spLocks noGrp="1"/>
          </p:cNvSpPr>
          <p:nvPr/>
        </p:nvSpPr>
        <p:spPr bwMode="auto">
          <a:xfrm>
            <a:off x="0" y="3580031"/>
            <a:ext cx="9144000" cy="7651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rtl="1" eaLnBrk="0" fontAlgn="base" hangingPunct="0">
              <a:spcBef>
                <a:spcPct val="0"/>
              </a:spcBef>
              <a:spcAft>
                <a:spcPct val="0"/>
              </a:spcAft>
              <a:defRPr sz="4400" b="1" u="sng">
                <a:solidFill>
                  <a:srgbClr val="FFC000"/>
                </a:solidFill>
                <a:latin typeface="Times New Roman" pitchFamily="18" charset="0"/>
                <a:ea typeface="+mj-ea"/>
                <a:cs typeface="Times New Roman" pitchFamily="18" charset="0"/>
              </a:defRPr>
            </a:lvl1pPr>
            <a:lvl2pPr algn="ctr" rtl="1" eaLnBrk="0" fontAlgn="base" hangingPunct="0">
              <a:spcBef>
                <a:spcPct val="0"/>
              </a:spcBef>
              <a:spcAft>
                <a:spcPct val="0"/>
              </a:spcAft>
              <a:defRPr sz="3600">
                <a:solidFill>
                  <a:schemeClr val="bg1"/>
                </a:solidFill>
                <a:latin typeface="Calibri" pitchFamily="34" charset="0"/>
                <a:cs typeface="PT Bold Heading" pitchFamily="2" charset="-78"/>
              </a:defRPr>
            </a:lvl2pPr>
            <a:lvl3pPr algn="ctr" rtl="1" eaLnBrk="0" fontAlgn="base" hangingPunct="0">
              <a:spcBef>
                <a:spcPct val="0"/>
              </a:spcBef>
              <a:spcAft>
                <a:spcPct val="0"/>
              </a:spcAft>
              <a:defRPr sz="3600">
                <a:solidFill>
                  <a:schemeClr val="bg1"/>
                </a:solidFill>
                <a:latin typeface="Calibri" pitchFamily="34" charset="0"/>
                <a:cs typeface="PT Bold Heading" pitchFamily="2" charset="-78"/>
              </a:defRPr>
            </a:lvl3pPr>
            <a:lvl4pPr algn="ctr" rtl="1" eaLnBrk="0" fontAlgn="base" hangingPunct="0">
              <a:spcBef>
                <a:spcPct val="0"/>
              </a:spcBef>
              <a:spcAft>
                <a:spcPct val="0"/>
              </a:spcAft>
              <a:defRPr sz="3600">
                <a:solidFill>
                  <a:schemeClr val="bg1"/>
                </a:solidFill>
                <a:latin typeface="Calibri" pitchFamily="34" charset="0"/>
                <a:cs typeface="PT Bold Heading" pitchFamily="2" charset="-78"/>
              </a:defRPr>
            </a:lvl4pPr>
            <a:lvl5pPr algn="ctr" rtl="1" eaLnBrk="0" fontAlgn="base" hangingPunct="0">
              <a:spcBef>
                <a:spcPct val="0"/>
              </a:spcBef>
              <a:spcAft>
                <a:spcPct val="0"/>
              </a:spcAft>
              <a:defRPr sz="3600">
                <a:solidFill>
                  <a:schemeClr val="bg1"/>
                </a:solidFill>
                <a:latin typeface="Calibri" pitchFamily="34" charset="0"/>
                <a:cs typeface="PT Bold Heading" pitchFamily="2" charset="-78"/>
              </a:defRPr>
            </a:lvl5pPr>
            <a:lvl6pPr marL="457200" algn="ctr" rtl="1" eaLnBrk="1" fontAlgn="base" hangingPunct="1">
              <a:spcBef>
                <a:spcPct val="0"/>
              </a:spcBef>
              <a:spcAft>
                <a:spcPct val="0"/>
              </a:spcAft>
              <a:defRPr sz="3600">
                <a:solidFill>
                  <a:schemeClr val="bg1"/>
                </a:solidFill>
                <a:latin typeface="Arial" charset="0"/>
                <a:cs typeface="PT Bold Heading" pitchFamily="2" charset="-78"/>
              </a:defRPr>
            </a:lvl6pPr>
            <a:lvl7pPr marL="914400" algn="ctr" rtl="1" eaLnBrk="1" fontAlgn="base" hangingPunct="1">
              <a:spcBef>
                <a:spcPct val="0"/>
              </a:spcBef>
              <a:spcAft>
                <a:spcPct val="0"/>
              </a:spcAft>
              <a:defRPr sz="3600">
                <a:solidFill>
                  <a:schemeClr val="bg1"/>
                </a:solidFill>
                <a:latin typeface="Arial" charset="0"/>
                <a:cs typeface="PT Bold Heading" pitchFamily="2" charset="-78"/>
              </a:defRPr>
            </a:lvl7pPr>
            <a:lvl8pPr marL="1371600" algn="ctr" rtl="1" eaLnBrk="1" fontAlgn="base" hangingPunct="1">
              <a:spcBef>
                <a:spcPct val="0"/>
              </a:spcBef>
              <a:spcAft>
                <a:spcPct val="0"/>
              </a:spcAft>
              <a:defRPr sz="3600">
                <a:solidFill>
                  <a:schemeClr val="bg1"/>
                </a:solidFill>
                <a:latin typeface="Arial" charset="0"/>
                <a:cs typeface="PT Bold Heading" pitchFamily="2" charset="-78"/>
              </a:defRPr>
            </a:lvl8pPr>
            <a:lvl9pPr marL="1828800" algn="ctr" rtl="1" eaLnBrk="1" fontAlgn="base" hangingPunct="1">
              <a:spcBef>
                <a:spcPct val="0"/>
              </a:spcBef>
              <a:spcAft>
                <a:spcPct val="0"/>
              </a:spcAft>
              <a:defRPr sz="3600">
                <a:solidFill>
                  <a:schemeClr val="bg1"/>
                </a:solidFill>
                <a:latin typeface="Arial" charset="0"/>
                <a:cs typeface="PT Bold Heading" pitchFamily="2" charset="-78"/>
              </a:defRPr>
            </a:lvl9pPr>
          </a:lstStyle>
          <a:p>
            <a:pPr marL="0" marR="0" lvl="0" indent="0" algn="ctr" defTabSz="457200" rtl="1" eaLnBrk="1" fontAlgn="base" latinLnBrk="0" hangingPunct="1">
              <a:lnSpc>
                <a:spcPct val="100000"/>
              </a:lnSpc>
              <a:spcBef>
                <a:spcPct val="0"/>
              </a:spcBef>
              <a:spcAft>
                <a:spcPct val="0"/>
              </a:spcAft>
              <a:buClrTx/>
              <a:buSzTx/>
              <a:buFontTx/>
              <a:buNone/>
              <a:tabLst/>
              <a:defRPr/>
            </a:pPr>
            <a:r>
              <a:rPr kumimoji="0" lang="ar-SA" altLang="en-US" sz="4400" b="1" i="0" u="sng" strike="noStrike" kern="1200" cap="none" spc="0" normalizeH="0" baseline="0" noProof="0">
                <a:ln>
                  <a:noFill/>
                </a:ln>
                <a:solidFill>
                  <a:srgbClr val="FFC000"/>
                </a:solidFill>
                <a:effectLst/>
                <a:uLnTx/>
                <a:uFillTx/>
                <a:latin typeface="Times New Roman" pitchFamily="18" charset="0"/>
                <a:ea typeface="+mj-ea"/>
                <a:cs typeface="Times New Roman" pitchFamily="18" charset="0"/>
              </a:rPr>
              <a:t>الإنجيل من بشارة مُعلمنا مارلوقا ( 7 : 36 ـ 50 )</a:t>
            </a:r>
            <a:endParaRPr kumimoji="0" lang="en-US" altLang="en-US" sz="4400" b="1" i="0" u="sng" strike="noStrike" kern="1200" cap="none" spc="0" normalizeH="0" baseline="0" noProof="0">
              <a:ln>
                <a:noFill/>
              </a:ln>
              <a:solidFill>
                <a:srgbClr val="FFC000"/>
              </a:solidFill>
              <a:effectLst/>
              <a:uLnTx/>
              <a:uFillTx/>
              <a:latin typeface="Times New Roman" pitchFamily="18" charset="0"/>
              <a:ea typeface="+mj-ea"/>
              <a:cs typeface="Times New Roman" pitchFamily="18" charset="0"/>
            </a:endParaRPr>
          </a:p>
        </p:txBody>
      </p:sp>
    </p:spTree>
    <p:extLst>
      <p:ext uri="{BB962C8B-B14F-4D97-AF65-F5344CB8AC3E}">
        <p14:creationId xmlns:p14="http://schemas.microsoft.com/office/powerpoint/2010/main" val="1956165033"/>
      </p:ext>
    </p:extLst>
  </p:cSld>
  <p:clrMapOvr>
    <a:masterClrMapping/>
  </p:clrMapOvr>
</p:sld>
</file>

<file path=ppt/slides/slide5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6AFABE16-D79F-42EE-B69D-55EE9D9067CC}"/>
              </a:ext>
            </a:extLst>
          </p:cNvPr>
          <p:cNvSpPr txBox="1"/>
          <p:nvPr/>
        </p:nvSpPr>
        <p:spPr bwMode="auto">
          <a:xfrm>
            <a:off x="0" y="4345206"/>
            <a:ext cx="914400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rtlCol="0">
            <a:spAutoFit/>
          </a:bodyPr>
          <a:lstStyle/>
          <a:p>
            <a:pPr marL="0" marR="0" lvl="0" indent="0" algn="r" defTabSz="457200" rtl="1" eaLnBrk="1" fontAlgn="auto" latinLnBrk="0" hangingPunct="1">
              <a:lnSpc>
                <a:spcPct val="100000"/>
              </a:lnSpc>
              <a:spcBef>
                <a:spcPct val="20000"/>
              </a:spcBef>
              <a:spcAft>
                <a:spcPts val="0"/>
              </a:spcAft>
              <a:buClrTx/>
              <a:buSzTx/>
              <a:buFontTx/>
              <a:buNone/>
              <a:tabLst/>
              <a:defRPr/>
            </a:pPr>
            <a:r>
              <a:rPr kumimoji="0" lang="ar-EG" altLang="en-US" sz="3200" b="1" i="0" u="none" strike="noStrike" kern="1200" cap="none" spc="0" normalizeH="0" baseline="0" noProof="0" dirty="0">
                <a:ln>
                  <a:noFill/>
                </a:ln>
                <a:solidFill>
                  <a:prstClr val="white"/>
                </a:solidFill>
                <a:effectLst/>
                <a:uLnTx/>
                <a:uFillTx/>
                <a:latin typeface="Calibri" panose="020F0502020204030204"/>
                <a:ea typeface="+mn-ea"/>
                <a:cs typeface="Times New Roman" panose="02020603050405020304" pitchFamily="18" charset="0"/>
              </a:rPr>
              <a:t>تكلم في نفسه قائلا</a:t>
            </a:r>
            <a:r>
              <a:rPr kumimoji="0" lang="ar-SA" altLang="en-US" sz="3200" b="1" i="0" u="none" strike="noStrike" kern="1200" cap="none" spc="0" normalizeH="0" baseline="0" noProof="0" dirty="0">
                <a:ln>
                  <a:noFill/>
                </a:ln>
                <a:solidFill>
                  <a:prstClr val="white"/>
                </a:solidFill>
                <a:effectLst/>
                <a:uLnTx/>
                <a:uFillTx/>
                <a:latin typeface="Calibri" panose="020F0502020204030204"/>
                <a:ea typeface="+mn-ea"/>
                <a:cs typeface="Times New Roman" panose="02020603050405020304" pitchFamily="18" charset="0"/>
              </a:rPr>
              <a:t>: " لو كان هذا نبيَّاً لَعَلِمَ مَن هيَ المرأة التي لمستهُ وما حالها! إنَّها لخاطئة ". فأجاب يسوعُ وقال لهُ: " يا سمعانُ، عِندي كلمةٌ أقولُها لكَ ". </a:t>
            </a:r>
            <a:r>
              <a:rPr kumimoji="0" lang="ar-EG" altLang="en-US" sz="3200" b="1" i="0" u="none" strike="noStrike" kern="1200" cap="none" spc="0" normalizeH="0" baseline="0" noProof="0" dirty="0">
                <a:ln>
                  <a:noFill/>
                </a:ln>
                <a:solidFill>
                  <a:prstClr val="white"/>
                </a:solidFill>
                <a:effectLst/>
                <a:uLnTx/>
                <a:uFillTx/>
                <a:latin typeface="Calibri" panose="020F0502020204030204"/>
                <a:ea typeface="+mn-ea"/>
                <a:cs typeface="Times New Roman" panose="02020603050405020304" pitchFamily="18" charset="0"/>
              </a:rPr>
              <a:t>أما هو ف</a:t>
            </a:r>
            <a:r>
              <a:rPr kumimoji="0" lang="ar-SA" altLang="en-US" sz="3200" b="1" i="0" u="none" strike="noStrike" kern="1200" cap="none" spc="0" normalizeH="0" baseline="0" noProof="0" dirty="0">
                <a:ln>
                  <a:noFill/>
                </a:ln>
                <a:solidFill>
                  <a:prstClr val="white"/>
                </a:solidFill>
                <a:effectLst/>
                <a:uLnTx/>
                <a:uFillTx/>
                <a:latin typeface="Calibri" panose="020F0502020204030204"/>
                <a:ea typeface="+mn-ea"/>
                <a:cs typeface="Times New Roman" panose="02020603050405020304" pitchFamily="18" charset="0"/>
              </a:rPr>
              <a:t>قال: " قُل يا مُعلِّم ".</a:t>
            </a:r>
            <a:r>
              <a:rPr kumimoji="0" lang="ar-EG" altLang="en-US" sz="3200" b="1" i="0" u="none" strike="noStrike" kern="1200" cap="none" spc="0" normalizeH="0" baseline="0" noProof="0" dirty="0">
                <a:ln>
                  <a:noFill/>
                </a:ln>
                <a:solidFill>
                  <a:prstClr val="white"/>
                </a:solidFill>
                <a:effectLst/>
                <a:uLnTx/>
                <a:uFillTx/>
                <a:latin typeface="Calibri" panose="020F0502020204030204"/>
                <a:ea typeface="+mn-ea"/>
                <a:cs typeface="Times New Roman" panose="02020603050405020304" pitchFamily="18" charset="0"/>
              </a:rPr>
              <a:t> </a:t>
            </a:r>
            <a:r>
              <a:rPr kumimoji="0" lang="ar-SA" altLang="en-US" sz="3200" b="1" i="0" u="none" strike="noStrike" kern="1200" cap="none" spc="0" normalizeH="0" baseline="0" noProof="0" dirty="0">
                <a:ln>
                  <a:noFill/>
                </a:ln>
                <a:solidFill>
                  <a:prstClr val="white"/>
                </a:solidFill>
                <a:effectLst/>
                <a:uLnTx/>
                <a:uFillTx/>
                <a:latin typeface="Calibri" panose="020F0502020204030204"/>
                <a:ea typeface="+mn-ea"/>
                <a:cs typeface="Times New Roman" panose="02020603050405020304" pitchFamily="18" charset="0"/>
              </a:rPr>
              <a:t>قال: " كان ل</a:t>
            </a:r>
            <a:r>
              <a:rPr kumimoji="0" lang="ar-EG" altLang="en-US" sz="3200" b="1" i="0" u="none" strike="noStrike" kern="1200" cap="none" spc="0" normalizeH="0" baseline="0" noProof="0" dirty="0">
                <a:ln>
                  <a:noFill/>
                </a:ln>
                <a:solidFill>
                  <a:prstClr val="white"/>
                </a:solidFill>
                <a:effectLst/>
                <a:uLnTx/>
                <a:uFillTx/>
                <a:latin typeface="Calibri" panose="020F0502020204030204"/>
                <a:ea typeface="+mn-ea"/>
                <a:cs typeface="Times New Roman" panose="02020603050405020304" pitchFamily="18" charset="0"/>
              </a:rPr>
              <a:t>مُداين </a:t>
            </a:r>
            <a:r>
              <a:rPr kumimoji="0" lang="ar-SA" altLang="en-US" sz="3200" b="1" i="0" u="none" strike="noStrike" kern="1200" cap="none" spc="0" normalizeH="0" baseline="0" noProof="0" dirty="0">
                <a:ln>
                  <a:noFill/>
                </a:ln>
                <a:solidFill>
                  <a:prstClr val="white"/>
                </a:solidFill>
                <a:effectLst/>
                <a:uLnTx/>
                <a:uFillTx/>
                <a:latin typeface="Calibri" panose="020F0502020204030204"/>
                <a:ea typeface="+mn-ea"/>
                <a:cs typeface="Times New Roman" panose="02020603050405020304" pitchFamily="18" charset="0"/>
              </a:rPr>
              <a:t>مدي</a:t>
            </a:r>
            <a:r>
              <a:rPr kumimoji="0" lang="ar-EG" altLang="en-US" sz="3200" b="1" i="0" u="none" strike="noStrike" kern="1200" cap="none" spc="0" normalizeH="0" baseline="0" noProof="0" dirty="0">
                <a:ln>
                  <a:noFill/>
                </a:ln>
                <a:solidFill>
                  <a:prstClr val="white"/>
                </a:solidFill>
                <a:effectLst/>
                <a:uLnTx/>
                <a:uFillTx/>
                <a:latin typeface="Calibri" panose="020F0502020204030204"/>
                <a:ea typeface="+mn-ea"/>
                <a:cs typeface="Times New Roman" panose="02020603050405020304" pitchFamily="18" charset="0"/>
              </a:rPr>
              <a:t>و</a:t>
            </a:r>
            <a:r>
              <a:rPr kumimoji="0" lang="ar-SA" altLang="en-US" sz="3200" b="1" i="0" u="none" strike="noStrike" kern="1200" cap="none" spc="0" normalizeH="0" baseline="0" noProof="0" dirty="0">
                <a:ln>
                  <a:noFill/>
                </a:ln>
                <a:solidFill>
                  <a:prstClr val="white"/>
                </a:solidFill>
                <a:effectLst/>
                <a:uLnTx/>
                <a:uFillTx/>
                <a:latin typeface="Calibri" panose="020F0502020204030204"/>
                <a:ea typeface="+mn-ea"/>
                <a:cs typeface="Times New Roman" panose="02020603050405020304" pitchFamily="18" charset="0"/>
              </a:rPr>
              <a:t>نان. على الواحِد خمسُ مَئَة دينارٍ وعلى الآخر خمسـونَ. و</a:t>
            </a:r>
            <a:r>
              <a:rPr kumimoji="0" lang="ar-EG" altLang="en-US" sz="3200" b="1" i="0" u="none" strike="noStrike" kern="1200" cap="none" spc="0" normalizeH="0" baseline="0" noProof="0" dirty="0">
                <a:ln>
                  <a:noFill/>
                </a:ln>
                <a:solidFill>
                  <a:prstClr val="white"/>
                </a:solidFill>
                <a:effectLst/>
                <a:uLnTx/>
                <a:uFillTx/>
                <a:latin typeface="Calibri" panose="020F0502020204030204"/>
                <a:ea typeface="+mn-ea"/>
                <a:cs typeface="Times New Roman" panose="02020603050405020304" pitchFamily="18" charset="0"/>
              </a:rPr>
              <a:t> اذ </a:t>
            </a:r>
            <a:r>
              <a:rPr kumimoji="0" lang="ar-SA" altLang="en-US" sz="3200" b="1" i="0" u="none" strike="noStrike" kern="1200" cap="none" spc="0" normalizeH="0" baseline="0" noProof="0" dirty="0">
                <a:ln>
                  <a:noFill/>
                </a:ln>
                <a:solidFill>
                  <a:prstClr val="white"/>
                </a:solidFill>
                <a:effectLst/>
                <a:uLnTx/>
                <a:uFillTx/>
                <a:latin typeface="Calibri" panose="020F0502020204030204"/>
                <a:ea typeface="+mn-ea"/>
                <a:cs typeface="Times New Roman" panose="02020603050405020304" pitchFamily="18" charset="0"/>
              </a:rPr>
              <a:t>لـم يكن لهُما ما يُوفيان سامحهُما كليهُما. </a:t>
            </a:r>
            <a:endParaRPr kumimoji="0" lang="en-GB"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itchFamily="18" charset="0"/>
            </a:endParaRPr>
          </a:p>
        </p:txBody>
      </p:sp>
    </p:spTree>
    <p:extLst>
      <p:ext uri="{BB962C8B-B14F-4D97-AF65-F5344CB8AC3E}">
        <p14:creationId xmlns:p14="http://schemas.microsoft.com/office/powerpoint/2010/main" val="2935242577"/>
      </p:ext>
    </p:extLst>
  </p:cSld>
  <p:clrMapOvr>
    <a:masterClrMapping/>
  </p:clrMapOvr>
</p:sld>
</file>

<file path=ppt/slides/slide5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66D3084A-8C51-40FB-9695-1A0C857861B0}"/>
              </a:ext>
            </a:extLst>
          </p:cNvPr>
          <p:cNvSpPr txBox="1"/>
          <p:nvPr/>
        </p:nvSpPr>
        <p:spPr bwMode="auto">
          <a:xfrm>
            <a:off x="-80683" y="4345206"/>
            <a:ext cx="9291918" cy="24776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rtlCol="0">
            <a:spAutoFit/>
          </a:bodyPr>
          <a:lstStyle/>
          <a:p>
            <a:pPr marL="0" marR="0" lvl="0" indent="0" algn="r" defTabSz="457200" rtl="1" eaLnBrk="1" fontAlgn="auto" latinLnBrk="0" hangingPunct="1">
              <a:lnSpc>
                <a:spcPct val="100000"/>
              </a:lnSpc>
              <a:spcBef>
                <a:spcPct val="20000"/>
              </a:spcBef>
              <a:spcAft>
                <a:spcPts val="0"/>
              </a:spcAft>
              <a:buClrTx/>
              <a:buSzTx/>
              <a:buFontTx/>
              <a:buNone/>
              <a:tabLst/>
              <a:defRPr/>
            </a:pPr>
            <a:r>
              <a:rPr kumimoji="0" lang="ar-SA" altLang="en-US" sz="3100" b="1" i="0" u="none" strike="noStrike" kern="1200" cap="none" spc="0" normalizeH="0" baseline="0" noProof="0" dirty="0">
                <a:ln>
                  <a:noFill/>
                </a:ln>
                <a:solidFill>
                  <a:prstClr val="white"/>
                </a:solidFill>
                <a:effectLst/>
                <a:uLnTx/>
                <a:uFillTx/>
                <a:latin typeface="Calibri" panose="020F0502020204030204"/>
                <a:ea typeface="+mn-ea"/>
                <a:cs typeface="Times New Roman" panose="02020603050405020304" pitchFamily="18" charset="0"/>
              </a:rPr>
              <a:t>أجاب سمعانُ وقال: "أظنُّ أن الذي سامحَهُ بالأكثر". </a:t>
            </a:r>
            <a:r>
              <a:rPr kumimoji="0" lang="ar-EG" altLang="en-US" sz="3100" b="1" i="0" u="none" strike="noStrike" kern="1200" cap="none" spc="0" normalizeH="0" baseline="0" noProof="0" dirty="0">
                <a:ln>
                  <a:noFill/>
                </a:ln>
                <a:solidFill>
                  <a:prstClr val="white"/>
                </a:solidFill>
                <a:effectLst/>
                <a:uLnTx/>
                <a:uFillTx/>
                <a:latin typeface="Calibri" panose="020F0502020204030204"/>
                <a:ea typeface="+mn-ea"/>
                <a:cs typeface="Times New Roman" panose="02020603050405020304" pitchFamily="18" charset="0"/>
              </a:rPr>
              <a:t>أما هو </a:t>
            </a:r>
            <a:r>
              <a:rPr kumimoji="0" lang="ar-SA" altLang="en-US" sz="3100" b="1" i="0" u="none" strike="noStrike" kern="1200" cap="none" spc="0" normalizeH="0" baseline="0" noProof="0" dirty="0">
                <a:ln>
                  <a:noFill/>
                </a:ln>
                <a:solidFill>
                  <a:prstClr val="white"/>
                </a:solidFill>
                <a:effectLst/>
                <a:uLnTx/>
                <a:uFillTx/>
                <a:latin typeface="Calibri" panose="020F0502020204030204"/>
                <a:ea typeface="+mn-ea"/>
                <a:cs typeface="Times New Roman" panose="02020603050405020304" pitchFamily="18" charset="0"/>
              </a:rPr>
              <a:t>فقال لهُ:</a:t>
            </a:r>
            <a:r>
              <a:rPr kumimoji="0" lang="ar-EG" altLang="en-US" sz="3100" b="1" i="0" u="none" strike="noStrike" kern="1200" cap="none" spc="0" normalizeH="0" baseline="0" noProof="0" dirty="0">
                <a:ln>
                  <a:noFill/>
                </a:ln>
                <a:solidFill>
                  <a:prstClr val="white"/>
                </a:solidFill>
                <a:effectLst/>
                <a:uLnTx/>
                <a:uFillTx/>
                <a:latin typeface="Calibri" panose="020F0502020204030204"/>
                <a:ea typeface="+mn-ea"/>
                <a:cs typeface="Times New Roman" panose="02020603050405020304" pitchFamily="18" charset="0"/>
              </a:rPr>
              <a:t> </a:t>
            </a:r>
            <a:r>
              <a:rPr kumimoji="0" lang="ar-SA" altLang="en-US" sz="3100" b="1" i="0" u="none" strike="noStrike" kern="1200" cap="none" spc="0" normalizeH="0" baseline="0" noProof="0" dirty="0">
                <a:ln>
                  <a:noFill/>
                </a:ln>
                <a:solidFill>
                  <a:prstClr val="white"/>
                </a:solidFill>
                <a:effectLst/>
                <a:uLnTx/>
                <a:uFillTx/>
                <a:latin typeface="Calibri" panose="020F0502020204030204"/>
                <a:ea typeface="+mn-ea"/>
                <a:cs typeface="Times New Roman" panose="02020603050405020304" pitchFamily="18" charset="0"/>
              </a:rPr>
              <a:t>"بصَّوابٍ حَكَمتَ". ثمَّ إلتفت إلى المرأة وقال</a:t>
            </a:r>
            <a:r>
              <a:rPr kumimoji="0" lang="ar-EG" altLang="en-US" sz="3100" b="1" i="0" u="none" strike="noStrike" kern="1200" cap="none" spc="0" normalizeH="0" baseline="0" noProof="0" dirty="0">
                <a:ln>
                  <a:noFill/>
                </a:ln>
                <a:solidFill>
                  <a:prstClr val="white"/>
                </a:solidFill>
                <a:effectLst/>
                <a:uLnTx/>
                <a:uFillTx/>
                <a:latin typeface="Calibri" panose="020F0502020204030204"/>
                <a:ea typeface="+mn-ea"/>
                <a:cs typeface="Times New Roman" panose="02020603050405020304" pitchFamily="18" charset="0"/>
              </a:rPr>
              <a:t> </a:t>
            </a:r>
            <a:r>
              <a:rPr kumimoji="0" lang="ar-SA" altLang="en-US" sz="3100" b="1" i="0" u="none" strike="noStrike" kern="1200" cap="none" spc="0" normalizeH="0" baseline="0" noProof="0" dirty="0">
                <a:ln>
                  <a:noFill/>
                </a:ln>
                <a:solidFill>
                  <a:prstClr val="white"/>
                </a:solidFill>
                <a:effectLst/>
                <a:uLnTx/>
                <a:uFillTx/>
                <a:latin typeface="Calibri" panose="020F0502020204030204"/>
                <a:ea typeface="+mn-ea"/>
                <a:cs typeface="Times New Roman" panose="02020603050405020304" pitchFamily="18" charset="0"/>
              </a:rPr>
              <a:t>لسمعان: أترى هذه المرأة؟ </a:t>
            </a:r>
            <a:r>
              <a:rPr kumimoji="0" lang="ar-EG" altLang="en-US" sz="3100" b="1" i="0" u="none" strike="noStrike" kern="1200" cap="none" spc="0" normalizeH="0" baseline="0" noProof="0" dirty="0">
                <a:ln>
                  <a:noFill/>
                </a:ln>
                <a:solidFill>
                  <a:prstClr val="white"/>
                </a:solidFill>
                <a:effectLst/>
                <a:uLnTx/>
                <a:uFillTx/>
                <a:latin typeface="Calibri" panose="020F0502020204030204"/>
                <a:ea typeface="+mn-ea"/>
                <a:cs typeface="Times New Roman" panose="02020603050405020304" pitchFamily="18" charset="0"/>
              </a:rPr>
              <a:t>إنى </a:t>
            </a:r>
            <a:r>
              <a:rPr kumimoji="0" lang="ar-SA" altLang="en-US" sz="3100" b="1" i="0" u="none" strike="noStrike" kern="1200" cap="none" spc="0" normalizeH="0" baseline="0" noProof="0" dirty="0">
                <a:ln>
                  <a:noFill/>
                </a:ln>
                <a:solidFill>
                  <a:prstClr val="white"/>
                </a:solidFill>
                <a:effectLst/>
                <a:uLnTx/>
                <a:uFillTx/>
                <a:latin typeface="Calibri" panose="020F0502020204030204"/>
                <a:ea typeface="+mn-ea"/>
                <a:cs typeface="Times New Roman" panose="02020603050405020304" pitchFamily="18" charset="0"/>
              </a:rPr>
              <a:t>دخلتُ بيتَكَ وماءً </a:t>
            </a:r>
            <a:r>
              <a:rPr kumimoji="0" lang="ar-EG" altLang="en-US" sz="3100" b="1" i="0" u="none" strike="noStrike" kern="1200" cap="none" spc="0" normalizeH="0" baseline="0" noProof="0" dirty="0">
                <a:ln>
                  <a:noFill/>
                </a:ln>
                <a:solidFill>
                  <a:prstClr val="white"/>
                </a:solidFill>
                <a:effectLst/>
                <a:uLnTx/>
                <a:uFillTx/>
                <a:latin typeface="Calibri" panose="020F0502020204030204"/>
                <a:ea typeface="+mn-ea"/>
                <a:cs typeface="Times New Roman" panose="02020603050405020304" pitchFamily="18" charset="0"/>
              </a:rPr>
              <a:t>لأجل </a:t>
            </a:r>
            <a:r>
              <a:rPr kumimoji="0" lang="ar-SA" altLang="en-US" sz="3100" b="1" i="0" u="none" strike="noStrike" kern="1200" cap="none" spc="0" normalizeH="0" baseline="0" noProof="0" dirty="0">
                <a:ln>
                  <a:noFill/>
                </a:ln>
                <a:solidFill>
                  <a:prstClr val="white"/>
                </a:solidFill>
                <a:effectLst/>
                <a:uLnTx/>
                <a:uFillTx/>
                <a:latin typeface="Calibri" panose="020F0502020204030204"/>
                <a:ea typeface="+mn-ea"/>
                <a:cs typeface="Times New Roman" panose="02020603050405020304" pitchFamily="18" charset="0"/>
              </a:rPr>
              <a:t>لرجليَّ لم تُعطِ، أمَّا هذه فقد بلَّتْ رِجْلَيَّ بدُّمُوع</a:t>
            </a:r>
            <a:r>
              <a:rPr kumimoji="0" lang="ar-EG" altLang="en-US" sz="3100" b="1" i="0" u="none" strike="noStrike" kern="1200" cap="none" spc="0" normalizeH="0" baseline="0" noProof="0" dirty="0">
                <a:ln>
                  <a:noFill/>
                </a:ln>
                <a:solidFill>
                  <a:prstClr val="white"/>
                </a:solidFill>
                <a:effectLst/>
                <a:uLnTx/>
                <a:uFillTx/>
                <a:latin typeface="Calibri" panose="020F0502020204030204"/>
                <a:ea typeface="+mn-ea"/>
                <a:cs typeface="Times New Roman" panose="02020603050405020304" pitchFamily="18" charset="0"/>
              </a:rPr>
              <a:t>ها</a:t>
            </a:r>
            <a:r>
              <a:rPr kumimoji="0" lang="ar-SA" altLang="en-US" sz="3100" b="1" i="0" u="none" strike="noStrike" kern="1200" cap="none" spc="0" normalizeH="0" baseline="0" noProof="0" dirty="0">
                <a:ln>
                  <a:noFill/>
                </a:ln>
                <a:solidFill>
                  <a:prstClr val="white"/>
                </a:solidFill>
                <a:effectLst/>
                <a:uLnTx/>
                <a:uFillTx/>
                <a:latin typeface="Calibri" panose="020F0502020204030204"/>
                <a:ea typeface="+mn-ea"/>
                <a:cs typeface="Times New Roman" panose="02020603050405020304" pitchFamily="18" charset="0"/>
              </a:rPr>
              <a:t> ومسحتهُما بشعرها. </a:t>
            </a:r>
            <a:r>
              <a:rPr kumimoji="0" lang="ar-EG" altLang="en-US" sz="3100" b="1" i="0" u="none" strike="noStrike" kern="1200" cap="none" spc="0" normalizeH="0" baseline="0" noProof="0" dirty="0">
                <a:ln>
                  <a:noFill/>
                </a:ln>
                <a:solidFill>
                  <a:prstClr val="white"/>
                </a:solidFill>
                <a:effectLst/>
                <a:uLnTx/>
                <a:uFillTx/>
                <a:latin typeface="Calibri" panose="020F0502020204030204"/>
                <a:ea typeface="+mn-ea"/>
                <a:cs typeface="Times New Roman" panose="02020603050405020304" pitchFamily="18" charset="0"/>
              </a:rPr>
              <a:t>أنت </a:t>
            </a:r>
            <a:r>
              <a:rPr kumimoji="0" lang="ar-SA" altLang="en-US" sz="3100" b="1" i="0" u="none" strike="noStrike" kern="1200" cap="none" spc="0" normalizeH="0" baseline="0" noProof="0" dirty="0">
                <a:ln>
                  <a:noFill/>
                </a:ln>
                <a:solidFill>
                  <a:prstClr val="white"/>
                </a:solidFill>
                <a:effectLst/>
                <a:uLnTx/>
                <a:uFillTx/>
                <a:latin typeface="Calibri" panose="020F0502020204030204"/>
                <a:ea typeface="+mn-ea"/>
                <a:cs typeface="Times New Roman" panose="02020603050405020304" pitchFamily="18" charset="0"/>
              </a:rPr>
              <a:t>لم تُقبِّل</a:t>
            </a:r>
            <a:r>
              <a:rPr kumimoji="0" lang="ar-EG" altLang="en-US" sz="3100" b="1" i="0" u="none" strike="noStrike" kern="1200" cap="none" spc="0" normalizeH="0" baseline="0" noProof="0" dirty="0">
                <a:ln>
                  <a:noFill/>
                </a:ln>
                <a:solidFill>
                  <a:prstClr val="white"/>
                </a:solidFill>
                <a:effectLst/>
                <a:uLnTx/>
                <a:uFillTx/>
                <a:latin typeface="Calibri" panose="020F0502020204030204"/>
                <a:ea typeface="+mn-ea"/>
                <a:cs typeface="Times New Roman" panose="02020603050405020304" pitchFamily="18" charset="0"/>
              </a:rPr>
              <a:t>نى</a:t>
            </a:r>
            <a:r>
              <a:rPr kumimoji="0" lang="ar-SA" altLang="en-US" sz="3100" b="1" i="0" u="none" strike="noStrike" kern="1200" cap="none" spc="0" normalizeH="0" baseline="0" noProof="0" dirty="0">
                <a:ln>
                  <a:noFill/>
                </a:ln>
                <a:solidFill>
                  <a:prstClr val="white"/>
                </a:solidFill>
                <a:effectLst/>
                <a:uLnTx/>
                <a:uFillTx/>
                <a:latin typeface="Calibri" panose="020F0502020204030204"/>
                <a:ea typeface="+mn-ea"/>
                <a:cs typeface="Times New Roman" panose="02020603050405020304" pitchFamily="18" charset="0"/>
              </a:rPr>
              <a:t>، أمَّا هذه فمُنذُ دَخَلَتْ بيتك لم تكُفَّ عن تقبيل قدميَّ. بزيتٍ لم تَدهن رأسي، أمَّا هذه فقد دَهنت بالطِّيبِ قدَميَّ. </a:t>
            </a:r>
            <a:endParaRPr kumimoji="0" lang="en-GB" sz="31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itchFamily="18" charset="0"/>
            </a:endParaRPr>
          </a:p>
        </p:txBody>
      </p:sp>
    </p:spTree>
    <p:extLst>
      <p:ext uri="{BB962C8B-B14F-4D97-AF65-F5344CB8AC3E}">
        <p14:creationId xmlns:p14="http://schemas.microsoft.com/office/powerpoint/2010/main" val="159884182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61123" name="Content Placeholder 2"/>
          <p:cNvSpPr>
            <a:spLocks noGrp="1"/>
          </p:cNvSpPr>
          <p:nvPr>
            <p:ph idx="4294967295"/>
          </p:nvPr>
        </p:nvSpPr>
        <p:spPr bwMode="auto">
          <a:xfrm>
            <a:off x="0" y="4354793"/>
            <a:ext cx="9144000" cy="2503207"/>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rtl="1" eaLnBrk="1" hangingPunct="1">
              <a:spcBef>
                <a:spcPct val="20000"/>
              </a:spcBef>
              <a:buNone/>
            </a:pPr>
            <a:r>
              <a:rPr lang="ar-SA" sz="3400" b="1" dirty="0">
                <a:solidFill>
                  <a:schemeClr val="bg1"/>
                </a:solidFill>
                <a:latin typeface="CS New Athanasius" panose="020B0500000000000000" pitchFamily="34" charset="0"/>
                <a:cs typeface="Times New Roman" panose="02020603050405020304" pitchFamily="18" charset="0"/>
              </a:rPr>
              <a:t>قالت له المرأةُ: " يا سيِّدُ أرى أنَّك نبيٌّ! آباؤُنا سجدوا على هذا الجبل، وأنتُم تقولون إنَّ موضع السجود في أورشليمَ الذي ينبغي أن يُسجدَ فيهِ ". قال لها يسوعُ: " يا امرأةُ، صدِّقيني أنَّه تأتي ساعةٌ، حتَّى أنَّه لا في هذا الجبل، ولا في أورشليم يُسجد للآب. </a:t>
            </a:r>
            <a:br>
              <a:rPr lang="ar-EG" sz="3400" b="1" dirty="0">
                <a:solidFill>
                  <a:schemeClr val="bg1"/>
                </a:solidFill>
                <a:latin typeface="CS New Athanasius" panose="020B0500000000000000" pitchFamily="34" charset="0"/>
                <a:cs typeface="Times New Roman" panose="02020603050405020304" pitchFamily="18" charset="0"/>
              </a:rPr>
            </a:br>
            <a:endParaRPr lang="ar-SA" sz="3400" b="1" dirty="0">
              <a:solidFill>
                <a:schemeClr val="bg1"/>
              </a:solidFill>
              <a:latin typeface="CS New Athanasius" panose="020B0500000000000000" pitchFamily="34" charset="0"/>
              <a:cs typeface="Times New Roman" panose="02020603050405020304" pitchFamily="18" charset="0"/>
            </a:endParaRPr>
          </a:p>
        </p:txBody>
      </p:sp>
      <p:sp>
        <p:nvSpPr>
          <p:cNvPr id="5" name="Title 1">
            <a:extLst>
              <a:ext uri="{FF2B5EF4-FFF2-40B4-BE49-F238E27FC236}">
                <a16:creationId xmlns:a16="http://schemas.microsoft.com/office/drawing/2014/main" id="{30038350-60E6-4641-9EB3-CF2B1AA637C1}"/>
              </a:ext>
            </a:extLst>
          </p:cNvPr>
          <p:cNvSpPr txBox="1">
            <a:spLocks/>
          </p:cNvSpPr>
          <p:nvPr/>
        </p:nvSpPr>
        <p:spPr bwMode="auto">
          <a:xfrm>
            <a:off x="0" y="3657600"/>
            <a:ext cx="9144000" cy="697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marL="0" marR="0" lvl="0" indent="0" algn="ctr" defTabSz="457200" rtl="1" eaLnBrk="1" fontAlgn="base" latinLnBrk="0" hangingPunct="1">
              <a:lnSpc>
                <a:spcPct val="100000"/>
              </a:lnSpc>
              <a:spcBef>
                <a:spcPct val="0"/>
              </a:spcBef>
              <a:spcAft>
                <a:spcPct val="0"/>
              </a:spcAft>
              <a:buClrTx/>
              <a:buSzTx/>
              <a:buFontTx/>
              <a:buNone/>
              <a:tabLst/>
              <a:defRPr/>
            </a:pPr>
            <a:r>
              <a:rPr kumimoji="0" lang="ar-EG" sz="4400" b="1" i="0" u="sng" strike="noStrike" kern="1200" cap="none" spc="0" normalizeH="0" baseline="0" noProof="0">
                <a:ln>
                  <a:noFill/>
                </a:ln>
                <a:solidFill>
                  <a:srgbClr val="FFC000"/>
                </a:solidFill>
                <a:effectLst/>
                <a:uLnTx/>
                <a:uFillTx/>
                <a:latin typeface="Times New Roman" panose="02020603050405020304" pitchFamily="18" charset="0"/>
                <a:ea typeface="+mn-ea"/>
                <a:cs typeface="Times New Roman" panose="02020603050405020304" pitchFamily="18" charset="0"/>
              </a:rPr>
              <a:t>الإنجيل من بشارة مُعلمنا يوحنا ( 4 : 19 ـ 24 )</a:t>
            </a:r>
          </a:p>
        </p:txBody>
      </p:sp>
    </p:spTree>
  </p:cSld>
  <p:clrMapOvr>
    <a:masterClrMapping/>
  </p:clrMapOvr>
  <p:transition spd="slow"/>
</p:sld>
</file>

<file path=ppt/slides/slide5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AB4680C5-CAF9-459E-BFB3-002640E70A40}"/>
              </a:ext>
            </a:extLst>
          </p:cNvPr>
          <p:cNvSpPr txBox="1"/>
          <p:nvPr/>
        </p:nvSpPr>
        <p:spPr bwMode="auto">
          <a:xfrm>
            <a:off x="0" y="4345206"/>
            <a:ext cx="9144000" cy="2062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rtlCol="0">
            <a:spAutoFit/>
          </a:bodyPr>
          <a:lstStyle/>
          <a:p>
            <a:pPr marL="0" marR="0" lvl="0" indent="0" algn="r" defTabSz="457200" rtl="1" eaLnBrk="1" fontAlgn="auto" latinLnBrk="0" hangingPunct="1">
              <a:lnSpc>
                <a:spcPct val="100000"/>
              </a:lnSpc>
              <a:spcBef>
                <a:spcPct val="20000"/>
              </a:spcBef>
              <a:spcAft>
                <a:spcPts val="0"/>
              </a:spcAft>
              <a:buClrTx/>
              <a:buSzTx/>
              <a:buFontTx/>
              <a:buNone/>
              <a:tabLst/>
              <a:defRPr/>
            </a:pPr>
            <a:r>
              <a:rPr kumimoji="0" lang="ar-SA" altLang="en-US" sz="3200" b="1" i="0" u="none" strike="noStrike" kern="1200" cap="none" spc="0" normalizeH="0" baseline="0" noProof="0" dirty="0">
                <a:ln>
                  <a:noFill/>
                </a:ln>
                <a:solidFill>
                  <a:prstClr val="white"/>
                </a:solidFill>
                <a:effectLst/>
                <a:uLnTx/>
                <a:uFillTx/>
                <a:latin typeface="Calibri" panose="020F0502020204030204"/>
                <a:ea typeface="+mn-ea"/>
                <a:cs typeface="Times New Roman" panose="02020603050405020304" pitchFamily="18" charset="0"/>
              </a:rPr>
              <a:t>من أجل </a:t>
            </a:r>
            <a:r>
              <a:rPr kumimoji="0" lang="ar-EG" altLang="en-US" sz="3200" b="1" i="0" u="none" strike="noStrike" kern="1200" cap="none" spc="0" normalizeH="0" baseline="0" noProof="0" dirty="0">
                <a:ln>
                  <a:noFill/>
                </a:ln>
                <a:solidFill>
                  <a:prstClr val="white"/>
                </a:solidFill>
                <a:effectLst/>
                <a:uLnTx/>
                <a:uFillTx/>
                <a:latin typeface="Calibri" panose="020F0502020204030204"/>
                <a:ea typeface="+mn-ea"/>
                <a:cs typeface="Times New Roman" panose="02020603050405020304" pitchFamily="18" charset="0"/>
              </a:rPr>
              <a:t>ذلك </a:t>
            </a:r>
            <a:r>
              <a:rPr kumimoji="0" lang="ar-SA" altLang="en-US" sz="3200" b="1" i="0" u="none" strike="noStrike" kern="1200" cap="none" spc="0" normalizeH="0" baseline="0" noProof="0" dirty="0">
                <a:ln>
                  <a:noFill/>
                </a:ln>
                <a:solidFill>
                  <a:prstClr val="white"/>
                </a:solidFill>
                <a:effectLst/>
                <a:uLnTx/>
                <a:uFillTx/>
                <a:latin typeface="Calibri" panose="020F0502020204030204"/>
                <a:ea typeface="+mn-ea"/>
                <a:cs typeface="Times New Roman" panose="02020603050405020304" pitchFamily="18" charset="0"/>
              </a:rPr>
              <a:t>أقول لكَ: إنَّ خطاياها الكثيرةَ مغفورةٌ لها لأنَّها أحبَّت كثيراً. والذي يُغفر له قليلٌ يحبُّ قليلاً . ثمَّ قال لها: مَغفورةٌ لكِ خطاياكِ ".</a:t>
            </a:r>
            <a:r>
              <a:rPr kumimoji="0" lang="ar-EG" altLang="en-US" sz="3200" b="1" i="0" u="none" strike="noStrike" kern="1200" cap="none" spc="0" normalizeH="0" baseline="0" noProof="0" dirty="0">
                <a:ln>
                  <a:noFill/>
                </a:ln>
                <a:solidFill>
                  <a:prstClr val="white"/>
                </a:solidFill>
                <a:effectLst/>
                <a:uLnTx/>
                <a:uFillTx/>
                <a:latin typeface="Calibri" panose="020F0502020204030204"/>
                <a:ea typeface="+mn-ea"/>
                <a:cs typeface="Times New Roman" panose="02020603050405020304" pitchFamily="18" charset="0"/>
              </a:rPr>
              <a:t> </a:t>
            </a:r>
            <a:r>
              <a:rPr kumimoji="0" lang="ar-SA" altLang="en-US" sz="3200" b="1" i="0" u="none" strike="noStrike" kern="1200" cap="none" spc="0" normalizeH="0" baseline="0" noProof="0" dirty="0">
                <a:ln>
                  <a:noFill/>
                </a:ln>
                <a:solidFill>
                  <a:prstClr val="white"/>
                </a:solidFill>
                <a:effectLst/>
                <a:uLnTx/>
                <a:uFillTx/>
                <a:latin typeface="Calibri" panose="020F0502020204030204"/>
                <a:ea typeface="+mn-ea"/>
                <a:cs typeface="Times New Roman" panose="02020603050405020304" pitchFamily="18" charset="0"/>
              </a:rPr>
              <a:t>فبدأ المُتَّكئون يقولون في </a:t>
            </a:r>
            <a:r>
              <a:rPr kumimoji="0" lang="ar-EG" altLang="en-US" sz="3200" b="1" i="0" u="none" strike="noStrike" kern="1200" cap="none" spc="0" normalizeH="0" baseline="0" noProof="0" dirty="0">
                <a:ln>
                  <a:noFill/>
                </a:ln>
                <a:solidFill>
                  <a:prstClr val="white"/>
                </a:solidFill>
                <a:effectLst/>
                <a:uLnTx/>
                <a:uFillTx/>
                <a:latin typeface="Calibri" panose="020F0502020204030204"/>
                <a:ea typeface="+mn-ea"/>
                <a:cs typeface="Times New Roman" panose="02020603050405020304" pitchFamily="18" charset="0"/>
              </a:rPr>
              <a:t>أ</a:t>
            </a:r>
            <a:r>
              <a:rPr kumimoji="0" lang="ar-SA" altLang="en-US" sz="3200" b="1" i="0" u="none" strike="noStrike" kern="1200" cap="none" spc="0" normalizeH="0" baseline="0" noProof="0" dirty="0">
                <a:ln>
                  <a:noFill/>
                </a:ln>
                <a:solidFill>
                  <a:prstClr val="white"/>
                </a:solidFill>
                <a:effectLst/>
                <a:uLnTx/>
                <a:uFillTx/>
                <a:latin typeface="Calibri" panose="020F0502020204030204"/>
                <a:ea typeface="+mn-ea"/>
                <a:cs typeface="Times New Roman" panose="02020603050405020304" pitchFamily="18" charset="0"/>
              </a:rPr>
              <a:t>نفسِهِم: " مَن هو هذا الذي يغفِر خطايا</a:t>
            </a:r>
            <a:r>
              <a:rPr kumimoji="0" lang="ar-EG" altLang="en-US" sz="3200" b="1" i="0" u="none" strike="noStrike" kern="1200" cap="none" spc="0" normalizeH="0" baseline="0" noProof="0" dirty="0">
                <a:ln>
                  <a:noFill/>
                </a:ln>
                <a:solidFill>
                  <a:prstClr val="white"/>
                </a:solidFill>
                <a:effectLst/>
                <a:uLnTx/>
                <a:uFillTx/>
                <a:latin typeface="Calibri" panose="020F0502020204030204"/>
                <a:ea typeface="+mn-ea"/>
                <a:cs typeface="Times New Roman" panose="02020603050405020304" pitchFamily="18" charset="0"/>
              </a:rPr>
              <a:t> أيضا</a:t>
            </a:r>
            <a:r>
              <a:rPr kumimoji="0" lang="ar-SA" altLang="en-US" sz="3200" b="1" i="0" u="none" strike="noStrike" kern="1200" cap="none" spc="0" normalizeH="0" baseline="0" noProof="0" dirty="0">
                <a:ln>
                  <a:noFill/>
                </a:ln>
                <a:solidFill>
                  <a:prstClr val="white"/>
                </a:solidFill>
                <a:effectLst/>
                <a:uLnTx/>
                <a:uFillTx/>
                <a:latin typeface="Calibri" panose="020F0502020204030204"/>
                <a:ea typeface="+mn-ea"/>
                <a:cs typeface="Times New Roman" panose="02020603050405020304" pitchFamily="18" charset="0"/>
              </a:rPr>
              <a:t>؟! ". فقال للمرأة: " إنَّ إيمانكِ</a:t>
            </a:r>
            <a:r>
              <a:rPr kumimoji="0" lang="ar-EG" altLang="en-US" sz="3200" b="1" i="0" u="none" strike="noStrike" kern="1200" cap="none" spc="0" normalizeH="0" baseline="0" noProof="0" dirty="0">
                <a:ln>
                  <a:noFill/>
                </a:ln>
                <a:solidFill>
                  <a:prstClr val="white"/>
                </a:solidFill>
                <a:effectLst/>
                <a:uLnTx/>
                <a:uFillTx/>
                <a:latin typeface="Calibri" panose="020F0502020204030204"/>
                <a:ea typeface="+mn-ea"/>
                <a:cs typeface="Times New Roman" panose="02020603050405020304" pitchFamily="18" charset="0"/>
              </a:rPr>
              <a:t> </a:t>
            </a:r>
            <a:r>
              <a:rPr kumimoji="0" lang="ar-SA" altLang="en-US" sz="3200" b="1" i="0" u="none" strike="noStrike" kern="1200" cap="none" spc="0" normalizeH="0" baseline="0" noProof="0" dirty="0">
                <a:ln>
                  <a:noFill/>
                </a:ln>
                <a:solidFill>
                  <a:prstClr val="white"/>
                </a:solidFill>
                <a:effectLst/>
                <a:uLnTx/>
                <a:uFillTx/>
                <a:latin typeface="Calibri" panose="020F0502020204030204"/>
                <a:ea typeface="+mn-ea"/>
                <a:cs typeface="Times New Roman" panose="02020603050405020304" pitchFamily="18" charset="0"/>
              </a:rPr>
              <a:t>خَلَّصكِ، فاذهبي بسلامٍ ".</a:t>
            </a:r>
          </a:p>
        </p:txBody>
      </p:sp>
    </p:spTree>
    <p:extLst>
      <p:ext uri="{BB962C8B-B14F-4D97-AF65-F5344CB8AC3E}">
        <p14:creationId xmlns:p14="http://schemas.microsoft.com/office/powerpoint/2010/main" val="3858254191"/>
      </p:ext>
    </p:extLst>
  </p:cSld>
  <p:clrMapOvr>
    <a:masterClrMapping/>
  </p:clrMapOvr>
</p:sld>
</file>

<file path=ppt/slides/slide5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320797634"/>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5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2254D-041D-4D6F-B6E9-A76935B5652E}"/>
              </a:ext>
            </a:extLst>
          </p:cNvPr>
          <p:cNvSpPr txBox="1">
            <a:spLocks/>
          </p:cNvSpPr>
          <p:nvPr/>
        </p:nvSpPr>
        <p:spPr>
          <a:xfrm>
            <a:off x="-2178424" y="-3451"/>
            <a:ext cx="2178424" cy="68217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1" eaLnBrk="1" fontAlgn="auto" latinLnBrk="0" hangingPunct="1">
              <a:lnSpc>
                <a:spcPct val="90000"/>
              </a:lnSpc>
              <a:spcBef>
                <a:spcPct val="0"/>
              </a:spcBef>
              <a:spcAft>
                <a:spcPts val="0"/>
              </a:spcAft>
              <a:buClrTx/>
              <a:buSzTx/>
              <a:buFontTx/>
              <a:buNone/>
              <a:tabLst/>
              <a:defRPr/>
            </a:pPr>
            <a:r>
              <a:rPr kumimoji="0" lang="ar-EG" sz="4200" b="1" i="0" u="sng" strike="noStrike" kern="1200" cap="none" spc="0" normalizeH="0" baseline="0" noProof="0" dirty="0">
                <a:ln>
                  <a:noFill/>
                </a:ln>
                <a:solidFill>
                  <a:srgbClr val="FFC000"/>
                </a:solidFill>
                <a:effectLst/>
                <a:uLnTx/>
                <a:uFillTx/>
                <a:latin typeface="Times New Roman" panose="02020603050405020304" pitchFamily="18" charset="0"/>
                <a:ea typeface="+mj-ea"/>
                <a:cs typeface="Times New Roman" panose="02020603050405020304" pitchFamily="18" charset="0"/>
              </a:rPr>
              <a:t>30 برمهات</a:t>
            </a:r>
            <a:endParaRPr kumimoji="0" lang="en-GB" sz="4200" b="1" i="0" u="sng" strike="noStrike" kern="1200" cap="none" spc="0" normalizeH="0" baseline="0" noProof="0" dirty="0">
              <a:ln>
                <a:noFill/>
              </a:ln>
              <a:solidFill>
                <a:srgbClr val="FFC000"/>
              </a:solidFill>
              <a:effectLst/>
              <a:uLnTx/>
              <a:uFillTx/>
              <a:latin typeface="Times New Roman" panose="02020603050405020304" pitchFamily="18" charset="0"/>
              <a:ea typeface="+mj-ea"/>
              <a:cs typeface="+mj-cs"/>
            </a:endParaRPr>
          </a:p>
        </p:txBody>
      </p:sp>
      <p:sp>
        <p:nvSpPr>
          <p:cNvPr id="3" name="TextBox 2">
            <a:hlinkClick r:id="rId2" action="ppaction://hlinksldjump"/>
            <a:extLst>
              <a:ext uri="{FF2B5EF4-FFF2-40B4-BE49-F238E27FC236}">
                <a16:creationId xmlns:a16="http://schemas.microsoft.com/office/drawing/2014/main" id="{9248F297-9105-45A4-BF0F-6ECFCBB7B1F6}"/>
              </a:ext>
            </a:extLst>
          </p:cNvPr>
          <p:cNvSpPr txBox="1"/>
          <p:nvPr/>
        </p:nvSpPr>
        <p:spPr>
          <a:xfrm>
            <a:off x="1" y="4940023"/>
            <a:ext cx="9143999" cy="1200329"/>
          </a:xfrm>
          <a:prstGeom prst="rect">
            <a:avLst/>
          </a:prstGeom>
          <a:noFill/>
        </p:spPr>
        <p:txBody>
          <a:bodyPr wrap="square" rtlCol="0">
            <a:spAutoFit/>
          </a:body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ar-EG" sz="8000" b="1" i="0" u="none" strike="noStrike" kern="0" cap="none" spc="0" normalizeH="0" baseline="0" noProof="0" dirty="0">
                <a:ln>
                  <a:noFill/>
                </a:ln>
                <a:solidFill>
                  <a:prstClr val="white"/>
                </a:solidFill>
                <a:effectLst/>
                <a:uLnTx/>
                <a:uFillTx/>
                <a:latin typeface="Calibri"/>
                <a:ea typeface="+mn-ea"/>
                <a:cs typeface="Arial" panose="020B0604020202020204" pitchFamily="34" charset="0"/>
              </a:rPr>
              <a:t>تقرأ فصول </a:t>
            </a:r>
            <a:r>
              <a:rPr kumimoji="0" lang="ar-EG" sz="8000" b="1" i="0" u="sng" strike="noStrike" kern="0" cap="none" spc="0" normalizeH="0" baseline="0" noProof="0" dirty="0">
                <a:ln>
                  <a:noFill/>
                </a:ln>
                <a:solidFill>
                  <a:srgbClr val="FFC000"/>
                </a:solidFill>
                <a:effectLst/>
                <a:uLnTx/>
                <a:uFillTx/>
                <a:latin typeface="Calibri"/>
                <a:ea typeface="+mn-ea"/>
                <a:cs typeface="Arial" panose="020B0604020202020204" pitchFamily="34" charset="0"/>
              </a:rPr>
              <a:t>22 كيهك</a:t>
            </a:r>
            <a:endParaRPr kumimoji="0" lang="en-GB" sz="8000" b="1" i="0" u="sng" strike="noStrike" kern="0" cap="none" spc="0" normalizeH="0" baseline="0" noProof="0" dirty="0">
              <a:ln>
                <a:noFill/>
              </a:ln>
              <a:solidFill>
                <a:srgbClr val="FFC000"/>
              </a:solidFill>
              <a:effectLst/>
              <a:uLnTx/>
              <a:uFillTx/>
              <a:latin typeface="Calibri"/>
              <a:ea typeface="+mn-ea"/>
              <a:cs typeface="+mn-cs"/>
            </a:endParaRPr>
          </a:p>
        </p:txBody>
      </p:sp>
    </p:spTree>
    <p:extLst>
      <p:ext uri="{BB962C8B-B14F-4D97-AF65-F5344CB8AC3E}">
        <p14:creationId xmlns:p14="http://schemas.microsoft.com/office/powerpoint/2010/main" val="699360037"/>
      </p:ext>
    </p:extLst>
  </p:cSld>
  <p:clrMapOvr>
    <a:masterClrMapping/>
  </p:clrMapOvr>
</p:sld>
</file>

<file path=ppt/slides/slide5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924864659"/>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5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2254D-041D-4D6F-B6E9-A76935B5652E}"/>
              </a:ext>
            </a:extLst>
          </p:cNvPr>
          <p:cNvSpPr txBox="1">
            <a:spLocks/>
          </p:cNvSpPr>
          <p:nvPr/>
        </p:nvSpPr>
        <p:spPr>
          <a:xfrm>
            <a:off x="-1869143" y="0"/>
            <a:ext cx="1869143" cy="68217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1" eaLnBrk="1" fontAlgn="auto" latinLnBrk="0" hangingPunct="1">
              <a:lnSpc>
                <a:spcPct val="90000"/>
              </a:lnSpc>
              <a:spcBef>
                <a:spcPct val="0"/>
              </a:spcBef>
              <a:spcAft>
                <a:spcPts val="0"/>
              </a:spcAft>
              <a:buClrTx/>
              <a:buSzTx/>
              <a:buFontTx/>
              <a:buNone/>
              <a:tabLst/>
              <a:defRPr/>
            </a:pPr>
            <a:r>
              <a:rPr kumimoji="0" lang="ar-EG" sz="4200" b="1" i="0" u="sng" strike="noStrike" kern="1200" cap="none" spc="0" normalizeH="0" baseline="0" noProof="0" dirty="0">
                <a:ln>
                  <a:noFill/>
                </a:ln>
                <a:solidFill>
                  <a:srgbClr val="FFC000"/>
                </a:solidFill>
                <a:effectLst/>
                <a:uLnTx/>
                <a:uFillTx/>
                <a:latin typeface="Times New Roman" panose="02020603050405020304" pitchFamily="18" charset="0"/>
                <a:ea typeface="+mj-ea"/>
                <a:cs typeface="Times New Roman" panose="02020603050405020304" pitchFamily="18" charset="0"/>
              </a:rPr>
              <a:t>1 برمودة</a:t>
            </a:r>
            <a:endParaRPr kumimoji="0" lang="en-GB" sz="4200" b="1" i="0" u="sng" strike="noStrike" kern="1200" cap="none" spc="0" normalizeH="0" baseline="0" noProof="0" dirty="0">
              <a:ln>
                <a:noFill/>
              </a:ln>
              <a:solidFill>
                <a:srgbClr val="FFC000"/>
              </a:solidFill>
              <a:effectLst/>
              <a:uLnTx/>
              <a:uFillTx/>
              <a:latin typeface="Times New Roman" panose="02020603050405020304" pitchFamily="18" charset="0"/>
              <a:ea typeface="+mj-ea"/>
              <a:cs typeface="+mj-cs"/>
            </a:endParaRPr>
          </a:p>
        </p:txBody>
      </p:sp>
      <p:sp>
        <p:nvSpPr>
          <p:cNvPr id="3" name="TextBox 2">
            <a:hlinkClick r:id="rId2" action="ppaction://hlinksldjump"/>
            <a:extLst>
              <a:ext uri="{FF2B5EF4-FFF2-40B4-BE49-F238E27FC236}">
                <a16:creationId xmlns:a16="http://schemas.microsoft.com/office/drawing/2014/main" id="{9248F297-9105-45A4-BF0F-6ECFCBB7B1F6}"/>
              </a:ext>
            </a:extLst>
          </p:cNvPr>
          <p:cNvSpPr txBox="1"/>
          <p:nvPr/>
        </p:nvSpPr>
        <p:spPr>
          <a:xfrm>
            <a:off x="0" y="4872788"/>
            <a:ext cx="9143999" cy="1200329"/>
          </a:xfrm>
          <a:prstGeom prst="rect">
            <a:avLst/>
          </a:prstGeom>
          <a:noFill/>
        </p:spPr>
        <p:txBody>
          <a:bodyPr wrap="square" rtlCol="0">
            <a:spAutoFit/>
          </a:body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ar-EG" sz="8000" b="1" i="0" u="none" strike="noStrike" kern="0" cap="none" spc="0" normalizeH="0" baseline="0" noProof="0" dirty="0">
                <a:ln>
                  <a:noFill/>
                </a:ln>
                <a:solidFill>
                  <a:prstClr val="white"/>
                </a:solidFill>
                <a:effectLst/>
                <a:uLnTx/>
                <a:uFillTx/>
                <a:latin typeface="Calibri"/>
                <a:ea typeface="+mn-ea"/>
                <a:cs typeface="Arial" panose="020B0604020202020204" pitchFamily="34" charset="0"/>
              </a:rPr>
              <a:t>تقرأ فصول </a:t>
            </a:r>
            <a:r>
              <a:rPr kumimoji="0" lang="ar-EG" sz="8000" b="1" i="0" u="sng" strike="noStrike" kern="0" cap="none" spc="0" normalizeH="0" baseline="0" noProof="0" dirty="0">
                <a:ln>
                  <a:noFill/>
                </a:ln>
                <a:solidFill>
                  <a:srgbClr val="FFC000"/>
                </a:solidFill>
                <a:effectLst/>
                <a:uLnTx/>
                <a:uFillTx/>
                <a:latin typeface="Calibri"/>
                <a:ea typeface="+mn-ea"/>
                <a:cs typeface="Arial" panose="020B0604020202020204" pitchFamily="34" charset="0"/>
              </a:rPr>
              <a:t>20 بشنس</a:t>
            </a:r>
            <a:endParaRPr kumimoji="0" lang="en-GB" sz="8000" b="1" i="0" u="sng" strike="noStrike" kern="0" cap="none" spc="0" normalizeH="0" baseline="0" noProof="0" dirty="0">
              <a:ln>
                <a:noFill/>
              </a:ln>
              <a:solidFill>
                <a:srgbClr val="FFC000"/>
              </a:solidFill>
              <a:effectLst/>
              <a:uLnTx/>
              <a:uFillTx/>
              <a:latin typeface="Calibri"/>
              <a:ea typeface="+mn-ea"/>
              <a:cs typeface="+mn-cs"/>
            </a:endParaRPr>
          </a:p>
        </p:txBody>
      </p:sp>
    </p:spTree>
    <p:extLst>
      <p:ext uri="{BB962C8B-B14F-4D97-AF65-F5344CB8AC3E}">
        <p14:creationId xmlns:p14="http://schemas.microsoft.com/office/powerpoint/2010/main" val="3379096557"/>
      </p:ext>
    </p:extLst>
  </p:cSld>
  <p:clrMapOvr>
    <a:masterClrMapping/>
  </p:clrMapOvr>
</p:sld>
</file>

<file path=ppt/slides/slide5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610005252"/>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5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1869141" y="1"/>
            <a:ext cx="1869141" cy="806824"/>
          </a:xfrm>
        </p:spPr>
        <p:txBody>
          <a:bodyPr>
            <a:normAutofit/>
          </a:bodyPr>
          <a:lstStyle/>
          <a:p>
            <a:pPr algn="ctr" rtl="1"/>
            <a:r>
              <a:rPr lang="ar-EG" b="1" u="sng" dirty="0">
                <a:solidFill>
                  <a:srgbClr val="FFC000"/>
                </a:solidFill>
              </a:rPr>
              <a:t>2 برمودة</a:t>
            </a:r>
            <a:endParaRPr lang="en-GB"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7EFFE808-0CF6-48F9-A738-2C2CE056E5D9}"/>
              </a:ext>
            </a:extLst>
          </p:cNvPr>
          <p:cNvSpPr txBox="1"/>
          <p:nvPr/>
        </p:nvSpPr>
        <p:spPr>
          <a:xfrm>
            <a:off x="0" y="4824007"/>
            <a:ext cx="9144000" cy="1200329"/>
          </a:xfrm>
          <a:prstGeom prst="rect">
            <a:avLst/>
          </a:prstGeom>
          <a:noFill/>
        </p:spPr>
        <p:txBody>
          <a:bodyPr wrap="square" rtlCol="0">
            <a:spAutoFit/>
          </a:bodyPr>
          <a:lstStyle/>
          <a:p>
            <a:pPr marL="0" marR="0" lvl="0" indent="0" algn="ctr" defTabSz="914400" rtl="1"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ar-EG" sz="80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120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20 أبيب</a:t>
            </a:r>
            <a:endParaRPr kumimoji="0" lang="en-GB" sz="8000" b="1" i="0" u="sng" strike="noStrike" kern="120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4112388272"/>
      </p:ext>
    </p:extLst>
  </p:cSld>
  <p:clrMapOvr>
    <a:masterClrMapping/>
  </p:clrMapOvr>
</p:sld>
</file>

<file path=ppt/slides/slide5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687236280"/>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5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1936377" y="1"/>
            <a:ext cx="1936377" cy="682170"/>
          </a:xfrm>
        </p:spPr>
        <p:txBody>
          <a:bodyPr>
            <a:noAutofit/>
          </a:bodyPr>
          <a:lstStyle/>
          <a:p>
            <a:pPr algn="ctr" rtl="1"/>
            <a:r>
              <a:rPr lang="ar-EG" b="1" u="sng" dirty="0">
                <a:solidFill>
                  <a:srgbClr val="FFC000"/>
                </a:solidFill>
              </a:rPr>
              <a:t>3 برمودة</a:t>
            </a:r>
            <a:endParaRPr lang="en-GB"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ECAE8DA3-583F-4590-AE66-435DD1A19A32}"/>
              </a:ext>
            </a:extLst>
          </p:cNvPr>
          <p:cNvSpPr txBox="1"/>
          <p:nvPr/>
        </p:nvSpPr>
        <p:spPr>
          <a:xfrm>
            <a:off x="0" y="4824007"/>
            <a:ext cx="9144000" cy="1200329"/>
          </a:xfrm>
          <a:prstGeom prst="rect">
            <a:avLst/>
          </a:prstGeom>
          <a:noFill/>
        </p:spPr>
        <p:txBody>
          <a:bodyPr wrap="square" rtlCol="0">
            <a:spAutoFit/>
          </a:bodyPr>
          <a:lstStyle/>
          <a:p>
            <a:pPr marL="0" marR="0" lvl="0" indent="0" algn="ctr" defTabSz="914400" rtl="1"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ar-EG" sz="80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120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3 أبيب</a:t>
            </a:r>
            <a:endParaRPr kumimoji="0" lang="en-GB" sz="8000" b="1" i="0" u="sng" strike="noStrike" kern="120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3742861366"/>
      </p:ext>
    </p:extLst>
  </p:cSld>
  <p:clrMapOvr>
    <a:masterClrMapping/>
  </p:clrMapOvr>
</p:sld>
</file>

<file path=ppt/slides/slide5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737354606"/>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C8521E6-CDE4-4463-B2B8-E2CB177A85F6}"/>
              </a:ext>
            </a:extLst>
          </p:cNvPr>
          <p:cNvSpPr txBox="1"/>
          <p:nvPr/>
        </p:nvSpPr>
        <p:spPr>
          <a:xfrm>
            <a:off x="0" y="4303455"/>
            <a:ext cx="9144000" cy="2554545"/>
          </a:xfrm>
          <a:prstGeom prst="rect">
            <a:avLst/>
          </a:prstGeom>
          <a:noFill/>
        </p:spPr>
        <p:txBody>
          <a:bodyPr wrap="square">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SA" sz="3200" b="1" i="0" u="none" strike="noStrike" kern="1200" cap="none" spc="0" normalizeH="0" baseline="0" noProof="0" dirty="0">
                <a:ln>
                  <a:noFill/>
                </a:ln>
                <a:solidFill>
                  <a:prstClr val="white"/>
                </a:solidFill>
                <a:effectLst/>
                <a:uLnTx/>
                <a:uFillTx/>
                <a:latin typeface="CS New Athanasius" panose="020B0500000000000000" pitchFamily="34" charset="0"/>
                <a:ea typeface="+mn-ea"/>
                <a:cs typeface="Times New Roman" panose="02020603050405020304" pitchFamily="18" charset="0"/>
              </a:rPr>
              <a:t>أنتم تسجدونَ للذي لا تعرفونه. أمَّا</a:t>
            </a:r>
            <a:r>
              <a:rPr kumimoji="0" lang="ar-EG" sz="3200" b="1" i="0" u="none" strike="noStrike" kern="1200" cap="none" spc="0" normalizeH="0" baseline="0" noProof="0" dirty="0">
                <a:ln>
                  <a:noFill/>
                </a:ln>
                <a:solidFill>
                  <a:prstClr val="white"/>
                </a:solidFill>
                <a:effectLst/>
                <a:uLnTx/>
                <a:uFillTx/>
                <a:latin typeface="CS New Athanasius" panose="020B0500000000000000" pitchFamily="34" charset="0"/>
                <a:ea typeface="+mn-ea"/>
                <a:cs typeface="Times New Roman" panose="02020603050405020304" pitchFamily="18" charset="0"/>
              </a:rPr>
              <a:t> </a:t>
            </a:r>
            <a:r>
              <a:rPr kumimoji="0" lang="ar-SA" sz="3200" b="1" i="0" u="none" strike="noStrike" kern="1200" cap="none" spc="0" normalizeH="0" baseline="0" noProof="0" dirty="0">
                <a:ln>
                  <a:noFill/>
                </a:ln>
                <a:solidFill>
                  <a:prstClr val="white"/>
                </a:solidFill>
                <a:effectLst/>
                <a:uLnTx/>
                <a:uFillTx/>
                <a:latin typeface="Calibri"/>
                <a:ea typeface="+mn-ea"/>
                <a:cs typeface="Times New Roman" panose="02020603050405020304" pitchFamily="18" charset="0"/>
              </a:rPr>
              <a:t>نحن فنسجُد للذي نعرفه. لأنَّ الخلاصَ هو من اليهود. ولكن ستأتي ساعةٌ، وهيَ الآن، حين السَّاجدون يقيُّونَ يَسجدون للآب بالرُّوح وِّ، لأنَّ الآب أيضاً يطلب مثل هؤلاء الذين يسجدون له. الله روحٌ هو. والذين يسجدون له يجب أن يسجدوا بالرُّوح وِّ</a:t>
            </a:r>
            <a:r>
              <a:rPr kumimoji="0" lang="ar-EG" sz="3200" b="1" i="0" u="none" strike="noStrike" kern="1200" cap="none" spc="0" normalizeH="0" baseline="0" noProof="0" dirty="0">
                <a:ln>
                  <a:noFill/>
                </a:ln>
                <a:solidFill>
                  <a:prstClr val="white"/>
                </a:solidFill>
                <a:effectLst/>
                <a:uLnTx/>
                <a:uFillTx/>
                <a:latin typeface="Calibri"/>
                <a:ea typeface="+mn-ea"/>
                <a:cs typeface="Times New Roman" panose="02020603050405020304" pitchFamily="18" charset="0"/>
              </a:rPr>
              <a:t> الحق.</a:t>
            </a:r>
            <a:endParaRPr kumimoji="0" lang="en-GB" sz="3200" b="0" i="0" u="none" strike="noStrike" kern="1200" cap="none" spc="0" normalizeH="0" baseline="0" noProof="0" dirty="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4241945511"/>
      </p:ext>
    </p:extLst>
  </p:cSld>
  <p:clrMapOvr>
    <a:masterClrMapping/>
  </p:clrMapOvr>
</p:sld>
</file>

<file path=ppt/slides/slide5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2057399" y="1"/>
            <a:ext cx="2057400" cy="806824"/>
          </a:xfrm>
        </p:spPr>
        <p:txBody>
          <a:bodyPr/>
          <a:lstStyle/>
          <a:p>
            <a:pPr algn="ctr" rtl="1"/>
            <a:r>
              <a:rPr lang="ar-EG" sz="4800" b="1" u="sng" dirty="0">
                <a:solidFill>
                  <a:srgbClr val="FFC000"/>
                </a:solidFill>
              </a:rPr>
              <a:t>4 برمودة</a:t>
            </a:r>
            <a:endParaRPr lang="en-GB" sz="4800" b="1" u="sng" dirty="0">
              <a:solidFill>
                <a:srgbClr val="FFC000"/>
              </a:solidFill>
            </a:endParaRPr>
          </a:p>
        </p:txBody>
      </p:sp>
      <p:sp>
        <p:nvSpPr>
          <p:cNvPr id="6" name="TextBox 5">
            <a:hlinkClick r:id="rId2" action="ppaction://hlinksldjump"/>
            <a:extLst>
              <a:ext uri="{FF2B5EF4-FFF2-40B4-BE49-F238E27FC236}">
                <a16:creationId xmlns:a16="http://schemas.microsoft.com/office/drawing/2014/main" id="{ADA2639C-0E3C-452C-B084-59D20501ADC5}"/>
              </a:ext>
            </a:extLst>
          </p:cNvPr>
          <p:cNvSpPr txBox="1"/>
          <p:nvPr/>
        </p:nvSpPr>
        <p:spPr>
          <a:xfrm>
            <a:off x="0" y="4811233"/>
            <a:ext cx="9144000" cy="1323439"/>
          </a:xfrm>
          <a:prstGeom prst="rect">
            <a:avLst/>
          </a:prstGeom>
          <a:noFill/>
        </p:spPr>
        <p:txBody>
          <a:bodyPr wrap="square" rtlCol="0">
            <a:spAutoFit/>
          </a:bodyPr>
          <a:lstStyle/>
          <a:p>
            <a:pPr marL="0" marR="0" lvl="0" indent="0" algn="ctr" defTabSz="914400" rtl="1" eaLnBrk="0" fontAlgn="base" latinLnBrk="0" hangingPunct="0">
              <a:lnSpc>
                <a:spcPct val="100000"/>
              </a:lnSpc>
              <a:spcBef>
                <a:spcPct val="20000"/>
              </a:spcBef>
              <a:spcAft>
                <a:spcPct val="0"/>
              </a:spcAft>
              <a:buClrTx/>
              <a:buSzTx/>
              <a:buFontTx/>
              <a:buNone/>
              <a:tabLst/>
              <a:defRPr/>
            </a:pPr>
            <a:r>
              <a:rPr kumimoji="0" lang="ar-EG" sz="8000" b="1" i="0" u="none" strike="noStrike" kern="0" cap="none" spc="0" normalizeH="0" baseline="0" noProof="0">
                <a:ln>
                  <a:noFill/>
                </a:ln>
                <a:solidFill>
                  <a:prstClr val="white"/>
                </a:solidFill>
                <a:effectLst/>
                <a:uLnTx/>
                <a:uFillTx/>
                <a:latin typeface="Calibri"/>
                <a:ea typeface="+mn-ea"/>
                <a:cs typeface="Arial" panose="020B0604020202020204" pitchFamily="34" charset="0"/>
              </a:rPr>
              <a:t>تقرأ فصول </a:t>
            </a:r>
            <a:r>
              <a:rPr kumimoji="0" lang="ar-EG" sz="8000" b="1" i="0" u="sng" strike="noStrike" kern="0" cap="none" spc="0" normalizeH="0" baseline="0" noProof="0">
                <a:ln>
                  <a:noFill/>
                </a:ln>
                <a:solidFill>
                  <a:srgbClr val="FFC000"/>
                </a:solidFill>
                <a:effectLst/>
                <a:uLnTx/>
                <a:uFillTx/>
                <a:latin typeface="Calibri"/>
                <a:ea typeface="+mn-ea"/>
                <a:cs typeface="Arial" panose="020B0604020202020204" pitchFamily="34" charset="0"/>
              </a:rPr>
              <a:t>22 هاتور</a:t>
            </a:r>
            <a:endParaRPr kumimoji="0" lang="en-GB" sz="8000" b="1" i="0" u="sng" strike="noStrike" kern="0" cap="none" spc="0" normalizeH="0" baseline="0" noProof="0" dirty="0">
              <a:ln>
                <a:noFill/>
              </a:ln>
              <a:solidFill>
                <a:srgbClr val="FFC000"/>
              </a:solidFill>
              <a:effectLst/>
              <a:uLnTx/>
              <a:uFillTx/>
              <a:latin typeface="Calibri"/>
              <a:ea typeface="+mn-ea"/>
              <a:cs typeface="+mn-cs"/>
            </a:endParaRPr>
          </a:p>
        </p:txBody>
      </p:sp>
    </p:spTree>
    <p:extLst>
      <p:ext uri="{BB962C8B-B14F-4D97-AF65-F5344CB8AC3E}">
        <p14:creationId xmlns:p14="http://schemas.microsoft.com/office/powerpoint/2010/main" val="4158921028"/>
      </p:ext>
    </p:extLst>
  </p:cSld>
  <p:clrMapOvr>
    <a:masterClrMapping/>
  </p:clrMapOvr>
</p:sld>
</file>

<file path=ppt/slides/slide5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22593857"/>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5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1990165" y="1"/>
            <a:ext cx="1990165" cy="806824"/>
          </a:xfrm>
        </p:spPr>
        <p:txBody>
          <a:bodyPr>
            <a:normAutofit/>
          </a:bodyPr>
          <a:lstStyle/>
          <a:p>
            <a:pPr algn="ctr" rtl="1"/>
            <a:r>
              <a:rPr lang="ar-EG" b="1" u="sng" dirty="0">
                <a:solidFill>
                  <a:srgbClr val="FFC000"/>
                </a:solidFill>
              </a:rPr>
              <a:t>5 برموده</a:t>
            </a:r>
            <a:endParaRPr lang="en-GB"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ECAE8DA3-583F-4590-AE66-435DD1A19A32}"/>
              </a:ext>
            </a:extLst>
          </p:cNvPr>
          <p:cNvSpPr txBox="1"/>
          <p:nvPr/>
        </p:nvSpPr>
        <p:spPr>
          <a:xfrm>
            <a:off x="0" y="4985372"/>
            <a:ext cx="9144000" cy="1200329"/>
          </a:xfrm>
          <a:prstGeom prst="rect">
            <a:avLst/>
          </a:prstGeom>
          <a:noFill/>
        </p:spPr>
        <p:txBody>
          <a:bodyPr wrap="square" rtlCol="0">
            <a:spAutoFit/>
          </a:bodyPr>
          <a:lstStyle/>
          <a:p>
            <a:pPr marL="0" marR="0" lvl="0" indent="0" algn="ctr" defTabSz="914400" rtl="1"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ar-EG" sz="80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120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8 توت</a:t>
            </a:r>
            <a:endParaRPr kumimoji="0" lang="en-GB" sz="8000" b="1" i="0" u="sng" strike="noStrike" kern="120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4077725018"/>
      </p:ext>
    </p:extLst>
  </p:cSld>
  <p:clrMapOvr>
    <a:masterClrMapping/>
  </p:clrMapOvr>
</p:sld>
</file>

<file path=ppt/slides/slide5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588062288"/>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5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1909482" y="1"/>
            <a:ext cx="1909482" cy="806824"/>
          </a:xfrm>
        </p:spPr>
        <p:txBody>
          <a:bodyPr>
            <a:normAutofit/>
          </a:bodyPr>
          <a:lstStyle/>
          <a:p>
            <a:pPr algn="ctr" rtl="1"/>
            <a:r>
              <a:rPr lang="ar-EG" sz="4400" b="1" u="sng" dirty="0">
                <a:solidFill>
                  <a:srgbClr val="FFC000"/>
                </a:solidFill>
                <a:latin typeface="Times New Roman" panose="02020603050405020304" pitchFamily="18" charset="0"/>
                <a:cs typeface="Times New Roman" panose="02020603050405020304" pitchFamily="18" charset="0"/>
              </a:rPr>
              <a:t>6 برمودة</a:t>
            </a:r>
            <a:endParaRPr lang="en-GB" sz="4400"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991C036F-65DD-490E-A99B-544371063533}"/>
              </a:ext>
            </a:extLst>
          </p:cNvPr>
          <p:cNvSpPr txBox="1"/>
          <p:nvPr/>
        </p:nvSpPr>
        <p:spPr>
          <a:xfrm>
            <a:off x="0" y="4891243"/>
            <a:ext cx="9144000" cy="1200329"/>
          </a:xfrm>
          <a:prstGeom prst="rect">
            <a:avLst/>
          </a:prstGeom>
          <a:noFill/>
        </p:spPr>
        <p:txBody>
          <a:bodyPr wrap="square" rtlCol="0">
            <a:spAutoFit/>
          </a:bodyPr>
          <a:lstStyle/>
          <a:p>
            <a:pPr marL="0" marR="0" lvl="0" indent="0" algn="ctr" defTabSz="914400" rtl="1"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ar-EG" sz="80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120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30 طوبة</a:t>
            </a:r>
            <a:endParaRPr kumimoji="0" lang="en-GB" sz="8000" b="1" i="0" u="sng" strike="noStrike" kern="120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663024833"/>
      </p:ext>
    </p:extLst>
  </p:cSld>
  <p:clrMapOvr>
    <a:masterClrMapping/>
  </p:clrMapOvr>
</p:sld>
</file>

<file path=ppt/slides/slide5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074508920"/>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5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1990165" y="1"/>
            <a:ext cx="1990165" cy="806824"/>
          </a:xfrm>
        </p:spPr>
        <p:txBody>
          <a:bodyPr>
            <a:normAutofit/>
          </a:bodyPr>
          <a:lstStyle/>
          <a:p>
            <a:pPr algn="ctr" rtl="1"/>
            <a:r>
              <a:rPr lang="ar-EG" b="1" u="sng" dirty="0">
                <a:solidFill>
                  <a:srgbClr val="FFC000"/>
                </a:solidFill>
              </a:rPr>
              <a:t>7 برموده</a:t>
            </a:r>
            <a:endParaRPr lang="en-GB"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ECAE8DA3-583F-4590-AE66-435DD1A19A32}"/>
              </a:ext>
            </a:extLst>
          </p:cNvPr>
          <p:cNvSpPr txBox="1"/>
          <p:nvPr/>
        </p:nvSpPr>
        <p:spPr>
          <a:xfrm>
            <a:off x="0" y="5079501"/>
            <a:ext cx="9144000" cy="1200329"/>
          </a:xfrm>
          <a:prstGeom prst="rect">
            <a:avLst/>
          </a:prstGeom>
          <a:noFill/>
        </p:spPr>
        <p:txBody>
          <a:bodyPr wrap="square" rtlCol="0">
            <a:spAutoFit/>
          </a:bodyPr>
          <a:lstStyle/>
          <a:p>
            <a:pPr marL="0" marR="0" lvl="0" indent="0" algn="ctr" defTabSz="914400" rtl="1"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ar-EG" sz="80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120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8 توت</a:t>
            </a:r>
            <a:endParaRPr kumimoji="0" lang="en-GB" sz="8000" b="1" i="0" u="sng" strike="noStrike" kern="120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614069980"/>
      </p:ext>
    </p:extLst>
  </p:cSld>
  <p:clrMapOvr>
    <a:masterClrMapping/>
  </p:clrMapOvr>
</p:sld>
</file>

<file path=ppt/slides/slide5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765797536"/>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5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1909482" y="1"/>
            <a:ext cx="1909482" cy="806824"/>
          </a:xfrm>
        </p:spPr>
        <p:txBody>
          <a:bodyPr>
            <a:normAutofit/>
          </a:bodyPr>
          <a:lstStyle/>
          <a:p>
            <a:pPr algn="ctr" rtl="1"/>
            <a:r>
              <a:rPr lang="ar-EG" sz="4400" b="1" u="sng" dirty="0">
                <a:solidFill>
                  <a:srgbClr val="FFC000"/>
                </a:solidFill>
                <a:latin typeface="Times New Roman" panose="02020603050405020304" pitchFamily="18" charset="0"/>
                <a:cs typeface="Times New Roman" panose="02020603050405020304" pitchFamily="18" charset="0"/>
              </a:rPr>
              <a:t>8 برمودة</a:t>
            </a:r>
            <a:endParaRPr lang="en-GB" sz="4400"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991C036F-65DD-490E-A99B-544371063533}"/>
              </a:ext>
            </a:extLst>
          </p:cNvPr>
          <p:cNvSpPr txBox="1"/>
          <p:nvPr/>
        </p:nvSpPr>
        <p:spPr>
          <a:xfrm>
            <a:off x="0" y="4824007"/>
            <a:ext cx="9144000" cy="1200329"/>
          </a:xfrm>
          <a:prstGeom prst="rect">
            <a:avLst/>
          </a:prstGeom>
          <a:noFill/>
        </p:spPr>
        <p:txBody>
          <a:bodyPr wrap="square" rtlCol="0">
            <a:spAutoFit/>
          </a:bodyPr>
          <a:lstStyle/>
          <a:p>
            <a:pPr marL="0" marR="0" lvl="0" indent="0" algn="ctr" defTabSz="914400" rtl="1"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ar-EG" sz="80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120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30 طوبة</a:t>
            </a:r>
            <a:endParaRPr kumimoji="0" lang="en-GB" sz="8000" b="1" i="0" u="sng" strike="noStrike" kern="120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908395686"/>
      </p:ext>
    </p:extLst>
  </p:cSld>
  <p:clrMapOvr>
    <a:masterClrMapping/>
  </p:clrMapOvr>
</p:sld>
</file>

<file path=ppt/slides/slide5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211973066"/>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19523989"/>
      </p:ext>
    </p:extLst>
  </p:cSld>
  <p:clrMapOvr>
    <a:masterClrMapping/>
  </p:clrMapOvr>
  <p:transition advClick="0" advTm="0"/>
</p:sld>
</file>

<file path=ppt/slides/slide5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1896035" y="1"/>
            <a:ext cx="1896034" cy="806824"/>
          </a:xfrm>
        </p:spPr>
        <p:txBody>
          <a:bodyPr/>
          <a:lstStyle/>
          <a:p>
            <a:pPr algn="ctr" rtl="1"/>
            <a:r>
              <a:rPr lang="ar-EG" sz="4400" b="1" u="sng" dirty="0">
                <a:solidFill>
                  <a:srgbClr val="FFC000"/>
                </a:solidFill>
              </a:rPr>
              <a:t>9 برمودة</a:t>
            </a:r>
            <a:endParaRPr lang="en-GB" sz="4400"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5B1E9794-E758-4ED0-B4DF-E2E1C9A32A10}"/>
              </a:ext>
            </a:extLst>
          </p:cNvPr>
          <p:cNvSpPr txBox="1"/>
          <p:nvPr/>
        </p:nvSpPr>
        <p:spPr>
          <a:xfrm>
            <a:off x="0" y="4824007"/>
            <a:ext cx="9144000" cy="1323439"/>
          </a:xfrm>
          <a:prstGeom prst="rect">
            <a:avLst/>
          </a:prstGeom>
          <a:noFill/>
        </p:spPr>
        <p:txBody>
          <a:bodyPr wrap="square" rtlCol="0">
            <a:spAutoFit/>
          </a:bodyPr>
          <a:lstStyle/>
          <a:p>
            <a:pPr marL="0" marR="0" lvl="0" indent="0" algn="ctr" defTabSz="914400" rtl="1" eaLnBrk="0" fontAlgn="base" latinLnBrk="0" hangingPunct="0">
              <a:lnSpc>
                <a:spcPct val="100000"/>
              </a:lnSpc>
              <a:spcBef>
                <a:spcPct val="20000"/>
              </a:spcBef>
              <a:spcAft>
                <a:spcPct val="0"/>
              </a:spcAft>
              <a:buClrTx/>
              <a:buSzTx/>
              <a:buFontTx/>
              <a:buNone/>
              <a:tabLst/>
              <a:defRPr/>
            </a:pPr>
            <a:r>
              <a:rPr kumimoji="0" lang="ar-EG" sz="8000" b="1" i="0" u="none" strike="noStrike" kern="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22 طوبة</a:t>
            </a:r>
            <a:endParaRPr kumimoji="0" lang="en-GB" sz="8000" b="1" i="0" u="sng" strike="noStrike" kern="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3581341728"/>
      </p:ext>
    </p:extLst>
  </p:cSld>
  <p:clrMapOvr>
    <a:masterClrMapping/>
  </p:clrMapOvr>
</p:sld>
</file>

<file path=ppt/slides/slide5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646711276"/>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5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2254D-041D-4D6F-B6E9-A76935B5652E}"/>
              </a:ext>
            </a:extLst>
          </p:cNvPr>
          <p:cNvSpPr txBox="1">
            <a:spLocks/>
          </p:cNvSpPr>
          <p:nvPr/>
        </p:nvSpPr>
        <p:spPr>
          <a:xfrm>
            <a:off x="-2151530" y="0"/>
            <a:ext cx="2151530" cy="68217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1" eaLnBrk="1" fontAlgn="auto" latinLnBrk="0" hangingPunct="1">
              <a:lnSpc>
                <a:spcPct val="90000"/>
              </a:lnSpc>
              <a:spcBef>
                <a:spcPct val="0"/>
              </a:spcBef>
              <a:spcAft>
                <a:spcPts val="0"/>
              </a:spcAft>
              <a:buClrTx/>
              <a:buSzTx/>
              <a:buFontTx/>
              <a:buNone/>
              <a:tabLst/>
              <a:defRPr/>
            </a:pPr>
            <a:r>
              <a:rPr kumimoji="0" lang="ar-EG" sz="4200" b="1" i="0" u="sng" strike="noStrike" kern="1200" cap="none" spc="0" normalizeH="0" baseline="0" noProof="0" dirty="0">
                <a:ln>
                  <a:noFill/>
                </a:ln>
                <a:solidFill>
                  <a:srgbClr val="FFC000"/>
                </a:solidFill>
                <a:effectLst/>
                <a:uLnTx/>
                <a:uFillTx/>
                <a:latin typeface="Times New Roman" panose="02020603050405020304" pitchFamily="18" charset="0"/>
                <a:ea typeface="+mj-ea"/>
                <a:cs typeface="Times New Roman" panose="02020603050405020304" pitchFamily="18" charset="0"/>
              </a:rPr>
              <a:t>10 برمودة</a:t>
            </a:r>
            <a:endParaRPr kumimoji="0" lang="en-GB" sz="4200" b="1" i="0" u="sng" strike="noStrike" kern="1200" cap="none" spc="0" normalizeH="0" baseline="0" noProof="0" dirty="0">
              <a:ln>
                <a:noFill/>
              </a:ln>
              <a:solidFill>
                <a:srgbClr val="FFC000"/>
              </a:solidFill>
              <a:effectLst/>
              <a:uLnTx/>
              <a:uFillTx/>
              <a:latin typeface="Times New Roman" panose="02020603050405020304" pitchFamily="18" charset="0"/>
              <a:ea typeface="+mj-ea"/>
              <a:cs typeface="+mj-cs"/>
            </a:endParaRPr>
          </a:p>
        </p:txBody>
      </p:sp>
      <p:sp>
        <p:nvSpPr>
          <p:cNvPr id="3" name="TextBox 2">
            <a:hlinkClick r:id="rId2" action="ppaction://hlinksldjump"/>
            <a:extLst>
              <a:ext uri="{FF2B5EF4-FFF2-40B4-BE49-F238E27FC236}">
                <a16:creationId xmlns:a16="http://schemas.microsoft.com/office/drawing/2014/main" id="{9248F297-9105-45A4-BF0F-6ECFCBB7B1F6}"/>
              </a:ext>
            </a:extLst>
          </p:cNvPr>
          <p:cNvSpPr txBox="1"/>
          <p:nvPr/>
        </p:nvSpPr>
        <p:spPr>
          <a:xfrm>
            <a:off x="1" y="4845894"/>
            <a:ext cx="9143999" cy="1200329"/>
          </a:xfrm>
          <a:prstGeom prst="rect">
            <a:avLst/>
          </a:prstGeom>
          <a:noFill/>
        </p:spPr>
        <p:txBody>
          <a:bodyPr wrap="square" rtlCol="0">
            <a:spAutoFit/>
          </a:body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ar-EG" sz="8000" b="1" i="0" u="none" strike="noStrike" kern="0" cap="none" spc="0" normalizeH="0" baseline="0" noProof="0" dirty="0">
                <a:ln>
                  <a:noFill/>
                </a:ln>
                <a:solidFill>
                  <a:prstClr val="white"/>
                </a:solidFill>
                <a:effectLst/>
                <a:uLnTx/>
                <a:uFillTx/>
                <a:latin typeface="Calibri"/>
                <a:ea typeface="+mn-ea"/>
                <a:cs typeface="Arial" panose="020B0604020202020204" pitchFamily="34" charset="0"/>
              </a:rPr>
              <a:t>تقرأ فصول </a:t>
            </a:r>
            <a:r>
              <a:rPr kumimoji="0" lang="ar-EG" sz="8000" b="1" i="0" u="sng" strike="noStrike" kern="0" cap="none" spc="0" normalizeH="0" baseline="0" noProof="0" dirty="0">
                <a:ln>
                  <a:noFill/>
                </a:ln>
                <a:solidFill>
                  <a:srgbClr val="FFC000"/>
                </a:solidFill>
                <a:effectLst/>
                <a:uLnTx/>
                <a:uFillTx/>
                <a:latin typeface="Calibri"/>
                <a:ea typeface="+mn-ea"/>
                <a:cs typeface="Arial" panose="020B0604020202020204" pitchFamily="34" charset="0"/>
              </a:rPr>
              <a:t>20 بشنس</a:t>
            </a:r>
            <a:endParaRPr kumimoji="0" lang="en-GB" sz="8000" b="1" i="0" u="sng" strike="noStrike" kern="0" cap="none" spc="0" normalizeH="0" baseline="0" noProof="0" dirty="0">
              <a:ln>
                <a:noFill/>
              </a:ln>
              <a:solidFill>
                <a:srgbClr val="FFC000"/>
              </a:solidFill>
              <a:effectLst/>
              <a:uLnTx/>
              <a:uFillTx/>
              <a:latin typeface="Calibri"/>
              <a:ea typeface="+mn-ea"/>
              <a:cs typeface="+mn-cs"/>
            </a:endParaRPr>
          </a:p>
        </p:txBody>
      </p:sp>
    </p:spTree>
    <p:extLst>
      <p:ext uri="{BB962C8B-B14F-4D97-AF65-F5344CB8AC3E}">
        <p14:creationId xmlns:p14="http://schemas.microsoft.com/office/powerpoint/2010/main" val="532286311"/>
      </p:ext>
    </p:extLst>
  </p:cSld>
  <p:clrMapOvr>
    <a:masterClrMapping/>
  </p:clrMapOvr>
</p:sld>
</file>

<file path=ppt/slides/slide5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689734254"/>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5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2138082" y="1"/>
            <a:ext cx="2138082" cy="806824"/>
          </a:xfrm>
        </p:spPr>
        <p:txBody>
          <a:bodyPr>
            <a:normAutofit/>
          </a:bodyPr>
          <a:lstStyle/>
          <a:p>
            <a:pPr algn="ctr" rtl="1"/>
            <a:r>
              <a:rPr lang="ar-EG" sz="4400" b="1" u="sng" dirty="0">
                <a:solidFill>
                  <a:srgbClr val="FFC000"/>
                </a:solidFill>
                <a:latin typeface="Times New Roman" panose="02020603050405020304" pitchFamily="18" charset="0"/>
                <a:cs typeface="Times New Roman" panose="02020603050405020304" pitchFamily="18" charset="0"/>
              </a:rPr>
              <a:t>11 برمودة</a:t>
            </a:r>
            <a:endParaRPr lang="en-GB" sz="4400"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991C036F-65DD-490E-A99B-544371063533}"/>
              </a:ext>
            </a:extLst>
          </p:cNvPr>
          <p:cNvSpPr txBox="1"/>
          <p:nvPr/>
        </p:nvSpPr>
        <p:spPr>
          <a:xfrm>
            <a:off x="0" y="4824007"/>
            <a:ext cx="9144000" cy="1200329"/>
          </a:xfrm>
          <a:prstGeom prst="rect">
            <a:avLst/>
          </a:prstGeom>
          <a:noFill/>
        </p:spPr>
        <p:txBody>
          <a:bodyPr wrap="square" rtlCol="0">
            <a:spAutoFit/>
          </a:bodyPr>
          <a:lstStyle/>
          <a:p>
            <a:pPr marL="0" marR="0" lvl="0" indent="0" algn="ctr" defTabSz="914400" rtl="1"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ar-EG" sz="80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120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30 طوبة</a:t>
            </a:r>
            <a:endParaRPr kumimoji="0" lang="en-GB" sz="8000" b="1" i="0" u="sng" strike="noStrike" kern="120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4088734494"/>
      </p:ext>
    </p:extLst>
  </p:cSld>
  <p:clrMapOvr>
    <a:masterClrMapping/>
  </p:clrMapOvr>
</p:sld>
</file>

<file path=ppt/slides/slide5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187531530"/>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5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2178423" y="1"/>
            <a:ext cx="2178424" cy="682170"/>
          </a:xfrm>
        </p:spPr>
        <p:txBody>
          <a:bodyPr>
            <a:noAutofit/>
          </a:bodyPr>
          <a:lstStyle/>
          <a:p>
            <a:pPr algn="ctr" rtl="1"/>
            <a:r>
              <a:rPr lang="ar-EG" b="1" u="sng" dirty="0">
                <a:solidFill>
                  <a:srgbClr val="FFC000"/>
                </a:solidFill>
              </a:rPr>
              <a:t>12 برمودة</a:t>
            </a:r>
            <a:endParaRPr lang="en-GB"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ECAE8DA3-583F-4590-AE66-435DD1A19A32}"/>
              </a:ext>
            </a:extLst>
          </p:cNvPr>
          <p:cNvSpPr txBox="1"/>
          <p:nvPr/>
        </p:nvSpPr>
        <p:spPr>
          <a:xfrm>
            <a:off x="0" y="4824007"/>
            <a:ext cx="9144000" cy="1200329"/>
          </a:xfrm>
          <a:prstGeom prst="rect">
            <a:avLst/>
          </a:prstGeom>
          <a:noFill/>
        </p:spPr>
        <p:txBody>
          <a:bodyPr wrap="square" rtlCol="0">
            <a:spAutoFit/>
          </a:bodyPr>
          <a:lstStyle/>
          <a:p>
            <a:pPr marL="0" marR="0" lvl="0" indent="0" algn="ctr" defTabSz="914400" rtl="1"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ar-EG" sz="80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120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3 أبيب</a:t>
            </a:r>
            <a:endParaRPr kumimoji="0" lang="en-GB" sz="8000" b="1" i="0" u="sng" strike="noStrike" kern="120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497807477"/>
      </p:ext>
    </p:extLst>
  </p:cSld>
  <p:clrMapOvr>
    <a:masterClrMapping/>
  </p:clrMapOvr>
</p:sld>
</file>

<file path=ppt/slides/slide5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034029367"/>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5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2326341" y="1"/>
            <a:ext cx="2326342" cy="806824"/>
          </a:xfrm>
        </p:spPr>
        <p:txBody>
          <a:bodyPr/>
          <a:lstStyle/>
          <a:p>
            <a:pPr algn="ctr" rtl="1"/>
            <a:r>
              <a:rPr lang="ar-EG" sz="4800" b="1" u="sng" dirty="0">
                <a:solidFill>
                  <a:srgbClr val="FFC000"/>
                </a:solidFill>
              </a:rPr>
              <a:t>13 برمودة</a:t>
            </a:r>
            <a:endParaRPr lang="en-GB" sz="4800" b="1" u="sng" dirty="0">
              <a:solidFill>
                <a:srgbClr val="FFC000"/>
              </a:solidFill>
            </a:endParaRPr>
          </a:p>
        </p:txBody>
      </p:sp>
      <p:sp>
        <p:nvSpPr>
          <p:cNvPr id="6" name="TextBox 5">
            <a:hlinkClick r:id="rId2" action="ppaction://hlinksldjump"/>
            <a:extLst>
              <a:ext uri="{FF2B5EF4-FFF2-40B4-BE49-F238E27FC236}">
                <a16:creationId xmlns:a16="http://schemas.microsoft.com/office/drawing/2014/main" id="{ADA2639C-0E3C-452C-B084-59D20501ADC5}"/>
              </a:ext>
            </a:extLst>
          </p:cNvPr>
          <p:cNvSpPr txBox="1"/>
          <p:nvPr/>
        </p:nvSpPr>
        <p:spPr>
          <a:xfrm>
            <a:off x="0" y="4905363"/>
            <a:ext cx="9144000" cy="1323439"/>
          </a:xfrm>
          <a:prstGeom prst="rect">
            <a:avLst/>
          </a:prstGeom>
          <a:noFill/>
        </p:spPr>
        <p:txBody>
          <a:bodyPr wrap="square" rtlCol="0">
            <a:spAutoFit/>
          </a:bodyPr>
          <a:lstStyle/>
          <a:p>
            <a:pPr marL="0" marR="0" lvl="0" indent="0" algn="ctr" defTabSz="914400" rtl="1" eaLnBrk="0" fontAlgn="base" latinLnBrk="0" hangingPunct="0">
              <a:lnSpc>
                <a:spcPct val="100000"/>
              </a:lnSpc>
              <a:spcBef>
                <a:spcPct val="20000"/>
              </a:spcBef>
              <a:spcAft>
                <a:spcPct val="0"/>
              </a:spcAft>
              <a:buClrTx/>
              <a:buSzTx/>
              <a:buFontTx/>
              <a:buNone/>
              <a:tabLst/>
              <a:defRPr/>
            </a:pPr>
            <a:r>
              <a:rPr kumimoji="0" lang="ar-EG" sz="8000" b="1" i="0" u="none" strike="noStrike" kern="0" cap="none" spc="0" normalizeH="0" baseline="0" noProof="0" dirty="0">
                <a:ln>
                  <a:noFill/>
                </a:ln>
                <a:solidFill>
                  <a:prstClr val="white"/>
                </a:solidFill>
                <a:effectLst/>
                <a:uLnTx/>
                <a:uFillTx/>
                <a:latin typeface="Calibri"/>
                <a:ea typeface="+mn-ea"/>
                <a:cs typeface="Arial" panose="020B0604020202020204" pitchFamily="34" charset="0"/>
              </a:rPr>
              <a:t>تقرأ فصول </a:t>
            </a:r>
            <a:r>
              <a:rPr kumimoji="0" lang="ar-EG" sz="8000" b="1" i="0" u="sng" strike="noStrike" kern="0" cap="none" spc="0" normalizeH="0" baseline="0" noProof="0" dirty="0">
                <a:ln>
                  <a:noFill/>
                </a:ln>
                <a:solidFill>
                  <a:srgbClr val="FFC000"/>
                </a:solidFill>
                <a:effectLst/>
                <a:uLnTx/>
                <a:uFillTx/>
                <a:latin typeface="Calibri"/>
                <a:ea typeface="+mn-ea"/>
                <a:cs typeface="Arial" panose="020B0604020202020204" pitchFamily="34" charset="0"/>
              </a:rPr>
              <a:t>22 هاتور</a:t>
            </a:r>
            <a:endParaRPr kumimoji="0" lang="en-GB" sz="8000" b="1" i="0" u="sng" strike="noStrike" kern="0" cap="none" spc="0" normalizeH="0" baseline="0" noProof="0" dirty="0">
              <a:ln>
                <a:noFill/>
              </a:ln>
              <a:solidFill>
                <a:srgbClr val="FFC000"/>
              </a:solidFill>
              <a:effectLst/>
              <a:uLnTx/>
              <a:uFillTx/>
              <a:latin typeface="Calibri"/>
              <a:ea typeface="+mn-ea"/>
              <a:cs typeface="+mn-cs"/>
            </a:endParaRPr>
          </a:p>
        </p:txBody>
      </p:sp>
    </p:spTree>
    <p:extLst>
      <p:ext uri="{BB962C8B-B14F-4D97-AF65-F5344CB8AC3E}">
        <p14:creationId xmlns:p14="http://schemas.microsoft.com/office/powerpoint/2010/main" val="686090956"/>
      </p:ext>
    </p:extLst>
  </p:cSld>
  <p:clrMapOvr>
    <a:masterClrMapping/>
  </p:clrMapOvr>
</p:sld>
</file>

<file path=ppt/slides/slide5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155113786"/>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88418" name="Title 1"/>
          <p:cNvSpPr>
            <a:spLocks noGrp="1"/>
          </p:cNvSpPr>
          <p:nvPr>
            <p:ph type="title"/>
          </p:nvPr>
        </p:nvSpPr>
        <p:spPr bwMode="auto">
          <a:xfrm>
            <a:off x="-1667436" y="19050"/>
            <a:ext cx="1667435"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ar-EG" dirty="0"/>
              <a:t>19 توت</a:t>
            </a:r>
            <a:endParaRPr lang="en-US" dirty="0"/>
          </a:p>
        </p:txBody>
      </p:sp>
      <p:sp>
        <p:nvSpPr>
          <p:cNvPr id="188420" name="Content Placeholder 3"/>
          <p:cNvSpPr txBox="1">
            <a:spLocks/>
          </p:cNvSpPr>
          <p:nvPr/>
        </p:nvSpPr>
        <p:spPr bwMode="auto">
          <a:xfrm>
            <a:off x="0" y="4466229"/>
            <a:ext cx="9144000" cy="2215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4400">
                <a:solidFill>
                  <a:schemeClr val="tx1"/>
                </a:solidFill>
                <a:latin typeface="Arial" panose="020B0604020202020204" pitchFamily="34" charset="0"/>
                <a:cs typeface="Arial" panose="020B0604020202020204" pitchFamily="34" charset="0"/>
              </a:defRPr>
            </a:lvl1pPr>
            <a:lvl2pPr marL="742950" indent="-285750">
              <a:defRPr sz="4400">
                <a:solidFill>
                  <a:schemeClr val="tx1"/>
                </a:solidFill>
                <a:latin typeface="Arial" panose="020B0604020202020204" pitchFamily="34" charset="0"/>
                <a:cs typeface="Arial" panose="020B0604020202020204" pitchFamily="34" charset="0"/>
              </a:defRPr>
            </a:lvl2pPr>
            <a:lvl3pPr marL="1143000" indent="-228600">
              <a:defRPr sz="4400">
                <a:solidFill>
                  <a:schemeClr val="tx1"/>
                </a:solidFill>
                <a:latin typeface="Arial" panose="020B0604020202020204" pitchFamily="34" charset="0"/>
                <a:cs typeface="Arial" panose="020B0604020202020204" pitchFamily="34" charset="0"/>
              </a:defRPr>
            </a:lvl3pPr>
            <a:lvl4pPr marL="1600200" indent="-228600">
              <a:defRPr sz="4400">
                <a:solidFill>
                  <a:schemeClr val="tx1"/>
                </a:solidFill>
                <a:latin typeface="Arial" panose="020B0604020202020204" pitchFamily="34" charset="0"/>
                <a:cs typeface="Arial" panose="020B0604020202020204" pitchFamily="34" charset="0"/>
              </a:defRPr>
            </a:lvl4pPr>
            <a:lvl5pPr marL="2057400" indent="-228600">
              <a:defRPr sz="4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9pPr>
          </a:lstStyle>
          <a:p>
            <a:pPr marL="0" marR="0" lvl="0" indent="0" algn="ctr" defTabSz="457200" rtl="1" eaLnBrk="1" fontAlgn="auto" latinLnBrk="0" hangingPunct="1">
              <a:lnSpc>
                <a:spcPct val="100000"/>
              </a:lnSpc>
              <a:spcBef>
                <a:spcPct val="20000"/>
              </a:spcBef>
              <a:spcAft>
                <a:spcPts val="0"/>
              </a:spcAft>
              <a:buClrTx/>
              <a:buSzTx/>
              <a:buFontTx/>
              <a:buNone/>
              <a:tabLst/>
              <a:defRPr/>
            </a:pPr>
            <a:r>
              <a:rPr kumimoji="0" lang="ar-EG" altLang="en-US" sz="4600" b="1" i="0" u="none" strike="noStrike" kern="1200" cap="none" spc="0" normalizeH="0" baseline="0" noProof="0" dirty="0">
                <a:ln>
                  <a:noFill/>
                </a:ln>
                <a:solidFill>
                  <a:srgbClr val="FFFFFF"/>
                </a:solidFill>
                <a:effectLst/>
                <a:uLnTx/>
                <a:uFillTx/>
                <a:latin typeface="CS New Athanasius" panose="020B0500000000000000" pitchFamily="34" charset="0"/>
                <a:ea typeface="+mn-ea"/>
                <a:cs typeface="Times New Roman" panose="02020603050405020304" pitchFamily="18" charset="0"/>
              </a:rPr>
              <a:t>كرسيُّك يا الله إلى دهرِ الدُّهورِ. قَضيبُ الاستقامةِ هو قضيبُ مُلكِكَ. من أجلْ ذلكَ تَعترفُ لكَ الشعوبُ يا اللهُ. إلى الدهرِ وإلى دهرِ الداهرين.</a:t>
            </a:r>
          </a:p>
        </p:txBody>
      </p:sp>
      <p:sp>
        <p:nvSpPr>
          <p:cNvPr id="5" name="Title 1">
            <a:extLst>
              <a:ext uri="{FF2B5EF4-FFF2-40B4-BE49-F238E27FC236}">
                <a16:creationId xmlns:a16="http://schemas.microsoft.com/office/drawing/2014/main" id="{83ABEBDD-46A9-425F-B9FD-B38D83065C5D}"/>
              </a:ext>
            </a:extLst>
          </p:cNvPr>
          <p:cNvSpPr txBox="1">
            <a:spLocks/>
          </p:cNvSpPr>
          <p:nvPr/>
        </p:nvSpPr>
        <p:spPr bwMode="auto">
          <a:xfrm>
            <a:off x="0" y="3580031"/>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marL="0" marR="0" lvl="0" indent="0" algn="ctr" defTabSz="457200" rtl="1" eaLnBrk="1" fontAlgn="base" latinLnBrk="0" hangingPunct="1">
              <a:lnSpc>
                <a:spcPct val="100000"/>
              </a:lnSpc>
              <a:spcBef>
                <a:spcPct val="0"/>
              </a:spcBef>
              <a:spcAft>
                <a:spcPct val="0"/>
              </a:spcAft>
              <a:buClrTx/>
              <a:buSzTx/>
              <a:buFontTx/>
              <a:buNone/>
              <a:tabLst/>
              <a:defRPr/>
            </a:pPr>
            <a:r>
              <a:rPr kumimoji="0" lang="ar-EG" altLang="en-US" sz="44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المزمور ( 44 : 9 ، 18 )</a:t>
            </a:r>
          </a:p>
        </p:txBody>
      </p:sp>
    </p:spTree>
  </p:cSld>
  <p:clrMapOvr>
    <a:masterClrMapping/>
  </p:clrMapOvr>
  <p:transition spd="slow"/>
</p:sld>
</file>

<file path=ppt/slides/slide5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2164976" y="1"/>
            <a:ext cx="2164977" cy="806824"/>
          </a:xfrm>
        </p:spPr>
        <p:txBody>
          <a:bodyPr/>
          <a:lstStyle/>
          <a:p>
            <a:pPr algn="ctr" rtl="1"/>
            <a:r>
              <a:rPr lang="ar-EG" sz="4400" b="1" u="sng" dirty="0">
                <a:solidFill>
                  <a:srgbClr val="FFC000"/>
                </a:solidFill>
              </a:rPr>
              <a:t>14 برمودة</a:t>
            </a:r>
            <a:endParaRPr lang="en-GB" sz="4400"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CBE96778-A3D6-4544-9DF3-D87A1BA6CDEF}"/>
              </a:ext>
            </a:extLst>
          </p:cNvPr>
          <p:cNvSpPr txBox="1"/>
          <p:nvPr/>
        </p:nvSpPr>
        <p:spPr>
          <a:xfrm>
            <a:off x="0" y="4824007"/>
            <a:ext cx="9144000" cy="1323439"/>
          </a:xfrm>
          <a:prstGeom prst="rect">
            <a:avLst/>
          </a:prstGeom>
          <a:noFill/>
        </p:spPr>
        <p:txBody>
          <a:bodyPr wrap="square" rtlCol="0">
            <a:spAutoFit/>
          </a:bodyPr>
          <a:lstStyle/>
          <a:p>
            <a:pPr marL="0" marR="0" lvl="0" indent="0" algn="ctr" defTabSz="914400" rtl="1" eaLnBrk="0" fontAlgn="base" latinLnBrk="0" hangingPunct="0">
              <a:lnSpc>
                <a:spcPct val="100000"/>
              </a:lnSpc>
              <a:spcBef>
                <a:spcPct val="20000"/>
              </a:spcBef>
              <a:spcAft>
                <a:spcPct val="0"/>
              </a:spcAft>
              <a:buClrTx/>
              <a:buSzTx/>
              <a:buFontTx/>
              <a:buNone/>
              <a:tabLst/>
              <a:defRPr/>
            </a:pPr>
            <a:r>
              <a:rPr kumimoji="0" lang="ar-EG" sz="8000" b="1" i="0" u="none" strike="noStrike" kern="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29 هاتور</a:t>
            </a:r>
            <a:endParaRPr kumimoji="0" lang="en-GB" sz="8000" b="1" i="0" u="sng" strike="noStrike" kern="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938810358"/>
      </p:ext>
    </p:extLst>
  </p:cSld>
  <p:clrMapOvr>
    <a:masterClrMapping/>
  </p:clrMapOvr>
</p:sld>
</file>

<file path=ppt/slides/slide5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72202372"/>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5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2151529" y="1"/>
            <a:ext cx="2151529" cy="806824"/>
          </a:xfrm>
        </p:spPr>
        <p:txBody>
          <a:bodyPr/>
          <a:lstStyle/>
          <a:p>
            <a:pPr algn="ctr" rtl="1"/>
            <a:r>
              <a:rPr lang="ar-EG" sz="4400" b="1" u="sng" dirty="0">
                <a:solidFill>
                  <a:srgbClr val="FFC000"/>
                </a:solidFill>
              </a:rPr>
              <a:t>15 برمودة</a:t>
            </a:r>
            <a:endParaRPr lang="en-GB" sz="4400"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5B1E9794-E758-4ED0-B4DF-E2E1C9A32A10}"/>
              </a:ext>
            </a:extLst>
          </p:cNvPr>
          <p:cNvSpPr txBox="1"/>
          <p:nvPr/>
        </p:nvSpPr>
        <p:spPr>
          <a:xfrm>
            <a:off x="0" y="4824007"/>
            <a:ext cx="9144000" cy="1323439"/>
          </a:xfrm>
          <a:prstGeom prst="rect">
            <a:avLst/>
          </a:prstGeom>
          <a:noFill/>
        </p:spPr>
        <p:txBody>
          <a:bodyPr wrap="square" rtlCol="0">
            <a:spAutoFit/>
          </a:bodyPr>
          <a:lstStyle/>
          <a:p>
            <a:pPr marL="0" marR="0" lvl="0" indent="0" algn="ctr" defTabSz="914400" rtl="1" eaLnBrk="0" fontAlgn="base" latinLnBrk="0" hangingPunct="0">
              <a:lnSpc>
                <a:spcPct val="100000"/>
              </a:lnSpc>
              <a:spcBef>
                <a:spcPct val="20000"/>
              </a:spcBef>
              <a:spcAft>
                <a:spcPct val="0"/>
              </a:spcAft>
              <a:buClrTx/>
              <a:buSzTx/>
              <a:buFontTx/>
              <a:buNone/>
              <a:tabLst/>
              <a:defRPr/>
            </a:pPr>
            <a:r>
              <a:rPr kumimoji="0" lang="ar-EG" sz="8000" b="1" i="0" u="none" strike="noStrike" kern="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1 طوبة</a:t>
            </a:r>
            <a:endParaRPr kumimoji="0" lang="en-GB" sz="8000" b="1" i="0" u="sng" strike="noStrike" kern="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3090994267"/>
      </p:ext>
    </p:extLst>
  </p:cSld>
  <p:clrMapOvr>
    <a:masterClrMapping/>
  </p:clrMapOvr>
</p:sld>
</file>

<file path=ppt/slides/slide5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766105402"/>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5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2178424" y="1"/>
            <a:ext cx="2178423" cy="806824"/>
          </a:xfrm>
        </p:spPr>
        <p:txBody>
          <a:bodyPr/>
          <a:lstStyle/>
          <a:p>
            <a:pPr algn="ctr" rtl="1"/>
            <a:r>
              <a:rPr lang="ar-EG" sz="4400" b="1" u="sng" dirty="0">
                <a:solidFill>
                  <a:srgbClr val="FFC000"/>
                </a:solidFill>
              </a:rPr>
              <a:t>16 برمودة</a:t>
            </a:r>
            <a:endParaRPr lang="en-GB" sz="4400"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5B1E9794-E758-4ED0-B4DF-E2E1C9A32A10}"/>
              </a:ext>
            </a:extLst>
          </p:cNvPr>
          <p:cNvSpPr txBox="1"/>
          <p:nvPr/>
        </p:nvSpPr>
        <p:spPr>
          <a:xfrm>
            <a:off x="0" y="4824007"/>
            <a:ext cx="9144000" cy="1323439"/>
          </a:xfrm>
          <a:prstGeom prst="rect">
            <a:avLst/>
          </a:prstGeom>
          <a:noFill/>
        </p:spPr>
        <p:txBody>
          <a:bodyPr wrap="square" rtlCol="0">
            <a:spAutoFit/>
          </a:bodyPr>
          <a:lstStyle/>
          <a:p>
            <a:pPr marL="0" marR="0" lvl="0" indent="0" algn="ctr" defTabSz="914400" rtl="1" eaLnBrk="0" fontAlgn="base" latinLnBrk="0" hangingPunct="0">
              <a:lnSpc>
                <a:spcPct val="100000"/>
              </a:lnSpc>
              <a:spcBef>
                <a:spcPct val="20000"/>
              </a:spcBef>
              <a:spcAft>
                <a:spcPct val="0"/>
              </a:spcAft>
              <a:buClrTx/>
              <a:buSzTx/>
              <a:buFontTx/>
              <a:buNone/>
              <a:tabLst/>
              <a:defRPr/>
            </a:pPr>
            <a:r>
              <a:rPr kumimoji="0" lang="ar-EG" sz="8000" b="1" i="0" u="none" strike="noStrike" kern="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4 طوبة</a:t>
            </a:r>
            <a:endParaRPr kumimoji="0" lang="en-GB" sz="8000" b="1" i="0" u="sng" strike="noStrike" kern="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138928461"/>
      </p:ext>
    </p:extLst>
  </p:cSld>
  <p:clrMapOvr>
    <a:masterClrMapping/>
  </p:clrMapOvr>
</p:sld>
</file>

<file path=ppt/slides/slide5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010155383"/>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5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2151529" y="1"/>
            <a:ext cx="2151529" cy="682170"/>
          </a:xfrm>
        </p:spPr>
        <p:txBody>
          <a:bodyPr>
            <a:noAutofit/>
          </a:bodyPr>
          <a:lstStyle/>
          <a:p>
            <a:pPr algn="ctr" rtl="1"/>
            <a:r>
              <a:rPr lang="ar-EG" b="1" u="sng" dirty="0">
                <a:solidFill>
                  <a:srgbClr val="FFC000"/>
                </a:solidFill>
              </a:rPr>
              <a:t>17 برمودة</a:t>
            </a:r>
            <a:endParaRPr lang="en-GB"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ECAE8DA3-583F-4590-AE66-435DD1A19A32}"/>
              </a:ext>
            </a:extLst>
          </p:cNvPr>
          <p:cNvSpPr txBox="1"/>
          <p:nvPr/>
        </p:nvSpPr>
        <p:spPr>
          <a:xfrm>
            <a:off x="0" y="4985372"/>
            <a:ext cx="9144000" cy="1200329"/>
          </a:xfrm>
          <a:prstGeom prst="rect">
            <a:avLst/>
          </a:prstGeom>
          <a:noFill/>
        </p:spPr>
        <p:txBody>
          <a:bodyPr wrap="square" rtlCol="0">
            <a:spAutoFit/>
          </a:bodyPr>
          <a:lstStyle/>
          <a:p>
            <a:pPr marL="0" marR="0" lvl="0" indent="0" algn="ctr" defTabSz="914400" rtl="1"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ar-EG" sz="80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120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5 أبيب</a:t>
            </a:r>
            <a:endParaRPr kumimoji="0" lang="en-GB" sz="8000" b="1" i="0" u="sng" strike="noStrike" kern="120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3771594818"/>
      </p:ext>
    </p:extLst>
  </p:cSld>
  <p:clrMapOvr>
    <a:masterClrMapping/>
  </p:clrMapOvr>
</p:sld>
</file>

<file path=ppt/slides/slide5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406139636"/>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56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2393575" y="1"/>
            <a:ext cx="2393576" cy="847164"/>
          </a:xfrm>
        </p:spPr>
        <p:txBody>
          <a:bodyPr/>
          <a:lstStyle/>
          <a:p>
            <a:pPr algn="ctr" rtl="1"/>
            <a:r>
              <a:rPr lang="ar-EG" sz="4800" b="1" u="sng" dirty="0">
                <a:solidFill>
                  <a:srgbClr val="FFC000"/>
                </a:solidFill>
              </a:rPr>
              <a:t>18 برمودة</a:t>
            </a:r>
            <a:endParaRPr lang="en-GB" sz="4400"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03A5FB0F-E65E-4019-AD56-1C1BF4D595DA}"/>
              </a:ext>
            </a:extLst>
          </p:cNvPr>
          <p:cNvSpPr txBox="1"/>
          <p:nvPr/>
        </p:nvSpPr>
        <p:spPr>
          <a:xfrm>
            <a:off x="0" y="4824007"/>
            <a:ext cx="9144000" cy="1323439"/>
          </a:xfrm>
          <a:prstGeom prst="rect">
            <a:avLst/>
          </a:prstGeom>
          <a:noFill/>
        </p:spPr>
        <p:txBody>
          <a:bodyPr wrap="square" rtlCol="0">
            <a:spAutoFit/>
          </a:bodyPr>
          <a:lstStyle/>
          <a:p>
            <a:pPr marL="0" marR="0" lvl="0" indent="0" algn="ctr" defTabSz="914400" rtl="1" eaLnBrk="0" fontAlgn="base" latinLnBrk="0" hangingPunct="0">
              <a:lnSpc>
                <a:spcPct val="100000"/>
              </a:lnSpc>
              <a:spcBef>
                <a:spcPct val="20000"/>
              </a:spcBef>
              <a:spcAft>
                <a:spcPct val="0"/>
              </a:spcAft>
              <a:buClrTx/>
              <a:buSzTx/>
              <a:buFontTx/>
              <a:buNone/>
              <a:tabLst/>
              <a:defRPr/>
            </a:pPr>
            <a:r>
              <a:rPr kumimoji="0" lang="ar-EG" sz="8000" b="1" i="0" u="none" strike="noStrike" kern="0" cap="none" spc="0" normalizeH="0" baseline="0" noProof="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0" cap="none" spc="0" normalizeH="0" baseline="0" noProof="0">
                <a:ln>
                  <a:noFill/>
                </a:ln>
                <a:solidFill>
                  <a:srgbClr val="FFC000"/>
                </a:solidFill>
                <a:effectLst/>
                <a:uLnTx/>
                <a:uFillTx/>
                <a:latin typeface="Arial" panose="020B0604020202020204" pitchFamily="34" charset="0"/>
                <a:ea typeface="+mn-ea"/>
                <a:cs typeface="Arial" panose="020B0604020202020204" pitchFamily="34" charset="0"/>
              </a:rPr>
              <a:t>27 برمودة</a:t>
            </a:r>
            <a:endParaRPr kumimoji="0" lang="en-GB" sz="8000" b="1" i="0" u="sng" strike="noStrike" kern="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3691545953"/>
      </p:ext>
    </p:extLst>
  </p:cSld>
  <p:clrMapOvr>
    <a:masterClrMapping/>
  </p:clrMapOvr>
</p:sld>
</file>

<file path=ppt/slides/slide5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41685893"/>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65219" name="Content Placeholder 2"/>
          <p:cNvSpPr>
            <a:spLocks noGrp="1"/>
          </p:cNvSpPr>
          <p:nvPr>
            <p:ph idx="4294967295"/>
          </p:nvPr>
        </p:nvSpPr>
        <p:spPr bwMode="auto">
          <a:xfrm>
            <a:off x="0" y="4316507"/>
            <a:ext cx="9144000" cy="2541494"/>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rtl="1" eaLnBrk="1" hangingPunct="1">
              <a:spcBef>
                <a:spcPct val="20000"/>
              </a:spcBef>
              <a:buNone/>
            </a:pPr>
            <a:r>
              <a:rPr lang="ar-SA" sz="3200" b="1" dirty="0">
                <a:solidFill>
                  <a:schemeClr val="bg1"/>
                </a:solidFill>
                <a:latin typeface="CS New Athanasius" panose="020B0500000000000000" pitchFamily="34" charset="0"/>
                <a:cs typeface="Times New Roman" panose="02020603050405020304" pitchFamily="18" charset="0"/>
              </a:rPr>
              <a:t>منْ ذلك الوقتِ ابتدأ يسوعُ المسيحُ يُخبرُ تلاميذه أنَّهُ يَنبغِي أن يذهبَ إلى أُورشليمَ ويتألَّمَ كثيراً من الشُّيوخِ ورؤساءِ الكهنةِ والكتبةِ، ويُقتلَ، وبعد ثلاثةِ أيامٍ يقومُ. فمسكه بُطرسُ وبدأ يَنتهِرهُ قائلاً: " حشاك ياربُّ! لا يكون لك هذا! " فقال لبُطرسَ: " اذهب عَنِّي يا شَيطانُ. فإنكَ مَعثرةٌ لِي، لأنَّكَ لا تفتكرُ</a:t>
            </a:r>
            <a:r>
              <a:rPr lang="ar-EG" sz="3200" b="1" dirty="0">
                <a:solidFill>
                  <a:schemeClr val="bg1"/>
                </a:solidFill>
                <a:latin typeface="CS New Athanasius" panose="020B0500000000000000" pitchFamily="34" charset="0"/>
                <a:cs typeface="Times New Roman" panose="02020603050405020304" pitchFamily="18" charset="0"/>
              </a:rPr>
              <a:t> </a:t>
            </a:r>
            <a:r>
              <a:rPr lang="ar-SA" sz="3200" b="1" dirty="0">
                <a:cs typeface="Times New Roman" panose="02020603050405020304" pitchFamily="18" charset="0"/>
              </a:rPr>
              <a:t>فيما للهِ بل فيما للنَّاسِ ". </a:t>
            </a:r>
            <a:br>
              <a:rPr lang="ar-EG" sz="3200" b="1" dirty="0">
                <a:solidFill>
                  <a:schemeClr val="bg1"/>
                </a:solidFill>
                <a:latin typeface="CS New Athanasius" panose="020B0500000000000000" pitchFamily="34" charset="0"/>
                <a:cs typeface="Times New Roman" panose="02020603050405020304" pitchFamily="18" charset="0"/>
              </a:rPr>
            </a:br>
            <a:endParaRPr lang="ar-SA" sz="3200" b="1" dirty="0">
              <a:solidFill>
                <a:schemeClr val="bg1"/>
              </a:solidFill>
              <a:latin typeface="CS New Athanasius" panose="020B0500000000000000" pitchFamily="34" charset="0"/>
              <a:cs typeface="Times New Roman" panose="02020603050405020304" pitchFamily="18" charset="0"/>
            </a:endParaRPr>
          </a:p>
        </p:txBody>
      </p:sp>
      <p:sp>
        <p:nvSpPr>
          <p:cNvPr id="5" name="Title 1">
            <a:extLst>
              <a:ext uri="{FF2B5EF4-FFF2-40B4-BE49-F238E27FC236}">
                <a16:creationId xmlns:a16="http://schemas.microsoft.com/office/drawing/2014/main" id="{9A7538D6-70FE-4FFE-B54D-B17BD89AB913}"/>
              </a:ext>
            </a:extLst>
          </p:cNvPr>
          <p:cNvSpPr txBox="1">
            <a:spLocks/>
          </p:cNvSpPr>
          <p:nvPr/>
        </p:nvSpPr>
        <p:spPr bwMode="auto">
          <a:xfrm>
            <a:off x="0" y="3617259"/>
            <a:ext cx="9144000" cy="699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marL="0" marR="0" lvl="0" indent="0" algn="ctr" defTabSz="457200" rtl="1" eaLnBrk="1" fontAlgn="base" latinLnBrk="0" hangingPunct="1">
              <a:lnSpc>
                <a:spcPct val="100000"/>
              </a:lnSpc>
              <a:spcBef>
                <a:spcPct val="0"/>
              </a:spcBef>
              <a:spcAft>
                <a:spcPct val="0"/>
              </a:spcAft>
              <a:buClrTx/>
              <a:buSzTx/>
              <a:buFontTx/>
              <a:buNone/>
              <a:tabLst/>
              <a:defRPr/>
            </a:pPr>
            <a:r>
              <a:rPr kumimoji="0" lang="ar-EG" sz="4400" b="1" i="0" u="sng" strike="noStrike" kern="1200" cap="none" spc="0" normalizeH="0" baseline="0" noProof="0">
                <a:ln>
                  <a:noFill/>
                </a:ln>
                <a:solidFill>
                  <a:srgbClr val="FFC000"/>
                </a:solidFill>
                <a:effectLst/>
                <a:uLnTx/>
                <a:uFillTx/>
                <a:latin typeface="Times New Roman" panose="02020603050405020304" pitchFamily="18" charset="0"/>
                <a:ea typeface="+mn-ea"/>
                <a:cs typeface="Times New Roman" panose="02020603050405020304" pitchFamily="18" charset="0"/>
              </a:rPr>
              <a:t>الإنجيل من بشارة مُعلمنا متى ( 16 : 21 ـ 26 )</a:t>
            </a:r>
          </a:p>
        </p:txBody>
      </p:sp>
    </p:spTree>
  </p:cSld>
  <p:clrMapOvr>
    <a:masterClrMapping/>
  </p:clrMapOvr>
  <p:transition spd="slow"/>
</p:sld>
</file>

<file path=ppt/slides/slide5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2151529" y="1"/>
            <a:ext cx="2151530" cy="806824"/>
          </a:xfrm>
        </p:spPr>
        <p:txBody>
          <a:bodyPr/>
          <a:lstStyle/>
          <a:p>
            <a:pPr algn="ctr" rtl="1"/>
            <a:r>
              <a:rPr lang="ar-EG" sz="4400" b="1" u="sng" dirty="0">
                <a:solidFill>
                  <a:srgbClr val="FFC000"/>
                </a:solidFill>
              </a:rPr>
              <a:t>19 برمودة</a:t>
            </a:r>
            <a:endParaRPr lang="en-GB" sz="4400"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8E5FBA0B-9D49-4001-9E7F-9AF296674FC0}"/>
              </a:ext>
            </a:extLst>
          </p:cNvPr>
          <p:cNvSpPr txBox="1"/>
          <p:nvPr/>
        </p:nvSpPr>
        <p:spPr>
          <a:xfrm>
            <a:off x="0" y="4824007"/>
            <a:ext cx="9144000" cy="1323439"/>
          </a:xfrm>
          <a:prstGeom prst="rect">
            <a:avLst/>
          </a:prstGeom>
          <a:noFill/>
        </p:spPr>
        <p:txBody>
          <a:bodyPr wrap="square" rtlCol="0">
            <a:spAutoFit/>
          </a:bodyPr>
          <a:lstStyle/>
          <a:p>
            <a:pPr marL="0" marR="0" lvl="0" indent="0" algn="ctr" defTabSz="914400" rtl="1" eaLnBrk="0" fontAlgn="base" latinLnBrk="0" hangingPunct="0">
              <a:lnSpc>
                <a:spcPct val="100000"/>
              </a:lnSpc>
              <a:spcBef>
                <a:spcPct val="20000"/>
              </a:spcBef>
              <a:spcAft>
                <a:spcPct val="0"/>
              </a:spcAft>
              <a:buClrTx/>
              <a:buSzTx/>
              <a:buFontTx/>
              <a:buNone/>
              <a:tabLst/>
              <a:defRPr/>
            </a:pPr>
            <a:r>
              <a:rPr kumimoji="0" lang="ar-EG" sz="8000" b="1" i="0" u="none" strike="noStrike" kern="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28 هاتور</a:t>
            </a:r>
            <a:endParaRPr kumimoji="0" lang="en-GB" sz="8000" b="1" i="0" u="sng" strike="noStrike" kern="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866712646"/>
      </p:ext>
    </p:extLst>
  </p:cSld>
  <p:clrMapOvr>
    <a:masterClrMapping/>
  </p:clrMapOvr>
</p:sld>
</file>

<file path=ppt/slides/slide5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35211508"/>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5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1990165" y="1"/>
            <a:ext cx="1990165" cy="806824"/>
          </a:xfrm>
        </p:spPr>
        <p:txBody>
          <a:bodyPr>
            <a:normAutofit fontScale="90000"/>
          </a:bodyPr>
          <a:lstStyle/>
          <a:p>
            <a:pPr algn="ctr" rtl="1"/>
            <a:r>
              <a:rPr lang="ar-EG" b="1" u="sng" dirty="0">
                <a:solidFill>
                  <a:srgbClr val="FFC000"/>
                </a:solidFill>
              </a:rPr>
              <a:t>20 برمودة</a:t>
            </a:r>
            <a:endParaRPr lang="en-GB"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7EFFE808-0CF6-48F9-A738-2C2CE056E5D9}"/>
              </a:ext>
            </a:extLst>
          </p:cNvPr>
          <p:cNvSpPr txBox="1"/>
          <p:nvPr/>
        </p:nvSpPr>
        <p:spPr>
          <a:xfrm>
            <a:off x="0" y="4824007"/>
            <a:ext cx="9144000" cy="1200329"/>
          </a:xfrm>
          <a:prstGeom prst="rect">
            <a:avLst/>
          </a:prstGeom>
          <a:noFill/>
        </p:spPr>
        <p:txBody>
          <a:bodyPr wrap="square" rtlCol="0">
            <a:spAutoFit/>
          </a:bodyPr>
          <a:lstStyle/>
          <a:p>
            <a:pPr marL="0" marR="0" lvl="0" indent="0" algn="ctr" defTabSz="914400" rtl="1"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ar-EG" sz="80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120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20 أبيب</a:t>
            </a:r>
            <a:endParaRPr kumimoji="0" lang="en-GB" sz="8000" b="1" i="0" u="sng" strike="noStrike" kern="120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3093440469"/>
      </p:ext>
    </p:extLst>
  </p:cSld>
  <p:clrMapOvr>
    <a:masterClrMapping/>
  </p:clrMapOvr>
</p:sld>
</file>

<file path=ppt/slides/slide5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670507515"/>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5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2299447" y="1"/>
            <a:ext cx="2299447" cy="806824"/>
          </a:xfrm>
        </p:spPr>
        <p:txBody>
          <a:bodyPr/>
          <a:lstStyle/>
          <a:p>
            <a:pPr algn="ctr" rtl="1"/>
            <a:r>
              <a:rPr lang="ar-EG" sz="4400" b="1" u="sng" dirty="0">
                <a:solidFill>
                  <a:srgbClr val="FFC000"/>
                </a:solidFill>
              </a:rPr>
              <a:t>21 برمودة</a:t>
            </a:r>
            <a:endParaRPr lang="en-GB" sz="4400"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91D9FC79-E884-4335-82DB-638165DBFFC2}"/>
              </a:ext>
            </a:extLst>
          </p:cNvPr>
          <p:cNvSpPr txBox="1"/>
          <p:nvPr/>
        </p:nvSpPr>
        <p:spPr>
          <a:xfrm>
            <a:off x="0" y="4824007"/>
            <a:ext cx="9144000" cy="1323439"/>
          </a:xfrm>
          <a:prstGeom prst="rect">
            <a:avLst/>
          </a:prstGeom>
          <a:noFill/>
        </p:spPr>
        <p:txBody>
          <a:bodyPr wrap="square" rtlCol="0">
            <a:spAutoFit/>
          </a:bodyPr>
          <a:lstStyle/>
          <a:p>
            <a:pPr marL="0" marR="0" lvl="0" indent="0" algn="ctr" defTabSz="914400" rtl="1" eaLnBrk="0" fontAlgn="base" latinLnBrk="0" hangingPunct="0">
              <a:lnSpc>
                <a:spcPct val="100000"/>
              </a:lnSpc>
              <a:spcBef>
                <a:spcPct val="20000"/>
              </a:spcBef>
              <a:spcAft>
                <a:spcPct val="0"/>
              </a:spcAft>
              <a:buClrTx/>
              <a:buSzTx/>
              <a:buFontTx/>
              <a:buNone/>
              <a:tabLst/>
              <a:defRPr/>
            </a:pPr>
            <a:r>
              <a:rPr kumimoji="0" lang="ar-EG" sz="8000" b="1" i="0" u="none" strike="noStrike" kern="0" cap="none" spc="0" normalizeH="0" baseline="0" noProof="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0" cap="none" spc="0" normalizeH="0" baseline="0" noProof="0">
                <a:ln>
                  <a:noFill/>
                </a:ln>
                <a:solidFill>
                  <a:srgbClr val="FFC000"/>
                </a:solidFill>
                <a:effectLst/>
                <a:uLnTx/>
                <a:uFillTx/>
                <a:latin typeface="Arial" panose="020B0604020202020204" pitchFamily="34" charset="0"/>
                <a:ea typeface="+mn-ea"/>
                <a:cs typeface="Arial" panose="020B0604020202020204" pitchFamily="34" charset="0"/>
              </a:rPr>
              <a:t>21 توت</a:t>
            </a:r>
            <a:endParaRPr kumimoji="0" lang="en-GB" sz="8000" b="1" i="0" u="sng" strike="noStrike" kern="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378472335"/>
      </p:ext>
    </p:extLst>
  </p:cSld>
  <p:clrMapOvr>
    <a:masterClrMapping/>
  </p:clrMapOvr>
</p:sld>
</file>

<file path=ppt/slides/slide5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545132161"/>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5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2164976" y="1"/>
            <a:ext cx="2164977" cy="806824"/>
          </a:xfrm>
        </p:spPr>
        <p:txBody>
          <a:bodyPr/>
          <a:lstStyle/>
          <a:p>
            <a:pPr algn="ctr" rtl="1"/>
            <a:r>
              <a:rPr lang="ar-EG" sz="4400" b="1" u="sng" dirty="0">
                <a:solidFill>
                  <a:srgbClr val="FFC000"/>
                </a:solidFill>
              </a:rPr>
              <a:t>22 برمودة</a:t>
            </a:r>
            <a:endParaRPr lang="en-GB" sz="4400"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CBE96778-A3D6-4544-9DF3-D87A1BA6CDEF}"/>
              </a:ext>
            </a:extLst>
          </p:cNvPr>
          <p:cNvSpPr txBox="1"/>
          <p:nvPr/>
        </p:nvSpPr>
        <p:spPr>
          <a:xfrm>
            <a:off x="0" y="4824007"/>
            <a:ext cx="9144000" cy="1323439"/>
          </a:xfrm>
          <a:prstGeom prst="rect">
            <a:avLst/>
          </a:prstGeom>
          <a:noFill/>
        </p:spPr>
        <p:txBody>
          <a:bodyPr wrap="square" rtlCol="0">
            <a:spAutoFit/>
          </a:bodyPr>
          <a:lstStyle/>
          <a:p>
            <a:pPr marL="0" marR="0" lvl="0" indent="0" algn="ctr" defTabSz="914400" rtl="1" eaLnBrk="0" fontAlgn="base" latinLnBrk="0" hangingPunct="0">
              <a:lnSpc>
                <a:spcPct val="100000"/>
              </a:lnSpc>
              <a:spcBef>
                <a:spcPct val="20000"/>
              </a:spcBef>
              <a:spcAft>
                <a:spcPct val="0"/>
              </a:spcAft>
              <a:buClrTx/>
              <a:buSzTx/>
              <a:buFontTx/>
              <a:buNone/>
              <a:tabLst/>
              <a:defRPr/>
            </a:pPr>
            <a:r>
              <a:rPr kumimoji="0" lang="ar-EG" sz="8000" b="1" i="0" u="none" strike="noStrike" kern="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29 هاتور</a:t>
            </a:r>
            <a:endParaRPr kumimoji="0" lang="en-GB" sz="8000" b="1" i="0" u="sng" strike="noStrike" kern="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4137966289"/>
      </p:ext>
    </p:extLst>
  </p:cSld>
  <p:clrMapOvr>
    <a:masterClrMapping/>
  </p:clrMapOvr>
</p:sld>
</file>

<file path=ppt/slides/slide5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32731257"/>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5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46786" name="Title 1"/>
          <p:cNvSpPr>
            <a:spLocks noGrp="1"/>
          </p:cNvSpPr>
          <p:nvPr>
            <p:ph type="title"/>
          </p:nvPr>
        </p:nvSpPr>
        <p:spPr bwMode="auto">
          <a:xfrm>
            <a:off x="-2178424" y="19050"/>
            <a:ext cx="2178424"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ar-EG" sz="4400" b="1" u="sng" dirty="0">
                <a:solidFill>
                  <a:srgbClr val="FFC000"/>
                </a:solidFill>
              </a:rPr>
              <a:t>23 برمودة</a:t>
            </a:r>
            <a:endParaRPr lang="en-US" dirty="0"/>
          </a:p>
        </p:txBody>
      </p:sp>
      <p:sp>
        <p:nvSpPr>
          <p:cNvPr id="246788" name="Content Placeholder 3"/>
          <p:cNvSpPr txBox="1">
            <a:spLocks/>
          </p:cNvSpPr>
          <p:nvPr/>
        </p:nvSpPr>
        <p:spPr bwMode="auto">
          <a:xfrm>
            <a:off x="0" y="4708277"/>
            <a:ext cx="9144000"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ctr" defTabSz="457200" rtl="1" eaLnBrk="1" fontAlgn="auto" latinLnBrk="0" hangingPunct="1">
              <a:lnSpc>
                <a:spcPct val="100000"/>
              </a:lnSpc>
              <a:spcBef>
                <a:spcPct val="20000"/>
              </a:spcBef>
              <a:spcAft>
                <a:spcPts val="0"/>
              </a:spcAft>
              <a:buClrTx/>
              <a:buSzTx/>
              <a:buFontTx/>
              <a:buNone/>
              <a:tabLst/>
              <a:defRPr/>
            </a:pPr>
            <a:r>
              <a:rPr kumimoji="0" lang="ar-EG" sz="4000" b="1" i="0" u="none" strike="noStrike" kern="1200" cap="none" spc="0" normalizeH="0" baseline="0" noProof="0" dirty="0">
                <a:ln>
                  <a:noFill/>
                </a:ln>
                <a:solidFill>
                  <a:srgbClr val="FFFFFF"/>
                </a:solidFill>
                <a:effectLst/>
                <a:uLnTx/>
                <a:uFillTx/>
                <a:latin typeface="CS New Athanasius" panose="020B0500000000000000" pitchFamily="34" charset="0"/>
                <a:ea typeface="+mn-ea"/>
                <a:cs typeface="Times New Roman" panose="02020603050405020304" pitchFamily="18" charset="0"/>
              </a:rPr>
              <a:t>الصدِّيقون صَرخُوا والرَّبُّ استجاب لهُم. ومن جَميع شدائدهِم نجَّاهُم. قريبٌ هو الربُّ من المُنسحقي القلب. والمُتواضعين بالرُّوح يُخلِّصهم.</a:t>
            </a:r>
          </a:p>
        </p:txBody>
      </p:sp>
      <p:sp>
        <p:nvSpPr>
          <p:cNvPr id="5" name="Title 1">
            <a:extLst>
              <a:ext uri="{FF2B5EF4-FFF2-40B4-BE49-F238E27FC236}">
                <a16:creationId xmlns:a16="http://schemas.microsoft.com/office/drawing/2014/main" id="{9370536A-3C24-4D58-80F9-E95EA93D9727}"/>
              </a:ext>
            </a:extLst>
          </p:cNvPr>
          <p:cNvSpPr txBox="1">
            <a:spLocks/>
          </p:cNvSpPr>
          <p:nvPr/>
        </p:nvSpPr>
        <p:spPr bwMode="auto">
          <a:xfrm>
            <a:off x="0" y="3580031"/>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marL="0" marR="0" lvl="0" indent="0" algn="ctr" defTabSz="457200" rtl="1" eaLnBrk="1" fontAlgn="base" latinLnBrk="0" hangingPunct="1">
              <a:lnSpc>
                <a:spcPct val="100000"/>
              </a:lnSpc>
              <a:spcBef>
                <a:spcPct val="0"/>
              </a:spcBef>
              <a:spcAft>
                <a:spcPct val="0"/>
              </a:spcAft>
              <a:buClrTx/>
              <a:buSzTx/>
              <a:buFontTx/>
              <a:buNone/>
              <a:tabLst/>
              <a:defRPr/>
            </a:pPr>
            <a:r>
              <a:rPr kumimoji="0" lang="ar-EG" sz="44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المزمور ( 33 : 16 ، 17 )</a:t>
            </a:r>
          </a:p>
        </p:txBody>
      </p:sp>
    </p:spTree>
  </p:cSld>
  <p:clrMapOvr>
    <a:masterClrMapping/>
  </p:clrMapOvr>
  <p:transition spd="slow"/>
</p:sld>
</file>

<file path=ppt/slides/slide5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DEBFE9D2-5E0A-498B-85D3-5074600F6853}"/>
              </a:ext>
            </a:extLst>
          </p:cNvPr>
          <p:cNvSpPr txBox="1"/>
          <p:nvPr/>
        </p:nvSpPr>
        <p:spPr>
          <a:xfrm>
            <a:off x="0" y="4345206"/>
            <a:ext cx="9144000" cy="2554545"/>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SA" sz="3200" b="1" i="0" u="none" strike="noStrike" kern="1200" cap="none" spc="0" normalizeH="0" baseline="0" noProof="0" dirty="0">
                <a:ln>
                  <a:noFill/>
                </a:ln>
                <a:solidFill>
                  <a:srgbClr val="FFFFFF"/>
                </a:solidFill>
                <a:effectLst/>
                <a:uLnTx/>
                <a:uFillTx/>
                <a:latin typeface="Calibri"/>
                <a:ea typeface="+mn-ea"/>
                <a:cs typeface="Times New Roman" panose="02020603050405020304" pitchFamily="18" charset="0"/>
              </a:rPr>
              <a:t>ها أنا أُرسِلكُم كَغنم في وسط ذئابٍ، فكونوا حُكماء كالحيَّات وبُسطاء كالحمام. واحذروا من النَّاس، لأنَّهُم سيُسلمونكُم إلى مجالس، وفى مجامعهم يجلدونكُم. وتُقدَّموا أمام مُلوكٍ وولاةٍ من أجلي شهادةً لهُم وللأمم. فمتى أسلموكُم فلا تهتمُّوا كيفَ</a:t>
            </a:r>
            <a:r>
              <a:rPr kumimoji="0" lang="ar-EG" sz="3200" b="1" i="0" u="none" strike="noStrike" kern="1200" cap="none" spc="0" normalizeH="0" baseline="0" noProof="0" dirty="0">
                <a:ln>
                  <a:noFill/>
                </a:ln>
                <a:solidFill>
                  <a:srgbClr val="FFFFFF"/>
                </a:solidFill>
                <a:effectLst/>
                <a:uLnTx/>
                <a:uFillTx/>
                <a:latin typeface="Calibri"/>
                <a:ea typeface="+mn-ea"/>
                <a:cs typeface="Times New Roman" panose="02020603050405020304" pitchFamily="18" charset="0"/>
              </a:rPr>
              <a:t> </a:t>
            </a:r>
            <a:r>
              <a:rPr kumimoji="0" lang="ar-SA" sz="3200" b="1" i="0" u="none" strike="noStrike" kern="1200" cap="none" spc="0" normalizeH="0" baseline="0" noProof="0" dirty="0">
                <a:ln>
                  <a:noFill/>
                </a:ln>
                <a:solidFill>
                  <a:srgbClr val="FFFFFF"/>
                </a:solidFill>
                <a:effectLst/>
                <a:uLnTx/>
                <a:uFillTx/>
                <a:latin typeface="Calibri"/>
                <a:ea typeface="+mn-ea"/>
                <a:cs typeface="Times New Roman" panose="02020603050405020304" pitchFamily="18" charset="0"/>
              </a:rPr>
              <a:t>أو بما تتكلَّمون، لأنَّكم تُعطَون في تلك السَّاعة ما تتكلَّمون به، </a:t>
            </a:r>
          </a:p>
        </p:txBody>
      </p:sp>
      <p:sp>
        <p:nvSpPr>
          <p:cNvPr id="3" name="Title 1">
            <a:extLst>
              <a:ext uri="{FF2B5EF4-FFF2-40B4-BE49-F238E27FC236}">
                <a16:creationId xmlns:a16="http://schemas.microsoft.com/office/drawing/2014/main" id="{FDFD0572-D419-427C-9F5D-102DE49A989C}"/>
              </a:ext>
            </a:extLst>
          </p:cNvPr>
          <p:cNvSpPr>
            <a:spLocks noGrp="1"/>
          </p:cNvSpPr>
          <p:nvPr/>
        </p:nvSpPr>
        <p:spPr bwMode="auto">
          <a:xfrm>
            <a:off x="0" y="3738282"/>
            <a:ext cx="9144000" cy="606924"/>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rtl="1" eaLnBrk="0" fontAlgn="base" hangingPunct="0">
              <a:spcBef>
                <a:spcPct val="0"/>
              </a:spcBef>
              <a:spcAft>
                <a:spcPct val="0"/>
              </a:spcAft>
              <a:defRPr sz="4400" b="1" u="sng">
                <a:solidFill>
                  <a:srgbClr val="FFC000"/>
                </a:solidFill>
                <a:latin typeface="Times New Roman" pitchFamily="18" charset="0"/>
                <a:ea typeface="+mj-ea"/>
                <a:cs typeface="Times New Roman" pitchFamily="18" charset="0"/>
              </a:defRPr>
            </a:lvl1pPr>
            <a:lvl2pPr algn="ctr" rtl="1" eaLnBrk="0" fontAlgn="base" hangingPunct="0">
              <a:spcBef>
                <a:spcPct val="0"/>
              </a:spcBef>
              <a:spcAft>
                <a:spcPct val="0"/>
              </a:spcAft>
              <a:defRPr sz="3600">
                <a:solidFill>
                  <a:schemeClr val="bg1"/>
                </a:solidFill>
                <a:latin typeface="Calibri" pitchFamily="34" charset="0"/>
                <a:cs typeface="Times New Roman" pitchFamily="18" charset="0"/>
              </a:defRPr>
            </a:lvl2pPr>
            <a:lvl3pPr algn="ctr" rtl="1" eaLnBrk="0" fontAlgn="base" hangingPunct="0">
              <a:spcBef>
                <a:spcPct val="0"/>
              </a:spcBef>
              <a:spcAft>
                <a:spcPct val="0"/>
              </a:spcAft>
              <a:defRPr sz="3600">
                <a:solidFill>
                  <a:schemeClr val="bg1"/>
                </a:solidFill>
                <a:latin typeface="Calibri" pitchFamily="34" charset="0"/>
                <a:cs typeface="Times New Roman" pitchFamily="18" charset="0"/>
              </a:defRPr>
            </a:lvl3pPr>
            <a:lvl4pPr algn="ctr" rtl="1" eaLnBrk="0" fontAlgn="base" hangingPunct="0">
              <a:spcBef>
                <a:spcPct val="0"/>
              </a:spcBef>
              <a:spcAft>
                <a:spcPct val="0"/>
              </a:spcAft>
              <a:defRPr sz="3600">
                <a:solidFill>
                  <a:schemeClr val="bg1"/>
                </a:solidFill>
                <a:latin typeface="Calibri" pitchFamily="34" charset="0"/>
                <a:cs typeface="Times New Roman" pitchFamily="18" charset="0"/>
              </a:defRPr>
            </a:lvl4pPr>
            <a:lvl5pPr algn="ctr" rtl="1" eaLnBrk="0" fontAlgn="base" hangingPunct="0">
              <a:spcBef>
                <a:spcPct val="0"/>
              </a:spcBef>
              <a:spcAft>
                <a:spcPct val="0"/>
              </a:spcAft>
              <a:defRPr sz="3600">
                <a:solidFill>
                  <a:schemeClr val="bg1"/>
                </a:solidFill>
                <a:latin typeface="Calibri" pitchFamily="34" charset="0"/>
                <a:cs typeface="Times New Roman" pitchFamily="18" charset="0"/>
              </a:defRPr>
            </a:lvl5pPr>
            <a:lvl6pPr marL="457200" algn="ctr" rtl="1" eaLnBrk="1" fontAlgn="base" hangingPunct="1">
              <a:spcBef>
                <a:spcPct val="0"/>
              </a:spcBef>
              <a:spcAft>
                <a:spcPct val="0"/>
              </a:spcAft>
              <a:defRPr sz="3600">
                <a:solidFill>
                  <a:schemeClr val="bg1"/>
                </a:solidFill>
                <a:latin typeface="Arial" charset="0"/>
                <a:cs typeface="PT Bold Heading" pitchFamily="2" charset="-78"/>
              </a:defRPr>
            </a:lvl6pPr>
            <a:lvl7pPr marL="914400" algn="ctr" rtl="1" eaLnBrk="1" fontAlgn="base" hangingPunct="1">
              <a:spcBef>
                <a:spcPct val="0"/>
              </a:spcBef>
              <a:spcAft>
                <a:spcPct val="0"/>
              </a:spcAft>
              <a:defRPr sz="3600">
                <a:solidFill>
                  <a:schemeClr val="bg1"/>
                </a:solidFill>
                <a:latin typeface="Arial" charset="0"/>
                <a:cs typeface="PT Bold Heading" pitchFamily="2" charset="-78"/>
              </a:defRPr>
            </a:lvl7pPr>
            <a:lvl8pPr marL="1371600" algn="ctr" rtl="1" eaLnBrk="1" fontAlgn="base" hangingPunct="1">
              <a:spcBef>
                <a:spcPct val="0"/>
              </a:spcBef>
              <a:spcAft>
                <a:spcPct val="0"/>
              </a:spcAft>
              <a:defRPr sz="3600">
                <a:solidFill>
                  <a:schemeClr val="bg1"/>
                </a:solidFill>
                <a:latin typeface="Arial" charset="0"/>
                <a:cs typeface="PT Bold Heading" pitchFamily="2" charset="-78"/>
              </a:defRPr>
            </a:lvl8pPr>
            <a:lvl9pPr marL="1828800" algn="ctr" rtl="1" eaLnBrk="1" fontAlgn="base" hangingPunct="1">
              <a:spcBef>
                <a:spcPct val="0"/>
              </a:spcBef>
              <a:spcAft>
                <a:spcPct val="0"/>
              </a:spcAft>
              <a:defRPr sz="3600">
                <a:solidFill>
                  <a:schemeClr val="bg1"/>
                </a:solidFill>
                <a:latin typeface="Arial" charset="0"/>
                <a:cs typeface="PT Bold Heading" pitchFamily="2" charset="-78"/>
              </a:defRPr>
            </a:lvl9pPr>
          </a:lstStyle>
          <a:p>
            <a:pPr marL="0" marR="0" lvl="0" indent="0" algn="ctr" defTabSz="457200" rtl="1" eaLnBrk="1" fontAlgn="base" latinLnBrk="0" hangingPunct="1">
              <a:lnSpc>
                <a:spcPct val="100000"/>
              </a:lnSpc>
              <a:spcBef>
                <a:spcPct val="0"/>
              </a:spcBef>
              <a:spcAft>
                <a:spcPct val="0"/>
              </a:spcAft>
              <a:buClrTx/>
              <a:buSzTx/>
              <a:buFontTx/>
              <a:buNone/>
              <a:tabLst/>
              <a:defRPr/>
            </a:pPr>
            <a:r>
              <a:rPr kumimoji="0" lang="ar-SA" sz="3600" b="1" i="0" u="sng" strike="noStrike" kern="1200" cap="none" spc="0" normalizeH="0" baseline="0" noProof="0" dirty="0">
                <a:ln>
                  <a:noFill/>
                </a:ln>
                <a:solidFill>
                  <a:srgbClr val="FFC000"/>
                </a:solidFill>
                <a:effectLst/>
                <a:uLnTx/>
                <a:uFillTx/>
                <a:latin typeface="Times New Roman" pitchFamily="18" charset="0"/>
                <a:ea typeface="+mj-ea"/>
                <a:cs typeface="Times New Roman" pitchFamily="18" charset="0"/>
              </a:rPr>
              <a:t>الإنجيل من بشارة مُعلمنا مار متى البشير ( 10 : 16 ـ 22 ) </a:t>
            </a:r>
            <a:endParaRPr kumimoji="0" lang="en-US" sz="3600" b="1" i="0" u="sng" strike="noStrike" kern="1200" cap="none" spc="0" normalizeH="0" baseline="0" noProof="0" dirty="0">
              <a:ln>
                <a:noFill/>
              </a:ln>
              <a:solidFill>
                <a:srgbClr val="FFC000"/>
              </a:solidFill>
              <a:effectLst/>
              <a:uLnTx/>
              <a:uFillTx/>
              <a:latin typeface="Times New Roman" pitchFamily="18" charset="0"/>
              <a:ea typeface="+mj-ea"/>
              <a:cs typeface="Times New Roman" pitchFamily="18" charset="0"/>
            </a:endParaRPr>
          </a:p>
        </p:txBody>
      </p:sp>
    </p:spTree>
    <p:extLst>
      <p:ext uri="{BB962C8B-B14F-4D97-AF65-F5344CB8AC3E}">
        <p14:creationId xmlns:p14="http://schemas.microsoft.com/office/powerpoint/2010/main" val="344390194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AC8B3FD-F429-4377-85FB-F1BCF18B403D}"/>
              </a:ext>
            </a:extLst>
          </p:cNvPr>
          <p:cNvSpPr txBox="1"/>
          <p:nvPr/>
        </p:nvSpPr>
        <p:spPr>
          <a:xfrm>
            <a:off x="-107576" y="4385986"/>
            <a:ext cx="9251577" cy="2246769"/>
          </a:xfrm>
          <a:prstGeom prst="rect">
            <a:avLst/>
          </a:prstGeom>
          <a:noFill/>
        </p:spPr>
        <p:txBody>
          <a:bodyPr wrap="square">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SA" sz="3500" b="1" i="0" u="none" strike="noStrike" kern="1200" cap="none" spc="0" normalizeH="0" baseline="0" noProof="0" dirty="0">
                <a:ln>
                  <a:noFill/>
                </a:ln>
                <a:solidFill>
                  <a:prstClr val="white"/>
                </a:solidFill>
                <a:effectLst/>
                <a:uLnTx/>
                <a:uFillTx/>
                <a:latin typeface="Calibri"/>
                <a:ea typeface="+mn-ea"/>
                <a:cs typeface="Times New Roman" panose="02020603050405020304" pitchFamily="18" charset="0"/>
              </a:rPr>
              <a:t>حينئذٍ قال يسوع لتلاميذه: " مَن يُريدُ أن يتبعني فَليُنكِر نَفسهُ ويَحمِل صليبهُ ويَتبعنِي، لأنَّ مَن أراد أن يُخلِّص نَفسهُ يُهلِكُها، ومن يُهلِكُ نفسه من أجلي يجدها. لأنَّه ماذا يَنتفعُ الإنسانُ لو رَبِحَ العالمَ كُلَّهُ وخسِرَ نفسه؟ أو ماذا يُعطِي الإنسانُ فِداءً عن نَفسهِ</a:t>
            </a:r>
            <a:r>
              <a:rPr kumimoji="0" lang="ar-EG" sz="3500" b="1" i="0" u="none" strike="noStrike" kern="1200" cap="none" spc="0" normalizeH="0" baseline="0" noProof="0" dirty="0">
                <a:ln>
                  <a:noFill/>
                </a:ln>
                <a:solidFill>
                  <a:prstClr val="white"/>
                </a:solidFill>
                <a:effectLst/>
                <a:uLnTx/>
                <a:uFillTx/>
                <a:latin typeface="Calibri"/>
                <a:ea typeface="+mn-ea"/>
                <a:cs typeface="Times New Roman" panose="02020603050405020304" pitchFamily="18" charset="0"/>
              </a:rPr>
              <a:t>.</a:t>
            </a:r>
            <a:endParaRPr kumimoji="0" lang="en-GB" sz="3500" b="0" i="0" u="none" strike="noStrike" kern="1200" cap="none" spc="0" normalizeH="0" baseline="0" noProof="0" dirty="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359117192"/>
      </p:ext>
    </p:extLst>
  </p:cSld>
  <p:clrMapOvr>
    <a:masterClrMapping/>
  </p:clrMapOvr>
</p:sld>
</file>

<file path=ppt/slides/slide5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22026878-3309-40D5-A910-F6D9A96AE6F6}"/>
              </a:ext>
            </a:extLst>
          </p:cNvPr>
          <p:cNvSpPr txBox="1"/>
          <p:nvPr/>
        </p:nvSpPr>
        <p:spPr>
          <a:xfrm>
            <a:off x="0" y="4345206"/>
            <a:ext cx="9144000" cy="2308324"/>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SA" sz="3600" b="1" i="0" u="none" strike="noStrike" kern="1200" cap="none" spc="0" normalizeH="0" baseline="0" noProof="0" dirty="0">
                <a:ln>
                  <a:noFill/>
                </a:ln>
                <a:solidFill>
                  <a:srgbClr val="FFFFFF"/>
                </a:solidFill>
                <a:effectLst/>
                <a:uLnTx/>
                <a:uFillTx/>
                <a:latin typeface="Calibri"/>
                <a:ea typeface="+mn-ea"/>
                <a:cs typeface="Times New Roman" panose="02020603050405020304" pitchFamily="18" charset="0"/>
              </a:rPr>
              <a:t>لأن لستُم أنتُم المُتكلِّمين بل روح أبيكُم الذي يتكلَّم فيكُم. وسيُسلم الأخ أخاه إلى المَوت، ويُسلِّم الأب ولده، ويقـوم الأولاد على آبائهم ويقتُلونهُم، وتكونون مُبغضِينَ من الجميع من أجل اسمي. والذي يَصبرُ إلى المُنتَهى فهذا يَخلُصُ.</a:t>
            </a:r>
            <a:endParaRPr kumimoji="0" lang="en-GB" sz="34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1911443049"/>
      </p:ext>
    </p:extLst>
  </p:cSld>
  <p:clrMapOvr>
    <a:masterClrMapping/>
  </p:clrMapOvr>
</p:sld>
</file>

<file path=ppt/slides/slide5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B4AA464-E7BE-4F41-BDE5-5851CEF2BF9E}"/>
              </a:ext>
            </a:extLst>
          </p:cNvPr>
          <p:cNvSpPr txBox="1"/>
          <p:nvPr/>
        </p:nvSpPr>
        <p:spPr>
          <a:xfrm>
            <a:off x="0" y="4303455"/>
            <a:ext cx="9144000" cy="2554545"/>
          </a:xfrm>
          <a:prstGeom prst="rect">
            <a:avLst/>
          </a:prstGeom>
          <a:noFill/>
        </p:spPr>
        <p:txBody>
          <a:bodyPr wrap="square">
            <a:spAutoFit/>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kumimoji="0" lang="ar-SA" sz="4000" b="1" i="0" u="none" strike="noStrike" kern="0" cap="none" spc="0" normalizeH="0" baseline="0" noProof="0" dirty="0">
                <a:ln>
                  <a:noFill/>
                </a:ln>
                <a:solidFill>
                  <a:prstClr val="white"/>
                </a:solidFill>
                <a:effectLst/>
                <a:uLnTx/>
                <a:uFillTx/>
                <a:latin typeface="Calibri"/>
                <a:ea typeface="+mn-ea"/>
                <a:cs typeface="Times New Roman" panose="02020603050405020304" pitchFamily="18" charset="0"/>
              </a:rPr>
              <a:t>و سوف تـُسلمون من الوالدين و الاخوةِ و الأقارب والأصدقاء و يقتلونَ منكم . و تكونون مُبغضينَ من الجميع من أجلِ اسمي . و شعرة ٌ من رؤوسكُمْ لا تهلكُ . بصبركم تقتنون أنفسكُمْ . </a:t>
            </a:r>
            <a:endParaRPr kumimoji="0" lang="en-GB" sz="1600" b="0" i="0" u="none" strike="noStrike" kern="0" cap="none" spc="0" normalizeH="0" baseline="0" noProof="0" dirty="0">
              <a:ln>
                <a:noFill/>
              </a:ln>
              <a:solidFill>
                <a:srgbClr val="000000"/>
              </a:solidFill>
              <a:effectLst/>
              <a:uLnTx/>
              <a:uFillTx/>
              <a:latin typeface="Calibri"/>
              <a:ea typeface="+mn-ea"/>
              <a:cs typeface="+mn-cs"/>
            </a:endParaRPr>
          </a:p>
        </p:txBody>
      </p:sp>
    </p:spTree>
    <p:extLst>
      <p:ext uri="{BB962C8B-B14F-4D97-AF65-F5344CB8AC3E}">
        <p14:creationId xmlns:p14="http://schemas.microsoft.com/office/powerpoint/2010/main" val="3441578373"/>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5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09207390"/>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5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2299447" y="1"/>
            <a:ext cx="2299448" cy="806824"/>
          </a:xfrm>
        </p:spPr>
        <p:txBody>
          <a:bodyPr>
            <a:normAutofit/>
          </a:bodyPr>
          <a:lstStyle/>
          <a:p>
            <a:pPr algn="ctr" rtl="1"/>
            <a:r>
              <a:rPr lang="ar-EG" b="1" u="sng" dirty="0">
                <a:solidFill>
                  <a:srgbClr val="FFC000"/>
                </a:solidFill>
              </a:rPr>
              <a:t>24 برمودة</a:t>
            </a:r>
            <a:endParaRPr lang="en-GB"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7EFFE808-0CF6-48F9-A738-2C2CE056E5D9}"/>
              </a:ext>
            </a:extLst>
          </p:cNvPr>
          <p:cNvSpPr txBox="1"/>
          <p:nvPr/>
        </p:nvSpPr>
        <p:spPr>
          <a:xfrm>
            <a:off x="0" y="4824007"/>
            <a:ext cx="9144000" cy="1200329"/>
          </a:xfrm>
          <a:prstGeom prst="rect">
            <a:avLst/>
          </a:prstGeom>
          <a:noFill/>
        </p:spPr>
        <p:txBody>
          <a:bodyPr wrap="square" rtlCol="0">
            <a:spAutoFit/>
          </a:bodyPr>
          <a:lstStyle/>
          <a:p>
            <a:pPr marL="0" marR="0" lvl="0" indent="0" algn="ctr" defTabSz="914400" rtl="1"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ar-EG" sz="80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120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20 أبيب</a:t>
            </a:r>
            <a:endParaRPr kumimoji="0" lang="en-GB" sz="8000" b="1" i="0" u="sng" strike="noStrike" kern="120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2509776390"/>
      </p:ext>
    </p:extLst>
  </p:cSld>
  <p:clrMapOvr>
    <a:masterClrMapping/>
  </p:clrMapOvr>
</p:sld>
</file>

<file path=ppt/slides/slide5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85188251"/>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5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2272553" y="1"/>
            <a:ext cx="2272553" cy="806824"/>
          </a:xfrm>
        </p:spPr>
        <p:txBody>
          <a:bodyPr>
            <a:normAutofit/>
          </a:bodyPr>
          <a:lstStyle/>
          <a:p>
            <a:pPr algn="ctr" rtl="1"/>
            <a:r>
              <a:rPr lang="ar-EG" sz="4400" b="1" u="sng" dirty="0">
                <a:solidFill>
                  <a:srgbClr val="FFC000"/>
                </a:solidFill>
                <a:latin typeface="Times New Roman" panose="02020603050405020304" pitchFamily="18" charset="0"/>
                <a:cs typeface="Times New Roman" panose="02020603050405020304" pitchFamily="18" charset="0"/>
              </a:rPr>
              <a:t>25 برمودة</a:t>
            </a:r>
            <a:endParaRPr lang="en-GB" sz="4400"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991C036F-65DD-490E-A99B-544371063533}"/>
              </a:ext>
            </a:extLst>
          </p:cNvPr>
          <p:cNvSpPr txBox="1"/>
          <p:nvPr/>
        </p:nvSpPr>
        <p:spPr>
          <a:xfrm>
            <a:off x="0" y="4824007"/>
            <a:ext cx="9144000" cy="1200329"/>
          </a:xfrm>
          <a:prstGeom prst="rect">
            <a:avLst/>
          </a:prstGeom>
          <a:noFill/>
        </p:spPr>
        <p:txBody>
          <a:bodyPr wrap="square" rtlCol="0">
            <a:spAutoFit/>
          </a:bodyPr>
          <a:lstStyle/>
          <a:p>
            <a:pPr marL="0" marR="0" lvl="0" indent="0" algn="ctr" defTabSz="914400" rtl="1"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ar-EG" sz="80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120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30 طوبة</a:t>
            </a:r>
            <a:endParaRPr kumimoji="0" lang="en-GB" sz="8000" b="1" i="0" u="sng" strike="noStrike" kern="120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3201387250"/>
      </p:ext>
    </p:extLst>
  </p:cSld>
  <p:clrMapOvr>
    <a:masterClrMapping/>
  </p:clrMapOvr>
</p:sld>
</file>

<file path=ppt/slides/slide5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104471312"/>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58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2299447" y="1"/>
            <a:ext cx="2299448" cy="806824"/>
          </a:xfrm>
        </p:spPr>
        <p:txBody>
          <a:bodyPr>
            <a:normAutofit/>
          </a:bodyPr>
          <a:lstStyle/>
          <a:p>
            <a:pPr algn="ctr" rtl="1"/>
            <a:r>
              <a:rPr lang="ar-EG" b="1" u="sng" dirty="0">
                <a:solidFill>
                  <a:srgbClr val="FFC000"/>
                </a:solidFill>
              </a:rPr>
              <a:t>26 برمودة</a:t>
            </a:r>
            <a:endParaRPr lang="en-GB"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7EFFE808-0CF6-48F9-A738-2C2CE056E5D9}"/>
              </a:ext>
            </a:extLst>
          </p:cNvPr>
          <p:cNvSpPr txBox="1"/>
          <p:nvPr/>
        </p:nvSpPr>
        <p:spPr>
          <a:xfrm>
            <a:off x="0" y="4824007"/>
            <a:ext cx="9144000" cy="1200329"/>
          </a:xfrm>
          <a:prstGeom prst="rect">
            <a:avLst/>
          </a:prstGeom>
          <a:noFill/>
        </p:spPr>
        <p:txBody>
          <a:bodyPr wrap="square" rtlCol="0">
            <a:spAutoFit/>
          </a:bodyPr>
          <a:lstStyle/>
          <a:p>
            <a:pPr marL="0" marR="0" lvl="0" indent="0" algn="ctr" defTabSz="914400" rtl="1"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ar-EG" sz="80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120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20 أبيب</a:t>
            </a:r>
            <a:endParaRPr kumimoji="0" lang="en-GB" sz="8000" b="1" i="0" u="sng" strike="noStrike" kern="120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3712190974"/>
      </p:ext>
    </p:extLst>
  </p:cSld>
  <p:clrMapOvr>
    <a:masterClrMapping/>
  </p:clrMapOvr>
</p:sld>
</file>

<file path=ppt/slides/slide5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139983311"/>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58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9810" name="Title 1"/>
          <p:cNvSpPr>
            <a:spLocks noGrp="1"/>
          </p:cNvSpPr>
          <p:nvPr>
            <p:ph type="title"/>
          </p:nvPr>
        </p:nvSpPr>
        <p:spPr bwMode="auto">
          <a:xfrm>
            <a:off x="-2205318" y="19050"/>
            <a:ext cx="2205318"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ar-EG" dirty="0"/>
              <a:t>27 برمودة</a:t>
            </a:r>
            <a:endParaRPr lang="en-US" dirty="0"/>
          </a:p>
        </p:txBody>
      </p:sp>
      <p:sp>
        <p:nvSpPr>
          <p:cNvPr id="119812" name="Content Placeholder 3"/>
          <p:cNvSpPr txBox="1">
            <a:spLocks/>
          </p:cNvSpPr>
          <p:nvPr/>
        </p:nvSpPr>
        <p:spPr bwMode="auto">
          <a:xfrm>
            <a:off x="0" y="4345206"/>
            <a:ext cx="9144000" cy="24560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ctr" defTabSz="457200" rtl="1" eaLnBrk="1" fontAlgn="auto" latinLnBrk="0" hangingPunct="1">
              <a:lnSpc>
                <a:spcPct val="100000"/>
              </a:lnSpc>
              <a:spcBef>
                <a:spcPct val="20000"/>
              </a:spcBef>
              <a:spcAft>
                <a:spcPts val="0"/>
              </a:spcAft>
              <a:buClrTx/>
              <a:buSzTx/>
              <a:buFontTx/>
              <a:buNone/>
              <a:tabLst/>
              <a:defRPr/>
            </a:pPr>
            <a:r>
              <a:rPr kumimoji="0" lang="ar-EG" sz="4800" b="1" i="0" u="none" strike="noStrike" kern="1200" cap="none" spc="0" normalizeH="0" baseline="0" noProof="0" dirty="0">
                <a:ln>
                  <a:noFill/>
                </a:ln>
                <a:solidFill>
                  <a:srgbClr val="FFFFFF"/>
                </a:solidFill>
                <a:effectLst/>
                <a:uLnTx/>
                <a:uFillTx/>
                <a:latin typeface="CS New Athanasius" panose="020B0500000000000000" pitchFamily="34" charset="0"/>
                <a:ea typeface="+mn-ea"/>
                <a:cs typeface="Times New Roman" panose="02020603050405020304" pitchFamily="18" charset="0"/>
              </a:rPr>
              <a:t>قد ارتَسم علينا نور وجِهكَ ياربُّ.</a:t>
            </a:r>
          </a:p>
          <a:p>
            <a:pPr marL="0" marR="0" lvl="0" indent="0" algn="ctr" defTabSz="457200" rtl="1" eaLnBrk="1" fontAlgn="auto" latinLnBrk="0" hangingPunct="1">
              <a:lnSpc>
                <a:spcPct val="100000"/>
              </a:lnSpc>
              <a:spcBef>
                <a:spcPct val="20000"/>
              </a:spcBef>
              <a:spcAft>
                <a:spcPts val="0"/>
              </a:spcAft>
              <a:buClrTx/>
              <a:buSzTx/>
              <a:buFontTx/>
              <a:buNone/>
              <a:tabLst/>
              <a:defRPr/>
            </a:pPr>
            <a:r>
              <a:rPr kumimoji="0" lang="ar-EG" sz="4800" b="1" i="0" u="none" strike="noStrike" kern="1200" cap="none" spc="0" normalizeH="0" baseline="0" noProof="0" dirty="0">
                <a:ln>
                  <a:noFill/>
                </a:ln>
                <a:solidFill>
                  <a:srgbClr val="FFFFFF"/>
                </a:solidFill>
                <a:effectLst/>
                <a:uLnTx/>
                <a:uFillTx/>
                <a:latin typeface="CS New Athanasius" panose="020B0500000000000000" pitchFamily="34" charset="0"/>
                <a:ea typeface="+mn-ea"/>
                <a:cs typeface="Times New Roman" panose="02020603050405020304" pitchFamily="18" charset="0"/>
              </a:rPr>
              <a:t> أعطيتَ سروراً لقلبي. لأنكَ أنتَ وحدكَ ياربُّ. أسكنتَني على الرَّجاءِ.</a:t>
            </a:r>
          </a:p>
        </p:txBody>
      </p:sp>
      <p:sp>
        <p:nvSpPr>
          <p:cNvPr id="5" name="Title 1">
            <a:extLst>
              <a:ext uri="{FF2B5EF4-FFF2-40B4-BE49-F238E27FC236}">
                <a16:creationId xmlns:a16="http://schemas.microsoft.com/office/drawing/2014/main" id="{C5DBA5F1-5623-413D-BB49-9B502EA262C7}"/>
              </a:ext>
            </a:extLst>
          </p:cNvPr>
          <p:cNvSpPr txBox="1">
            <a:spLocks/>
          </p:cNvSpPr>
          <p:nvPr/>
        </p:nvSpPr>
        <p:spPr bwMode="auto">
          <a:xfrm>
            <a:off x="0" y="3580031"/>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marL="0" marR="0" lvl="0" indent="0" algn="ctr" defTabSz="457200" rtl="1" eaLnBrk="1" fontAlgn="base" latinLnBrk="0" hangingPunct="1">
              <a:lnSpc>
                <a:spcPct val="100000"/>
              </a:lnSpc>
              <a:spcBef>
                <a:spcPct val="0"/>
              </a:spcBef>
              <a:spcAft>
                <a:spcPct val="0"/>
              </a:spcAft>
              <a:buClrTx/>
              <a:buSzTx/>
              <a:buFontTx/>
              <a:buNone/>
              <a:tabLst/>
              <a:defRPr/>
            </a:pPr>
            <a:r>
              <a:rPr kumimoji="0" lang="ar-EG" sz="44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المزمور ( 4 : 7 ، 8 ، 9 )</a:t>
            </a:r>
          </a:p>
        </p:txBody>
      </p:sp>
    </p:spTree>
  </p:cSld>
  <p:clrMapOvr>
    <a:masterClrMapping/>
  </p:clrMapOvr>
  <p:transition spd="slow"/>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90114094"/>
      </p:ext>
    </p:extLst>
  </p:cSld>
  <p:clrMapOvr>
    <a:masterClrMapping/>
  </p:clrMapOvr>
  <p:transition advClick="0" advTm="0"/>
</p:sld>
</file>

<file path=ppt/slides/slide59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2BB0941E-0682-456A-AE04-8F7A0F7984C5}"/>
              </a:ext>
            </a:extLst>
          </p:cNvPr>
          <p:cNvSpPr txBox="1"/>
          <p:nvPr/>
        </p:nvSpPr>
        <p:spPr>
          <a:xfrm>
            <a:off x="-161365" y="4345206"/>
            <a:ext cx="9305365" cy="2246769"/>
          </a:xfrm>
          <a:prstGeom prst="rect">
            <a:avLst/>
          </a:prstGeom>
          <a:noFill/>
        </p:spPr>
        <p:txBody>
          <a:bodyPr vert="horz" wrap="square"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SA" sz="3500" b="1" i="0" u="none" strike="noStrike" kern="1200" cap="none" spc="0" normalizeH="0" baseline="0" noProof="0" dirty="0">
                <a:ln>
                  <a:noFill/>
                </a:ln>
                <a:solidFill>
                  <a:prstClr val="white"/>
                </a:solidFill>
                <a:effectLst/>
                <a:uLnTx/>
                <a:uFillTx/>
                <a:latin typeface="Calibri"/>
                <a:ea typeface="+mn-ea"/>
                <a:cs typeface="Times New Roman" panose="02020603050405020304" pitchFamily="18" charset="0"/>
              </a:rPr>
              <a:t>حينئذٍ قال يسوع لتلاميذه: " مَن يُريد أن يتبعني فليُنكِر نفسه ويحمل صليبهُ ويتبعني، لأن مَن أراد أن يُخلِّص نفسه يُهلكها، ومَن يُهلك نفسه من أجلي يجدها. لأنه ماذا ينتفع الإنسان لو ربح العالم كُلَّه وخسر نفسه؟ أو ماذا يُعطِي الإنسان فداءً عن</a:t>
            </a:r>
            <a:r>
              <a:rPr kumimoji="0" lang="ar-EG" sz="3500" b="1" i="0" u="none" strike="noStrike" kern="1200" cap="none" spc="0" normalizeH="0" baseline="0" noProof="0" dirty="0">
                <a:ln>
                  <a:noFill/>
                </a:ln>
                <a:solidFill>
                  <a:prstClr val="white"/>
                </a:solidFill>
                <a:effectLst/>
                <a:uLnTx/>
                <a:uFillTx/>
                <a:latin typeface="Calibri"/>
                <a:ea typeface="+mn-ea"/>
                <a:cs typeface="Times New Roman" panose="02020603050405020304" pitchFamily="18" charset="0"/>
              </a:rPr>
              <a:t> </a:t>
            </a:r>
            <a:r>
              <a:rPr kumimoji="0" lang="ar-SA" sz="3500" b="1" i="0" u="none" strike="noStrike" kern="1200" cap="none" spc="0" normalizeH="0" baseline="0" noProof="0" dirty="0">
                <a:ln>
                  <a:noFill/>
                </a:ln>
                <a:solidFill>
                  <a:prstClr val="white"/>
                </a:solidFill>
                <a:effectLst/>
                <a:uLnTx/>
                <a:uFillTx/>
                <a:latin typeface="Calibri"/>
                <a:ea typeface="+mn-ea"/>
                <a:cs typeface="Times New Roman" panose="02020603050405020304" pitchFamily="18" charset="0"/>
              </a:rPr>
              <a:t>نفسه؟ </a:t>
            </a:r>
          </a:p>
        </p:txBody>
      </p:sp>
      <p:sp>
        <p:nvSpPr>
          <p:cNvPr id="3" name="Title 1">
            <a:extLst>
              <a:ext uri="{FF2B5EF4-FFF2-40B4-BE49-F238E27FC236}">
                <a16:creationId xmlns:a16="http://schemas.microsoft.com/office/drawing/2014/main" id="{23A26FB9-5B38-421F-8004-8C77EADFAA8A}"/>
              </a:ext>
            </a:extLst>
          </p:cNvPr>
          <p:cNvSpPr>
            <a:spLocks noGrp="1"/>
          </p:cNvSpPr>
          <p:nvPr/>
        </p:nvSpPr>
        <p:spPr bwMode="auto">
          <a:xfrm>
            <a:off x="0" y="3697941"/>
            <a:ext cx="9144000" cy="64726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rtl="1" eaLnBrk="0" fontAlgn="base" hangingPunct="0">
              <a:spcBef>
                <a:spcPct val="0"/>
              </a:spcBef>
              <a:spcAft>
                <a:spcPct val="0"/>
              </a:spcAft>
              <a:defRPr sz="4400" b="1" u="sng">
                <a:solidFill>
                  <a:srgbClr val="FFC000"/>
                </a:solidFill>
                <a:latin typeface="Times New Roman" pitchFamily="18" charset="0"/>
                <a:ea typeface="+mj-ea"/>
                <a:cs typeface="Times New Roman" pitchFamily="18" charset="0"/>
              </a:defRPr>
            </a:lvl1pPr>
            <a:lvl2pPr algn="ctr" rtl="1" eaLnBrk="0" fontAlgn="base" hangingPunct="0">
              <a:spcBef>
                <a:spcPct val="0"/>
              </a:spcBef>
              <a:spcAft>
                <a:spcPct val="0"/>
              </a:spcAft>
              <a:defRPr sz="3600">
                <a:solidFill>
                  <a:schemeClr val="bg1"/>
                </a:solidFill>
                <a:latin typeface="Calibri" pitchFamily="34" charset="0"/>
                <a:cs typeface="Times New Roman" pitchFamily="18" charset="0"/>
              </a:defRPr>
            </a:lvl2pPr>
            <a:lvl3pPr algn="ctr" rtl="1" eaLnBrk="0" fontAlgn="base" hangingPunct="0">
              <a:spcBef>
                <a:spcPct val="0"/>
              </a:spcBef>
              <a:spcAft>
                <a:spcPct val="0"/>
              </a:spcAft>
              <a:defRPr sz="3600">
                <a:solidFill>
                  <a:schemeClr val="bg1"/>
                </a:solidFill>
                <a:latin typeface="Calibri" pitchFamily="34" charset="0"/>
                <a:cs typeface="Times New Roman" pitchFamily="18" charset="0"/>
              </a:defRPr>
            </a:lvl3pPr>
            <a:lvl4pPr algn="ctr" rtl="1" eaLnBrk="0" fontAlgn="base" hangingPunct="0">
              <a:spcBef>
                <a:spcPct val="0"/>
              </a:spcBef>
              <a:spcAft>
                <a:spcPct val="0"/>
              </a:spcAft>
              <a:defRPr sz="3600">
                <a:solidFill>
                  <a:schemeClr val="bg1"/>
                </a:solidFill>
                <a:latin typeface="Calibri" pitchFamily="34" charset="0"/>
                <a:cs typeface="Times New Roman" pitchFamily="18" charset="0"/>
              </a:defRPr>
            </a:lvl4pPr>
            <a:lvl5pPr algn="ctr" rtl="1" eaLnBrk="0" fontAlgn="base" hangingPunct="0">
              <a:spcBef>
                <a:spcPct val="0"/>
              </a:spcBef>
              <a:spcAft>
                <a:spcPct val="0"/>
              </a:spcAft>
              <a:defRPr sz="3600">
                <a:solidFill>
                  <a:schemeClr val="bg1"/>
                </a:solidFill>
                <a:latin typeface="Calibri" pitchFamily="34" charset="0"/>
                <a:cs typeface="Times New Roman" pitchFamily="18" charset="0"/>
              </a:defRPr>
            </a:lvl5pPr>
            <a:lvl6pPr marL="457200" algn="ctr" rtl="1" eaLnBrk="1" fontAlgn="base" hangingPunct="1">
              <a:spcBef>
                <a:spcPct val="0"/>
              </a:spcBef>
              <a:spcAft>
                <a:spcPct val="0"/>
              </a:spcAft>
              <a:defRPr sz="3600">
                <a:solidFill>
                  <a:schemeClr val="bg1"/>
                </a:solidFill>
                <a:latin typeface="Arial" charset="0"/>
                <a:cs typeface="PT Bold Heading" pitchFamily="2" charset="-78"/>
              </a:defRPr>
            </a:lvl6pPr>
            <a:lvl7pPr marL="914400" algn="ctr" rtl="1" eaLnBrk="1" fontAlgn="base" hangingPunct="1">
              <a:spcBef>
                <a:spcPct val="0"/>
              </a:spcBef>
              <a:spcAft>
                <a:spcPct val="0"/>
              </a:spcAft>
              <a:defRPr sz="3600">
                <a:solidFill>
                  <a:schemeClr val="bg1"/>
                </a:solidFill>
                <a:latin typeface="Arial" charset="0"/>
                <a:cs typeface="PT Bold Heading" pitchFamily="2" charset="-78"/>
              </a:defRPr>
            </a:lvl7pPr>
            <a:lvl8pPr marL="1371600" algn="ctr" rtl="1" eaLnBrk="1" fontAlgn="base" hangingPunct="1">
              <a:spcBef>
                <a:spcPct val="0"/>
              </a:spcBef>
              <a:spcAft>
                <a:spcPct val="0"/>
              </a:spcAft>
              <a:defRPr sz="3600">
                <a:solidFill>
                  <a:schemeClr val="bg1"/>
                </a:solidFill>
                <a:latin typeface="Arial" charset="0"/>
                <a:cs typeface="PT Bold Heading" pitchFamily="2" charset="-78"/>
              </a:defRPr>
            </a:lvl8pPr>
            <a:lvl9pPr marL="1828800" algn="ctr" rtl="1" eaLnBrk="1" fontAlgn="base" hangingPunct="1">
              <a:spcBef>
                <a:spcPct val="0"/>
              </a:spcBef>
              <a:spcAft>
                <a:spcPct val="0"/>
              </a:spcAft>
              <a:defRPr sz="3600">
                <a:solidFill>
                  <a:schemeClr val="bg1"/>
                </a:solidFill>
                <a:latin typeface="Arial" charset="0"/>
                <a:cs typeface="PT Bold Heading" pitchFamily="2" charset="-78"/>
              </a:defRPr>
            </a:lvl9pPr>
          </a:lstStyle>
          <a:p>
            <a:pPr marL="0" marR="0" lvl="0" indent="0" algn="ctr" defTabSz="457200" rtl="1" eaLnBrk="1" fontAlgn="base" latinLnBrk="0" hangingPunct="1">
              <a:lnSpc>
                <a:spcPct val="100000"/>
              </a:lnSpc>
              <a:spcBef>
                <a:spcPct val="0"/>
              </a:spcBef>
              <a:spcAft>
                <a:spcPct val="0"/>
              </a:spcAft>
              <a:buClrTx/>
              <a:buSzTx/>
              <a:buFontTx/>
              <a:buNone/>
              <a:tabLst/>
              <a:defRPr/>
            </a:pPr>
            <a:r>
              <a:rPr kumimoji="0" lang="ar-SA" sz="4000" b="1" i="0" u="sng" strike="noStrike" kern="1200" cap="none" spc="0" normalizeH="0" baseline="0" noProof="0" dirty="0">
                <a:ln>
                  <a:noFill/>
                </a:ln>
                <a:solidFill>
                  <a:srgbClr val="FFC000"/>
                </a:solidFill>
                <a:effectLst/>
                <a:uLnTx/>
                <a:uFillTx/>
                <a:latin typeface="Times New Roman" pitchFamily="18" charset="0"/>
                <a:ea typeface="+mj-ea"/>
                <a:cs typeface="Times New Roman" pitchFamily="18" charset="0"/>
              </a:rPr>
              <a:t>الإنجيل من بشارة مُعلمنا متى البشير ( 16 : 24 ـ 28 )</a:t>
            </a:r>
            <a:endParaRPr kumimoji="0" lang="en-US" sz="4000" b="1" i="0" u="sng" strike="noStrike" kern="1200" cap="none" spc="0" normalizeH="0" baseline="0" noProof="0" dirty="0">
              <a:ln>
                <a:noFill/>
              </a:ln>
              <a:solidFill>
                <a:srgbClr val="FFC000"/>
              </a:solidFill>
              <a:effectLst/>
              <a:uLnTx/>
              <a:uFillTx/>
              <a:latin typeface="Times New Roman" pitchFamily="18" charset="0"/>
              <a:ea typeface="+mj-ea"/>
              <a:cs typeface="Times New Roman" pitchFamily="18" charset="0"/>
            </a:endParaRPr>
          </a:p>
        </p:txBody>
      </p:sp>
    </p:spTree>
    <p:extLst>
      <p:ext uri="{BB962C8B-B14F-4D97-AF65-F5344CB8AC3E}">
        <p14:creationId xmlns:p14="http://schemas.microsoft.com/office/powerpoint/2010/main" val="4259190396"/>
      </p:ext>
    </p:extLst>
  </p:cSld>
  <p:clrMapOvr>
    <a:masterClrMapping/>
  </p:clrMapOvr>
</p:sld>
</file>

<file path=ppt/slides/slide59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5BDB55C2-383A-4A46-8923-3744065F04D4}"/>
              </a:ext>
            </a:extLst>
          </p:cNvPr>
          <p:cNvSpPr txBox="1"/>
          <p:nvPr/>
        </p:nvSpPr>
        <p:spPr>
          <a:xfrm>
            <a:off x="0" y="4345206"/>
            <a:ext cx="9144000" cy="2554545"/>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SA" sz="4000" b="1" i="0" u="none" strike="noStrike" kern="1200" cap="none" spc="0" normalizeH="0" baseline="0" noProof="0" dirty="0">
                <a:ln>
                  <a:noFill/>
                </a:ln>
                <a:solidFill>
                  <a:prstClr val="white"/>
                </a:solidFill>
                <a:effectLst/>
                <a:uLnTx/>
                <a:uFillTx/>
                <a:latin typeface="Calibri"/>
                <a:ea typeface="+mn-ea"/>
                <a:cs typeface="Times New Roman" panose="02020603050405020304" pitchFamily="18" charset="0"/>
              </a:rPr>
              <a:t>فإن ابن الإنسان سوف يأتي في مجد أبيه مع ملائكته، وحينئذٍ يُجازي كل واحدٍ حسب أعماله.  </a:t>
            </a:r>
            <a:r>
              <a:rPr kumimoji="0" lang="ar-EG" sz="4000" b="1" i="0" u="none" strike="noStrike" kern="1200" cap="none" spc="0" normalizeH="0" baseline="0" noProof="0" dirty="0">
                <a:ln>
                  <a:noFill/>
                </a:ln>
                <a:solidFill>
                  <a:prstClr val="white"/>
                </a:solidFill>
                <a:effectLst/>
                <a:uLnTx/>
                <a:uFillTx/>
                <a:latin typeface="Calibri"/>
                <a:ea typeface="+mn-ea"/>
                <a:cs typeface="Times New Roman" panose="02020603050405020304" pitchFamily="18" charset="0"/>
              </a:rPr>
              <a:t>الحق </a:t>
            </a:r>
            <a:r>
              <a:rPr kumimoji="0" lang="ar-SA" sz="4000" b="1" i="0" u="none" strike="noStrike" kern="1200" cap="none" spc="0" normalizeH="0" baseline="0" noProof="0" dirty="0">
                <a:ln>
                  <a:noFill/>
                </a:ln>
                <a:solidFill>
                  <a:prstClr val="white"/>
                </a:solidFill>
                <a:effectLst/>
                <a:uLnTx/>
                <a:uFillTx/>
                <a:latin typeface="Calibri"/>
                <a:ea typeface="+mn-ea"/>
                <a:cs typeface="Times New Roman" panose="02020603050405020304" pitchFamily="18" charset="0"/>
              </a:rPr>
              <a:t>أقول لكم إن من القيام ههُنا قوماً لا يَذوقون الموت حتى يروا ابن الإنسان آتياً في مجد أبيه ".</a:t>
            </a:r>
            <a:endParaRPr kumimoji="0" lang="en-GB" sz="4000" b="1" i="0" u="none" strike="noStrike" kern="1200" cap="none" spc="0" normalizeH="0" baseline="0" noProof="0" dirty="0">
              <a:ln>
                <a:noFill/>
              </a:ln>
              <a:solidFill>
                <a:prstClr val="white"/>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4284406217"/>
      </p:ext>
    </p:extLst>
  </p:cSld>
  <p:clrMapOvr>
    <a:masterClrMapping/>
  </p:clrMapOvr>
</p:sld>
</file>

<file path=ppt/slides/slide5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520514664"/>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59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2326341" y="1"/>
            <a:ext cx="2326343" cy="806824"/>
          </a:xfrm>
        </p:spPr>
        <p:txBody>
          <a:bodyPr/>
          <a:lstStyle/>
          <a:p>
            <a:pPr algn="ctr" rtl="1"/>
            <a:r>
              <a:rPr lang="ar-EG" sz="4800" b="1" u="sng" dirty="0">
                <a:solidFill>
                  <a:srgbClr val="FFC000"/>
                </a:solidFill>
              </a:rPr>
              <a:t>28 برمودة</a:t>
            </a:r>
            <a:endParaRPr lang="en-GB" sz="4800" b="1" u="sng" dirty="0">
              <a:solidFill>
                <a:srgbClr val="FFC000"/>
              </a:solidFill>
            </a:endParaRPr>
          </a:p>
        </p:txBody>
      </p:sp>
      <p:sp>
        <p:nvSpPr>
          <p:cNvPr id="6" name="TextBox 5">
            <a:hlinkClick r:id="rId2" action="ppaction://hlinksldjump"/>
            <a:extLst>
              <a:ext uri="{FF2B5EF4-FFF2-40B4-BE49-F238E27FC236}">
                <a16:creationId xmlns:a16="http://schemas.microsoft.com/office/drawing/2014/main" id="{ADA2639C-0E3C-452C-B084-59D20501ADC5}"/>
              </a:ext>
            </a:extLst>
          </p:cNvPr>
          <p:cNvSpPr txBox="1"/>
          <p:nvPr/>
        </p:nvSpPr>
        <p:spPr>
          <a:xfrm>
            <a:off x="0" y="4891915"/>
            <a:ext cx="9144000" cy="1323439"/>
          </a:xfrm>
          <a:prstGeom prst="rect">
            <a:avLst/>
          </a:prstGeom>
          <a:noFill/>
        </p:spPr>
        <p:txBody>
          <a:bodyPr wrap="square" rtlCol="0">
            <a:spAutoFit/>
          </a:bodyPr>
          <a:lstStyle/>
          <a:p>
            <a:pPr marL="0" marR="0" lvl="0" indent="0" algn="ctr" defTabSz="914400" rtl="1" eaLnBrk="0" fontAlgn="base" latinLnBrk="0" hangingPunct="0">
              <a:lnSpc>
                <a:spcPct val="100000"/>
              </a:lnSpc>
              <a:spcBef>
                <a:spcPct val="20000"/>
              </a:spcBef>
              <a:spcAft>
                <a:spcPct val="0"/>
              </a:spcAft>
              <a:buClrTx/>
              <a:buSzTx/>
              <a:buFontTx/>
              <a:buNone/>
              <a:tabLst/>
              <a:defRPr/>
            </a:pPr>
            <a:r>
              <a:rPr kumimoji="0" lang="ar-EG" sz="8000" b="1" i="0" u="none" strike="noStrike" kern="0" cap="none" spc="0" normalizeH="0" baseline="0" noProof="0" dirty="0">
                <a:ln>
                  <a:noFill/>
                </a:ln>
                <a:solidFill>
                  <a:prstClr val="white"/>
                </a:solidFill>
                <a:effectLst/>
                <a:uLnTx/>
                <a:uFillTx/>
                <a:latin typeface="Calibri"/>
                <a:ea typeface="+mn-ea"/>
                <a:cs typeface="Arial" panose="020B0604020202020204" pitchFamily="34" charset="0"/>
              </a:rPr>
              <a:t>تقرأ فصول </a:t>
            </a:r>
            <a:r>
              <a:rPr kumimoji="0" lang="ar-EG" sz="8000" b="1" i="0" u="sng" strike="noStrike" kern="0" cap="none" spc="0" normalizeH="0" baseline="0" noProof="0" dirty="0">
                <a:ln>
                  <a:noFill/>
                </a:ln>
                <a:solidFill>
                  <a:srgbClr val="FFC000"/>
                </a:solidFill>
                <a:effectLst/>
                <a:uLnTx/>
                <a:uFillTx/>
                <a:latin typeface="Calibri"/>
                <a:ea typeface="+mn-ea"/>
                <a:cs typeface="Arial" panose="020B0604020202020204" pitchFamily="34" charset="0"/>
              </a:rPr>
              <a:t>25 هاتور</a:t>
            </a:r>
            <a:endParaRPr kumimoji="0" lang="en-GB" sz="8000" b="1" i="0" u="sng" strike="noStrike" kern="0" cap="none" spc="0" normalizeH="0" baseline="0" noProof="0" dirty="0">
              <a:ln>
                <a:noFill/>
              </a:ln>
              <a:solidFill>
                <a:srgbClr val="FFC000"/>
              </a:solidFill>
              <a:effectLst/>
              <a:uLnTx/>
              <a:uFillTx/>
              <a:latin typeface="Calibri"/>
              <a:ea typeface="+mn-ea"/>
              <a:cs typeface="+mn-cs"/>
            </a:endParaRPr>
          </a:p>
        </p:txBody>
      </p:sp>
    </p:spTree>
    <p:extLst>
      <p:ext uri="{BB962C8B-B14F-4D97-AF65-F5344CB8AC3E}">
        <p14:creationId xmlns:p14="http://schemas.microsoft.com/office/powerpoint/2010/main" val="2530295675"/>
      </p:ext>
    </p:extLst>
  </p:cSld>
  <p:clrMapOvr>
    <a:masterClrMapping/>
  </p:clrMapOvr>
</p:sld>
</file>

<file path=ppt/slides/slide5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942137030"/>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59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2164975" y="1"/>
            <a:ext cx="2164976" cy="806824"/>
          </a:xfrm>
        </p:spPr>
        <p:txBody>
          <a:bodyPr/>
          <a:lstStyle/>
          <a:p>
            <a:pPr algn="ctr" rtl="1"/>
            <a:r>
              <a:rPr lang="ar-EG" sz="4400" b="1" u="sng" dirty="0">
                <a:solidFill>
                  <a:srgbClr val="FFC000"/>
                </a:solidFill>
              </a:rPr>
              <a:t>29 برمودة</a:t>
            </a:r>
            <a:endParaRPr lang="en-GB" sz="4400"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5B1E9794-E758-4ED0-B4DF-E2E1C9A32A10}"/>
              </a:ext>
            </a:extLst>
          </p:cNvPr>
          <p:cNvSpPr txBox="1"/>
          <p:nvPr/>
        </p:nvSpPr>
        <p:spPr>
          <a:xfrm>
            <a:off x="0" y="4824007"/>
            <a:ext cx="9144000" cy="1323439"/>
          </a:xfrm>
          <a:prstGeom prst="rect">
            <a:avLst/>
          </a:prstGeom>
          <a:noFill/>
        </p:spPr>
        <p:txBody>
          <a:bodyPr wrap="square" rtlCol="0">
            <a:spAutoFit/>
          </a:bodyPr>
          <a:lstStyle/>
          <a:p>
            <a:pPr marL="0" marR="0" lvl="0" indent="0" algn="ctr" defTabSz="914400" rtl="1" eaLnBrk="0" fontAlgn="base" latinLnBrk="0" hangingPunct="0">
              <a:lnSpc>
                <a:spcPct val="100000"/>
              </a:lnSpc>
              <a:spcBef>
                <a:spcPct val="20000"/>
              </a:spcBef>
              <a:spcAft>
                <a:spcPct val="0"/>
              </a:spcAft>
              <a:buClrTx/>
              <a:buSzTx/>
              <a:buFontTx/>
              <a:buNone/>
              <a:tabLst/>
              <a:defRPr/>
            </a:pPr>
            <a:r>
              <a:rPr kumimoji="0" lang="ar-EG" sz="8000" b="1" i="0" u="none" strike="noStrike" kern="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1 طوبة</a:t>
            </a:r>
            <a:endParaRPr kumimoji="0" lang="en-GB" sz="8000" b="1" i="0" u="sng" strike="noStrike" kern="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108990515"/>
      </p:ext>
    </p:extLst>
  </p:cSld>
  <p:clrMapOvr>
    <a:masterClrMapping/>
  </p:clrMapOvr>
</p:sld>
</file>

<file path=ppt/slides/slide5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828248958"/>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59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31426" name="Title 1"/>
          <p:cNvSpPr>
            <a:spLocks noGrp="1"/>
          </p:cNvSpPr>
          <p:nvPr>
            <p:ph type="title"/>
          </p:nvPr>
        </p:nvSpPr>
        <p:spPr bwMode="auto">
          <a:xfrm>
            <a:off x="-2191872" y="19050"/>
            <a:ext cx="2191871"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ar-EG" dirty="0"/>
              <a:t>30 برمودة</a:t>
            </a:r>
            <a:endParaRPr lang="en-US" dirty="0"/>
          </a:p>
        </p:txBody>
      </p:sp>
      <p:sp>
        <p:nvSpPr>
          <p:cNvPr id="231428" name="Content Placeholder 3"/>
          <p:cNvSpPr txBox="1">
            <a:spLocks/>
          </p:cNvSpPr>
          <p:nvPr/>
        </p:nvSpPr>
        <p:spPr bwMode="auto">
          <a:xfrm>
            <a:off x="0" y="4345206"/>
            <a:ext cx="9144000" cy="2585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ctr" defTabSz="457200" rtl="1" eaLnBrk="1" fontAlgn="auto" latinLnBrk="0" hangingPunct="1">
              <a:lnSpc>
                <a:spcPct val="100000"/>
              </a:lnSpc>
              <a:spcBef>
                <a:spcPct val="20000"/>
              </a:spcBef>
              <a:spcAft>
                <a:spcPts val="0"/>
              </a:spcAft>
              <a:buClrTx/>
              <a:buSzTx/>
              <a:buFontTx/>
              <a:buNone/>
              <a:tabLst/>
              <a:defRPr/>
            </a:pPr>
            <a:r>
              <a:rPr kumimoji="0" lang="ar-EG" sz="5400" b="1" i="0" u="none" strike="noStrike" kern="1200" cap="none" spc="0" normalizeH="0" baseline="0" noProof="0" dirty="0">
                <a:ln>
                  <a:noFill/>
                </a:ln>
                <a:solidFill>
                  <a:srgbClr val="FFFFFF"/>
                </a:solidFill>
                <a:effectLst/>
                <a:uLnTx/>
                <a:uFillTx/>
                <a:latin typeface="CS New Athanasius" panose="020B0500000000000000" pitchFamily="34" charset="0"/>
                <a:ea typeface="+mn-ea"/>
                <a:cs typeface="Times New Roman" panose="02020603050405020304" pitchFamily="18" charset="0"/>
              </a:rPr>
              <a:t>بشَّرتُ بعدلِكَ في جماعةٍ عظيمةٍ. هوذا لا أمنعُ شفتيَّ. وأقامَ على الصَّخرة رجليَّ. وسهَّل خطواتي.</a:t>
            </a:r>
          </a:p>
        </p:txBody>
      </p:sp>
      <p:sp>
        <p:nvSpPr>
          <p:cNvPr id="5" name="Title 1">
            <a:extLst>
              <a:ext uri="{FF2B5EF4-FFF2-40B4-BE49-F238E27FC236}">
                <a16:creationId xmlns:a16="http://schemas.microsoft.com/office/drawing/2014/main" id="{0CFACED8-3976-4A65-BD5D-857516953805}"/>
              </a:ext>
            </a:extLst>
          </p:cNvPr>
          <p:cNvSpPr txBox="1">
            <a:spLocks/>
          </p:cNvSpPr>
          <p:nvPr/>
        </p:nvSpPr>
        <p:spPr bwMode="auto">
          <a:xfrm>
            <a:off x="461962" y="3580031"/>
            <a:ext cx="8220075"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marL="0" marR="0" lvl="0" indent="0" algn="ctr" defTabSz="457200" rtl="1" eaLnBrk="1" fontAlgn="base" latinLnBrk="0" hangingPunct="1">
              <a:lnSpc>
                <a:spcPct val="100000"/>
              </a:lnSpc>
              <a:spcBef>
                <a:spcPct val="0"/>
              </a:spcBef>
              <a:spcAft>
                <a:spcPct val="0"/>
              </a:spcAft>
              <a:buClrTx/>
              <a:buSzTx/>
              <a:buFontTx/>
              <a:buNone/>
              <a:tabLst/>
              <a:defRPr/>
            </a:pPr>
            <a:r>
              <a:rPr kumimoji="0" lang="ar-EG" sz="44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المزمور ( 39 : 8 ، 3 )</a:t>
            </a:r>
          </a:p>
        </p:txBody>
      </p:sp>
    </p:spTree>
  </p:cSld>
  <p:clrMapOvr>
    <a:masterClrMapping/>
  </p:clrMapOvr>
  <p:transition spd="slow"/>
</p:sld>
</file>

<file path=ppt/slides/slide59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F7862923-6CE8-48BC-92DB-B0FE4CF24050}"/>
              </a:ext>
            </a:extLst>
          </p:cNvPr>
          <p:cNvSpPr txBox="1"/>
          <p:nvPr/>
        </p:nvSpPr>
        <p:spPr>
          <a:xfrm>
            <a:off x="0" y="4345206"/>
            <a:ext cx="9144000" cy="2554545"/>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SA" sz="3200" b="1" i="0" u="none" strike="noStrike" kern="1200" cap="none" spc="0" normalizeH="0" baseline="0" noProof="0" dirty="0">
                <a:ln>
                  <a:noFill/>
                </a:ln>
                <a:solidFill>
                  <a:srgbClr val="FFFFFF"/>
                </a:solidFill>
                <a:effectLst/>
                <a:uLnTx/>
                <a:uFillTx/>
                <a:latin typeface="Calibri"/>
                <a:ea typeface="+mn-ea"/>
                <a:cs typeface="Times New Roman" panose="02020603050405020304" pitchFamily="18" charset="0"/>
              </a:rPr>
              <a:t>وكان يطوفُ القُرى المُحيطة يُعلِّمُ. ودعا الاثنى عشر وابتدأ يُرسلهم اثنين اثنين، وأعطاهم سُلطاناً على الأرواح النَّجسة، وأوصاهم أن لا يحملوا شيئاً معهُم في الطَّريق غير عصاً فقط، ولا خُبزاً ولا مزوداً ولا نُحاساً في مناطقهم. بل يكونوا مشدودين</a:t>
            </a:r>
            <a:r>
              <a:rPr kumimoji="0" lang="ar-EG" sz="3200" b="1" i="0" u="none" strike="noStrike" kern="1200" cap="none" spc="0" normalizeH="0" baseline="0" noProof="0" dirty="0">
                <a:ln>
                  <a:noFill/>
                </a:ln>
                <a:solidFill>
                  <a:srgbClr val="FFFFFF"/>
                </a:solidFill>
                <a:effectLst/>
                <a:uLnTx/>
                <a:uFillTx/>
                <a:latin typeface="Calibri"/>
                <a:ea typeface="+mn-ea"/>
                <a:cs typeface="Times New Roman" panose="02020603050405020304" pitchFamily="18" charset="0"/>
              </a:rPr>
              <a:t> </a:t>
            </a:r>
            <a:r>
              <a:rPr kumimoji="0" lang="ar-SA" sz="3200" b="1" i="0" u="none" strike="noStrike" kern="1200" cap="none" spc="0" normalizeH="0" baseline="0" noProof="0" dirty="0">
                <a:ln>
                  <a:noFill/>
                </a:ln>
                <a:solidFill>
                  <a:srgbClr val="FFFFFF"/>
                </a:solidFill>
                <a:effectLst/>
                <a:uLnTx/>
                <a:uFillTx/>
                <a:latin typeface="Calibri"/>
                <a:ea typeface="+mn-ea"/>
                <a:cs typeface="Times New Roman" panose="02020603050405020304" pitchFamily="18" charset="0"/>
              </a:rPr>
              <a:t>بنعالٍ، ولا يلبسوا ثوبين. وقال لهم: " حيثما دخلتُم بيتاً فأقيموا فيه حتَّى تخرجوا من هناك. </a:t>
            </a:r>
            <a:endParaRPr kumimoji="0" lang="en-GB"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n-cs"/>
            </a:endParaRPr>
          </a:p>
        </p:txBody>
      </p:sp>
      <p:sp>
        <p:nvSpPr>
          <p:cNvPr id="3" name="Title 1">
            <a:extLst>
              <a:ext uri="{FF2B5EF4-FFF2-40B4-BE49-F238E27FC236}">
                <a16:creationId xmlns:a16="http://schemas.microsoft.com/office/drawing/2014/main" id="{3A8162AA-ECE5-4AC8-94CE-6CF7190ECDD9}"/>
              </a:ext>
            </a:extLst>
          </p:cNvPr>
          <p:cNvSpPr>
            <a:spLocks noGrp="1"/>
          </p:cNvSpPr>
          <p:nvPr/>
        </p:nvSpPr>
        <p:spPr bwMode="auto">
          <a:xfrm>
            <a:off x="0" y="3724835"/>
            <a:ext cx="9144000" cy="620371"/>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rtl="1" eaLnBrk="0" fontAlgn="base" hangingPunct="0">
              <a:spcBef>
                <a:spcPct val="0"/>
              </a:spcBef>
              <a:spcAft>
                <a:spcPct val="0"/>
              </a:spcAft>
              <a:defRPr sz="4400" b="1" u="sng">
                <a:solidFill>
                  <a:srgbClr val="FFC000"/>
                </a:solidFill>
                <a:latin typeface="Times New Roman" pitchFamily="18" charset="0"/>
                <a:ea typeface="+mj-ea"/>
                <a:cs typeface="Times New Roman" pitchFamily="18" charset="0"/>
              </a:defRPr>
            </a:lvl1pPr>
            <a:lvl2pPr algn="ctr" rtl="1" eaLnBrk="0" fontAlgn="base" hangingPunct="0">
              <a:spcBef>
                <a:spcPct val="0"/>
              </a:spcBef>
              <a:spcAft>
                <a:spcPct val="0"/>
              </a:spcAft>
              <a:defRPr sz="3600">
                <a:solidFill>
                  <a:schemeClr val="bg1"/>
                </a:solidFill>
                <a:latin typeface="Calibri" pitchFamily="34" charset="0"/>
                <a:cs typeface="Times New Roman" pitchFamily="18" charset="0"/>
              </a:defRPr>
            </a:lvl2pPr>
            <a:lvl3pPr algn="ctr" rtl="1" eaLnBrk="0" fontAlgn="base" hangingPunct="0">
              <a:spcBef>
                <a:spcPct val="0"/>
              </a:spcBef>
              <a:spcAft>
                <a:spcPct val="0"/>
              </a:spcAft>
              <a:defRPr sz="3600">
                <a:solidFill>
                  <a:schemeClr val="bg1"/>
                </a:solidFill>
                <a:latin typeface="Calibri" pitchFamily="34" charset="0"/>
                <a:cs typeface="Times New Roman" pitchFamily="18" charset="0"/>
              </a:defRPr>
            </a:lvl3pPr>
            <a:lvl4pPr algn="ctr" rtl="1" eaLnBrk="0" fontAlgn="base" hangingPunct="0">
              <a:spcBef>
                <a:spcPct val="0"/>
              </a:spcBef>
              <a:spcAft>
                <a:spcPct val="0"/>
              </a:spcAft>
              <a:defRPr sz="3600">
                <a:solidFill>
                  <a:schemeClr val="bg1"/>
                </a:solidFill>
                <a:latin typeface="Calibri" pitchFamily="34" charset="0"/>
                <a:cs typeface="Times New Roman" pitchFamily="18" charset="0"/>
              </a:defRPr>
            </a:lvl4pPr>
            <a:lvl5pPr algn="ctr" rtl="1" eaLnBrk="0" fontAlgn="base" hangingPunct="0">
              <a:spcBef>
                <a:spcPct val="0"/>
              </a:spcBef>
              <a:spcAft>
                <a:spcPct val="0"/>
              </a:spcAft>
              <a:defRPr sz="3600">
                <a:solidFill>
                  <a:schemeClr val="bg1"/>
                </a:solidFill>
                <a:latin typeface="Calibri" pitchFamily="34" charset="0"/>
                <a:cs typeface="Times New Roman" pitchFamily="18" charset="0"/>
              </a:defRPr>
            </a:lvl5pPr>
            <a:lvl6pPr marL="457200" algn="ctr" rtl="1" eaLnBrk="1" fontAlgn="base" hangingPunct="1">
              <a:spcBef>
                <a:spcPct val="0"/>
              </a:spcBef>
              <a:spcAft>
                <a:spcPct val="0"/>
              </a:spcAft>
              <a:defRPr sz="3600">
                <a:solidFill>
                  <a:schemeClr val="bg1"/>
                </a:solidFill>
                <a:latin typeface="Arial" charset="0"/>
                <a:cs typeface="PT Bold Heading" pitchFamily="2" charset="-78"/>
              </a:defRPr>
            </a:lvl6pPr>
            <a:lvl7pPr marL="914400" algn="ctr" rtl="1" eaLnBrk="1" fontAlgn="base" hangingPunct="1">
              <a:spcBef>
                <a:spcPct val="0"/>
              </a:spcBef>
              <a:spcAft>
                <a:spcPct val="0"/>
              </a:spcAft>
              <a:defRPr sz="3600">
                <a:solidFill>
                  <a:schemeClr val="bg1"/>
                </a:solidFill>
                <a:latin typeface="Arial" charset="0"/>
                <a:cs typeface="PT Bold Heading" pitchFamily="2" charset="-78"/>
              </a:defRPr>
            </a:lvl7pPr>
            <a:lvl8pPr marL="1371600" algn="ctr" rtl="1" eaLnBrk="1" fontAlgn="base" hangingPunct="1">
              <a:spcBef>
                <a:spcPct val="0"/>
              </a:spcBef>
              <a:spcAft>
                <a:spcPct val="0"/>
              </a:spcAft>
              <a:defRPr sz="3600">
                <a:solidFill>
                  <a:schemeClr val="bg1"/>
                </a:solidFill>
                <a:latin typeface="Arial" charset="0"/>
                <a:cs typeface="PT Bold Heading" pitchFamily="2" charset="-78"/>
              </a:defRPr>
            </a:lvl8pPr>
            <a:lvl9pPr marL="1828800" algn="ctr" rtl="1" eaLnBrk="1" fontAlgn="base" hangingPunct="1">
              <a:spcBef>
                <a:spcPct val="0"/>
              </a:spcBef>
              <a:spcAft>
                <a:spcPct val="0"/>
              </a:spcAft>
              <a:defRPr sz="3600">
                <a:solidFill>
                  <a:schemeClr val="bg1"/>
                </a:solidFill>
                <a:latin typeface="Arial" charset="0"/>
                <a:cs typeface="PT Bold Heading" pitchFamily="2" charset="-78"/>
              </a:defRPr>
            </a:lvl9pPr>
          </a:lstStyle>
          <a:p>
            <a:pPr marL="0" marR="0" lvl="0" indent="0" algn="ctr" defTabSz="457200" rtl="1" eaLnBrk="1" fontAlgn="base" latinLnBrk="0" hangingPunct="1">
              <a:lnSpc>
                <a:spcPct val="100000"/>
              </a:lnSpc>
              <a:spcBef>
                <a:spcPct val="0"/>
              </a:spcBef>
              <a:spcAft>
                <a:spcPct val="0"/>
              </a:spcAft>
              <a:buClrTx/>
              <a:buSzTx/>
              <a:buFontTx/>
              <a:buNone/>
              <a:tabLst/>
              <a:defRPr/>
            </a:pPr>
            <a:r>
              <a:rPr kumimoji="0" lang="ar-SA" sz="3600" b="1" i="0" u="sng" strike="noStrike" kern="1200" cap="none" spc="0" normalizeH="0" baseline="0" noProof="0" dirty="0">
                <a:ln>
                  <a:noFill/>
                </a:ln>
                <a:solidFill>
                  <a:srgbClr val="FFC000"/>
                </a:solidFill>
                <a:effectLst/>
                <a:uLnTx/>
                <a:uFillTx/>
                <a:latin typeface="Times New Roman" pitchFamily="18" charset="0"/>
                <a:ea typeface="+mj-ea"/>
                <a:cs typeface="Times New Roman" pitchFamily="18" charset="0"/>
              </a:rPr>
              <a:t>الإنجيل من بشارة مُعلمنا</a:t>
            </a:r>
            <a:r>
              <a:rPr kumimoji="0" lang="ar-EG" sz="3600" b="1" i="0" u="sng" strike="noStrike" kern="1200" cap="none" spc="0" normalizeH="0" baseline="0" noProof="0" dirty="0">
                <a:ln>
                  <a:noFill/>
                </a:ln>
                <a:solidFill>
                  <a:srgbClr val="FFC000"/>
                </a:solidFill>
                <a:effectLst/>
                <a:uLnTx/>
                <a:uFillTx/>
                <a:latin typeface="Times New Roman" pitchFamily="18" charset="0"/>
                <a:ea typeface="+mj-ea"/>
                <a:cs typeface="Times New Roman" pitchFamily="18" charset="0"/>
              </a:rPr>
              <a:t> مار</a:t>
            </a:r>
            <a:r>
              <a:rPr kumimoji="0" lang="ar-SA" sz="3600" b="1" i="0" u="sng" strike="noStrike" kern="1200" cap="none" spc="0" normalizeH="0" baseline="0" noProof="0" dirty="0">
                <a:ln>
                  <a:noFill/>
                </a:ln>
                <a:solidFill>
                  <a:srgbClr val="FFC000"/>
                </a:solidFill>
                <a:effectLst/>
                <a:uLnTx/>
                <a:uFillTx/>
                <a:latin typeface="Times New Roman" pitchFamily="18" charset="0"/>
                <a:ea typeface="+mj-ea"/>
                <a:cs typeface="Times New Roman" pitchFamily="18" charset="0"/>
              </a:rPr>
              <a:t> مرقس البشير</a:t>
            </a:r>
            <a:r>
              <a:rPr kumimoji="0" lang="ar-EG" sz="3600" b="1" i="0" u="sng" strike="noStrike" kern="1200" cap="none" spc="0" normalizeH="0" baseline="0" noProof="0" dirty="0">
                <a:ln>
                  <a:noFill/>
                </a:ln>
                <a:solidFill>
                  <a:srgbClr val="FFC000"/>
                </a:solidFill>
                <a:effectLst/>
                <a:uLnTx/>
                <a:uFillTx/>
                <a:latin typeface="Times New Roman" pitchFamily="18" charset="0"/>
                <a:ea typeface="+mj-ea"/>
                <a:cs typeface="Times New Roman" pitchFamily="18" charset="0"/>
              </a:rPr>
              <a:t> </a:t>
            </a:r>
            <a:r>
              <a:rPr kumimoji="0" lang="ar-SA" sz="3600" b="1" i="0" u="sng" strike="noStrike" kern="1200" cap="none" spc="0" normalizeH="0" baseline="0" noProof="0" dirty="0">
                <a:ln>
                  <a:noFill/>
                </a:ln>
                <a:solidFill>
                  <a:srgbClr val="FFC000"/>
                </a:solidFill>
                <a:effectLst/>
                <a:uLnTx/>
                <a:uFillTx/>
                <a:latin typeface="Times New Roman" pitchFamily="18" charset="0"/>
                <a:ea typeface="+mj-ea"/>
                <a:cs typeface="Times New Roman" pitchFamily="18" charset="0"/>
              </a:rPr>
              <a:t>( 6 : 6 ـ 13 )</a:t>
            </a:r>
            <a:endParaRPr kumimoji="0" lang="en-US" sz="3600" b="1" i="0" u="sng" strike="noStrike" kern="1200" cap="none" spc="0" normalizeH="0" baseline="0" noProof="0" dirty="0">
              <a:ln>
                <a:noFill/>
              </a:ln>
              <a:solidFill>
                <a:srgbClr val="FFC000"/>
              </a:solidFill>
              <a:effectLst/>
              <a:uLnTx/>
              <a:uFillTx/>
              <a:latin typeface="Times New Roman" pitchFamily="18" charset="0"/>
              <a:ea typeface="+mj-ea"/>
              <a:cs typeface="Times New Roman" pitchFamily="18" charset="0"/>
            </a:endParaRPr>
          </a:p>
        </p:txBody>
      </p:sp>
    </p:spTree>
    <p:extLst>
      <p:ext uri="{BB962C8B-B14F-4D97-AF65-F5344CB8AC3E}">
        <p14:creationId xmlns:p14="http://schemas.microsoft.com/office/powerpoint/2010/main" val="3718869645"/>
      </p:ext>
    </p:extLst>
  </p:cSld>
  <p:clrMapOvr>
    <a:masterClrMapping/>
  </p:clrMapOvr>
</p:sld>
</file>

<file path=ppt/slides/slide59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74E23CB0-E7B9-450C-9FB3-D045B364A1BC}"/>
              </a:ext>
            </a:extLst>
          </p:cNvPr>
          <p:cNvSpPr txBox="1"/>
          <p:nvPr/>
        </p:nvSpPr>
        <p:spPr>
          <a:xfrm>
            <a:off x="0" y="4345206"/>
            <a:ext cx="9144000" cy="2554545"/>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SA" sz="3200" b="1" i="0" u="none" strike="noStrike" kern="1200" cap="none" spc="0" normalizeH="0" baseline="0" noProof="0" dirty="0">
                <a:ln>
                  <a:noFill/>
                </a:ln>
                <a:solidFill>
                  <a:srgbClr val="FFFFFF"/>
                </a:solidFill>
                <a:effectLst/>
                <a:uLnTx/>
                <a:uFillTx/>
                <a:latin typeface="Calibri"/>
                <a:ea typeface="+mn-ea"/>
                <a:cs typeface="Times New Roman" panose="02020603050405020304" pitchFamily="18" charset="0"/>
              </a:rPr>
              <a:t>وكل موضع لا يقبلكم ولا يَسـمعُ لكم، فبينما أنتم خارجون منه انفُضوا الغبـار الذي تحت أرجـلكم شهادةً عليهم. َّ أقول لكم: ستكون لسدوم وعمورة يوم الدِّين راحة أكثر ممَّا لتلك المدينة ". فخرجوا وصاروا يكرزون أن يتوبوا. وأخرجوا شياطين كثيرةً، ودهنوا بزيتٍ مرضى كثيرين فشفوهُم.</a:t>
            </a:r>
            <a:endParaRPr kumimoji="0" lang="en-GB"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22886824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63169782"/>
      </p:ext>
    </p:extLst>
  </p:cSld>
  <p:clrMapOvr>
    <a:masterClrMapping/>
  </p:clrMapOvr>
  <p:transition advClick="0" advTm="0"/>
</p:sld>
</file>

<file path=ppt/slides/slide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1694330" y="1"/>
            <a:ext cx="1694329" cy="806824"/>
          </a:xfrm>
        </p:spPr>
        <p:txBody>
          <a:bodyPr/>
          <a:lstStyle/>
          <a:p>
            <a:pPr algn="ctr" rtl="1"/>
            <a:r>
              <a:rPr lang="en-US" sz="4400" b="1" u="sng" dirty="0">
                <a:solidFill>
                  <a:srgbClr val="FFC000"/>
                </a:solidFill>
                <a:latin typeface="Times New Roman" panose="02020603050405020304" pitchFamily="18" charset="0"/>
                <a:cs typeface="Times New Roman" panose="02020603050405020304" pitchFamily="18" charset="0"/>
              </a:rPr>
              <a:t>20</a:t>
            </a:r>
            <a:r>
              <a:rPr lang="ar-EG" sz="4400" b="1" u="sng" dirty="0">
                <a:solidFill>
                  <a:srgbClr val="FFC000"/>
                </a:solidFill>
              </a:rPr>
              <a:t> توت</a:t>
            </a:r>
            <a:endParaRPr lang="en-GB" sz="4400"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991C036F-65DD-490E-A99B-544371063533}"/>
              </a:ext>
            </a:extLst>
          </p:cNvPr>
          <p:cNvSpPr txBox="1"/>
          <p:nvPr/>
        </p:nvSpPr>
        <p:spPr>
          <a:xfrm>
            <a:off x="0" y="4945030"/>
            <a:ext cx="9144000" cy="1200329"/>
          </a:xfrm>
          <a:prstGeom prst="rect">
            <a:avLst/>
          </a:prstGeom>
          <a:noFill/>
        </p:spPr>
        <p:txBody>
          <a:bodyPr wrap="square" rtlCol="0">
            <a:spAutoFit/>
          </a:bodyPr>
          <a:lstStyle/>
          <a:p>
            <a:pPr marL="0" marR="0" lvl="0" indent="0" algn="ctr" defTabSz="914400" rtl="1"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ar-EG" sz="80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120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30 طوبة</a:t>
            </a:r>
            <a:endParaRPr kumimoji="0" lang="en-GB" sz="8000" b="1" i="0" u="sng" strike="noStrike" kern="120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3196415402"/>
      </p:ext>
    </p:extLst>
  </p:cSld>
  <p:clrMapOvr>
    <a:masterClrMapping/>
  </p:clrMapOvr>
</p:sld>
</file>

<file path=ppt/slides/slide6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20295799"/>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60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6738" name="Title 1"/>
          <p:cNvSpPr>
            <a:spLocks noGrp="1"/>
          </p:cNvSpPr>
          <p:nvPr>
            <p:ph type="title"/>
          </p:nvPr>
        </p:nvSpPr>
        <p:spPr bwMode="auto">
          <a:xfrm>
            <a:off x="-1788460" y="19050"/>
            <a:ext cx="1788459"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ar-EG" dirty="0"/>
              <a:t>1 بشنس</a:t>
            </a:r>
            <a:endParaRPr lang="en-US" dirty="0"/>
          </a:p>
        </p:txBody>
      </p:sp>
      <p:sp>
        <p:nvSpPr>
          <p:cNvPr id="116740" name="Content Placeholder 3"/>
          <p:cNvSpPr txBox="1">
            <a:spLocks/>
          </p:cNvSpPr>
          <p:nvPr/>
        </p:nvSpPr>
        <p:spPr bwMode="auto">
          <a:xfrm>
            <a:off x="0" y="4345206"/>
            <a:ext cx="914400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ctr" defTabSz="457200" rtl="1" eaLnBrk="1" fontAlgn="auto" latinLnBrk="0" hangingPunct="1">
              <a:lnSpc>
                <a:spcPct val="100000"/>
              </a:lnSpc>
              <a:spcBef>
                <a:spcPct val="20000"/>
              </a:spcBef>
              <a:spcAft>
                <a:spcPts val="0"/>
              </a:spcAft>
              <a:buClrTx/>
              <a:buSzTx/>
              <a:buFontTx/>
              <a:buNone/>
              <a:tabLst/>
              <a:defRPr/>
            </a:pPr>
            <a:r>
              <a:rPr kumimoji="0" lang="ar-EG" sz="5000" b="1" i="0" u="none" strike="noStrike" kern="1200" cap="none" spc="0" normalizeH="0" baseline="0" noProof="0" dirty="0">
                <a:ln>
                  <a:noFill/>
                </a:ln>
                <a:solidFill>
                  <a:srgbClr val="FFFFFF"/>
                </a:solidFill>
                <a:effectLst/>
                <a:uLnTx/>
                <a:uFillTx/>
                <a:latin typeface="CS New Athanasius" panose="020B0500000000000000" pitchFamily="34" charset="0"/>
                <a:ea typeface="+mn-ea"/>
                <a:cs typeface="Times New Roman" panose="02020603050405020304" pitchFamily="18" charset="0"/>
              </a:rPr>
              <a:t>أعمالٌ مجيدةٌ قد قِيلت لأجلِكِ يا مدينةَ اللهِ. وهو العليُّ الذى أسَّسها إلى الأبدِ.</a:t>
            </a:r>
          </a:p>
          <a:p>
            <a:pPr marL="0" marR="0" lvl="0" indent="0" algn="ctr" defTabSz="457200" rtl="1" eaLnBrk="1" fontAlgn="auto" latinLnBrk="0" hangingPunct="1">
              <a:lnSpc>
                <a:spcPct val="100000"/>
              </a:lnSpc>
              <a:spcBef>
                <a:spcPct val="20000"/>
              </a:spcBef>
              <a:spcAft>
                <a:spcPts val="0"/>
              </a:spcAft>
              <a:buClrTx/>
              <a:buSzTx/>
              <a:buFontTx/>
              <a:buNone/>
              <a:tabLst/>
              <a:defRPr/>
            </a:pPr>
            <a:r>
              <a:rPr kumimoji="0" lang="ar-EG" sz="5000" b="1" i="0" u="none" strike="noStrike" kern="1200" cap="none" spc="0" normalizeH="0" baseline="0" noProof="0" dirty="0">
                <a:ln>
                  <a:noFill/>
                </a:ln>
                <a:solidFill>
                  <a:srgbClr val="FFFFFF"/>
                </a:solidFill>
                <a:effectLst/>
                <a:uLnTx/>
                <a:uFillTx/>
                <a:latin typeface="CS New Athanasius" panose="020B0500000000000000" pitchFamily="34" charset="0"/>
                <a:ea typeface="+mn-ea"/>
                <a:cs typeface="Times New Roman" panose="02020603050405020304" pitchFamily="18" charset="0"/>
              </a:rPr>
              <a:t> لأنَّ سُكنَى الفَرِحِينَ جميعهم فيكِ. </a:t>
            </a:r>
          </a:p>
        </p:txBody>
      </p:sp>
      <p:sp>
        <p:nvSpPr>
          <p:cNvPr id="5" name="Title 1">
            <a:extLst>
              <a:ext uri="{FF2B5EF4-FFF2-40B4-BE49-F238E27FC236}">
                <a16:creationId xmlns:a16="http://schemas.microsoft.com/office/drawing/2014/main" id="{4687D58D-1E07-4F98-88BC-9EA28A6E36FF}"/>
              </a:ext>
            </a:extLst>
          </p:cNvPr>
          <p:cNvSpPr txBox="1">
            <a:spLocks/>
          </p:cNvSpPr>
          <p:nvPr/>
        </p:nvSpPr>
        <p:spPr bwMode="auto">
          <a:xfrm>
            <a:off x="0" y="3580031"/>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marL="0" marR="0" lvl="0" indent="0" algn="ctr" defTabSz="457200" rtl="1" eaLnBrk="1" fontAlgn="base" latinLnBrk="0" hangingPunct="1">
              <a:lnSpc>
                <a:spcPct val="100000"/>
              </a:lnSpc>
              <a:spcBef>
                <a:spcPct val="0"/>
              </a:spcBef>
              <a:spcAft>
                <a:spcPct val="0"/>
              </a:spcAft>
              <a:buClrTx/>
              <a:buSzTx/>
              <a:buFontTx/>
              <a:buNone/>
              <a:tabLst/>
              <a:defRPr/>
            </a:pPr>
            <a:r>
              <a:rPr kumimoji="0" lang="ar-EG" sz="44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المزمور ( 86 : 2 ، 5 ، 7 )</a:t>
            </a:r>
          </a:p>
        </p:txBody>
      </p:sp>
    </p:spTree>
  </p:cSld>
  <p:clrMapOvr>
    <a:masterClrMapping/>
  </p:clrMapOvr>
  <p:transition spd="slow"/>
</p:sld>
</file>

<file path=ppt/slides/slide60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A0E81550-D3D4-4369-B589-F7D65F3BEACD}"/>
              </a:ext>
            </a:extLst>
          </p:cNvPr>
          <p:cNvSpPr txBox="1"/>
          <p:nvPr/>
        </p:nvSpPr>
        <p:spPr>
          <a:xfrm>
            <a:off x="0" y="4345206"/>
            <a:ext cx="9144000" cy="2554545"/>
          </a:xfrm>
          <a:prstGeom prst="rect">
            <a:avLst/>
          </a:prstGeom>
          <a:noFill/>
        </p:spPr>
        <p:txBody>
          <a:bodyPr vert="horz" rtlCol="0">
            <a:spAutoFit/>
          </a:bodyPr>
          <a:lstStyle/>
          <a:p>
            <a:pPr marL="0" marR="0" lvl="0" indent="0" algn="justLow" defTabSz="457200" rtl="1" eaLnBrk="1" fontAlgn="auto" latinLnBrk="0" hangingPunct="1">
              <a:lnSpc>
                <a:spcPct val="100000"/>
              </a:lnSpc>
              <a:spcBef>
                <a:spcPts val="0"/>
              </a:spcBef>
              <a:spcAft>
                <a:spcPts val="0"/>
              </a:spcAft>
              <a:buClrTx/>
              <a:buSzTx/>
              <a:buFontTx/>
              <a:buNone/>
              <a:tabLst/>
              <a:defRPr/>
            </a:pPr>
            <a:r>
              <a:rPr kumimoji="0" lang="ar-SA" sz="3200" b="1" i="0" u="none" strike="noStrike" kern="1200" cap="none" spc="0" normalizeH="0" baseline="0" noProof="0" dirty="0">
                <a:ln>
                  <a:noFill/>
                </a:ln>
                <a:solidFill>
                  <a:srgbClr val="FFFFFF"/>
                </a:solidFill>
                <a:effectLst/>
                <a:uLnTx/>
                <a:uFillTx/>
                <a:latin typeface="Calibri"/>
                <a:ea typeface="+mn-ea"/>
                <a:cs typeface="Times New Roman" panose="02020603050405020304" pitchFamily="18" charset="0"/>
              </a:rPr>
              <a:t>وفيما هم سائرون دخلَ قريةً، فقَبِلَتهُ امرأةٌ اسمها مرثا فى بيتها. وكانت لهذه أختٌ تُدعَى مريم، وهى التى جلست عند قدمي يسوع وكانت تسمع كلامه. وأمَّا مرثا فكانت مرتبكةً فى قضاء خِدم كثيرةٍ. فقامت وقالت: " ياربُّ، أمَا يُعنِيك أمري بأن أُختى</a:t>
            </a:r>
            <a:r>
              <a:rPr kumimoji="0" lang="ar-EG" sz="3200" b="1" i="0" u="none" strike="noStrike" kern="1200" cap="none" spc="0" normalizeH="0" baseline="0" noProof="0" dirty="0">
                <a:ln>
                  <a:noFill/>
                </a:ln>
                <a:solidFill>
                  <a:srgbClr val="FFFFFF"/>
                </a:solidFill>
                <a:effectLst/>
                <a:uLnTx/>
                <a:uFillTx/>
                <a:latin typeface="Calibri"/>
                <a:ea typeface="+mn-ea"/>
                <a:cs typeface="Times New Roman" panose="02020603050405020304" pitchFamily="18" charset="0"/>
              </a:rPr>
              <a:t> </a:t>
            </a:r>
            <a:r>
              <a:rPr kumimoji="0" lang="ar-SA" sz="3200" b="1" i="0" u="none" strike="noStrike" kern="1200" cap="none" spc="0" normalizeH="0" baseline="0" noProof="0" dirty="0">
                <a:ln>
                  <a:noFill/>
                </a:ln>
                <a:solidFill>
                  <a:srgbClr val="FFFFFF"/>
                </a:solidFill>
                <a:effectLst/>
                <a:uLnTx/>
                <a:uFillTx/>
                <a:latin typeface="Calibri"/>
                <a:ea typeface="+mn-ea"/>
                <a:cs typeface="Times New Roman" panose="02020603050405020304" pitchFamily="18" charset="0"/>
              </a:rPr>
              <a:t>قد تركتنى أخدم وحدي؟ فقُل لها أن تُساعدني! "</a:t>
            </a:r>
          </a:p>
        </p:txBody>
      </p:sp>
      <p:sp>
        <p:nvSpPr>
          <p:cNvPr id="3" name="Title 1">
            <a:extLst>
              <a:ext uri="{FF2B5EF4-FFF2-40B4-BE49-F238E27FC236}">
                <a16:creationId xmlns:a16="http://schemas.microsoft.com/office/drawing/2014/main" id="{1D40EA26-AB16-47D3-969F-7C05B462BE02}"/>
              </a:ext>
            </a:extLst>
          </p:cNvPr>
          <p:cNvSpPr>
            <a:spLocks noGrp="1"/>
          </p:cNvSpPr>
          <p:nvPr/>
        </p:nvSpPr>
        <p:spPr bwMode="auto">
          <a:xfrm>
            <a:off x="0" y="3711388"/>
            <a:ext cx="9144000" cy="63381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rtl="1" eaLnBrk="0" fontAlgn="base" hangingPunct="0">
              <a:spcBef>
                <a:spcPct val="0"/>
              </a:spcBef>
              <a:spcAft>
                <a:spcPct val="0"/>
              </a:spcAft>
              <a:defRPr sz="4400" b="1" u="sng">
                <a:solidFill>
                  <a:srgbClr val="FFC000"/>
                </a:solidFill>
                <a:latin typeface="Times New Roman" pitchFamily="18" charset="0"/>
                <a:ea typeface="+mj-ea"/>
                <a:cs typeface="Times New Roman" pitchFamily="18" charset="0"/>
              </a:defRPr>
            </a:lvl1pPr>
            <a:lvl2pPr algn="ctr" rtl="1" eaLnBrk="0" fontAlgn="base" hangingPunct="0">
              <a:spcBef>
                <a:spcPct val="0"/>
              </a:spcBef>
              <a:spcAft>
                <a:spcPct val="0"/>
              </a:spcAft>
              <a:defRPr sz="3600">
                <a:solidFill>
                  <a:schemeClr val="bg1"/>
                </a:solidFill>
                <a:latin typeface="Calibri" pitchFamily="34" charset="0"/>
                <a:cs typeface="Times New Roman" pitchFamily="18" charset="0"/>
              </a:defRPr>
            </a:lvl2pPr>
            <a:lvl3pPr algn="ctr" rtl="1" eaLnBrk="0" fontAlgn="base" hangingPunct="0">
              <a:spcBef>
                <a:spcPct val="0"/>
              </a:spcBef>
              <a:spcAft>
                <a:spcPct val="0"/>
              </a:spcAft>
              <a:defRPr sz="3600">
                <a:solidFill>
                  <a:schemeClr val="bg1"/>
                </a:solidFill>
                <a:latin typeface="Calibri" pitchFamily="34" charset="0"/>
                <a:cs typeface="Times New Roman" pitchFamily="18" charset="0"/>
              </a:defRPr>
            </a:lvl3pPr>
            <a:lvl4pPr algn="ctr" rtl="1" eaLnBrk="0" fontAlgn="base" hangingPunct="0">
              <a:spcBef>
                <a:spcPct val="0"/>
              </a:spcBef>
              <a:spcAft>
                <a:spcPct val="0"/>
              </a:spcAft>
              <a:defRPr sz="3600">
                <a:solidFill>
                  <a:schemeClr val="bg1"/>
                </a:solidFill>
                <a:latin typeface="Calibri" pitchFamily="34" charset="0"/>
                <a:cs typeface="Times New Roman" pitchFamily="18" charset="0"/>
              </a:defRPr>
            </a:lvl4pPr>
            <a:lvl5pPr algn="ctr" rtl="1" eaLnBrk="0" fontAlgn="base" hangingPunct="0">
              <a:spcBef>
                <a:spcPct val="0"/>
              </a:spcBef>
              <a:spcAft>
                <a:spcPct val="0"/>
              </a:spcAft>
              <a:defRPr sz="3600">
                <a:solidFill>
                  <a:schemeClr val="bg1"/>
                </a:solidFill>
                <a:latin typeface="Calibri" pitchFamily="34" charset="0"/>
                <a:cs typeface="Times New Roman" pitchFamily="18" charset="0"/>
              </a:defRPr>
            </a:lvl5pPr>
            <a:lvl6pPr marL="457200" algn="ctr" rtl="1" eaLnBrk="1" fontAlgn="base" hangingPunct="1">
              <a:spcBef>
                <a:spcPct val="0"/>
              </a:spcBef>
              <a:spcAft>
                <a:spcPct val="0"/>
              </a:spcAft>
              <a:defRPr sz="3600">
                <a:solidFill>
                  <a:schemeClr val="bg1"/>
                </a:solidFill>
                <a:latin typeface="Arial" charset="0"/>
                <a:cs typeface="PT Bold Heading" pitchFamily="2" charset="-78"/>
              </a:defRPr>
            </a:lvl6pPr>
            <a:lvl7pPr marL="914400" algn="ctr" rtl="1" eaLnBrk="1" fontAlgn="base" hangingPunct="1">
              <a:spcBef>
                <a:spcPct val="0"/>
              </a:spcBef>
              <a:spcAft>
                <a:spcPct val="0"/>
              </a:spcAft>
              <a:defRPr sz="3600">
                <a:solidFill>
                  <a:schemeClr val="bg1"/>
                </a:solidFill>
                <a:latin typeface="Arial" charset="0"/>
                <a:cs typeface="PT Bold Heading" pitchFamily="2" charset="-78"/>
              </a:defRPr>
            </a:lvl7pPr>
            <a:lvl8pPr marL="1371600" algn="ctr" rtl="1" eaLnBrk="1" fontAlgn="base" hangingPunct="1">
              <a:spcBef>
                <a:spcPct val="0"/>
              </a:spcBef>
              <a:spcAft>
                <a:spcPct val="0"/>
              </a:spcAft>
              <a:defRPr sz="3600">
                <a:solidFill>
                  <a:schemeClr val="bg1"/>
                </a:solidFill>
                <a:latin typeface="Arial" charset="0"/>
                <a:cs typeface="PT Bold Heading" pitchFamily="2" charset="-78"/>
              </a:defRPr>
            </a:lvl8pPr>
            <a:lvl9pPr marL="1828800" algn="ctr" rtl="1" eaLnBrk="1" fontAlgn="base" hangingPunct="1">
              <a:spcBef>
                <a:spcPct val="0"/>
              </a:spcBef>
              <a:spcAft>
                <a:spcPct val="0"/>
              </a:spcAft>
              <a:defRPr sz="3600">
                <a:solidFill>
                  <a:schemeClr val="bg1"/>
                </a:solidFill>
                <a:latin typeface="Arial" charset="0"/>
                <a:cs typeface="PT Bold Heading" pitchFamily="2" charset="-78"/>
              </a:defRPr>
            </a:lvl9pPr>
          </a:lstStyle>
          <a:p>
            <a:pPr marL="0" marR="0" lvl="0" indent="0" algn="ctr" defTabSz="457200" rtl="1" eaLnBrk="1" fontAlgn="base" latinLnBrk="0" hangingPunct="1">
              <a:lnSpc>
                <a:spcPct val="100000"/>
              </a:lnSpc>
              <a:spcBef>
                <a:spcPct val="0"/>
              </a:spcBef>
              <a:spcAft>
                <a:spcPct val="0"/>
              </a:spcAft>
              <a:buClrTx/>
              <a:buSzTx/>
              <a:buFontTx/>
              <a:buNone/>
              <a:tabLst/>
              <a:defRPr/>
            </a:pPr>
            <a:r>
              <a:rPr kumimoji="0" lang="ar-SA" sz="3600" b="1" i="0" u="sng" strike="noStrike" kern="1200" cap="none" spc="0" normalizeH="0" baseline="0" noProof="0" dirty="0">
                <a:ln>
                  <a:noFill/>
                </a:ln>
                <a:solidFill>
                  <a:srgbClr val="FFC000"/>
                </a:solidFill>
                <a:effectLst/>
                <a:uLnTx/>
                <a:uFillTx/>
                <a:latin typeface="Times New Roman" pitchFamily="18" charset="0"/>
                <a:ea typeface="+mj-ea"/>
                <a:cs typeface="Times New Roman" pitchFamily="18" charset="0"/>
              </a:rPr>
              <a:t>الإنجيل من بشارة مُعلمنا مار لوقا البشير ( 10 : 38 ـ 42 )</a:t>
            </a:r>
            <a:endParaRPr kumimoji="0" lang="en-US" sz="3600" b="1" i="0" u="sng" strike="noStrike" kern="1200" cap="none" spc="0" normalizeH="0" baseline="0" noProof="0" dirty="0">
              <a:ln>
                <a:noFill/>
              </a:ln>
              <a:solidFill>
                <a:srgbClr val="FFC000"/>
              </a:solidFill>
              <a:effectLst/>
              <a:uLnTx/>
              <a:uFillTx/>
              <a:latin typeface="Times New Roman" pitchFamily="18" charset="0"/>
              <a:ea typeface="+mj-ea"/>
              <a:cs typeface="Times New Roman" pitchFamily="18" charset="0"/>
            </a:endParaRPr>
          </a:p>
        </p:txBody>
      </p:sp>
    </p:spTree>
    <p:extLst>
      <p:ext uri="{BB962C8B-B14F-4D97-AF65-F5344CB8AC3E}">
        <p14:creationId xmlns:p14="http://schemas.microsoft.com/office/powerpoint/2010/main" val="697393195"/>
      </p:ext>
    </p:extLst>
  </p:cSld>
  <p:clrMapOvr>
    <a:masterClrMapping/>
  </p:clrMapOvr>
</p:sld>
</file>

<file path=ppt/slides/slide60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BC6DF57E-24C2-4AA0-86B7-A71BD7DB308A}"/>
              </a:ext>
            </a:extLst>
          </p:cNvPr>
          <p:cNvSpPr txBox="1"/>
          <p:nvPr/>
        </p:nvSpPr>
        <p:spPr>
          <a:xfrm>
            <a:off x="0" y="4345206"/>
            <a:ext cx="9144000" cy="2554545"/>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SA" sz="4000" b="1" i="0" u="none" strike="noStrike" kern="1200" cap="none" spc="0" normalizeH="0" baseline="0" noProof="0" dirty="0">
                <a:ln>
                  <a:noFill/>
                </a:ln>
                <a:solidFill>
                  <a:srgbClr val="FFFFFF"/>
                </a:solidFill>
                <a:effectLst/>
                <a:uLnTx/>
                <a:uFillTx/>
                <a:latin typeface="Calibri"/>
                <a:ea typeface="+mn-ea"/>
                <a:cs typeface="Times New Roman" panose="02020603050405020304" pitchFamily="18" charset="0"/>
              </a:rPr>
              <a:t>فأجاب يســوع وقال لها: " مرثا مرثا، أنتِ تهتمِّين وتضطربين لأجل أمور كثيرةٍ، ولكنَّ الحاجة إلى واحدٍ. وأمَّا مريم فاختارت النَّصيب الصَّالحَ الذي لن يُنزع منها إلى الأبدِ.</a:t>
            </a:r>
            <a:endParaRPr kumimoji="0" lang="en-GB"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3900782533"/>
      </p:ext>
    </p:extLst>
  </p:cSld>
  <p:clrMapOvr>
    <a:masterClrMapping/>
  </p:clrMapOvr>
</p:sld>
</file>

<file path=ppt/slides/slide6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60746405"/>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60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1761565" y="1"/>
            <a:ext cx="1761565" cy="820270"/>
          </a:xfrm>
        </p:spPr>
        <p:txBody>
          <a:bodyPr/>
          <a:lstStyle/>
          <a:p>
            <a:pPr algn="ctr" rtl="1"/>
            <a:r>
              <a:rPr lang="ar-EG" sz="4400" b="1" u="sng" dirty="0">
                <a:solidFill>
                  <a:srgbClr val="FFC000"/>
                </a:solidFill>
              </a:rPr>
              <a:t>2 بشنس</a:t>
            </a:r>
            <a:endParaRPr lang="en-GB" sz="4400" b="1" u="sng" dirty="0">
              <a:solidFill>
                <a:srgbClr val="FFC000"/>
              </a:solidFill>
            </a:endParaRPr>
          </a:p>
        </p:txBody>
      </p:sp>
      <p:sp>
        <p:nvSpPr>
          <p:cNvPr id="6" name="TextBox 5">
            <a:hlinkClick r:id="rId2" action="ppaction://hlinksldjump"/>
            <a:extLst>
              <a:ext uri="{FF2B5EF4-FFF2-40B4-BE49-F238E27FC236}">
                <a16:creationId xmlns:a16="http://schemas.microsoft.com/office/drawing/2014/main" id="{D19A9E9E-F63E-4CB2-86F1-6D5F1E3F29BC}"/>
              </a:ext>
            </a:extLst>
          </p:cNvPr>
          <p:cNvSpPr txBox="1"/>
          <p:nvPr/>
        </p:nvSpPr>
        <p:spPr>
          <a:xfrm>
            <a:off x="0" y="4865021"/>
            <a:ext cx="9144001" cy="1323439"/>
          </a:xfrm>
          <a:prstGeom prst="rect">
            <a:avLst/>
          </a:prstGeom>
          <a:noFill/>
        </p:spPr>
        <p:txBody>
          <a:bodyPr wrap="square" rtlCol="0">
            <a:spAutoFit/>
          </a:bodyPr>
          <a:lstStyle/>
          <a:p>
            <a:pPr marL="0" marR="0" lvl="0" indent="0" algn="ctr" defTabSz="914400" rtl="1" eaLnBrk="0" fontAlgn="base" latinLnBrk="0" hangingPunct="0">
              <a:lnSpc>
                <a:spcPct val="100000"/>
              </a:lnSpc>
              <a:spcBef>
                <a:spcPct val="20000"/>
              </a:spcBef>
              <a:spcAft>
                <a:spcPct val="0"/>
              </a:spcAft>
              <a:buClrTx/>
              <a:buSzTx/>
              <a:buFontTx/>
              <a:buNone/>
              <a:tabLst/>
              <a:defRPr/>
            </a:pPr>
            <a:r>
              <a:rPr kumimoji="0" lang="ar-EG" sz="8000" b="1" i="0" u="none" strike="noStrike" kern="0" cap="none" spc="0" normalizeH="0" baseline="0" noProof="0" dirty="0">
                <a:ln>
                  <a:noFill/>
                </a:ln>
                <a:solidFill>
                  <a:prstClr val="white"/>
                </a:solidFill>
                <a:effectLst/>
                <a:uLnTx/>
                <a:uFillTx/>
                <a:latin typeface="Calibri"/>
                <a:ea typeface="+mn-ea"/>
                <a:cs typeface="Arial" panose="020B0604020202020204" pitchFamily="34" charset="0"/>
              </a:rPr>
              <a:t>تقرأ فصول </a:t>
            </a:r>
            <a:r>
              <a:rPr kumimoji="0" lang="ar-EG" sz="8000" b="1" i="0" u="sng" strike="noStrike" kern="0" cap="none" spc="0" normalizeH="0" baseline="0" noProof="0" dirty="0">
                <a:ln>
                  <a:noFill/>
                </a:ln>
                <a:solidFill>
                  <a:srgbClr val="FFC000"/>
                </a:solidFill>
                <a:effectLst/>
                <a:uLnTx/>
                <a:uFillTx/>
                <a:latin typeface="Calibri"/>
                <a:ea typeface="+mn-ea"/>
                <a:cs typeface="Arial" panose="020B0604020202020204" pitchFamily="34" charset="0"/>
              </a:rPr>
              <a:t>3 مسرى</a:t>
            </a:r>
            <a:endParaRPr kumimoji="0" lang="en-GB" sz="8000" b="1" i="0" u="sng" strike="noStrike" kern="0" cap="none" spc="0" normalizeH="0" baseline="0" noProof="0" dirty="0">
              <a:ln>
                <a:noFill/>
              </a:ln>
              <a:solidFill>
                <a:srgbClr val="FFC000"/>
              </a:solidFill>
              <a:effectLst/>
              <a:uLnTx/>
              <a:uFillTx/>
              <a:latin typeface="Calibri"/>
              <a:ea typeface="+mn-ea"/>
              <a:cs typeface="+mn-cs"/>
            </a:endParaRPr>
          </a:p>
        </p:txBody>
      </p:sp>
    </p:spTree>
    <p:extLst>
      <p:ext uri="{BB962C8B-B14F-4D97-AF65-F5344CB8AC3E}">
        <p14:creationId xmlns:p14="http://schemas.microsoft.com/office/powerpoint/2010/main" val="870353045"/>
      </p:ext>
    </p:extLst>
  </p:cSld>
  <p:clrMapOvr>
    <a:masterClrMapping/>
  </p:clrMapOvr>
</p:sld>
</file>

<file path=ppt/slides/slide6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13614818"/>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60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1882588" y="1"/>
            <a:ext cx="1882588" cy="806824"/>
          </a:xfrm>
        </p:spPr>
        <p:txBody>
          <a:bodyPr/>
          <a:lstStyle/>
          <a:p>
            <a:pPr algn="ctr" rtl="1"/>
            <a:r>
              <a:rPr lang="ar-EG" sz="4400" b="1" u="sng" dirty="0">
                <a:solidFill>
                  <a:srgbClr val="FFC000"/>
                </a:solidFill>
              </a:rPr>
              <a:t>3 بشنس</a:t>
            </a:r>
            <a:endParaRPr lang="en-GB" sz="4400"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5B1E9794-E758-4ED0-B4DF-E2E1C9A32A10}"/>
              </a:ext>
            </a:extLst>
          </p:cNvPr>
          <p:cNvSpPr txBox="1"/>
          <p:nvPr/>
        </p:nvSpPr>
        <p:spPr>
          <a:xfrm>
            <a:off x="0" y="4824007"/>
            <a:ext cx="9144000" cy="1323439"/>
          </a:xfrm>
          <a:prstGeom prst="rect">
            <a:avLst/>
          </a:prstGeom>
          <a:noFill/>
        </p:spPr>
        <p:txBody>
          <a:bodyPr wrap="square" rtlCol="0">
            <a:spAutoFit/>
          </a:bodyPr>
          <a:lstStyle/>
          <a:p>
            <a:pPr marL="0" marR="0" lvl="0" indent="0" algn="ctr" defTabSz="914400" rtl="1" eaLnBrk="0" fontAlgn="base" latinLnBrk="0" hangingPunct="0">
              <a:lnSpc>
                <a:spcPct val="100000"/>
              </a:lnSpc>
              <a:spcBef>
                <a:spcPct val="20000"/>
              </a:spcBef>
              <a:spcAft>
                <a:spcPct val="0"/>
              </a:spcAft>
              <a:buClrTx/>
              <a:buSzTx/>
              <a:buFontTx/>
              <a:buNone/>
              <a:tabLst/>
              <a:defRPr/>
            </a:pPr>
            <a:r>
              <a:rPr kumimoji="0" lang="ar-EG" sz="8000" b="1" i="0" u="none" strike="noStrike" kern="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1 طوبة</a:t>
            </a:r>
            <a:endParaRPr kumimoji="0" lang="en-GB" sz="8000" b="1" i="0" u="sng" strike="noStrike" kern="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1776224755"/>
      </p:ext>
    </p:extLst>
  </p:cSld>
  <p:clrMapOvr>
    <a:masterClrMapping/>
  </p:clrMapOvr>
</p:sld>
</file>

<file path=ppt/slides/slide6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48652457"/>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60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1815353" y="1"/>
            <a:ext cx="1815354" cy="806824"/>
          </a:xfrm>
        </p:spPr>
        <p:txBody>
          <a:bodyPr/>
          <a:lstStyle/>
          <a:p>
            <a:pPr algn="ctr" rtl="1"/>
            <a:r>
              <a:rPr lang="ar-EG" sz="4400" b="1" u="sng" dirty="0">
                <a:solidFill>
                  <a:srgbClr val="FFC000"/>
                </a:solidFill>
              </a:rPr>
              <a:t>4 بشنس</a:t>
            </a:r>
            <a:endParaRPr lang="en-GB" sz="4400"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CBE96778-A3D6-4544-9DF3-D87A1BA6CDEF}"/>
              </a:ext>
            </a:extLst>
          </p:cNvPr>
          <p:cNvSpPr txBox="1"/>
          <p:nvPr/>
        </p:nvSpPr>
        <p:spPr>
          <a:xfrm>
            <a:off x="0" y="4824007"/>
            <a:ext cx="9144000" cy="1323439"/>
          </a:xfrm>
          <a:prstGeom prst="rect">
            <a:avLst/>
          </a:prstGeom>
          <a:noFill/>
        </p:spPr>
        <p:txBody>
          <a:bodyPr wrap="square" rtlCol="0">
            <a:spAutoFit/>
          </a:bodyPr>
          <a:lstStyle/>
          <a:p>
            <a:pPr marL="0" marR="0" lvl="0" indent="0" algn="ctr" defTabSz="914400" rtl="1" eaLnBrk="0" fontAlgn="base" latinLnBrk="0" hangingPunct="0">
              <a:lnSpc>
                <a:spcPct val="100000"/>
              </a:lnSpc>
              <a:spcBef>
                <a:spcPct val="20000"/>
              </a:spcBef>
              <a:spcAft>
                <a:spcPct val="0"/>
              </a:spcAft>
              <a:buClrTx/>
              <a:buSzTx/>
              <a:buFontTx/>
              <a:buNone/>
              <a:tabLst/>
              <a:defRPr/>
            </a:pPr>
            <a:r>
              <a:rPr kumimoji="0" lang="ar-EG" sz="8000" b="1" i="0" u="none" strike="noStrike" kern="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29 هاتور</a:t>
            </a:r>
            <a:endParaRPr kumimoji="0" lang="en-GB" sz="8000" b="1" i="0" u="sng" strike="noStrike" kern="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142164140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49889510"/>
      </p:ext>
    </p:extLst>
  </p:cSld>
  <p:clrMapOvr>
    <a:masterClrMapping/>
  </p:clrMapOvr>
  <p:transition advClick="0" advTm="0"/>
</p:sld>
</file>

<file path=ppt/slides/slide6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570783892"/>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6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1990165" y="1"/>
            <a:ext cx="1990165" cy="806824"/>
          </a:xfrm>
        </p:spPr>
        <p:txBody>
          <a:bodyPr>
            <a:normAutofit/>
          </a:bodyPr>
          <a:lstStyle/>
          <a:p>
            <a:pPr algn="ctr" rtl="1"/>
            <a:r>
              <a:rPr lang="ar-EG" b="1" u="sng" dirty="0">
                <a:solidFill>
                  <a:srgbClr val="FFC000"/>
                </a:solidFill>
              </a:rPr>
              <a:t>5 بشنس</a:t>
            </a:r>
            <a:endParaRPr lang="en-GB"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ECAE8DA3-583F-4590-AE66-435DD1A19A32}"/>
              </a:ext>
            </a:extLst>
          </p:cNvPr>
          <p:cNvSpPr txBox="1"/>
          <p:nvPr/>
        </p:nvSpPr>
        <p:spPr>
          <a:xfrm>
            <a:off x="0" y="4998819"/>
            <a:ext cx="9144000" cy="1200329"/>
          </a:xfrm>
          <a:prstGeom prst="rect">
            <a:avLst/>
          </a:prstGeom>
          <a:noFill/>
        </p:spPr>
        <p:txBody>
          <a:bodyPr wrap="square" rtlCol="0">
            <a:spAutoFit/>
          </a:bodyPr>
          <a:lstStyle/>
          <a:p>
            <a:pPr marL="0" marR="0" lvl="0" indent="0" algn="ctr" defTabSz="914400" rtl="1"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ar-EG" sz="80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120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8 توت</a:t>
            </a:r>
            <a:endParaRPr kumimoji="0" lang="en-GB" sz="8000" b="1" i="0" u="sng" strike="noStrike" kern="120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3576136560"/>
      </p:ext>
    </p:extLst>
  </p:cSld>
  <p:clrMapOvr>
    <a:masterClrMapping/>
  </p:clrMapOvr>
</p:sld>
</file>

<file path=ppt/slides/slide6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36982500"/>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6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1801906" y="1"/>
            <a:ext cx="1801908" cy="806824"/>
          </a:xfrm>
        </p:spPr>
        <p:txBody>
          <a:bodyPr/>
          <a:lstStyle/>
          <a:p>
            <a:pPr algn="ctr" rtl="1"/>
            <a:r>
              <a:rPr lang="ar-EG" sz="4400" b="1" u="sng" dirty="0">
                <a:solidFill>
                  <a:srgbClr val="FFC000"/>
                </a:solidFill>
              </a:rPr>
              <a:t>6 بشنس</a:t>
            </a:r>
            <a:endParaRPr lang="en-GB" sz="4400"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CBE96778-A3D6-4544-9DF3-D87A1BA6CDEF}"/>
              </a:ext>
            </a:extLst>
          </p:cNvPr>
          <p:cNvSpPr txBox="1"/>
          <p:nvPr/>
        </p:nvSpPr>
        <p:spPr>
          <a:xfrm>
            <a:off x="0" y="4824007"/>
            <a:ext cx="9144000" cy="1323439"/>
          </a:xfrm>
          <a:prstGeom prst="rect">
            <a:avLst/>
          </a:prstGeom>
          <a:noFill/>
        </p:spPr>
        <p:txBody>
          <a:bodyPr wrap="square" rtlCol="0">
            <a:spAutoFit/>
          </a:bodyPr>
          <a:lstStyle/>
          <a:p>
            <a:pPr marL="0" marR="0" lvl="0" indent="0" algn="ctr" defTabSz="914400" rtl="1" eaLnBrk="0" fontAlgn="base" latinLnBrk="0" hangingPunct="0">
              <a:lnSpc>
                <a:spcPct val="100000"/>
              </a:lnSpc>
              <a:spcBef>
                <a:spcPct val="20000"/>
              </a:spcBef>
              <a:spcAft>
                <a:spcPct val="0"/>
              </a:spcAft>
              <a:buClrTx/>
              <a:buSzTx/>
              <a:buFontTx/>
              <a:buNone/>
              <a:tabLst/>
              <a:defRPr/>
            </a:pPr>
            <a:r>
              <a:rPr kumimoji="0" lang="ar-EG" sz="8000" b="1" i="0" u="none" strike="noStrike" kern="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23 برمودة</a:t>
            </a:r>
            <a:endParaRPr kumimoji="0" lang="en-GB" sz="8000" b="1" i="0" u="sng" strike="noStrike" kern="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1338228384"/>
      </p:ext>
    </p:extLst>
  </p:cSld>
  <p:clrMapOvr>
    <a:masterClrMapping/>
  </p:clrMapOvr>
</p:sld>
</file>

<file path=ppt/slides/slide6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588942899"/>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6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1775011" y="1"/>
            <a:ext cx="1775012" cy="682170"/>
          </a:xfrm>
        </p:spPr>
        <p:txBody>
          <a:bodyPr>
            <a:noAutofit/>
          </a:bodyPr>
          <a:lstStyle/>
          <a:p>
            <a:pPr algn="ctr" rtl="1"/>
            <a:r>
              <a:rPr lang="ar-EG" b="1" u="sng" dirty="0">
                <a:solidFill>
                  <a:srgbClr val="FFC000"/>
                </a:solidFill>
              </a:rPr>
              <a:t>7 بشنس</a:t>
            </a:r>
            <a:endParaRPr lang="en-GB"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ECAE8DA3-583F-4590-AE66-435DD1A19A32}"/>
              </a:ext>
            </a:extLst>
          </p:cNvPr>
          <p:cNvSpPr txBox="1"/>
          <p:nvPr/>
        </p:nvSpPr>
        <p:spPr>
          <a:xfrm>
            <a:off x="0" y="4824007"/>
            <a:ext cx="9144000" cy="1200329"/>
          </a:xfrm>
          <a:prstGeom prst="rect">
            <a:avLst/>
          </a:prstGeom>
          <a:noFill/>
        </p:spPr>
        <p:txBody>
          <a:bodyPr wrap="square" rtlCol="0">
            <a:spAutoFit/>
          </a:bodyPr>
          <a:lstStyle/>
          <a:p>
            <a:pPr marL="0" marR="0" lvl="0" indent="0" algn="ctr" defTabSz="914400" rtl="1"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ar-EG" sz="80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120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3 أبيب</a:t>
            </a:r>
            <a:endParaRPr kumimoji="0" lang="en-GB" sz="8000" b="1" i="0" u="sng" strike="noStrike" kern="120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1026556733"/>
      </p:ext>
    </p:extLst>
  </p:cSld>
  <p:clrMapOvr>
    <a:masterClrMapping/>
  </p:clrMapOvr>
</p:sld>
</file>

<file path=ppt/slides/slide6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77588400"/>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6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1801906" y="1"/>
            <a:ext cx="1801908" cy="806824"/>
          </a:xfrm>
        </p:spPr>
        <p:txBody>
          <a:bodyPr/>
          <a:lstStyle/>
          <a:p>
            <a:pPr algn="ctr" rtl="1"/>
            <a:r>
              <a:rPr lang="ar-EG" sz="4400" b="1" u="sng" dirty="0">
                <a:solidFill>
                  <a:srgbClr val="FFC000"/>
                </a:solidFill>
              </a:rPr>
              <a:t>8 بشنس</a:t>
            </a:r>
            <a:endParaRPr lang="en-GB" sz="4400"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CBE96778-A3D6-4544-9DF3-D87A1BA6CDEF}"/>
              </a:ext>
            </a:extLst>
          </p:cNvPr>
          <p:cNvSpPr txBox="1"/>
          <p:nvPr/>
        </p:nvSpPr>
        <p:spPr>
          <a:xfrm>
            <a:off x="0" y="4824007"/>
            <a:ext cx="9144000" cy="1323439"/>
          </a:xfrm>
          <a:prstGeom prst="rect">
            <a:avLst/>
          </a:prstGeom>
          <a:noFill/>
        </p:spPr>
        <p:txBody>
          <a:bodyPr wrap="square" rtlCol="0">
            <a:spAutoFit/>
          </a:bodyPr>
          <a:lstStyle/>
          <a:p>
            <a:pPr marL="0" marR="0" lvl="0" indent="0" algn="ctr" defTabSz="914400" rtl="1" eaLnBrk="0" fontAlgn="base" latinLnBrk="0" hangingPunct="0">
              <a:lnSpc>
                <a:spcPct val="100000"/>
              </a:lnSpc>
              <a:spcBef>
                <a:spcPct val="20000"/>
              </a:spcBef>
              <a:spcAft>
                <a:spcPct val="0"/>
              </a:spcAft>
              <a:buClrTx/>
              <a:buSzTx/>
              <a:buFontTx/>
              <a:buNone/>
              <a:tabLst/>
              <a:defRPr/>
            </a:pPr>
            <a:r>
              <a:rPr kumimoji="0" lang="ar-EG" sz="8000" b="1" i="0" u="none" strike="noStrike" kern="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23 برمودة</a:t>
            </a:r>
            <a:endParaRPr kumimoji="0" lang="en-GB" sz="8000" b="1" i="0" u="sng" strike="noStrike" kern="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1977663014"/>
      </p:ext>
    </p:extLst>
  </p:cSld>
  <p:clrMapOvr>
    <a:masterClrMapping/>
  </p:clrMapOvr>
</p:sld>
</file>

<file path=ppt/slides/slide6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21060264"/>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6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1842247" y="1"/>
            <a:ext cx="1842248" cy="806824"/>
          </a:xfrm>
        </p:spPr>
        <p:txBody>
          <a:bodyPr>
            <a:normAutofit/>
          </a:bodyPr>
          <a:lstStyle/>
          <a:p>
            <a:pPr algn="ctr" rtl="1"/>
            <a:r>
              <a:rPr lang="ar-EG" sz="4400" b="1" u="sng" dirty="0">
                <a:solidFill>
                  <a:srgbClr val="FFC000"/>
                </a:solidFill>
                <a:latin typeface="Times New Roman" panose="02020603050405020304" pitchFamily="18" charset="0"/>
                <a:cs typeface="Times New Roman" panose="02020603050405020304" pitchFamily="18" charset="0"/>
              </a:rPr>
              <a:t>9 بشنس</a:t>
            </a:r>
            <a:endParaRPr lang="en-GB" sz="4400"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991C036F-65DD-490E-A99B-544371063533}"/>
              </a:ext>
            </a:extLst>
          </p:cNvPr>
          <p:cNvSpPr txBox="1"/>
          <p:nvPr/>
        </p:nvSpPr>
        <p:spPr>
          <a:xfrm>
            <a:off x="0" y="4824007"/>
            <a:ext cx="9144000" cy="1200329"/>
          </a:xfrm>
          <a:prstGeom prst="rect">
            <a:avLst/>
          </a:prstGeom>
          <a:noFill/>
        </p:spPr>
        <p:txBody>
          <a:bodyPr wrap="square" rtlCol="0">
            <a:spAutoFit/>
          </a:bodyPr>
          <a:lstStyle/>
          <a:p>
            <a:pPr marL="0" marR="0" lvl="0" indent="0" algn="ctr" defTabSz="914400" rtl="1"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ar-EG" sz="80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120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16 توت</a:t>
            </a:r>
            <a:endParaRPr kumimoji="0" lang="en-GB" sz="8000" b="1" i="0" u="sng" strike="noStrike" kern="120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236113158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362" name="Title 1"/>
          <p:cNvSpPr>
            <a:spLocks noGrp="1"/>
          </p:cNvSpPr>
          <p:nvPr>
            <p:ph type="title"/>
          </p:nvPr>
        </p:nvSpPr>
        <p:spPr bwMode="auto">
          <a:xfrm>
            <a:off x="-1721224" y="19050"/>
            <a:ext cx="1721224"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ar-EG" dirty="0"/>
              <a:t>21 توت</a:t>
            </a:r>
            <a:endParaRPr lang="en-US" dirty="0"/>
          </a:p>
        </p:txBody>
      </p:sp>
      <p:sp>
        <p:nvSpPr>
          <p:cNvPr id="15364" name="Content Placeholder 3"/>
          <p:cNvSpPr txBox="1">
            <a:spLocks/>
          </p:cNvSpPr>
          <p:nvPr/>
        </p:nvSpPr>
        <p:spPr bwMode="auto">
          <a:xfrm>
            <a:off x="-147918" y="4506570"/>
            <a:ext cx="9291918" cy="2123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ctr" defTabSz="457200" rtl="1" eaLnBrk="1" fontAlgn="auto" latinLnBrk="0" hangingPunct="1">
              <a:lnSpc>
                <a:spcPct val="100000"/>
              </a:lnSpc>
              <a:spcBef>
                <a:spcPct val="20000"/>
              </a:spcBef>
              <a:spcAft>
                <a:spcPts val="0"/>
              </a:spcAft>
              <a:buClrTx/>
              <a:buSzTx/>
              <a:buFontTx/>
              <a:buNone/>
              <a:tabLst/>
              <a:defRPr/>
            </a:pPr>
            <a:r>
              <a:rPr kumimoji="0" lang="ar-EG" sz="6600" b="1" i="0" u="none" strike="noStrike" kern="1200" cap="none" spc="0" normalizeH="0" baseline="0" noProof="0" dirty="0">
                <a:ln>
                  <a:noFill/>
                </a:ln>
                <a:solidFill>
                  <a:srgbClr val="FFFFFF"/>
                </a:solidFill>
                <a:effectLst/>
                <a:uLnTx/>
                <a:uFillTx/>
                <a:latin typeface="CS New Athanasius" panose="020B0500000000000000" pitchFamily="34" charset="0"/>
                <a:ea typeface="+mn-ea"/>
                <a:cs typeface="Times New Roman" panose="02020603050405020304" pitchFamily="18" charset="0"/>
              </a:rPr>
              <a:t>يفرحُ الصدِّيقُ بالرَّبِّ، وَيَتَّكِلُ عليهِ، ويَفتَخِرُ كُلُّ المُستَقيمينَ بقلوبِهِمْ.</a:t>
            </a:r>
          </a:p>
        </p:txBody>
      </p:sp>
      <p:sp>
        <p:nvSpPr>
          <p:cNvPr id="5" name="Title 1">
            <a:extLst>
              <a:ext uri="{FF2B5EF4-FFF2-40B4-BE49-F238E27FC236}">
                <a16:creationId xmlns:a16="http://schemas.microsoft.com/office/drawing/2014/main" id="{1A6FC315-350C-41AA-8E4A-3936C57E4636}"/>
              </a:ext>
            </a:extLst>
          </p:cNvPr>
          <p:cNvSpPr txBox="1">
            <a:spLocks/>
          </p:cNvSpPr>
          <p:nvPr/>
        </p:nvSpPr>
        <p:spPr bwMode="auto">
          <a:xfrm>
            <a:off x="0" y="3641196"/>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marL="0" marR="0" lvl="0" indent="0" algn="ctr" defTabSz="457200" rtl="1" eaLnBrk="1" fontAlgn="base" latinLnBrk="0" hangingPunct="1">
              <a:lnSpc>
                <a:spcPct val="100000"/>
              </a:lnSpc>
              <a:spcBef>
                <a:spcPct val="0"/>
              </a:spcBef>
              <a:spcAft>
                <a:spcPct val="0"/>
              </a:spcAft>
              <a:buClrTx/>
              <a:buSzTx/>
              <a:buFontTx/>
              <a:buNone/>
              <a:tabLst/>
              <a:defRPr/>
            </a:pPr>
            <a:r>
              <a:rPr kumimoji="0" lang="ar-EG" sz="44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المزمور ( 63 : 7 )</a:t>
            </a:r>
          </a:p>
        </p:txBody>
      </p:sp>
    </p:spTree>
  </p:cSld>
  <p:clrMapOvr>
    <a:masterClrMapping/>
  </p:clrMapOvr>
  <p:transition spd="slow"/>
</p:sld>
</file>

<file path=ppt/slides/slide6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50331994"/>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6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61122" name="Title 1"/>
          <p:cNvSpPr>
            <a:spLocks noGrp="1"/>
          </p:cNvSpPr>
          <p:nvPr>
            <p:ph type="title"/>
          </p:nvPr>
        </p:nvSpPr>
        <p:spPr bwMode="auto">
          <a:xfrm>
            <a:off x="-2070847" y="19050"/>
            <a:ext cx="2070847"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ar-EG" dirty="0"/>
              <a:t>10 بشنس</a:t>
            </a:r>
            <a:endParaRPr lang="en-US" dirty="0"/>
          </a:p>
        </p:txBody>
      </p:sp>
      <p:sp>
        <p:nvSpPr>
          <p:cNvPr id="261124" name="Content Placeholder 3"/>
          <p:cNvSpPr txBox="1">
            <a:spLocks/>
          </p:cNvSpPr>
          <p:nvPr/>
        </p:nvSpPr>
        <p:spPr bwMode="auto">
          <a:xfrm>
            <a:off x="0" y="4345206"/>
            <a:ext cx="9144000" cy="2185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ctr" defTabSz="457200" rtl="1" eaLnBrk="1" fontAlgn="auto" latinLnBrk="0" hangingPunct="1">
              <a:lnSpc>
                <a:spcPct val="100000"/>
              </a:lnSpc>
              <a:spcBef>
                <a:spcPct val="20000"/>
              </a:spcBef>
              <a:spcAft>
                <a:spcPts val="0"/>
              </a:spcAft>
              <a:buClrTx/>
              <a:buSzTx/>
              <a:buFontTx/>
              <a:buNone/>
              <a:tabLst/>
              <a:defRPr/>
            </a:pPr>
            <a:r>
              <a:rPr kumimoji="0" lang="ar-EG" sz="4000" b="1" i="0" u="none" strike="noStrike" kern="1200" cap="none" spc="0" normalizeH="0" baseline="0" noProof="0" dirty="0">
                <a:ln>
                  <a:noFill/>
                </a:ln>
                <a:solidFill>
                  <a:srgbClr val="FFFFFF"/>
                </a:solidFill>
                <a:effectLst/>
                <a:uLnTx/>
                <a:uFillTx/>
                <a:latin typeface="CS New Athanasius" panose="020B0500000000000000" pitchFamily="34" charset="0"/>
                <a:ea typeface="+mn-ea"/>
                <a:cs typeface="Times New Roman" panose="02020603050405020304" pitchFamily="18" charset="0"/>
              </a:rPr>
              <a:t>اعلموا أن الربَّ قد جعلَ بارهُ عجباً.</a:t>
            </a:r>
          </a:p>
          <a:p>
            <a:pPr marL="0" marR="0" lvl="0" indent="0" algn="ctr" defTabSz="457200" rtl="1" eaLnBrk="1" fontAlgn="auto" latinLnBrk="0" hangingPunct="1">
              <a:lnSpc>
                <a:spcPct val="100000"/>
              </a:lnSpc>
              <a:spcBef>
                <a:spcPct val="20000"/>
              </a:spcBef>
              <a:spcAft>
                <a:spcPts val="0"/>
              </a:spcAft>
              <a:buClrTx/>
              <a:buSzTx/>
              <a:buFontTx/>
              <a:buNone/>
              <a:tabLst/>
              <a:defRPr/>
            </a:pPr>
            <a:r>
              <a:rPr kumimoji="0" lang="ar-EG" sz="4000" b="1" i="0" u="none" strike="noStrike" kern="1200" cap="none" spc="0" normalizeH="0" baseline="0" noProof="0" dirty="0">
                <a:ln>
                  <a:noFill/>
                </a:ln>
                <a:solidFill>
                  <a:srgbClr val="FFFFFF"/>
                </a:solidFill>
                <a:effectLst/>
                <a:uLnTx/>
                <a:uFillTx/>
                <a:latin typeface="CS New Athanasius" panose="020B0500000000000000" pitchFamily="34" charset="0"/>
                <a:ea typeface="+mn-ea"/>
                <a:cs typeface="Times New Roman" panose="02020603050405020304" pitchFamily="18" charset="0"/>
              </a:rPr>
              <a:t> الربُّ يستجيبُ لي إذا ما صرختُ إليه.</a:t>
            </a:r>
          </a:p>
          <a:p>
            <a:pPr marL="0" marR="0" lvl="0" indent="0" algn="ctr" defTabSz="457200" rtl="1" eaLnBrk="1" fontAlgn="auto" latinLnBrk="0" hangingPunct="1">
              <a:lnSpc>
                <a:spcPct val="100000"/>
              </a:lnSpc>
              <a:spcBef>
                <a:spcPct val="20000"/>
              </a:spcBef>
              <a:spcAft>
                <a:spcPts val="0"/>
              </a:spcAft>
              <a:buClrTx/>
              <a:buSzTx/>
              <a:buFontTx/>
              <a:buNone/>
              <a:tabLst/>
              <a:defRPr/>
            </a:pPr>
            <a:r>
              <a:rPr kumimoji="0" lang="ar-EG" sz="4000" b="1" i="0" u="none" strike="noStrike" kern="1200" cap="none" spc="0" normalizeH="0" baseline="0" noProof="0" dirty="0">
                <a:ln>
                  <a:noFill/>
                </a:ln>
                <a:solidFill>
                  <a:srgbClr val="FFFFFF"/>
                </a:solidFill>
                <a:effectLst/>
                <a:uLnTx/>
                <a:uFillTx/>
                <a:latin typeface="CS New Athanasius" panose="020B0500000000000000" pitchFamily="34" charset="0"/>
                <a:ea typeface="+mn-ea"/>
                <a:cs typeface="Times New Roman" panose="02020603050405020304" pitchFamily="18" charset="0"/>
              </a:rPr>
              <a:t> قد ارتسم علينا نور وجهك ياربُّ. أعطيتَ سروراً لقلبي.</a:t>
            </a:r>
          </a:p>
        </p:txBody>
      </p:sp>
      <p:sp>
        <p:nvSpPr>
          <p:cNvPr id="5" name="Title 1">
            <a:extLst>
              <a:ext uri="{FF2B5EF4-FFF2-40B4-BE49-F238E27FC236}">
                <a16:creationId xmlns:a16="http://schemas.microsoft.com/office/drawing/2014/main" id="{BB4AD17E-DD7E-4AAB-A6E5-B68403175F8A}"/>
              </a:ext>
            </a:extLst>
          </p:cNvPr>
          <p:cNvSpPr txBox="1">
            <a:spLocks/>
          </p:cNvSpPr>
          <p:nvPr/>
        </p:nvSpPr>
        <p:spPr bwMode="auto">
          <a:xfrm>
            <a:off x="0" y="3580031"/>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marL="0" marR="0" lvl="0" indent="0" algn="ctr" defTabSz="457200" rtl="1" eaLnBrk="1" fontAlgn="base" latinLnBrk="0" hangingPunct="1">
              <a:lnSpc>
                <a:spcPct val="100000"/>
              </a:lnSpc>
              <a:spcBef>
                <a:spcPct val="0"/>
              </a:spcBef>
              <a:spcAft>
                <a:spcPct val="0"/>
              </a:spcAft>
              <a:buClrTx/>
              <a:buSzTx/>
              <a:buFontTx/>
              <a:buNone/>
              <a:tabLst/>
              <a:defRPr/>
            </a:pPr>
            <a:r>
              <a:rPr kumimoji="0" lang="ar-EG" sz="44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المزمور ( 4 : 3 ، 4 ، 7 ، 8 )</a:t>
            </a:r>
          </a:p>
        </p:txBody>
      </p:sp>
    </p:spTree>
  </p:cSld>
  <p:clrMapOvr>
    <a:masterClrMapping/>
  </p:clrMapOvr>
  <p:transition spd="slow"/>
</p:sld>
</file>

<file path=ppt/slides/slide6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6E368EA5-D6E6-413E-BAF7-FB4368D89681}"/>
              </a:ext>
            </a:extLst>
          </p:cNvPr>
          <p:cNvSpPr txBox="1"/>
          <p:nvPr/>
        </p:nvSpPr>
        <p:spPr>
          <a:xfrm>
            <a:off x="0" y="4345206"/>
            <a:ext cx="9144000" cy="2554545"/>
          </a:xfrm>
          <a:prstGeom prst="rect">
            <a:avLst/>
          </a:prstGeom>
          <a:noFill/>
        </p:spPr>
        <p:txBody>
          <a:bodyPr vert="horz" rtlCol="0">
            <a:spAutoFit/>
          </a:bodyPr>
          <a:lstStyle/>
          <a:p>
            <a:pPr marL="0" marR="0" lvl="0" indent="0" algn="justLow" defTabSz="457200" rtl="1" eaLnBrk="1" fontAlgn="auto" latinLnBrk="0" hangingPunct="1">
              <a:lnSpc>
                <a:spcPct val="100000"/>
              </a:lnSpc>
              <a:spcBef>
                <a:spcPct val="20000"/>
              </a:spcBef>
              <a:spcAft>
                <a:spcPts val="0"/>
              </a:spcAft>
              <a:buClrTx/>
              <a:buSzTx/>
              <a:buFontTx/>
              <a:buNone/>
              <a:tabLst/>
              <a:defRPr/>
            </a:pPr>
            <a:r>
              <a:rPr kumimoji="0" lang="ar-EG" sz="3200" b="1" i="0" u="none" strike="noStrike" kern="1200" cap="none" spc="0" normalizeH="0" baseline="0" noProof="0" dirty="0">
                <a:ln>
                  <a:noFill/>
                </a:ln>
                <a:solidFill>
                  <a:srgbClr val="FFFFFF"/>
                </a:solidFill>
                <a:effectLst/>
                <a:uLnTx/>
                <a:uFillTx/>
                <a:latin typeface="Calibri"/>
                <a:ea typeface="+mn-ea"/>
                <a:cs typeface="Times New Roman" panose="02020603050405020304" pitchFamily="18" charset="0"/>
              </a:rPr>
              <a:t>في ذلكَ الوقتِ أجابَ يسوعُ وقالَ: " أحمدُكَ أيُّها الآبُ ربُّ السَّماءِ والأرضِ، لأنَّكَ أخفيتَ هذه عن الحكماءِ والفهماءِ وأعلنتها للأطفال. نَعَم أيُّها الآبُ، لأنَّ هذه هى المسرَّة التي صارت أمامكَ. كلُّ شيءٍ قد دُفعَ إليَّ مـن أبي، وليـس أحدٌ يعـرفُ الإبنَ إلاَّ الآبُ، ولا أحدٌ يعرفُ الآبَ إلاَّ الابنُ ومن أرادَ الابنُ أن يُعلنَ لهُ. </a:t>
            </a:r>
          </a:p>
        </p:txBody>
      </p:sp>
      <p:sp>
        <p:nvSpPr>
          <p:cNvPr id="3" name="Title 1">
            <a:extLst>
              <a:ext uri="{FF2B5EF4-FFF2-40B4-BE49-F238E27FC236}">
                <a16:creationId xmlns:a16="http://schemas.microsoft.com/office/drawing/2014/main" id="{7D2EB55C-81FF-40B9-BFCC-60ADA9C0DC8F}"/>
              </a:ext>
            </a:extLst>
          </p:cNvPr>
          <p:cNvSpPr>
            <a:spLocks noGrp="1"/>
          </p:cNvSpPr>
          <p:nvPr/>
        </p:nvSpPr>
        <p:spPr bwMode="auto">
          <a:xfrm>
            <a:off x="0" y="3684494"/>
            <a:ext cx="9144000" cy="66071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rtl="1" eaLnBrk="0" fontAlgn="base" hangingPunct="0">
              <a:spcBef>
                <a:spcPct val="0"/>
              </a:spcBef>
              <a:spcAft>
                <a:spcPct val="0"/>
              </a:spcAft>
              <a:defRPr sz="4400" b="1" u="sng">
                <a:solidFill>
                  <a:srgbClr val="FFC000"/>
                </a:solidFill>
                <a:latin typeface="Times New Roman" pitchFamily="18" charset="0"/>
                <a:ea typeface="+mj-ea"/>
                <a:cs typeface="Times New Roman" pitchFamily="18" charset="0"/>
              </a:defRPr>
            </a:lvl1pPr>
            <a:lvl2pPr algn="ctr" rtl="1" eaLnBrk="0" fontAlgn="base" hangingPunct="0">
              <a:spcBef>
                <a:spcPct val="0"/>
              </a:spcBef>
              <a:spcAft>
                <a:spcPct val="0"/>
              </a:spcAft>
              <a:defRPr sz="3600">
                <a:solidFill>
                  <a:schemeClr val="bg1"/>
                </a:solidFill>
                <a:latin typeface="Calibri" pitchFamily="34" charset="0"/>
                <a:cs typeface="Times New Roman" pitchFamily="18" charset="0"/>
              </a:defRPr>
            </a:lvl2pPr>
            <a:lvl3pPr algn="ctr" rtl="1" eaLnBrk="0" fontAlgn="base" hangingPunct="0">
              <a:spcBef>
                <a:spcPct val="0"/>
              </a:spcBef>
              <a:spcAft>
                <a:spcPct val="0"/>
              </a:spcAft>
              <a:defRPr sz="3600">
                <a:solidFill>
                  <a:schemeClr val="bg1"/>
                </a:solidFill>
                <a:latin typeface="Calibri" pitchFamily="34" charset="0"/>
                <a:cs typeface="Times New Roman" pitchFamily="18" charset="0"/>
              </a:defRPr>
            </a:lvl3pPr>
            <a:lvl4pPr algn="ctr" rtl="1" eaLnBrk="0" fontAlgn="base" hangingPunct="0">
              <a:spcBef>
                <a:spcPct val="0"/>
              </a:spcBef>
              <a:spcAft>
                <a:spcPct val="0"/>
              </a:spcAft>
              <a:defRPr sz="3600">
                <a:solidFill>
                  <a:schemeClr val="bg1"/>
                </a:solidFill>
                <a:latin typeface="Calibri" pitchFamily="34" charset="0"/>
                <a:cs typeface="Times New Roman" pitchFamily="18" charset="0"/>
              </a:defRPr>
            </a:lvl4pPr>
            <a:lvl5pPr algn="ctr" rtl="1" eaLnBrk="0" fontAlgn="base" hangingPunct="0">
              <a:spcBef>
                <a:spcPct val="0"/>
              </a:spcBef>
              <a:spcAft>
                <a:spcPct val="0"/>
              </a:spcAft>
              <a:defRPr sz="3600">
                <a:solidFill>
                  <a:schemeClr val="bg1"/>
                </a:solidFill>
                <a:latin typeface="Calibri" pitchFamily="34" charset="0"/>
                <a:cs typeface="Times New Roman" pitchFamily="18" charset="0"/>
              </a:defRPr>
            </a:lvl5pPr>
            <a:lvl6pPr marL="457200" algn="ctr" rtl="1" eaLnBrk="1" fontAlgn="base" hangingPunct="1">
              <a:spcBef>
                <a:spcPct val="0"/>
              </a:spcBef>
              <a:spcAft>
                <a:spcPct val="0"/>
              </a:spcAft>
              <a:defRPr sz="3600">
                <a:solidFill>
                  <a:schemeClr val="bg1"/>
                </a:solidFill>
                <a:latin typeface="Arial" charset="0"/>
                <a:cs typeface="PT Bold Heading" pitchFamily="2" charset="-78"/>
              </a:defRPr>
            </a:lvl6pPr>
            <a:lvl7pPr marL="914400" algn="ctr" rtl="1" eaLnBrk="1" fontAlgn="base" hangingPunct="1">
              <a:spcBef>
                <a:spcPct val="0"/>
              </a:spcBef>
              <a:spcAft>
                <a:spcPct val="0"/>
              </a:spcAft>
              <a:defRPr sz="3600">
                <a:solidFill>
                  <a:schemeClr val="bg1"/>
                </a:solidFill>
                <a:latin typeface="Arial" charset="0"/>
                <a:cs typeface="PT Bold Heading" pitchFamily="2" charset="-78"/>
              </a:defRPr>
            </a:lvl7pPr>
            <a:lvl8pPr marL="1371600" algn="ctr" rtl="1" eaLnBrk="1" fontAlgn="base" hangingPunct="1">
              <a:spcBef>
                <a:spcPct val="0"/>
              </a:spcBef>
              <a:spcAft>
                <a:spcPct val="0"/>
              </a:spcAft>
              <a:defRPr sz="3600">
                <a:solidFill>
                  <a:schemeClr val="bg1"/>
                </a:solidFill>
                <a:latin typeface="Arial" charset="0"/>
                <a:cs typeface="PT Bold Heading" pitchFamily="2" charset="-78"/>
              </a:defRPr>
            </a:lvl8pPr>
            <a:lvl9pPr marL="1828800" algn="ctr" rtl="1" eaLnBrk="1" fontAlgn="base" hangingPunct="1">
              <a:spcBef>
                <a:spcPct val="0"/>
              </a:spcBef>
              <a:spcAft>
                <a:spcPct val="0"/>
              </a:spcAft>
              <a:defRPr sz="3600">
                <a:solidFill>
                  <a:schemeClr val="bg1"/>
                </a:solidFill>
                <a:latin typeface="Arial" charset="0"/>
                <a:cs typeface="PT Bold Heading" pitchFamily="2" charset="-78"/>
              </a:defRPr>
            </a:lvl9pPr>
          </a:lstStyle>
          <a:p>
            <a:pPr marL="0" marR="0" lvl="0" indent="0" algn="ctr" defTabSz="457200" rtl="1" eaLnBrk="1" fontAlgn="base" latinLnBrk="0" hangingPunct="1">
              <a:lnSpc>
                <a:spcPct val="100000"/>
              </a:lnSpc>
              <a:spcBef>
                <a:spcPct val="0"/>
              </a:spcBef>
              <a:spcAft>
                <a:spcPct val="0"/>
              </a:spcAft>
              <a:buClrTx/>
              <a:buSzTx/>
              <a:buFontTx/>
              <a:buNone/>
              <a:tabLst/>
              <a:defRPr/>
            </a:pPr>
            <a:r>
              <a:rPr kumimoji="0" lang="ar-SA" sz="4000" b="1" i="0" u="sng" strike="noStrike" kern="1200" cap="none" spc="0" normalizeH="0" baseline="0" noProof="0" dirty="0">
                <a:ln>
                  <a:noFill/>
                </a:ln>
                <a:solidFill>
                  <a:srgbClr val="FFC000"/>
                </a:solidFill>
                <a:effectLst/>
                <a:uLnTx/>
                <a:uFillTx/>
                <a:latin typeface="Times New Roman" pitchFamily="18" charset="0"/>
                <a:ea typeface="+mj-ea"/>
                <a:cs typeface="Times New Roman" pitchFamily="18" charset="0"/>
              </a:rPr>
              <a:t>الإنجيل من بشارة مُعلمنا </a:t>
            </a:r>
            <a:r>
              <a:rPr kumimoji="0" lang="ar-EG" sz="4000" b="1" i="0" u="sng" strike="noStrike" kern="1200" cap="none" spc="0" normalizeH="0" baseline="0" noProof="0" dirty="0">
                <a:ln>
                  <a:noFill/>
                </a:ln>
                <a:solidFill>
                  <a:srgbClr val="FFC000"/>
                </a:solidFill>
                <a:effectLst/>
                <a:uLnTx/>
                <a:uFillTx/>
                <a:latin typeface="Times New Roman" pitchFamily="18" charset="0"/>
                <a:ea typeface="+mj-ea"/>
                <a:cs typeface="Times New Roman" pitchFamily="18" charset="0"/>
              </a:rPr>
              <a:t>متى </a:t>
            </a:r>
            <a:r>
              <a:rPr kumimoji="0" lang="ar-SA" sz="4000" b="1" i="0" u="sng" strike="noStrike" kern="1200" cap="none" spc="0" normalizeH="0" baseline="0" noProof="0" dirty="0">
                <a:ln>
                  <a:noFill/>
                </a:ln>
                <a:solidFill>
                  <a:srgbClr val="FFC000"/>
                </a:solidFill>
                <a:effectLst/>
                <a:uLnTx/>
                <a:uFillTx/>
                <a:latin typeface="Times New Roman" pitchFamily="18" charset="0"/>
                <a:ea typeface="+mj-ea"/>
                <a:cs typeface="Times New Roman" pitchFamily="18" charset="0"/>
              </a:rPr>
              <a:t>البشير ( 11 : 25 ـ 30 )</a:t>
            </a:r>
            <a:endParaRPr kumimoji="0" lang="en-US" sz="4000" b="1" i="0" u="sng" strike="noStrike" kern="1200" cap="none" spc="0" normalizeH="0" baseline="0" noProof="0" dirty="0">
              <a:ln>
                <a:noFill/>
              </a:ln>
              <a:solidFill>
                <a:srgbClr val="FFC000"/>
              </a:solidFill>
              <a:effectLst/>
              <a:uLnTx/>
              <a:uFillTx/>
              <a:latin typeface="Times New Roman" pitchFamily="18" charset="0"/>
              <a:ea typeface="+mj-ea"/>
              <a:cs typeface="Times New Roman" pitchFamily="18" charset="0"/>
            </a:endParaRPr>
          </a:p>
        </p:txBody>
      </p:sp>
    </p:spTree>
    <p:extLst>
      <p:ext uri="{BB962C8B-B14F-4D97-AF65-F5344CB8AC3E}">
        <p14:creationId xmlns:p14="http://schemas.microsoft.com/office/powerpoint/2010/main" val="2273843516"/>
      </p:ext>
    </p:extLst>
  </p:cSld>
  <p:clrMapOvr>
    <a:masterClrMapping/>
  </p:clrMapOvr>
</p:sld>
</file>

<file path=ppt/slides/slide6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9CCA2CE9-701C-4BD1-BD25-DA9449FB00F3}"/>
              </a:ext>
            </a:extLst>
          </p:cNvPr>
          <p:cNvSpPr txBox="1"/>
          <p:nvPr/>
        </p:nvSpPr>
        <p:spPr>
          <a:xfrm>
            <a:off x="0" y="4345206"/>
            <a:ext cx="9144000" cy="2554545"/>
          </a:xfrm>
          <a:prstGeom prst="rect">
            <a:avLst/>
          </a:prstGeom>
          <a:noFill/>
        </p:spPr>
        <p:txBody>
          <a:bodyPr vert="horz" rtlCol="0">
            <a:spAutoFit/>
          </a:bodyPr>
          <a:lstStyle/>
          <a:p>
            <a:pPr marL="0" marR="0" lvl="0" indent="0" algn="justLow" defTabSz="457200" rtl="1" eaLnBrk="1" fontAlgn="auto" latinLnBrk="0" hangingPunct="1">
              <a:lnSpc>
                <a:spcPct val="100000"/>
              </a:lnSpc>
              <a:spcBef>
                <a:spcPct val="20000"/>
              </a:spcBef>
              <a:spcAft>
                <a:spcPts val="0"/>
              </a:spcAft>
              <a:buClrTx/>
              <a:buSzTx/>
              <a:buFontTx/>
              <a:buNone/>
              <a:tabLst/>
              <a:defRPr/>
            </a:pPr>
            <a:r>
              <a:rPr kumimoji="0" lang="ar-EG" sz="4000" b="1" i="0" u="none" strike="noStrike" kern="1200" cap="none" spc="0" normalizeH="0" baseline="0" noProof="0" dirty="0">
                <a:ln>
                  <a:noFill/>
                </a:ln>
                <a:solidFill>
                  <a:srgbClr val="FFFFFF"/>
                </a:solidFill>
                <a:effectLst/>
                <a:uLnTx/>
                <a:uFillTx/>
                <a:latin typeface="Calibri"/>
                <a:ea typeface="+mn-ea"/>
                <a:cs typeface="Times New Roman" panose="02020603050405020304" pitchFamily="18" charset="0"/>
              </a:rPr>
              <a:t>تَعالوا إليَّ يا جميعَ المُتعبينَ والثَّقيلي الأحمالِ، وأنا أُريحُكُم. احملوا نيري عليكُم وتعلَّموا منِّي، لأنِّي وديعٌ ومتواضعُ القلبِ فتجِدُوا راحةً لنُفوسكم. لأنَّ نيري هيِّنٌ وحملِي خفيفٌ ".</a:t>
            </a:r>
          </a:p>
        </p:txBody>
      </p:sp>
    </p:spTree>
    <p:extLst>
      <p:ext uri="{BB962C8B-B14F-4D97-AF65-F5344CB8AC3E}">
        <p14:creationId xmlns:p14="http://schemas.microsoft.com/office/powerpoint/2010/main" val="2140097030"/>
      </p:ext>
    </p:extLst>
  </p:cSld>
  <p:clrMapOvr>
    <a:masterClrMapping/>
  </p:clrMapOvr>
</p:sld>
</file>

<file path=ppt/slides/slide6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11627487"/>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6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2017059" y="1"/>
            <a:ext cx="2017059" cy="806824"/>
          </a:xfrm>
        </p:spPr>
        <p:txBody>
          <a:bodyPr/>
          <a:lstStyle/>
          <a:p>
            <a:pPr algn="ctr" rtl="1"/>
            <a:r>
              <a:rPr lang="ar-EG" sz="4400" b="1" u="sng" dirty="0">
                <a:solidFill>
                  <a:srgbClr val="FFC000"/>
                </a:solidFill>
              </a:rPr>
              <a:t>11 بشنس</a:t>
            </a:r>
            <a:endParaRPr lang="en-GB" sz="4400"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8E5FBA0B-9D49-4001-9E7F-9AF296674FC0}"/>
              </a:ext>
            </a:extLst>
          </p:cNvPr>
          <p:cNvSpPr txBox="1"/>
          <p:nvPr/>
        </p:nvSpPr>
        <p:spPr>
          <a:xfrm>
            <a:off x="0" y="4824007"/>
            <a:ext cx="9144000" cy="1323439"/>
          </a:xfrm>
          <a:prstGeom prst="rect">
            <a:avLst/>
          </a:prstGeom>
          <a:noFill/>
        </p:spPr>
        <p:txBody>
          <a:bodyPr wrap="square" rtlCol="0">
            <a:spAutoFit/>
          </a:bodyPr>
          <a:lstStyle/>
          <a:p>
            <a:pPr marL="0" marR="0" lvl="0" indent="0" algn="ctr" defTabSz="914400" rtl="1" eaLnBrk="0" fontAlgn="base" latinLnBrk="0" hangingPunct="0">
              <a:lnSpc>
                <a:spcPct val="100000"/>
              </a:lnSpc>
              <a:spcBef>
                <a:spcPct val="20000"/>
              </a:spcBef>
              <a:spcAft>
                <a:spcPct val="0"/>
              </a:spcAft>
              <a:buClrTx/>
              <a:buSzTx/>
              <a:buFontTx/>
              <a:buNone/>
              <a:tabLst/>
              <a:defRPr/>
            </a:pPr>
            <a:r>
              <a:rPr kumimoji="0" lang="ar-EG" sz="8000" b="1" i="0" u="none" strike="noStrike" kern="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28 هاتور</a:t>
            </a:r>
            <a:endParaRPr kumimoji="0" lang="en-GB" sz="8000" b="1" i="0" u="sng" strike="noStrike" kern="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950217295"/>
      </p:ext>
    </p:extLst>
  </p:cSld>
  <p:clrMapOvr>
    <a:masterClrMapping/>
  </p:clrMapOvr>
</p:sld>
</file>

<file path=ppt/slides/slide6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141161268"/>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6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2097741" y="1"/>
            <a:ext cx="2097742" cy="806824"/>
          </a:xfrm>
        </p:spPr>
        <p:txBody>
          <a:bodyPr/>
          <a:lstStyle/>
          <a:p>
            <a:pPr algn="ctr" rtl="1"/>
            <a:r>
              <a:rPr lang="ar-EG" sz="4400" b="1" u="sng" dirty="0">
                <a:solidFill>
                  <a:srgbClr val="FFC000"/>
                </a:solidFill>
              </a:rPr>
              <a:t>12 بشنس</a:t>
            </a:r>
            <a:endParaRPr lang="en-GB" sz="4400" b="1" u="sng" dirty="0">
              <a:solidFill>
                <a:srgbClr val="FFC000"/>
              </a:solidFill>
            </a:endParaRPr>
          </a:p>
        </p:txBody>
      </p:sp>
      <p:sp>
        <p:nvSpPr>
          <p:cNvPr id="4" name="TextBox 3">
            <a:extLst>
              <a:ext uri="{FF2B5EF4-FFF2-40B4-BE49-F238E27FC236}">
                <a16:creationId xmlns:a16="http://schemas.microsoft.com/office/drawing/2014/main" id="{CDFDEE6D-FAD9-44AA-A0E6-F435C804EB0C}"/>
              </a:ext>
            </a:extLst>
          </p:cNvPr>
          <p:cNvSpPr txBox="1"/>
          <p:nvPr/>
        </p:nvSpPr>
        <p:spPr>
          <a:xfrm>
            <a:off x="0" y="4824007"/>
            <a:ext cx="8407774" cy="1323439"/>
          </a:xfrm>
          <a:prstGeom prst="rect">
            <a:avLst/>
          </a:prstGeom>
          <a:noFill/>
        </p:spPr>
        <p:txBody>
          <a:bodyPr wrap="square" rtlCol="0">
            <a:spAutoFit/>
          </a:bodyPr>
          <a:lstStyle/>
          <a:p>
            <a:pPr marL="0" marR="0" lvl="0" indent="0" algn="ctr" defTabSz="457200" rtl="1" eaLnBrk="1" fontAlgn="auto" latinLnBrk="0" hangingPunct="1">
              <a:lnSpc>
                <a:spcPct val="100000"/>
              </a:lnSpc>
              <a:spcBef>
                <a:spcPts val="0"/>
              </a:spcBef>
              <a:spcAft>
                <a:spcPts val="0"/>
              </a:spcAft>
              <a:buClrTx/>
              <a:buSzTx/>
              <a:buFontTx/>
              <a:buNone/>
              <a:tabLst/>
              <a:defRPr/>
            </a:pPr>
            <a:endParaRPr kumimoji="0" lang="en-GB" sz="8000" b="1"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
        <p:nvSpPr>
          <p:cNvPr id="9" name="TextBox 8">
            <a:hlinkClick r:id="rId2" action="ppaction://hlinksldjump"/>
            <a:extLst>
              <a:ext uri="{FF2B5EF4-FFF2-40B4-BE49-F238E27FC236}">
                <a16:creationId xmlns:a16="http://schemas.microsoft.com/office/drawing/2014/main" id="{42ADB5C5-4B62-4AF2-8BE5-A798BB8240A1}"/>
              </a:ext>
            </a:extLst>
          </p:cNvPr>
          <p:cNvSpPr txBox="1"/>
          <p:nvPr/>
        </p:nvSpPr>
        <p:spPr>
          <a:xfrm>
            <a:off x="736226" y="4824007"/>
            <a:ext cx="7718612" cy="1323439"/>
          </a:xfrm>
          <a:prstGeom prst="rect">
            <a:avLst/>
          </a:prstGeom>
          <a:noFill/>
        </p:spPr>
        <p:txBody>
          <a:bodyPr wrap="square" rtlCol="0">
            <a:spAutoFit/>
          </a:bodyPr>
          <a:lstStyle/>
          <a:p>
            <a:pPr marL="0" marR="0" lvl="0" indent="0" algn="ctr" defTabSz="914400" rtl="1" eaLnBrk="0" fontAlgn="base" latinLnBrk="0" hangingPunct="0">
              <a:lnSpc>
                <a:spcPct val="100000"/>
              </a:lnSpc>
              <a:spcBef>
                <a:spcPct val="20000"/>
              </a:spcBef>
              <a:spcAft>
                <a:spcPct val="0"/>
              </a:spcAft>
              <a:buClrTx/>
              <a:buSzTx/>
              <a:buFontTx/>
              <a:buNone/>
              <a:tabLst/>
              <a:defRPr/>
            </a:pPr>
            <a:r>
              <a:rPr kumimoji="0" lang="ar-EG" sz="8000" b="1" i="0" u="none" strike="noStrike" kern="0" cap="none" spc="0" normalizeH="0" baseline="0" noProof="0" dirty="0">
                <a:ln>
                  <a:noFill/>
                </a:ln>
                <a:solidFill>
                  <a:prstClr val="white"/>
                </a:solidFill>
                <a:effectLst/>
                <a:uLnTx/>
                <a:uFillTx/>
                <a:latin typeface="Calibri"/>
                <a:ea typeface="+mn-ea"/>
                <a:cs typeface="Arial" panose="020B0604020202020204" pitchFamily="34" charset="0"/>
              </a:rPr>
              <a:t>تقرأ فصول </a:t>
            </a:r>
            <a:r>
              <a:rPr kumimoji="0" lang="ar-EG" sz="8000" b="1" i="0" u="sng" strike="noStrike" kern="0" cap="none" spc="0" normalizeH="0" baseline="0" noProof="0" dirty="0">
                <a:ln>
                  <a:noFill/>
                </a:ln>
                <a:solidFill>
                  <a:srgbClr val="FFC000"/>
                </a:solidFill>
                <a:effectLst/>
                <a:uLnTx/>
                <a:uFillTx/>
                <a:latin typeface="Calibri"/>
                <a:ea typeface="+mn-ea"/>
                <a:cs typeface="Arial" panose="020B0604020202020204" pitchFamily="34" charset="0"/>
              </a:rPr>
              <a:t>17 هاتور</a:t>
            </a:r>
            <a:endParaRPr kumimoji="0" lang="en-GB" sz="8000" b="1" i="0" u="sng" strike="noStrike" kern="0" cap="none" spc="0" normalizeH="0" baseline="0" noProof="0" dirty="0">
              <a:ln>
                <a:noFill/>
              </a:ln>
              <a:solidFill>
                <a:srgbClr val="FFC000"/>
              </a:solidFill>
              <a:effectLst/>
              <a:uLnTx/>
              <a:uFillTx/>
              <a:latin typeface="Calibri"/>
              <a:ea typeface="+mn-ea"/>
              <a:cs typeface="+mn-cs"/>
            </a:endParaRPr>
          </a:p>
        </p:txBody>
      </p:sp>
    </p:spTree>
    <p:extLst>
      <p:ext uri="{BB962C8B-B14F-4D97-AF65-F5344CB8AC3E}">
        <p14:creationId xmlns:p14="http://schemas.microsoft.com/office/powerpoint/2010/main" val="435495751"/>
      </p:ext>
    </p:extLst>
  </p:cSld>
  <p:clrMapOvr>
    <a:masterClrMapping/>
  </p:clrMapOvr>
</p:sld>
</file>

<file path=ppt/slides/slide6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68861249"/>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6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2043953" y="1"/>
            <a:ext cx="2043952" cy="806824"/>
          </a:xfrm>
        </p:spPr>
        <p:txBody>
          <a:bodyPr/>
          <a:lstStyle/>
          <a:p>
            <a:pPr algn="ctr" rtl="1"/>
            <a:r>
              <a:rPr lang="ar-EG" sz="4400" b="1" u="sng" dirty="0">
                <a:solidFill>
                  <a:srgbClr val="FFC000"/>
                </a:solidFill>
              </a:rPr>
              <a:t>13 بشنس</a:t>
            </a:r>
            <a:endParaRPr lang="en-GB" sz="4400"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5B1E9794-E758-4ED0-B4DF-E2E1C9A32A10}"/>
              </a:ext>
            </a:extLst>
          </p:cNvPr>
          <p:cNvSpPr txBox="1"/>
          <p:nvPr/>
        </p:nvSpPr>
        <p:spPr>
          <a:xfrm>
            <a:off x="0" y="4824007"/>
            <a:ext cx="9144000" cy="1323439"/>
          </a:xfrm>
          <a:prstGeom prst="rect">
            <a:avLst/>
          </a:prstGeom>
          <a:noFill/>
        </p:spPr>
        <p:txBody>
          <a:bodyPr wrap="square" rtlCol="0">
            <a:spAutoFit/>
          </a:bodyPr>
          <a:lstStyle/>
          <a:p>
            <a:pPr marL="0" marR="0" lvl="0" indent="0" algn="ctr" defTabSz="914400" rtl="1" eaLnBrk="0" fontAlgn="base" latinLnBrk="0" hangingPunct="0">
              <a:lnSpc>
                <a:spcPct val="100000"/>
              </a:lnSpc>
              <a:spcBef>
                <a:spcPct val="20000"/>
              </a:spcBef>
              <a:spcAft>
                <a:spcPct val="0"/>
              </a:spcAft>
              <a:buClrTx/>
              <a:buSzTx/>
              <a:buFontTx/>
              <a:buNone/>
              <a:tabLst/>
              <a:defRPr/>
            </a:pPr>
            <a:r>
              <a:rPr kumimoji="0" lang="ar-EG" sz="8000" b="1" i="0" u="none" strike="noStrike" kern="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22 طوبة</a:t>
            </a:r>
            <a:endParaRPr kumimoji="0" lang="en-GB" sz="8000" b="1" i="0" u="sng" strike="noStrike" kern="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249367214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075" name="Content Placeholder 2"/>
          <p:cNvSpPr>
            <a:spLocks noGrp="1"/>
          </p:cNvSpPr>
          <p:nvPr>
            <p:ph idx="4294967295"/>
          </p:nvPr>
        </p:nvSpPr>
        <p:spPr bwMode="auto">
          <a:xfrm>
            <a:off x="-94129" y="4355541"/>
            <a:ext cx="9238129" cy="2502460"/>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FontTx/>
              <a:buNone/>
              <a:defRPr/>
            </a:pPr>
            <a:r>
              <a:rPr lang="ar-EG" sz="3100" b="1" dirty="0">
                <a:cs typeface="+mj-cs"/>
              </a:rPr>
              <a:t>وكان يقول لهم: " ألعلَّ يوقَدُ سراجٌ لِيوضَعَ تَحتَ المِكيَالِ أو تَحتَ السَّرِيرِ؟ أليسَ لكي يُوضَعَ على المَنارَةِ؟ فإنَّهُ ليس شيءٌ خَفِيٌّ إلاَّ وسيُظهَرُ ولا كان مَكتوماً إلاَّ ويُعلَنَ. مَنْ له أُذُنَانٌ سامِعتان فليَسمَع! ثم قال لهم أيضاً: " ما تَسمَعُونَ! بِالكَيلِ الذي بِهِ تَكِيلُونَ يُكَالُ لَكُم ويُزَادُ لَكُم أيُّها السَّامِعونَ. فإنَّ مَنْ له يُعطَى ويُزَادُ، ومَنْ ليس لهُ فالذي عِندَهُ يُنزَعُ منهُ".</a:t>
            </a:r>
            <a:endParaRPr lang="ar-SA" sz="3100" b="1" dirty="0">
              <a:cs typeface="+mj-cs"/>
            </a:endParaRPr>
          </a:p>
        </p:txBody>
      </p:sp>
      <p:sp>
        <p:nvSpPr>
          <p:cNvPr id="5" name="Title 1">
            <a:extLst>
              <a:ext uri="{FF2B5EF4-FFF2-40B4-BE49-F238E27FC236}">
                <a16:creationId xmlns:a16="http://schemas.microsoft.com/office/drawing/2014/main" id="{1DB4F83F-AD74-4EBE-934E-A4F03B117EEE}"/>
              </a:ext>
            </a:extLst>
          </p:cNvPr>
          <p:cNvSpPr>
            <a:spLocks noGrp="1"/>
          </p:cNvSpPr>
          <p:nvPr/>
        </p:nvSpPr>
        <p:spPr bwMode="auto">
          <a:xfrm>
            <a:off x="0" y="3691872"/>
            <a:ext cx="9144000" cy="66367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rtl="1" eaLnBrk="0" fontAlgn="base" hangingPunct="0">
              <a:spcBef>
                <a:spcPct val="0"/>
              </a:spcBef>
              <a:spcAft>
                <a:spcPct val="0"/>
              </a:spcAft>
              <a:defRPr sz="4400" b="1" u="sng">
                <a:solidFill>
                  <a:srgbClr val="FFC000"/>
                </a:solidFill>
                <a:latin typeface="Times New Roman" pitchFamily="18" charset="0"/>
                <a:ea typeface="+mj-ea"/>
                <a:cs typeface="Times New Roman" pitchFamily="18" charset="0"/>
              </a:defRPr>
            </a:lvl1pPr>
            <a:lvl2pPr algn="ctr" rtl="1" eaLnBrk="0" fontAlgn="base" hangingPunct="0">
              <a:spcBef>
                <a:spcPct val="0"/>
              </a:spcBef>
              <a:spcAft>
                <a:spcPct val="0"/>
              </a:spcAft>
              <a:defRPr sz="3600">
                <a:solidFill>
                  <a:schemeClr val="bg1"/>
                </a:solidFill>
                <a:latin typeface="Calibri" pitchFamily="34" charset="0"/>
                <a:cs typeface="Times New Roman" pitchFamily="18" charset="0"/>
              </a:defRPr>
            </a:lvl2pPr>
            <a:lvl3pPr algn="ctr" rtl="1" eaLnBrk="0" fontAlgn="base" hangingPunct="0">
              <a:spcBef>
                <a:spcPct val="0"/>
              </a:spcBef>
              <a:spcAft>
                <a:spcPct val="0"/>
              </a:spcAft>
              <a:defRPr sz="3600">
                <a:solidFill>
                  <a:schemeClr val="bg1"/>
                </a:solidFill>
                <a:latin typeface="Calibri" pitchFamily="34" charset="0"/>
                <a:cs typeface="Times New Roman" pitchFamily="18" charset="0"/>
              </a:defRPr>
            </a:lvl3pPr>
            <a:lvl4pPr algn="ctr" rtl="1" eaLnBrk="0" fontAlgn="base" hangingPunct="0">
              <a:spcBef>
                <a:spcPct val="0"/>
              </a:spcBef>
              <a:spcAft>
                <a:spcPct val="0"/>
              </a:spcAft>
              <a:defRPr sz="3600">
                <a:solidFill>
                  <a:schemeClr val="bg1"/>
                </a:solidFill>
                <a:latin typeface="Calibri" pitchFamily="34" charset="0"/>
                <a:cs typeface="Times New Roman" pitchFamily="18" charset="0"/>
              </a:defRPr>
            </a:lvl4pPr>
            <a:lvl5pPr algn="ctr" rtl="1" eaLnBrk="0" fontAlgn="base" hangingPunct="0">
              <a:spcBef>
                <a:spcPct val="0"/>
              </a:spcBef>
              <a:spcAft>
                <a:spcPct val="0"/>
              </a:spcAft>
              <a:defRPr sz="3600">
                <a:solidFill>
                  <a:schemeClr val="bg1"/>
                </a:solidFill>
                <a:latin typeface="Calibri" pitchFamily="34" charset="0"/>
                <a:cs typeface="Times New Roman" pitchFamily="18" charset="0"/>
              </a:defRPr>
            </a:lvl5pPr>
            <a:lvl6pPr marL="457200" algn="ctr" rtl="1" eaLnBrk="1" fontAlgn="base" hangingPunct="1">
              <a:spcBef>
                <a:spcPct val="0"/>
              </a:spcBef>
              <a:spcAft>
                <a:spcPct val="0"/>
              </a:spcAft>
              <a:defRPr sz="3600">
                <a:solidFill>
                  <a:schemeClr val="bg1"/>
                </a:solidFill>
                <a:latin typeface="Arial" charset="0"/>
                <a:cs typeface="PT Bold Heading" pitchFamily="2" charset="-78"/>
              </a:defRPr>
            </a:lvl6pPr>
            <a:lvl7pPr marL="914400" algn="ctr" rtl="1" eaLnBrk="1" fontAlgn="base" hangingPunct="1">
              <a:spcBef>
                <a:spcPct val="0"/>
              </a:spcBef>
              <a:spcAft>
                <a:spcPct val="0"/>
              </a:spcAft>
              <a:defRPr sz="3600">
                <a:solidFill>
                  <a:schemeClr val="bg1"/>
                </a:solidFill>
                <a:latin typeface="Arial" charset="0"/>
                <a:cs typeface="PT Bold Heading" pitchFamily="2" charset="-78"/>
              </a:defRPr>
            </a:lvl7pPr>
            <a:lvl8pPr marL="1371600" algn="ctr" rtl="1" eaLnBrk="1" fontAlgn="base" hangingPunct="1">
              <a:spcBef>
                <a:spcPct val="0"/>
              </a:spcBef>
              <a:spcAft>
                <a:spcPct val="0"/>
              </a:spcAft>
              <a:defRPr sz="3600">
                <a:solidFill>
                  <a:schemeClr val="bg1"/>
                </a:solidFill>
                <a:latin typeface="Arial" charset="0"/>
                <a:cs typeface="PT Bold Heading" pitchFamily="2" charset="-78"/>
              </a:defRPr>
            </a:lvl8pPr>
            <a:lvl9pPr marL="1828800" algn="ctr" rtl="1" eaLnBrk="1" fontAlgn="base" hangingPunct="1">
              <a:spcBef>
                <a:spcPct val="0"/>
              </a:spcBef>
              <a:spcAft>
                <a:spcPct val="0"/>
              </a:spcAft>
              <a:defRPr sz="3600">
                <a:solidFill>
                  <a:schemeClr val="bg1"/>
                </a:solidFill>
                <a:latin typeface="Arial" charset="0"/>
                <a:cs typeface="PT Bold Heading" pitchFamily="2" charset="-78"/>
              </a:defRPr>
            </a:lvl9pPr>
          </a:lstStyle>
          <a:p>
            <a:pPr marL="0" marR="0" lvl="0" indent="0" algn="ctr" defTabSz="457200" rtl="1" eaLnBrk="1" fontAlgn="base" latinLnBrk="0" hangingPunct="1">
              <a:lnSpc>
                <a:spcPct val="100000"/>
              </a:lnSpc>
              <a:spcBef>
                <a:spcPct val="0"/>
              </a:spcBef>
              <a:spcAft>
                <a:spcPct val="0"/>
              </a:spcAft>
              <a:buClrTx/>
              <a:buSzTx/>
              <a:buFontTx/>
              <a:buNone/>
              <a:tabLst/>
              <a:defRPr/>
            </a:pPr>
            <a:r>
              <a:rPr kumimoji="0" lang="ar-SA" sz="3900" b="1" i="0" u="sng" strike="noStrike" kern="1200" cap="none" spc="0" normalizeH="0" baseline="0" noProof="0" dirty="0">
                <a:ln>
                  <a:noFill/>
                </a:ln>
                <a:solidFill>
                  <a:srgbClr val="FFC000"/>
                </a:solidFill>
                <a:effectLst/>
                <a:uLnTx/>
                <a:uFillTx/>
                <a:latin typeface="Times New Roman" pitchFamily="18" charset="0"/>
                <a:ea typeface="+mj-ea"/>
                <a:cs typeface="Times New Roman" pitchFamily="18" charset="0"/>
              </a:rPr>
              <a:t>الإنجيل من بشارة مُعلمنا مرقس البشير ( 4 : 21 ـ 25 )</a:t>
            </a:r>
            <a:endParaRPr kumimoji="0" lang="en-US" sz="3900" b="1" i="0" u="sng" strike="noStrike" kern="1200" cap="none" spc="0" normalizeH="0" baseline="0" noProof="0" dirty="0">
              <a:ln>
                <a:noFill/>
              </a:ln>
              <a:solidFill>
                <a:srgbClr val="FFC000"/>
              </a:solidFill>
              <a:effectLst/>
              <a:uLnTx/>
              <a:uFillTx/>
              <a:latin typeface="Times New Roman" pitchFamily="18" charset="0"/>
              <a:ea typeface="+mj-ea"/>
              <a:cs typeface="Times New Roman" pitchFamily="18" charset="0"/>
            </a:endParaRPr>
          </a:p>
        </p:txBody>
      </p:sp>
    </p:spTree>
  </p:cSld>
  <p:clrMapOvr>
    <a:masterClrMapping/>
  </p:clrMapOvr>
  <p:transition spd="slow"/>
</p:sld>
</file>

<file path=ppt/slides/slide6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729424683"/>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6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2070847" y="1"/>
            <a:ext cx="2070848" cy="820270"/>
          </a:xfrm>
        </p:spPr>
        <p:txBody>
          <a:bodyPr/>
          <a:lstStyle/>
          <a:p>
            <a:pPr algn="ctr" rtl="1"/>
            <a:r>
              <a:rPr lang="ar-EG" sz="4400" b="1" u="sng" dirty="0">
                <a:solidFill>
                  <a:srgbClr val="FFC000"/>
                </a:solidFill>
              </a:rPr>
              <a:t>14 بشنس</a:t>
            </a:r>
            <a:endParaRPr lang="en-GB" sz="4400" b="1" u="sng" dirty="0">
              <a:solidFill>
                <a:srgbClr val="FFC000"/>
              </a:solidFill>
            </a:endParaRPr>
          </a:p>
        </p:txBody>
      </p:sp>
      <p:sp>
        <p:nvSpPr>
          <p:cNvPr id="6" name="TextBox 5">
            <a:hlinkClick r:id="rId2" action="ppaction://hlinksldjump"/>
            <a:extLst>
              <a:ext uri="{FF2B5EF4-FFF2-40B4-BE49-F238E27FC236}">
                <a16:creationId xmlns:a16="http://schemas.microsoft.com/office/drawing/2014/main" id="{D19A9E9E-F63E-4CB2-86F1-6D5F1E3F29BC}"/>
              </a:ext>
            </a:extLst>
          </p:cNvPr>
          <p:cNvSpPr txBox="1"/>
          <p:nvPr/>
        </p:nvSpPr>
        <p:spPr>
          <a:xfrm>
            <a:off x="739588" y="4865021"/>
            <a:ext cx="7664824" cy="1323439"/>
          </a:xfrm>
          <a:prstGeom prst="rect">
            <a:avLst/>
          </a:prstGeom>
          <a:noFill/>
        </p:spPr>
        <p:txBody>
          <a:bodyPr wrap="square" rtlCol="0">
            <a:spAutoFit/>
          </a:bodyPr>
          <a:lstStyle/>
          <a:p>
            <a:pPr marL="0" marR="0" lvl="0" indent="0" algn="ctr" defTabSz="914400" rtl="1" eaLnBrk="0" fontAlgn="base" latinLnBrk="0" hangingPunct="0">
              <a:lnSpc>
                <a:spcPct val="100000"/>
              </a:lnSpc>
              <a:spcBef>
                <a:spcPct val="20000"/>
              </a:spcBef>
              <a:spcAft>
                <a:spcPct val="0"/>
              </a:spcAft>
              <a:buClrTx/>
              <a:buSzTx/>
              <a:buFontTx/>
              <a:buNone/>
              <a:tabLst/>
              <a:defRPr/>
            </a:pPr>
            <a:r>
              <a:rPr kumimoji="0" lang="ar-EG" sz="8000" b="1" i="0" u="none" strike="noStrike" kern="0" cap="none" spc="0" normalizeH="0" baseline="0" noProof="0" dirty="0">
                <a:ln>
                  <a:noFill/>
                </a:ln>
                <a:solidFill>
                  <a:prstClr val="white"/>
                </a:solidFill>
                <a:effectLst/>
                <a:uLnTx/>
                <a:uFillTx/>
                <a:latin typeface="Calibri"/>
                <a:ea typeface="+mn-ea"/>
                <a:cs typeface="Arial" panose="020B0604020202020204" pitchFamily="34" charset="0"/>
              </a:rPr>
              <a:t>تقرأ فصول </a:t>
            </a:r>
            <a:r>
              <a:rPr kumimoji="0" lang="ar-EG" sz="8000" b="1" i="0" u="sng" strike="noStrike" kern="0" cap="none" spc="0" normalizeH="0" baseline="0" noProof="0" dirty="0">
                <a:ln>
                  <a:noFill/>
                </a:ln>
                <a:solidFill>
                  <a:srgbClr val="FFC000"/>
                </a:solidFill>
                <a:effectLst/>
                <a:uLnTx/>
                <a:uFillTx/>
                <a:latin typeface="Calibri"/>
                <a:ea typeface="+mn-ea"/>
                <a:cs typeface="Arial" panose="020B0604020202020204" pitchFamily="34" charset="0"/>
              </a:rPr>
              <a:t>3 مسرى</a:t>
            </a:r>
            <a:endParaRPr kumimoji="0" lang="en-GB" sz="8000" b="1" i="0" u="sng" strike="noStrike" kern="0" cap="none" spc="0" normalizeH="0" baseline="0" noProof="0" dirty="0">
              <a:ln>
                <a:noFill/>
              </a:ln>
              <a:solidFill>
                <a:srgbClr val="FFC000"/>
              </a:solidFill>
              <a:effectLst/>
              <a:uLnTx/>
              <a:uFillTx/>
              <a:latin typeface="Calibri"/>
              <a:ea typeface="+mn-ea"/>
              <a:cs typeface="+mn-cs"/>
            </a:endParaRPr>
          </a:p>
        </p:txBody>
      </p:sp>
    </p:spTree>
    <p:extLst>
      <p:ext uri="{BB962C8B-B14F-4D97-AF65-F5344CB8AC3E}">
        <p14:creationId xmlns:p14="http://schemas.microsoft.com/office/powerpoint/2010/main" val="1394698897"/>
      </p:ext>
    </p:extLst>
  </p:cSld>
  <p:clrMapOvr>
    <a:masterClrMapping/>
  </p:clrMapOvr>
</p:sld>
</file>

<file path=ppt/slides/slide6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204744241"/>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6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2084295" y="0"/>
            <a:ext cx="2084295" cy="806824"/>
          </a:xfrm>
        </p:spPr>
        <p:txBody>
          <a:bodyPr/>
          <a:lstStyle/>
          <a:p>
            <a:pPr algn="ctr" rtl="1"/>
            <a:r>
              <a:rPr lang="ar-EG" sz="4400" b="1" u="sng" dirty="0">
                <a:solidFill>
                  <a:srgbClr val="FFC000"/>
                </a:solidFill>
              </a:rPr>
              <a:t>15 بشنس</a:t>
            </a:r>
            <a:endParaRPr lang="en-GB" sz="4400"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F15349BF-00F0-46C4-AC5B-7058AF6B1E51}"/>
              </a:ext>
            </a:extLst>
          </p:cNvPr>
          <p:cNvSpPr txBox="1"/>
          <p:nvPr/>
        </p:nvSpPr>
        <p:spPr>
          <a:xfrm>
            <a:off x="0" y="4824007"/>
            <a:ext cx="9144000" cy="1323439"/>
          </a:xfrm>
          <a:prstGeom prst="rect">
            <a:avLst/>
          </a:prstGeom>
          <a:noFill/>
        </p:spPr>
        <p:txBody>
          <a:bodyPr wrap="square" rtlCol="0">
            <a:spAutoFit/>
          </a:bodyPr>
          <a:lstStyle/>
          <a:p>
            <a:pPr marL="0" marR="0" lvl="0" indent="0" algn="ctr" defTabSz="914400" rtl="1" eaLnBrk="0" fontAlgn="base" latinLnBrk="0" hangingPunct="0">
              <a:lnSpc>
                <a:spcPct val="100000"/>
              </a:lnSpc>
              <a:spcBef>
                <a:spcPct val="20000"/>
              </a:spcBef>
              <a:spcAft>
                <a:spcPct val="0"/>
              </a:spcAft>
              <a:buClrTx/>
              <a:buSzTx/>
              <a:buFontTx/>
              <a:buNone/>
              <a:tabLst/>
              <a:defRPr/>
            </a:pPr>
            <a:r>
              <a:rPr kumimoji="0" lang="ar-EG" sz="8000" b="1" i="0" u="none" strike="noStrike" kern="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12 بابة</a:t>
            </a:r>
            <a:endParaRPr kumimoji="0" lang="en-GB" sz="8000" b="1" i="0" u="sng" strike="noStrike" kern="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699405497"/>
      </p:ext>
    </p:extLst>
  </p:cSld>
  <p:clrMapOvr>
    <a:masterClrMapping/>
  </p:clrMapOvr>
</p:sld>
</file>

<file path=ppt/slides/slide6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628764709"/>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6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2030506" y="0"/>
            <a:ext cx="2030506" cy="806824"/>
          </a:xfrm>
        </p:spPr>
        <p:txBody>
          <a:bodyPr/>
          <a:lstStyle/>
          <a:p>
            <a:pPr algn="ctr" rtl="1"/>
            <a:r>
              <a:rPr lang="ar-EG" sz="4400" b="1" u="sng" dirty="0">
                <a:solidFill>
                  <a:srgbClr val="FFC000"/>
                </a:solidFill>
              </a:rPr>
              <a:t>16 بشنس</a:t>
            </a:r>
            <a:endParaRPr lang="en-GB" sz="4400"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5B1E9794-E758-4ED0-B4DF-E2E1C9A32A10}"/>
              </a:ext>
            </a:extLst>
          </p:cNvPr>
          <p:cNvSpPr txBox="1"/>
          <p:nvPr/>
        </p:nvSpPr>
        <p:spPr>
          <a:xfrm>
            <a:off x="0" y="4824007"/>
            <a:ext cx="9144000" cy="1323439"/>
          </a:xfrm>
          <a:prstGeom prst="rect">
            <a:avLst/>
          </a:prstGeom>
          <a:noFill/>
        </p:spPr>
        <p:txBody>
          <a:bodyPr wrap="square" rtlCol="0">
            <a:spAutoFit/>
          </a:bodyPr>
          <a:lstStyle/>
          <a:p>
            <a:pPr marL="0" marR="0" lvl="0" indent="0" algn="ctr" defTabSz="914400" rtl="1" eaLnBrk="0" fontAlgn="base" latinLnBrk="0" hangingPunct="0">
              <a:lnSpc>
                <a:spcPct val="100000"/>
              </a:lnSpc>
              <a:spcBef>
                <a:spcPct val="20000"/>
              </a:spcBef>
              <a:spcAft>
                <a:spcPct val="0"/>
              </a:spcAft>
              <a:buClrTx/>
              <a:buSzTx/>
              <a:buFontTx/>
              <a:buNone/>
              <a:tabLst/>
              <a:defRPr/>
            </a:pPr>
            <a:r>
              <a:rPr kumimoji="0" lang="ar-EG" sz="8000" b="1" i="0" u="none" strike="noStrike" kern="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4 طوبة</a:t>
            </a:r>
            <a:endParaRPr kumimoji="0" lang="en-GB" sz="8000" b="1" i="0" u="sng" strike="noStrike" kern="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3986275001"/>
      </p:ext>
    </p:extLst>
  </p:cSld>
  <p:clrMapOvr>
    <a:masterClrMapping/>
  </p:clrMapOvr>
</p:sld>
</file>

<file path=ppt/slides/slide6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34633490"/>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6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2030506" y="1"/>
            <a:ext cx="2030506" cy="806824"/>
          </a:xfrm>
        </p:spPr>
        <p:txBody>
          <a:bodyPr/>
          <a:lstStyle/>
          <a:p>
            <a:pPr algn="ctr" rtl="1"/>
            <a:r>
              <a:rPr lang="ar-EG" sz="4400" b="1" u="sng" dirty="0">
                <a:solidFill>
                  <a:srgbClr val="FFC000"/>
                </a:solidFill>
              </a:rPr>
              <a:t>17 بشنس</a:t>
            </a:r>
            <a:endParaRPr lang="en-GB" sz="4400"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8E5FBA0B-9D49-4001-9E7F-9AF296674FC0}"/>
              </a:ext>
            </a:extLst>
          </p:cNvPr>
          <p:cNvSpPr txBox="1"/>
          <p:nvPr/>
        </p:nvSpPr>
        <p:spPr>
          <a:xfrm>
            <a:off x="0" y="4824007"/>
            <a:ext cx="9144000" cy="1323439"/>
          </a:xfrm>
          <a:prstGeom prst="rect">
            <a:avLst/>
          </a:prstGeom>
          <a:noFill/>
        </p:spPr>
        <p:txBody>
          <a:bodyPr wrap="square" rtlCol="0">
            <a:spAutoFit/>
          </a:bodyPr>
          <a:lstStyle/>
          <a:p>
            <a:pPr marL="0" marR="0" lvl="0" indent="0" algn="ctr" defTabSz="914400" rtl="1" eaLnBrk="0" fontAlgn="base" latinLnBrk="0" hangingPunct="0">
              <a:lnSpc>
                <a:spcPct val="100000"/>
              </a:lnSpc>
              <a:spcBef>
                <a:spcPct val="20000"/>
              </a:spcBef>
              <a:spcAft>
                <a:spcPct val="0"/>
              </a:spcAft>
              <a:buClrTx/>
              <a:buSzTx/>
              <a:buFontTx/>
              <a:buNone/>
              <a:tabLst/>
              <a:defRPr/>
            </a:pPr>
            <a:r>
              <a:rPr kumimoji="0" lang="ar-EG" sz="8000" b="1" i="0" u="none" strike="noStrike" kern="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28 هاتور</a:t>
            </a:r>
            <a:endParaRPr kumimoji="0" lang="en-GB" sz="8000" b="1" i="0" u="sng" strike="noStrike" kern="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1760039137"/>
      </p:ext>
    </p:extLst>
  </p:cSld>
  <p:clrMapOvr>
    <a:masterClrMapping/>
  </p:clrMapOvr>
</p:sld>
</file>

<file path=ppt/slides/slide6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46932367"/>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6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2043953" y="1"/>
            <a:ext cx="2043954" cy="806824"/>
          </a:xfrm>
        </p:spPr>
        <p:txBody>
          <a:bodyPr/>
          <a:lstStyle/>
          <a:p>
            <a:pPr algn="ctr" rtl="1"/>
            <a:r>
              <a:rPr lang="ar-EG" sz="4400" b="1" u="sng" dirty="0">
                <a:solidFill>
                  <a:srgbClr val="FFC000"/>
                </a:solidFill>
              </a:rPr>
              <a:t>18 بشنس</a:t>
            </a:r>
            <a:endParaRPr lang="en-GB" sz="4400"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F15349BF-00F0-46C4-AC5B-7058AF6B1E51}"/>
              </a:ext>
            </a:extLst>
          </p:cNvPr>
          <p:cNvSpPr txBox="1"/>
          <p:nvPr/>
        </p:nvSpPr>
        <p:spPr>
          <a:xfrm>
            <a:off x="0" y="4824007"/>
            <a:ext cx="9144000" cy="1323439"/>
          </a:xfrm>
          <a:prstGeom prst="rect">
            <a:avLst/>
          </a:prstGeom>
          <a:noFill/>
        </p:spPr>
        <p:txBody>
          <a:bodyPr wrap="square" rtlCol="0">
            <a:spAutoFit/>
          </a:bodyPr>
          <a:lstStyle/>
          <a:p>
            <a:pPr marL="0" marR="0" lvl="0" indent="0" algn="ctr" defTabSz="914400" rtl="1" eaLnBrk="0" fontAlgn="base" latinLnBrk="0" hangingPunct="0">
              <a:lnSpc>
                <a:spcPct val="100000"/>
              </a:lnSpc>
              <a:spcBef>
                <a:spcPct val="20000"/>
              </a:spcBef>
              <a:spcAft>
                <a:spcPct val="0"/>
              </a:spcAft>
              <a:buClrTx/>
              <a:buSzTx/>
              <a:buFontTx/>
              <a:buNone/>
              <a:tabLst/>
              <a:defRPr/>
            </a:pPr>
            <a:r>
              <a:rPr kumimoji="0" lang="ar-EG" sz="8000" b="1" i="0" u="none" strike="noStrike" kern="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27 بابة</a:t>
            </a:r>
            <a:endParaRPr kumimoji="0" lang="en-GB" sz="8000" b="1" i="0" u="sng" strike="noStrike" kern="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98837924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608500616"/>
      </p:ext>
    </p:extLst>
  </p:cSld>
  <p:clrMapOvr>
    <a:masterClrMapping/>
  </p:clrMapOvr>
  <p:transition advClick="0" advTm="0"/>
</p:sld>
</file>

<file path=ppt/slides/slide6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7523444"/>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6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2043953" y="1"/>
            <a:ext cx="2043952" cy="806824"/>
          </a:xfrm>
        </p:spPr>
        <p:txBody>
          <a:bodyPr/>
          <a:lstStyle/>
          <a:p>
            <a:pPr algn="ctr" rtl="1"/>
            <a:r>
              <a:rPr lang="ar-EG" sz="4400" b="1" u="sng" dirty="0">
                <a:solidFill>
                  <a:srgbClr val="FFC000"/>
                </a:solidFill>
              </a:rPr>
              <a:t>19 بشنس</a:t>
            </a:r>
            <a:endParaRPr lang="en-GB" sz="4400"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5B1E9794-E758-4ED0-B4DF-E2E1C9A32A10}"/>
              </a:ext>
            </a:extLst>
          </p:cNvPr>
          <p:cNvSpPr txBox="1"/>
          <p:nvPr/>
        </p:nvSpPr>
        <p:spPr>
          <a:xfrm>
            <a:off x="0" y="4824007"/>
            <a:ext cx="9144000" cy="1323439"/>
          </a:xfrm>
          <a:prstGeom prst="rect">
            <a:avLst/>
          </a:prstGeom>
          <a:noFill/>
        </p:spPr>
        <p:txBody>
          <a:bodyPr wrap="square" rtlCol="0">
            <a:spAutoFit/>
          </a:bodyPr>
          <a:lstStyle/>
          <a:p>
            <a:pPr marL="0" marR="0" lvl="0" indent="0" algn="ctr" defTabSz="914400" rtl="1" eaLnBrk="0" fontAlgn="base" latinLnBrk="0" hangingPunct="0">
              <a:lnSpc>
                <a:spcPct val="100000"/>
              </a:lnSpc>
              <a:spcBef>
                <a:spcPct val="20000"/>
              </a:spcBef>
              <a:spcAft>
                <a:spcPct val="0"/>
              </a:spcAft>
              <a:buClrTx/>
              <a:buSzTx/>
              <a:buFontTx/>
              <a:buNone/>
              <a:tabLst/>
              <a:defRPr/>
            </a:pPr>
            <a:r>
              <a:rPr kumimoji="0" lang="ar-EG" sz="8000" b="1" i="0" u="none" strike="noStrike" kern="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22 طوبة</a:t>
            </a:r>
            <a:endParaRPr kumimoji="0" lang="en-GB" sz="8000" b="1" i="0" u="sng" strike="noStrike" kern="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4094934342"/>
      </p:ext>
    </p:extLst>
  </p:cSld>
  <p:clrMapOvr>
    <a:masterClrMapping/>
  </p:clrMapOvr>
</p:sld>
</file>

<file path=ppt/slides/slide6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047704898"/>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6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1202" name="Title 1"/>
          <p:cNvSpPr>
            <a:spLocks noGrp="1"/>
          </p:cNvSpPr>
          <p:nvPr>
            <p:ph type="title"/>
          </p:nvPr>
        </p:nvSpPr>
        <p:spPr bwMode="auto">
          <a:xfrm>
            <a:off x="-2057400" y="19050"/>
            <a:ext cx="2057400"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ar-EG" dirty="0"/>
              <a:t>20 بشنس</a:t>
            </a:r>
            <a:endParaRPr lang="en-US" dirty="0"/>
          </a:p>
        </p:txBody>
      </p:sp>
      <p:sp>
        <p:nvSpPr>
          <p:cNvPr id="51204" name="Content Placeholder 3"/>
          <p:cNvSpPr txBox="1">
            <a:spLocks/>
          </p:cNvSpPr>
          <p:nvPr/>
        </p:nvSpPr>
        <p:spPr bwMode="auto">
          <a:xfrm>
            <a:off x="0" y="4345206"/>
            <a:ext cx="9144000" cy="2585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ctr" defTabSz="457200" rtl="1" eaLnBrk="1" fontAlgn="auto" latinLnBrk="0" hangingPunct="1">
              <a:lnSpc>
                <a:spcPct val="100000"/>
              </a:lnSpc>
              <a:spcBef>
                <a:spcPct val="20000"/>
              </a:spcBef>
              <a:spcAft>
                <a:spcPts val="0"/>
              </a:spcAft>
              <a:buClrTx/>
              <a:buSzTx/>
              <a:buFontTx/>
              <a:buNone/>
              <a:tabLst/>
              <a:defRPr/>
            </a:pPr>
            <a:r>
              <a:rPr kumimoji="0" lang="ar-EG" sz="5400" b="1" i="0" u="none" strike="noStrike" kern="1200" cap="none" spc="0" normalizeH="0" baseline="0" noProof="0" dirty="0">
                <a:ln>
                  <a:noFill/>
                </a:ln>
                <a:solidFill>
                  <a:srgbClr val="FFFFFF"/>
                </a:solidFill>
                <a:effectLst/>
                <a:uLnTx/>
                <a:uFillTx/>
                <a:latin typeface="CS New Athanasius" panose="020B0500000000000000" pitchFamily="34" charset="0"/>
                <a:ea typeface="+mn-ea"/>
                <a:cs typeface="Times New Roman" panose="02020603050405020304" pitchFamily="18" charset="0"/>
              </a:rPr>
              <a:t>طوبى لِمَن اخترته وقبلته ليسكُن في دياركَ إلى الأبد. استجب لنا يا اللـه مُخلِّصنا، يا رجاء جميع أقطار الأرض.</a:t>
            </a:r>
          </a:p>
        </p:txBody>
      </p:sp>
      <p:sp>
        <p:nvSpPr>
          <p:cNvPr id="5" name="Title 1">
            <a:extLst>
              <a:ext uri="{FF2B5EF4-FFF2-40B4-BE49-F238E27FC236}">
                <a16:creationId xmlns:a16="http://schemas.microsoft.com/office/drawing/2014/main" id="{ED8B1F91-5DCF-4277-BF2A-824C349A3C0F}"/>
              </a:ext>
            </a:extLst>
          </p:cNvPr>
          <p:cNvSpPr txBox="1">
            <a:spLocks/>
          </p:cNvSpPr>
          <p:nvPr/>
        </p:nvSpPr>
        <p:spPr bwMode="auto">
          <a:xfrm>
            <a:off x="0" y="3580031"/>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marL="0" marR="0" lvl="0" indent="0" algn="ctr" defTabSz="457200" rtl="1" eaLnBrk="1" fontAlgn="base" latinLnBrk="0" hangingPunct="1">
              <a:lnSpc>
                <a:spcPct val="100000"/>
              </a:lnSpc>
              <a:spcBef>
                <a:spcPct val="0"/>
              </a:spcBef>
              <a:spcAft>
                <a:spcPct val="0"/>
              </a:spcAft>
              <a:buClrTx/>
              <a:buSzTx/>
              <a:buFontTx/>
              <a:buNone/>
              <a:tabLst/>
              <a:defRPr/>
            </a:pPr>
            <a:r>
              <a:rPr kumimoji="0" lang="ar-EG" sz="44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المزمور ( 64 : 4، 6 )</a:t>
            </a:r>
          </a:p>
        </p:txBody>
      </p:sp>
    </p:spTree>
  </p:cSld>
  <p:clrMapOvr>
    <a:masterClrMapping/>
  </p:clrMapOvr>
  <p:transition spd="slow"/>
</p:sld>
</file>

<file path=ppt/slides/slide6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F05AB687-A5D1-46F0-B3E9-CD25D5A52CCD}"/>
              </a:ext>
            </a:extLst>
          </p:cNvPr>
          <p:cNvSpPr txBox="1"/>
          <p:nvPr/>
        </p:nvSpPr>
        <p:spPr>
          <a:xfrm>
            <a:off x="0" y="4345206"/>
            <a:ext cx="9144000" cy="2277547"/>
          </a:xfrm>
          <a:prstGeom prst="rect">
            <a:avLst/>
          </a:prstGeom>
          <a:noFill/>
        </p:spPr>
        <p:txBody>
          <a:bodyPr vert="horz" rtlCol="0">
            <a:spAutoFit/>
          </a:bodyPr>
          <a:lstStyle/>
          <a:p>
            <a:pPr marL="0" marR="0" lvl="0" indent="0" algn="r" defTabSz="457200" rtl="1" eaLnBrk="1" fontAlgn="auto" latinLnBrk="0" hangingPunct="1">
              <a:lnSpc>
                <a:spcPct val="100000"/>
              </a:lnSpc>
              <a:spcBef>
                <a:spcPct val="20000"/>
              </a:spcBef>
              <a:spcAft>
                <a:spcPts val="0"/>
              </a:spcAft>
              <a:buClrTx/>
              <a:buSzTx/>
              <a:buFontTx/>
              <a:buNone/>
              <a:tabLst/>
              <a:defRPr/>
            </a:pPr>
            <a:r>
              <a:rPr kumimoji="0" lang="ar-EG" sz="3550" b="1" i="0" u="none" strike="noStrike" kern="1200" cap="none" spc="0" normalizeH="0" baseline="0" noProof="0" dirty="0">
                <a:ln>
                  <a:noFill/>
                </a:ln>
                <a:solidFill>
                  <a:srgbClr val="FFFFFF"/>
                </a:solidFill>
                <a:effectLst/>
                <a:uLnTx/>
                <a:uFillTx/>
                <a:latin typeface="Calibri"/>
                <a:ea typeface="+mn-ea"/>
                <a:cs typeface="Times New Roman" panose="02020603050405020304" pitchFamily="18" charset="0"/>
              </a:rPr>
              <a:t>" اسهروا إذاً لأنَّكم لا تعلمون في أيَّةِ ساعةٍ يأتي ربُّكم. واعلموا هذا أنه لو كان ربُّ البيت يعلم في أيَّةِ ساعةٍ يأتى السَّارق، لسَهِر ولم يدع بيته يُنهَب. لذلك كونوا أنتُم أيضاً مُستعدِّينَ، لأنه في السَّاعة التى لا تعرفونها يأتي ابن الإنسان فيها. </a:t>
            </a:r>
          </a:p>
        </p:txBody>
      </p:sp>
      <p:sp>
        <p:nvSpPr>
          <p:cNvPr id="3" name="Title 1">
            <a:extLst>
              <a:ext uri="{FF2B5EF4-FFF2-40B4-BE49-F238E27FC236}">
                <a16:creationId xmlns:a16="http://schemas.microsoft.com/office/drawing/2014/main" id="{0FBC8D87-12F4-4DA5-8BAA-99422455B132}"/>
              </a:ext>
            </a:extLst>
          </p:cNvPr>
          <p:cNvSpPr>
            <a:spLocks noGrp="1"/>
          </p:cNvSpPr>
          <p:nvPr/>
        </p:nvSpPr>
        <p:spPr bwMode="auto">
          <a:xfrm>
            <a:off x="0" y="3697941"/>
            <a:ext cx="9144000" cy="64726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rtl="1" eaLnBrk="0" fontAlgn="base" hangingPunct="0">
              <a:spcBef>
                <a:spcPct val="0"/>
              </a:spcBef>
              <a:spcAft>
                <a:spcPct val="0"/>
              </a:spcAft>
              <a:defRPr sz="4400" b="1" u="sng">
                <a:solidFill>
                  <a:srgbClr val="FFC000"/>
                </a:solidFill>
                <a:latin typeface="Times New Roman" pitchFamily="18" charset="0"/>
                <a:ea typeface="+mj-ea"/>
                <a:cs typeface="Times New Roman" pitchFamily="18" charset="0"/>
              </a:defRPr>
            </a:lvl1pPr>
            <a:lvl2pPr algn="ctr" rtl="1" eaLnBrk="0" fontAlgn="base" hangingPunct="0">
              <a:spcBef>
                <a:spcPct val="0"/>
              </a:spcBef>
              <a:spcAft>
                <a:spcPct val="0"/>
              </a:spcAft>
              <a:defRPr sz="3600">
                <a:solidFill>
                  <a:schemeClr val="bg1"/>
                </a:solidFill>
                <a:latin typeface="Calibri" pitchFamily="34" charset="0"/>
                <a:cs typeface="Times New Roman" pitchFamily="18" charset="0"/>
              </a:defRPr>
            </a:lvl2pPr>
            <a:lvl3pPr algn="ctr" rtl="1" eaLnBrk="0" fontAlgn="base" hangingPunct="0">
              <a:spcBef>
                <a:spcPct val="0"/>
              </a:spcBef>
              <a:spcAft>
                <a:spcPct val="0"/>
              </a:spcAft>
              <a:defRPr sz="3600">
                <a:solidFill>
                  <a:schemeClr val="bg1"/>
                </a:solidFill>
                <a:latin typeface="Calibri" pitchFamily="34" charset="0"/>
                <a:cs typeface="Times New Roman" pitchFamily="18" charset="0"/>
              </a:defRPr>
            </a:lvl3pPr>
            <a:lvl4pPr algn="ctr" rtl="1" eaLnBrk="0" fontAlgn="base" hangingPunct="0">
              <a:spcBef>
                <a:spcPct val="0"/>
              </a:spcBef>
              <a:spcAft>
                <a:spcPct val="0"/>
              </a:spcAft>
              <a:defRPr sz="3600">
                <a:solidFill>
                  <a:schemeClr val="bg1"/>
                </a:solidFill>
                <a:latin typeface="Calibri" pitchFamily="34" charset="0"/>
                <a:cs typeface="Times New Roman" pitchFamily="18" charset="0"/>
              </a:defRPr>
            </a:lvl4pPr>
            <a:lvl5pPr algn="ctr" rtl="1" eaLnBrk="0" fontAlgn="base" hangingPunct="0">
              <a:spcBef>
                <a:spcPct val="0"/>
              </a:spcBef>
              <a:spcAft>
                <a:spcPct val="0"/>
              </a:spcAft>
              <a:defRPr sz="3600">
                <a:solidFill>
                  <a:schemeClr val="bg1"/>
                </a:solidFill>
                <a:latin typeface="Calibri" pitchFamily="34" charset="0"/>
                <a:cs typeface="Times New Roman" pitchFamily="18" charset="0"/>
              </a:defRPr>
            </a:lvl5pPr>
            <a:lvl6pPr marL="457200" algn="ctr" rtl="1" eaLnBrk="1" fontAlgn="base" hangingPunct="1">
              <a:spcBef>
                <a:spcPct val="0"/>
              </a:spcBef>
              <a:spcAft>
                <a:spcPct val="0"/>
              </a:spcAft>
              <a:defRPr sz="3600">
                <a:solidFill>
                  <a:schemeClr val="bg1"/>
                </a:solidFill>
                <a:latin typeface="Arial" charset="0"/>
                <a:cs typeface="PT Bold Heading" pitchFamily="2" charset="-78"/>
              </a:defRPr>
            </a:lvl6pPr>
            <a:lvl7pPr marL="914400" algn="ctr" rtl="1" eaLnBrk="1" fontAlgn="base" hangingPunct="1">
              <a:spcBef>
                <a:spcPct val="0"/>
              </a:spcBef>
              <a:spcAft>
                <a:spcPct val="0"/>
              </a:spcAft>
              <a:defRPr sz="3600">
                <a:solidFill>
                  <a:schemeClr val="bg1"/>
                </a:solidFill>
                <a:latin typeface="Arial" charset="0"/>
                <a:cs typeface="PT Bold Heading" pitchFamily="2" charset="-78"/>
              </a:defRPr>
            </a:lvl7pPr>
            <a:lvl8pPr marL="1371600" algn="ctr" rtl="1" eaLnBrk="1" fontAlgn="base" hangingPunct="1">
              <a:spcBef>
                <a:spcPct val="0"/>
              </a:spcBef>
              <a:spcAft>
                <a:spcPct val="0"/>
              </a:spcAft>
              <a:defRPr sz="3600">
                <a:solidFill>
                  <a:schemeClr val="bg1"/>
                </a:solidFill>
                <a:latin typeface="Arial" charset="0"/>
                <a:cs typeface="PT Bold Heading" pitchFamily="2" charset="-78"/>
              </a:defRPr>
            </a:lvl8pPr>
            <a:lvl9pPr marL="1828800" algn="ctr" rtl="1" eaLnBrk="1" fontAlgn="base" hangingPunct="1">
              <a:spcBef>
                <a:spcPct val="0"/>
              </a:spcBef>
              <a:spcAft>
                <a:spcPct val="0"/>
              </a:spcAft>
              <a:defRPr sz="3600">
                <a:solidFill>
                  <a:schemeClr val="bg1"/>
                </a:solidFill>
                <a:latin typeface="Arial" charset="0"/>
                <a:cs typeface="PT Bold Heading" pitchFamily="2" charset="-78"/>
              </a:defRPr>
            </a:lvl9pPr>
          </a:lstStyle>
          <a:p>
            <a:pPr marL="0" marR="0" lvl="0" indent="0" algn="ctr" defTabSz="457200" rtl="1" eaLnBrk="0" fontAlgn="base" latinLnBrk="0" hangingPunct="0">
              <a:lnSpc>
                <a:spcPct val="100000"/>
              </a:lnSpc>
              <a:spcBef>
                <a:spcPct val="0"/>
              </a:spcBef>
              <a:spcAft>
                <a:spcPct val="0"/>
              </a:spcAft>
              <a:buClrTx/>
              <a:buSzTx/>
              <a:buFontTx/>
              <a:buNone/>
              <a:tabLst/>
              <a:defRPr/>
            </a:pPr>
            <a:r>
              <a:rPr kumimoji="0" lang="ar-SA" sz="3800" b="1" i="0" u="sng" strike="noStrike" kern="1200" cap="none" spc="0" normalizeH="0" baseline="0" noProof="0" dirty="0">
                <a:ln>
                  <a:noFill/>
                </a:ln>
                <a:solidFill>
                  <a:srgbClr val="FFC000"/>
                </a:solidFill>
                <a:effectLst/>
                <a:uLnTx/>
                <a:uFillTx/>
                <a:latin typeface="Times New Roman" pitchFamily="18" charset="0"/>
                <a:ea typeface="+mj-ea"/>
                <a:cs typeface="Times New Roman" pitchFamily="18" charset="0"/>
              </a:rPr>
              <a:t>الإنجيل من بشارة مُعلمنا مار</a:t>
            </a:r>
            <a:r>
              <a:rPr kumimoji="0" lang="ar-EG" sz="3800" b="1" i="0" u="sng" strike="noStrike" kern="1200" cap="none" spc="0" normalizeH="0" baseline="0" noProof="0" dirty="0">
                <a:ln>
                  <a:noFill/>
                </a:ln>
                <a:solidFill>
                  <a:srgbClr val="FFC000"/>
                </a:solidFill>
                <a:effectLst/>
                <a:uLnTx/>
                <a:uFillTx/>
                <a:latin typeface="Times New Roman" pitchFamily="18" charset="0"/>
                <a:ea typeface="+mj-ea"/>
                <a:cs typeface="Times New Roman" pitchFamily="18" charset="0"/>
              </a:rPr>
              <a:t>متى البشير ( 24 : 42 ـ 47 )</a:t>
            </a:r>
            <a:endParaRPr kumimoji="0" lang="en-US" sz="3800" b="1" i="0" u="sng" strike="noStrike" kern="1200" cap="none" spc="0" normalizeH="0" baseline="0" noProof="0" dirty="0">
              <a:ln>
                <a:noFill/>
              </a:ln>
              <a:solidFill>
                <a:srgbClr val="FFC000"/>
              </a:solidFill>
              <a:effectLst/>
              <a:uLnTx/>
              <a:uFillTx/>
              <a:latin typeface="Times New Roman" pitchFamily="18" charset="0"/>
              <a:ea typeface="+mj-ea"/>
              <a:cs typeface="Times New Roman" pitchFamily="18" charset="0"/>
            </a:endParaRPr>
          </a:p>
        </p:txBody>
      </p:sp>
    </p:spTree>
    <p:extLst>
      <p:ext uri="{BB962C8B-B14F-4D97-AF65-F5344CB8AC3E}">
        <p14:creationId xmlns:p14="http://schemas.microsoft.com/office/powerpoint/2010/main" val="1019222938"/>
      </p:ext>
    </p:extLst>
  </p:cSld>
  <p:clrMapOvr>
    <a:masterClrMapping/>
  </p:clrMapOvr>
</p:sld>
</file>

<file path=ppt/slides/slide6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96D0986A-7F02-49B9-998C-18447412917F}"/>
              </a:ext>
            </a:extLst>
          </p:cNvPr>
          <p:cNvSpPr txBox="1"/>
          <p:nvPr/>
        </p:nvSpPr>
        <p:spPr>
          <a:xfrm>
            <a:off x="0" y="4345206"/>
            <a:ext cx="9144000" cy="2554545"/>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4000" b="1" i="0" u="none" strike="noStrike" kern="1200" cap="none" spc="0" normalizeH="0" baseline="0" noProof="0" dirty="0">
                <a:ln>
                  <a:noFill/>
                </a:ln>
                <a:solidFill>
                  <a:srgbClr val="FFFFFF"/>
                </a:solidFill>
                <a:effectLst/>
                <a:uLnTx/>
                <a:uFillTx/>
                <a:latin typeface="Calibri"/>
                <a:ea typeface="+mn-ea"/>
                <a:cs typeface="Times New Roman" panose="02020603050405020304" pitchFamily="18" charset="0"/>
              </a:rPr>
              <a:t>فَمَن هو يا تُرى العبد الأمين والحكيم الذي يُقيمه سيِّده على عبيده ليعطيهم طعامهم في حينه؟ طوبى لذلك العبد الذي إذا جاء سيِّده يجده يفعل هكذا! أقولُ لكُم: إنه يُقيمه على جميع أمواله.</a:t>
            </a:r>
            <a:endParaRPr kumimoji="0" lang="en-GB"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2489019558"/>
      </p:ext>
    </p:extLst>
  </p:cSld>
  <p:clrMapOvr>
    <a:masterClrMapping/>
  </p:clrMapOvr>
</p:sld>
</file>

<file path=ppt/slides/slide6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509539233"/>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6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2124635" y="1"/>
            <a:ext cx="2124636" cy="820270"/>
          </a:xfrm>
        </p:spPr>
        <p:txBody>
          <a:bodyPr/>
          <a:lstStyle/>
          <a:p>
            <a:pPr algn="ctr" rtl="1"/>
            <a:r>
              <a:rPr lang="ar-EG" sz="4400" b="1" u="sng" dirty="0">
                <a:solidFill>
                  <a:srgbClr val="FFC000"/>
                </a:solidFill>
              </a:rPr>
              <a:t>21 بشنس</a:t>
            </a:r>
            <a:endParaRPr lang="en-GB" sz="4400" b="1" u="sng" dirty="0">
              <a:solidFill>
                <a:srgbClr val="FFC000"/>
              </a:solidFill>
            </a:endParaRPr>
          </a:p>
        </p:txBody>
      </p:sp>
      <p:sp>
        <p:nvSpPr>
          <p:cNvPr id="6" name="TextBox 5">
            <a:hlinkClick r:id="rId2" action="ppaction://hlinksldjump"/>
            <a:extLst>
              <a:ext uri="{FF2B5EF4-FFF2-40B4-BE49-F238E27FC236}">
                <a16:creationId xmlns:a16="http://schemas.microsoft.com/office/drawing/2014/main" id="{D19A9E9E-F63E-4CB2-86F1-6D5F1E3F29BC}"/>
              </a:ext>
            </a:extLst>
          </p:cNvPr>
          <p:cNvSpPr txBox="1"/>
          <p:nvPr/>
        </p:nvSpPr>
        <p:spPr>
          <a:xfrm>
            <a:off x="739588" y="4797786"/>
            <a:ext cx="7664824" cy="1323439"/>
          </a:xfrm>
          <a:prstGeom prst="rect">
            <a:avLst/>
          </a:prstGeom>
          <a:noFill/>
        </p:spPr>
        <p:txBody>
          <a:bodyPr wrap="square" rtlCol="0">
            <a:spAutoFit/>
          </a:bodyPr>
          <a:lstStyle/>
          <a:p>
            <a:pPr marL="0" marR="0" lvl="0" indent="0" algn="ctr" defTabSz="914400" rtl="1" eaLnBrk="0" fontAlgn="base" latinLnBrk="0" hangingPunct="0">
              <a:lnSpc>
                <a:spcPct val="100000"/>
              </a:lnSpc>
              <a:spcBef>
                <a:spcPct val="20000"/>
              </a:spcBef>
              <a:spcAft>
                <a:spcPct val="0"/>
              </a:spcAft>
              <a:buClrTx/>
              <a:buSzTx/>
              <a:buFontTx/>
              <a:buNone/>
              <a:tabLst/>
              <a:defRPr/>
            </a:pPr>
            <a:r>
              <a:rPr kumimoji="0" lang="ar-EG" sz="8000" b="1" i="0" u="none" strike="noStrike" kern="0" cap="none" spc="0" normalizeH="0" baseline="0" noProof="0" dirty="0">
                <a:ln>
                  <a:noFill/>
                </a:ln>
                <a:solidFill>
                  <a:prstClr val="white"/>
                </a:solidFill>
                <a:effectLst/>
                <a:uLnTx/>
                <a:uFillTx/>
                <a:latin typeface="Calibri"/>
                <a:ea typeface="+mn-ea"/>
                <a:cs typeface="Arial" panose="020B0604020202020204" pitchFamily="34" charset="0"/>
              </a:rPr>
              <a:t>تقرأ فصول </a:t>
            </a:r>
            <a:r>
              <a:rPr kumimoji="0" lang="ar-EG" sz="8000" b="1" i="0" u="sng" strike="noStrike" kern="0" cap="none" spc="0" normalizeH="0" baseline="0" noProof="0" dirty="0">
                <a:ln>
                  <a:noFill/>
                </a:ln>
                <a:solidFill>
                  <a:srgbClr val="FFC000"/>
                </a:solidFill>
                <a:effectLst/>
                <a:uLnTx/>
                <a:uFillTx/>
                <a:latin typeface="Calibri"/>
                <a:ea typeface="+mn-ea"/>
                <a:cs typeface="Arial" panose="020B0604020202020204" pitchFamily="34" charset="0"/>
              </a:rPr>
              <a:t>3 مسرى</a:t>
            </a:r>
            <a:endParaRPr kumimoji="0" lang="en-GB" sz="8000" b="1" i="0" u="sng" strike="noStrike" kern="0" cap="none" spc="0" normalizeH="0" baseline="0" noProof="0" dirty="0">
              <a:ln>
                <a:noFill/>
              </a:ln>
              <a:solidFill>
                <a:srgbClr val="FFC000"/>
              </a:solidFill>
              <a:effectLst/>
              <a:uLnTx/>
              <a:uFillTx/>
              <a:latin typeface="Calibri"/>
              <a:ea typeface="+mn-ea"/>
              <a:cs typeface="+mn-cs"/>
            </a:endParaRPr>
          </a:p>
        </p:txBody>
      </p:sp>
    </p:spTree>
    <p:extLst>
      <p:ext uri="{BB962C8B-B14F-4D97-AF65-F5344CB8AC3E}">
        <p14:creationId xmlns:p14="http://schemas.microsoft.com/office/powerpoint/2010/main" val="1585110334"/>
      </p:ext>
    </p:extLst>
  </p:cSld>
  <p:clrMapOvr>
    <a:masterClrMapping/>
  </p:clrMapOvr>
</p:sld>
</file>

<file path=ppt/slides/slide6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669373704"/>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6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2084293" y="1"/>
            <a:ext cx="2084294" cy="806824"/>
          </a:xfrm>
        </p:spPr>
        <p:txBody>
          <a:bodyPr/>
          <a:lstStyle/>
          <a:p>
            <a:pPr algn="ctr" rtl="1"/>
            <a:r>
              <a:rPr lang="ar-EG" sz="4400" b="1" u="sng" dirty="0">
                <a:solidFill>
                  <a:srgbClr val="FFC000"/>
                </a:solidFill>
              </a:rPr>
              <a:t>22 بشنس</a:t>
            </a:r>
            <a:endParaRPr lang="en-GB" sz="4400"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5B1E9794-E758-4ED0-B4DF-E2E1C9A32A10}"/>
              </a:ext>
            </a:extLst>
          </p:cNvPr>
          <p:cNvSpPr txBox="1"/>
          <p:nvPr/>
        </p:nvSpPr>
        <p:spPr>
          <a:xfrm>
            <a:off x="0" y="4824007"/>
            <a:ext cx="9144000" cy="1323439"/>
          </a:xfrm>
          <a:prstGeom prst="rect">
            <a:avLst/>
          </a:prstGeom>
          <a:noFill/>
        </p:spPr>
        <p:txBody>
          <a:bodyPr wrap="square" rtlCol="0">
            <a:spAutoFit/>
          </a:bodyPr>
          <a:lstStyle/>
          <a:p>
            <a:pPr marL="0" marR="0" lvl="0" indent="0" algn="ctr" defTabSz="914400" rtl="1" eaLnBrk="0" fontAlgn="base" latinLnBrk="0" hangingPunct="0">
              <a:lnSpc>
                <a:spcPct val="100000"/>
              </a:lnSpc>
              <a:spcBef>
                <a:spcPct val="20000"/>
              </a:spcBef>
              <a:spcAft>
                <a:spcPct val="0"/>
              </a:spcAft>
              <a:buClrTx/>
              <a:buSzTx/>
              <a:buFontTx/>
              <a:buNone/>
              <a:tabLst/>
              <a:defRPr/>
            </a:pPr>
            <a:r>
              <a:rPr kumimoji="0" lang="ar-EG" sz="8000" b="1" i="0" u="none" strike="noStrike" kern="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1 طوبة</a:t>
            </a:r>
            <a:endParaRPr kumimoji="0" lang="en-GB" sz="8000" b="1" i="0" u="sng" strike="noStrike" kern="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68453161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1949824" y="1"/>
            <a:ext cx="1949824" cy="847164"/>
          </a:xfrm>
        </p:spPr>
        <p:txBody>
          <a:bodyPr/>
          <a:lstStyle/>
          <a:p>
            <a:pPr algn="ctr" rtl="1"/>
            <a:r>
              <a:rPr lang="ar-EG" sz="4800" b="1" u="sng" dirty="0">
                <a:solidFill>
                  <a:srgbClr val="FFC000"/>
                </a:solidFill>
              </a:rPr>
              <a:t>22</a:t>
            </a:r>
            <a:r>
              <a:rPr lang="ar-EG" sz="4400" b="1" u="sng" dirty="0">
                <a:solidFill>
                  <a:srgbClr val="FFC000"/>
                </a:solidFill>
              </a:rPr>
              <a:t> توت</a:t>
            </a:r>
            <a:endParaRPr lang="en-GB" sz="4400"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03A5FB0F-E65E-4019-AD56-1C1BF4D595DA}"/>
              </a:ext>
            </a:extLst>
          </p:cNvPr>
          <p:cNvSpPr txBox="1"/>
          <p:nvPr/>
        </p:nvSpPr>
        <p:spPr>
          <a:xfrm>
            <a:off x="0" y="4824007"/>
            <a:ext cx="9144000" cy="1323439"/>
          </a:xfrm>
          <a:prstGeom prst="rect">
            <a:avLst/>
          </a:prstGeom>
          <a:noFill/>
        </p:spPr>
        <p:txBody>
          <a:bodyPr wrap="square" rtlCol="0">
            <a:spAutoFit/>
          </a:bodyPr>
          <a:lstStyle/>
          <a:p>
            <a:pPr marL="0" marR="0" lvl="0" indent="0" algn="ctr" defTabSz="914400" rtl="1" eaLnBrk="0" fontAlgn="base" latinLnBrk="0" hangingPunct="0">
              <a:lnSpc>
                <a:spcPct val="100000"/>
              </a:lnSpc>
              <a:spcBef>
                <a:spcPct val="20000"/>
              </a:spcBef>
              <a:spcAft>
                <a:spcPct val="0"/>
              </a:spcAft>
              <a:buClrTx/>
              <a:buSzTx/>
              <a:buFontTx/>
              <a:buNone/>
              <a:tabLst/>
              <a:defRPr/>
            </a:pPr>
            <a:r>
              <a:rPr kumimoji="0" lang="ar-EG" sz="8000" b="1" i="0" u="none" strike="noStrike" kern="0" cap="none" spc="0" normalizeH="0" baseline="0" noProof="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0" cap="none" spc="0" normalizeH="0" baseline="0" noProof="0">
                <a:ln>
                  <a:noFill/>
                </a:ln>
                <a:solidFill>
                  <a:srgbClr val="FFC000"/>
                </a:solidFill>
                <a:effectLst/>
                <a:uLnTx/>
                <a:uFillTx/>
                <a:latin typeface="Arial" panose="020B0604020202020204" pitchFamily="34" charset="0"/>
                <a:ea typeface="+mn-ea"/>
                <a:cs typeface="Arial" panose="020B0604020202020204" pitchFamily="34" charset="0"/>
              </a:rPr>
              <a:t>27 برمودة</a:t>
            </a:r>
            <a:endParaRPr kumimoji="0" lang="en-GB" sz="8000" b="1" i="0" u="sng" strike="noStrike" kern="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2237564882"/>
      </p:ext>
    </p:extLst>
  </p:cSld>
  <p:clrMapOvr>
    <a:masterClrMapping/>
  </p:clrMapOvr>
</p:sld>
</file>

<file path=ppt/slides/slide6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202396613"/>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6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2232212" y="1"/>
            <a:ext cx="2232213" cy="847164"/>
          </a:xfrm>
        </p:spPr>
        <p:txBody>
          <a:bodyPr/>
          <a:lstStyle/>
          <a:p>
            <a:pPr algn="ctr" rtl="1"/>
            <a:r>
              <a:rPr lang="ar-EG" sz="4800" b="1" u="sng" dirty="0">
                <a:solidFill>
                  <a:srgbClr val="FFC000"/>
                </a:solidFill>
              </a:rPr>
              <a:t>23 بشنس</a:t>
            </a:r>
            <a:endParaRPr lang="en-GB" sz="4400"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03A5FB0F-E65E-4019-AD56-1C1BF4D595DA}"/>
              </a:ext>
            </a:extLst>
          </p:cNvPr>
          <p:cNvSpPr txBox="1"/>
          <p:nvPr/>
        </p:nvSpPr>
        <p:spPr>
          <a:xfrm>
            <a:off x="0" y="4824007"/>
            <a:ext cx="9144000" cy="1323439"/>
          </a:xfrm>
          <a:prstGeom prst="rect">
            <a:avLst/>
          </a:prstGeom>
          <a:noFill/>
        </p:spPr>
        <p:txBody>
          <a:bodyPr wrap="square" rtlCol="0">
            <a:spAutoFit/>
          </a:bodyPr>
          <a:lstStyle/>
          <a:p>
            <a:pPr marL="0" marR="0" lvl="0" indent="0" algn="ctr" defTabSz="914400" rtl="1" eaLnBrk="0" fontAlgn="base" latinLnBrk="0" hangingPunct="0">
              <a:lnSpc>
                <a:spcPct val="100000"/>
              </a:lnSpc>
              <a:spcBef>
                <a:spcPct val="20000"/>
              </a:spcBef>
              <a:spcAft>
                <a:spcPct val="0"/>
              </a:spcAft>
              <a:buClrTx/>
              <a:buSzTx/>
              <a:buFontTx/>
              <a:buNone/>
              <a:tabLst/>
              <a:defRPr/>
            </a:pPr>
            <a:r>
              <a:rPr kumimoji="0" lang="ar-EG" sz="8000" b="1" i="0" u="none" strike="noStrike" kern="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30 برمودة</a:t>
            </a:r>
            <a:endParaRPr kumimoji="0" lang="en-GB" sz="8000" b="1" i="0" u="sng" strike="noStrike" kern="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3629667209"/>
      </p:ext>
    </p:extLst>
  </p:cSld>
  <p:clrMapOvr>
    <a:masterClrMapping/>
  </p:clrMapOvr>
</p:sld>
</file>

<file path=ppt/slides/slide6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332347853"/>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6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9570" name="Title 1"/>
          <p:cNvSpPr>
            <a:spLocks noGrp="1"/>
          </p:cNvSpPr>
          <p:nvPr>
            <p:ph type="title"/>
          </p:nvPr>
        </p:nvSpPr>
        <p:spPr bwMode="auto">
          <a:xfrm>
            <a:off x="-2057400" y="19050"/>
            <a:ext cx="2057400"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ar-EG"/>
              <a:t>24 بشنس</a:t>
            </a:r>
            <a:endParaRPr lang="en-US"/>
          </a:p>
        </p:txBody>
      </p:sp>
      <p:sp>
        <p:nvSpPr>
          <p:cNvPr id="109572" name="Content Placeholder 3"/>
          <p:cNvSpPr txBox="1">
            <a:spLocks/>
          </p:cNvSpPr>
          <p:nvPr/>
        </p:nvSpPr>
        <p:spPr bwMode="auto">
          <a:xfrm>
            <a:off x="0" y="4345206"/>
            <a:ext cx="9144000" cy="2585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ctr" defTabSz="457200" rtl="1" eaLnBrk="1" fontAlgn="auto" latinLnBrk="0" hangingPunct="1">
              <a:lnSpc>
                <a:spcPct val="100000"/>
              </a:lnSpc>
              <a:spcBef>
                <a:spcPct val="20000"/>
              </a:spcBef>
              <a:spcAft>
                <a:spcPts val="0"/>
              </a:spcAft>
              <a:buClrTx/>
              <a:buSzTx/>
              <a:buFontTx/>
              <a:buNone/>
              <a:tabLst/>
              <a:defRPr/>
            </a:pPr>
            <a:r>
              <a:rPr kumimoji="0" lang="ar-EG" altLang="en-US" sz="5400" b="1" i="0" u="none" strike="noStrike" kern="1200" cap="none" spc="0" normalizeH="0" baseline="0" noProof="0" dirty="0">
                <a:ln>
                  <a:noFill/>
                </a:ln>
                <a:solidFill>
                  <a:srgbClr val="FFFFFF"/>
                </a:solidFill>
                <a:effectLst/>
                <a:uLnTx/>
                <a:uFillTx/>
                <a:latin typeface="CS New Athanasius" panose="020B0500000000000000" pitchFamily="34" charset="0"/>
                <a:ea typeface="+mn-ea"/>
                <a:cs typeface="Times New Roman" panose="02020603050405020304" pitchFamily="18" charset="0"/>
              </a:rPr>
              <a:t>فدخل إسرائيل إلى مصر، ويعقوب سكن أرض حام، جعل فيها أقوال آبائه، وعجائبه فى مصر. </a:t>
            </a:r>
          </a:p>
        </p:txBody>
      </p:sp>
      <p:sp>
        <p:nvSpPr>
          <p:cNvPr id="5" name="Title 1">
            <a:extLst>
              <a:ext uri="{FF2B5EF4-FFF2-40B4-BE49-F238E27FC236}">
                <a16:creationId xmlns:a16="http://schemas.microsoft.com/office/drawing/2014/main" id="{F3333533-68CF-4337-8A4D-24A43EB2F301}"/>
              </a:ext>
            </a:extLst>
          </p:cNvPr>
          <p:cNvSpPr txBox="1">
            <a:spLocks/>
          </p:cNvSpPr>
          <p:nvPr/>
        </p:nvSpPr>
        <p:spPr bwMode="auto">
          <a:xfrm>
            <a:off x="0" y="3580031"/>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marL="0" marR="0" lvl="0" indent="0" algn="ctr" defTabSz="457200" rtl="1" eaLnBrk="1" fontAlgn="base" latinLnBrk="0" hangingPunct="1">
              <a:lnSpc>
                <a:spcPct val="100000"/>
              </a:lnSpc>
              <a:spcBef>
                <a:spcPct val="0"/>
              </a:spcBef>
              <a:spcAft>
                <a:spcPct val="0"/>
              </a:spcAft>
              <a:buClrTx/>
              <a:buSzTx/>
              <a:buFontTx/>
              <a:buNone/>
              <a:tabLst/>
              <a:defRPr/>
            </a:pPr>
            <a:r>
              <a:rPr kumimoji="0" lang="ar-EG" altLang="en-US" sz="44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المزمور ( 105: 23، 24)</a:t>
            </a:r>
          </a:p>
        </p:txBody>
      </p:sp>
    </p:spTree>
  </p:cSld>
  <p:clrMapOvr>
    <a:masterClrMapping/>
  </p:clrMapOvr>
  <p:transition spd="slow"/>
</p:sld>
</file>

<file path=ppt/slides/slide6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045FB107-EE3B-4C7F-A998-2AEBEE08A403}"/>
              </a:ext>
            </a:extLst>
          </p:cNvPr>
          <p:cNvSpPr txBox="1"/>
          <p:nvPr/>
        </p:nvSpPr>
        <p:spPr>
          <a:xfrm>
            <a:off x="0" y="4345206"/>
            <a:ext cx="9144000" cy="2308324"/>
          </a:xfrm>
          <a:prstGeom prst="rect">
            <a:avLst/>
          </a:prstGeom>
          <a:noFill/>
        </p:spPr>
        <p:txBody>
          <a:bodyPr vert="horz" rtlCol="0">
            <a:spAutoFit/>
          </a:bodyPr>
          <a:lstStyle/>
          <a:p>
            <a:pPr marL="0" marR="0" lvl="0" indent="0" algn="r" defTabSz="457200" rtl="1" eaLnBrk="1" fontAlgn="auto" latinLnBrk="0" hangingPunct="1">
              <a:lnSpc>
                <a:spcPct val="100000"/>
              </a:lnSpc>
              <a:spcBef>
                <a:spcPct val="0"/>
              </a:spcBef>
              <a:spcAft>
                <a:spcPts val="0"/>
              </a:spcAft>
              <a:buClrTx/>
              <a:buSzTx/>
              <a:buFontTx/>
              <a:buNone/>
              <a:tabLst/>
              <a:defRPr/>
            </a:pPr>
            <a:r>
              <a:rPr kumimoji="0" lang="ar-SA" altLang="en-US" sz="3600" b="1" i="0" u="none" strike="noStrike" kern="1200" cap="none" spc="0" normalizeH="0" baseline="0" noProof="0" dirty="0">
                <a:ln>
                  <a:noFill/>
                </a:ln>
                <a:solidFill>
                  <a:srgbClr val="FFFFFF"/>
                </a:solidFill>
                <a:effectLst/>
                <a:uLnTx/>
                <a:uFillTx/>
                <a:latin typeface="Calibri"/>
                <a:ea typeface="+mn-ea"/>
                <a:cs typeface="Times New Roman" panose="02020603050405020304" pitchFamily="18" charset="0"/>
              </a:rPr>
              <a:t>وَلَمَّا سَمِعَ يَسُوعُ أَنَّ يُوحَنَّا أُسْلِمَ انْصَرَفَ إِلَى الْجَلِيلِ وَتَرَكَ النَّاصِرَةَ وَأَتَى فَسَكَنَ فِي كَفْرِنَاحُومَ الَّتِي عِنْدَ الْبَحْرِ فِي تُخُومِ زَبُولُونَ وَنَفْتَالِيمَ لِكَيْ يَتِمَّ مَا قِيلَ بِإِشَعْيَاءَ النَّبِيِّ: «أَرْضُ زَبُولُونَ وَأَرْضُ نَفْتَالِيمَ طَرِيقُ الْبَحْرِ عَبْرُ الأُرْدُنِّ جَلِيلُ الأُمَمِ</a:t>
            </a:r>
          </a:p>
        </p:txBody>
      </p:sp>
      <p:sp>
        <p:nvSpPr>
          <p:cNvPr id="3" name="Title 1">
            <a:extLst>
              <a:ext uri="{FF2B5EF4-FFF2-40B4-BE49-F238E27FC236}">
                <a16:creationId xmlns:a16="http://schemas.microsoft.com/office/drawing/2014/main" id="{A5D1EF46-0566-4D07-8B25-BB6D1B07F7D6}"/>
              </a:ext>
            </a:extLst>
          </p:cNvPr>
          <p:cNvSpPr>
            <a:spLocks noGrp="1"/>
          </p:cNvSpPr>
          <p:nvPr/>
        </p:nvSpPr>
        <p:spPr bwMode="auto">
          <a:xfrm>
            <a:off x="0" y="3711388"/>
            <a:ext cx="9144000" cy="63381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rtl="1" eaLnBrk="0" fontAlgn="base" hangingPunct="0">
              <a:spcBef>
                <a:spcPct val="0"/>
              </a:spcBef>
              <a:spcAft>
                <a:spcPct val="0"/>
              </a:spcAft>
              <a:defRPr sz="4400" b="1" u="sng">
                <a:solidFill>
                  <a:srgbClr val="FFC000"/>
                </a:solidFill>
                <a:latin typeface="Times New Roman" pitchFamily="18" charset="0"/>
                <a:ea typeface="+mj-ea"/>
                <a:cs typeface="Times New Roman" pitchFamily="18" charset="0"/>
              </a:defRPr>
            </a:lvl1pPr>
            <a:lvl2pPr algn="ctr" rtl="1" eaLnBrk="0" fontAlgn="base" hangingPunct="0">
              <a:spcBef>
                <a:spcPct val="0"/>
              </a:spcBef>
              <a:spcAft>
                <a:spcPct val="0"/>
              </a:spcAft>
              <a:defRPr sz="3600">
                <a:solidFill>
                  <a:schemeClr val="bg1"/>
                </a:solidFill>
                <a:latin typeface="Calibri" pitchFamily="34" charset="0"/>
                <a:cs typeface="PT Bold Heading" pitchFamily="2" charset="-78"/>
              </a:defRPr>
            </a:lvl2pPr>
            <a:lvl3pPr algn="ctr" rtl="1" eaLnBrk="0" fontAlgn="base" hangingPunct="0">
              <a:spcBef>
                <a:spcPct val="0"/>
              </a:spcBef>
              <a:spcAft>
                <a:spcPct val="0"/>
              </a:spcAft>
              <a:defRPr sz="3600">
                <a:solidFill>
                  <a:schemeClr val="bg1"/>
                </a:solidFill>
                <a:latin typeface="Calibri" pitchFamily="34" charset="0"/>
                <a:cs typeface="PT Bold Heading" pitchFamily="2" charset="-78"/>
              </a:defRPr>
            </a:lvl3pPr>
            <a:lvl4pPr algn="ctr" rtl="1" eaLnBrk="0" fontAlgn="base" hangingPunct="0">
              <a:spcBef>
                <a:spcPct val="0"/>
              </a:spcBef>
              <a:spcAft>
                <a:spcPct val="0"/>
              </a:spcAft>
              <a:defRPr sz="3600">
                <a:solidFill>
                  <a:schemeClr val="bg1"/>
                </a:solidFill>
                <a:latin typeface="Calibri" pitchFamily="34" charset="0"/>
                <a:cs typeface="PT Bold Heading" pitchFamily="2" charset="-78"/>
              </a:defRPr>
            </a:lvl4pPr>
            <a:lvl5pPr algn="ctr" rtl="1" eaLnBrk="0" fontAlgn="base" hangingPunct="0">
              <a:spcBef>
                <a:spcPct val="0"/>
              </a:spcBef>
              <a:spcAft>
                <a:spcPct val="0"/>
              </a:spcAft>
              <a:defRPr sz="3600">
                <a:solidFill>
                  <a:schemeClr val="bg1"/>
                </a:solidFill>
                <a:latin typeface="Calibri" pitchFamily="34" charset="0"/>
                <a:cs typeface="PT Bold Heading" pitchFamily="2" charset="-78"/>
              </a:defRPr>
            </a:lvl5pPr>
            <a:lvl6pPr marL="457200" algn="ctr" rtl="1" eaLnBrk="1" fontAlgn="base" hangingPunct="1">
              <a:spcBef>
                <a:spcPct val="0"/>
              </a:spcBef>
              <a:spcAft>
                <a:spcPct val="0"/>
              </a:spcAft>
              <a:defRPr sz="3600">
                <a:solidFill>
                  <a:schemeClr val="bg1"/>
                </a:solidFill>
                <a:latin typeface="Arial" charset="0"/>
                <a:cs typeface="PT Bold Heading" pitchFamily="2" charset="-78"/>
              </a:defRPr>
            </a:lvl6pPr>
            <a:lvl7pPr marL="914400" algn="ctr" rtl="1" eaLnBrk="1" fontAlgn="base" hangingPunct="1">
              <a:spcBef>
                <a:spcPct val="0"/>
              </a:spcBef>
              <a:spcAft>
                <a:spcPct val="0"/>
              </a:spcAft>
              <a:defRPr sz="3600">
                <a:solidFill>
                  <a:schemeClr val="bg1"/>
                </a:solidFill>
                <a:latin typeface="Arial" charset="0"/>
                <a:cs typeface="PT Bold Heading" pitchFamily="2" charset="-78"/>
              </a:defRPr>
            </a:lvl7pPr>
            <a:lvl8pPr marL="1371600" algn="ctr" rtl="1" eaLnBrk="1" fontAlgn="base" hangingPunct="1">
              <a:spcBef>
                <a:spcPct val="0"/>
              </a:spcBef>
              <a:spcAft>
                <a:spcPct val="0"/>
              </a:spcAft>
              <a:defRPr sz="3600">
                <a:solidFill>
                  <a:schemeClr val="bg1"/>
                </a:solidFill>
                <a:latin typeface="Arial" charset="0"/>
                <a:cs typeface="PT Bold Heading" pitchFamily="2" charset="-78"/>
              </a:defRPr>
            </a:lvl8pPr>
            <a:lvl9pPr marL="1828800" algn="ctr" rtl="1" eaLnBrk="1" fontAlgn="base" hangingPunct="1">
              <a:spcBef>
                <a:spcPct val="0"/>
              </a:spcBef>
              <a:spcAft>
                <a:spcPct val="0"/>
              </a:spcAft>
              <a:defRPr sz="3600">
                <a:solidFill>
                  <a:schemeClr val="bg1"/>
                </a:solidFill>
                <a:latin typeface="Arial" charset="0"/>
                <a:cs typeface="PT Bold Heading" pitchFamily="2" charset="-78"/>
              </a:defRPr>
            </a:lvl9pPr>
          </a:lstStyle>
          <a:p>
            <a:pPr marL="0" marR="0" lvl="0" indent="0" algn="ctr" defTabSz="457200" rtl="1" eaLnBrk="1" fontAlgn="base" latinLnBrk="0" hangingPunct="1">
              <a:lnSpc>
                <a:spcPct val="100000"/>
              </a:lnSpc>
              <a:spcBef>
                <a:spcPct val="0"/>
              </a:spcBef>
              <a:spcAft>
                <a:spcPct val="0"/>
              </a:spcAft>
              <a:buClrTx/>
              <a:buSzTx/>
              <a:buFontTx/>
              <a:buNone/>
              <a:tabLst/>
              <a:defRPr/>
            </a:pPr>
            <a:r>
              <a:rPr kumimoji="0" lang="ar-SA" altLang="en-US" sz="3800" b="1" i="0" u="sng" strike="noStrike" kern="1200" cap="none" spc="0" normalizeH="0" baseline="0" noProof="0" dirty="0">
                <a:ln>
                  <a:noFill/>
                </a:ln>
                <a:solidFill>
                  <a:srgbClr val="FFC000"/>
                </a:solidFill>
                <a:effectLst/>
                <a:uLnTx/>
                <a:uFillTx/>
                <a:latin typeface="Times New Roman" pitchFamily="18" charset="0"/>
                <a:ea typeface="+mj-ea"/>
                <a:cs typeface="Times New Roman" pitchFamily="18" charset="0"/>
              </a:rPr>
              <a:t>الإنجيل من بشارة مُعلمنا</a:t>
            </a:r>
            <a:r>
              <a:rPr kumimoji="0" lang="ar-EG" altLang="en-US" sz="3800" b="1" i="0" u="sng" strike="noStrike" kern="1200" cap="none" spc="0" normalizeH="0" baseline="0" noProof="0" dirty="0">
                <a:ln>
                  <a:noFill/>
                </a:ln>
                <a:solidFill>
                  <a:srgbClr val="FFC000"/>
                </a:solidFill>
                <a:effectLst/>
                <a:uLnTx/>
                <a:uFillTx/>
                <a:latin typeface="Times New Roman" pitchFamily="18" charset="0"/>
                <a:ea typeface="+mj-ea"/>
                <a:cs typeface="Times New Roman" pitchFamily="18" charset="0"/>
              </a:rPr>
              <a:t> مار</a:t>
            </a:r>
            <a:r>
              <a:rPr kumimoji="0" lang="ar-SA" altLang="en-US" sz="3800" b="1" i="0" u="sng" strike="noStrike" kern="1200" cap="none" spc="0" normalizeH="0" baseline="0" noProof="0" dirty="0">
                <a:ln>
                  <a:noFill/>
                </a:ln>
                <a:solidFill>
                  <a:srgbClr val="FFC000"/>
                </a:solidFill>
                <a:effectLst/>
                <a:uLnTx/>
                <a:uFillTx/>
                <a:latin typeface="Times New Roman" pitchFamily="18" charset="0"/>
                <a:ea typeface="+mj-ea"/>
                <a:cs typeface="Times New Roman" pitchFamily="18" charset="0"/>
              </a:rPr>
              <a:t> متى</a:t>
            </a:r>
            <a:r>
              <a:rPr kumimoji="0" lang="ar-EG" altLang="en-US" sz="3800" b="1" i="0" u="sng" strike="noStrike" kern="1200" cap="none" spc="0" normalizeH="0" baseline="0" noProof="0" dirty="0">
                <a:ln>
                  <a:noFill/>
                </a:ln>
                <a:solidFill>
                  <a:srgbClr val="FFC000"/>
                </a:solidFill>
                <a:effectLst/>
                <a:uLnTx/>
                <a:uFillTx/>
                <a:latin typeface="Times New Roman" pitchFamily="18" charset="0"/>
                <a:ea typeface="+mj-ea"/>
                <a:cs typeface="Times New Roman" pitchFamily="18" charset="0"/>
              </a:rPr>
              <a:t> البشير</a:t>
            </a:r>
            <a:r>
              <a:rPr kumimoji="0" lang="ar-SA" altLang="en-US" sz="3800" b="1" i="0" u="sng" strike="noStrike" kern="1200" cap="none" spc="0" normalizeH="0" baseline="0" noProof="0" dirty="0">
                <a:ln>
                  <a:noFill/>
                </a:ln>
                <a:solidFill>
                  <a:srgbClr val="FFC000"/>
                </a:solidFill>
                <a:effectLst/>
                <a:uLnTx/>
                <a:uFillTx/>
                <a:latin typeface="Times New Roman" pitchFamily="18" charset="0"/>
                <a:ea typeface="+mj-ea"/>
                <a:cs typeface="Times New Roman" pitchFamily="18" charset="0"/>
              </a:rPr>
              <a:t> </a:t>
            </a:r>
            <a:r>
              <a:rPr kumimoji="0" lang="ar-EG" altLang="en-US" sz="3800" b="1" i="0" u="sng" strike="noStrike" kern="1200" cap="none" spc="0" normalizeH="0" baseline="0" noProof="0" dirty="0">
                <a:ln>
                  <a:noFill/>
                </a:ln>
                <a:solidFill>
                  <a:srgbClr val="FFC000"/>
                </a:solidFill>
                <a:effectLst/>
                <a:uLnTx/>
                <a:uFillTx/>
                <a:latin typeface="Times New Roman" pitchFamily="18" charset="0"/>
                <a:ea typeface="+mj-ea"/>
                <a:cs typeface="Times New Roman" pitchFamily="18" charset="0"/>
              </a:rPr>
              <a:t>(</a:t>
            </a:r>
            <a:r>
              <a:rPr kumimoji="0" lang="ar-SA" altLang="en-US" sz="3800" b="1" i="0" u="sng" strike="noStrike" kern="1200" cap="none" spc="0" normalizeH="0" baseline="0" noProof="0" dirty="0">
                <a:ln>
                  <a:noFill/>
                </a:ln>
                <a:solidFill>
                  <a:srgbClr val="FFC000"/>
                </a:solidFill>
                <a:effectLst/>
                <a:uLnTx/>
                <a:uFillTx/>
                <a:latin typeface="Times New Roman" pitchFamily="18" charset="0"/>
                <a:ea typeface="+mj-ea"/>
                <a:cs typeface="Times New Roman" pitchFamily="18" charset="0"/>
              </a:rPr>
              <a:t>4: 12 – 17</a:t>
            </a:r>
            <a:r>
              <a:rPr kumimoji="0" lang="ar-EG" altLang="en-US" sz="3800" b="1" i="0" u="sng" strike="noStrike" kern="1200" cap="none" spc="0" normalizeH="0" baseline="0" noProof="0" dirty="0">
                <a:ln>
                  <a:noFill/>
                </a:ln>
                <a:solidFill>
                  <a:srgbClr val="FFC000"/>
                </a:solidFill>
                <a:effectLst/>
                <a:uLnTx/>
                <a:uFillTx/>
                <a:latin typeface="Times New Roman" pitchFamily="18" charset="0"/>
                <a:ea typeface="+mj-ea"/>
                <a:cs typeface="Times New Roman" pitchFamily="18" charset="0"/>
              </a:rPr>
              <a:t>)</a:t>
            </a:r>
            <a:endParaRPr kumimoji="0" lang="en-US" altLang="en-US" sz="3800" b="1" i="0" u="sng" strike="noStrike" kern="1200" cap="none" spc="0" normalizeH="0" baseline="0" noProof="0" dirty="0">
              <a:ln>
                <a:noFill/>
              </a:ln>
              <a:solidFill>
                <a:srgbClr val="FFC000"/>
              </a:solidFill>
              <a:effectLst/>
              <a:uLnTx/>
              <a:uFillTx/>
              <a:latin typeface="Times New Roman" pitchFamily="18" charset="0"/>
              <a:ea typeface="+mj-ea"/>
              <a:cs typeface="Times New Roman" pitchFamily="18" charset="0"/>
            </a:endParaRPr>
          </a:p>
        </p:txBody>
      </p:sp>
    </p:spTree>
    <p:extLst>
      <p:ext uri="{BB962C8B-B14F-4D97-AF65-F5344CB8AC3E}">
        <p14:creationId xmlns:p14="http://schemas.microsoft.com/office/powerpoint/2010/main" val="713770734"/>
      </p:ext>
    </p:extLst>
  </p:cSld>
  <p:clrMapOvr>
    <a:masterClrMapping/>
  </p:clrMapOvr>
</p:sld>
</file>

<file path=ppt/slides/slide6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BB6A4D4B-8A90-438A-A86F-4A2B21234F35}"/>
              </a:ext>
            </a:extLst>
          </p:cNvPr>
          <p:cNvSpPr txBox="1"/>
          <p:nvPr/>
        </p:nvSpPr>
        <p:spPr>
          <a:xfrm>
            <a:off x="0" y="4345206"/>
            <a:ext cx="9144000" cy="2554545"/>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SA" altLang="en-US" sz="4000" b="1" i="0" u="none" strike="noStrike" kern="1200" cap="none" spc="0" normalizeH="0" baseline="0" noProof="0" dirty="0">
                <a:ln>
                  <a:noFill/>
                </a:ln>
                <a:solidFill>
                  <a:srgbClr val="FFFFFF"/>
                </a:solidFill>
                <a:effectLst/>
                <a:uLnTx/>
                <a:uFillTx/>
                <a:latin typeface="Calibri"/>
                <a:ea typeface="+mn-ea"/>
                <a:cs typeface="Times New Roman" panose="02020603050405020304" pitchFamily="18" charset="0"/>
              </a:rPr>
              <a:t>لشَّعْبُ الْجَالِسُ فِي ظُلْمَةٍ أَبْصَرَ نُوراً عَظِيماً وَالْجَالِسُونَ فِي</a:t>
            </a:r>
            <a:r>
              <a:rPr kumimoji="0" lang="ar-EG" altLang="en-US" sz="4000" b="1" i="0" u="none" strike="noStrike" kern="1200" cap="none" spc="0" normalizeH="0" baseline="0" noProof="0" dirty="0">
                <a:ln>
                  <a:noFill/>
                </a:ln>
                <a:solidFill>
                  <a:srgbClr val="FFFFFF"/>
                </a:solidFill>
                <a:effectLst/>
                <a:uLnTx/>
                <a:uFillTx/>
                <a:latin typeface="Calibri"/>
                <a:ea typeface="+mn-ea"/>
                <a:cs typeface="Times New Roman" panose="02020603050405020304" pitchFamily="18" charset="0"/>
              </a:rPr>
              <a:t> </a:t>
            </a:r>
            <a:r>
              <a:rPr kumimoji="0" lang="ar-SA" altLang="en-US" sz="4000" b="1" i="0" u="none" strike="noStrike" kern="1200" cap="none" spc="0" normalizeH="0" baseline="0" noProof="0" dirty="0">
                <a:ln>
                  <a:noFill/>
                </a:ln>
                <a:solidFill>
                  <a:srgbClr val="FFFFFF"/>
                </a:solidFill>
                <a:effectLst/>
                <a:uLnTx/>
                <a:uFillTx/>
                <a:latin typeface="Calibri"/>
                <a:ea typeface="+mn-ea"/>
                <a:cs typeface="Times New Roman" panose="02020603050405020304" pitchFamily="18" charset="0"/>
              </a:rPr>
              <a:t>كُورَةِ الْمَوْتِ وَظِلاَلِهِ أَشْرَقَ عَلَيْهِمْ نُورٌ» من ذَلِكَ الزَّمَانِ ابْتَدَأَ يَسُوعُ يَكْرِزُ وَيَقُولُ: «تُوبُوا لأَنَّهُ قَدِ اقْتَرَبَ مَلَكُوتُ السَّمَاوَاتِ»</a:t>
            </a:r>
            <a:endParaRPr kumimoji="0" lang="en-GB"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265180143"/>
      </p:ext>
    </p:extLst>
  </p:cSld>
  <p:clrMapOvr>
    <a:masterClrMapping/>
  </p:clrMapOvr>
</p:sld>
</file>

<file path=ppt/slides/slide6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423929173"/>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6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2218765" y="1"/>
            <a:ext cx="2218767" cy="806824"/>
          </a:xfrm>
        </p:spPr>
        <p:txBody>
          <a:bodyPr/>
          <a:lstStyle/>
          <a:p>
            <a:pPr algn="ctr" rtl="1"/>
            <a:r>
              <a:rPr lang="ar-EG" sz="4800" b="1" u="sng" dirty="0">
                <a:solidFill>
                  <a:srgbClr val="FFC000"/>
                </a:solidFill>
              </a:rPr>
              <a:t>25 بشنس</a:t>
            </a:r>
            <a:endParaRPr lang="en-GB" sz="4800" b="1" u="sng" dirty="0">
              <a:solidFill>
                <a:srgbClr val="FFC000"/>
              </a:solidFill>
            </a:endParaRPr>
          </a:p>
        </p:txBody>
      </p:sp>
      <p:sp>
        <p:nvSpPr>
          <p:cNvPr id="6" name="TextBox 5">
            <a:hlinkClick r:id="rId2" action="ppaction://hlinksldjump"/>
            <a:extLst>
              <a:ext uri="{FF2B5EF4-FFF2-40B4-BE49-F238E27FC236}">
                <a16:creationId xmlns:a16="http://schemas.microsoft.com/office/drawing/2014/main" id="{ADA2639C-0E3C-452C-B084-59D20501ADC5}"/>
              </a:ext>
            </a:extLst>
          </p:cNvPr>
          <p:cNvSpPr txBox="1"/>
          <p:nvPr/>
        </p:nvSpPr>
        <p:spPr>
          <a:xfrm>
            <a:off x="0" y="4878468"/>
            <a:ext cx="9144000" cy="1323439"/>
          </a:xfrm>
          <a:prstGeom prst="rect">
            <a:avLst/>
          </a:prstGeom>
          <a:noFill/>
        </p:spPr>
        <p:txBody>
          <a:bodyPr wrap="square" rtlCol="0">
            <a:spAutoFit/>
          </a:bodyPr>
          <a:lstStyle/>
          <a:p>
            <a:pPr marL="0" marR="0" lvl="0" indent="0" algn="ctr" defTabSz="914400" rtl="1" eaLnBrk="0" fontAlgn="base" latinLnBrk="0" hangingPunct="0">
              <a:lnSpc>
                <a:spcPct val="100000"/>
              </a:lnSpc>
              <a:spcBef>
                <a:spcPct val="20000"/>
              </a:spcBef>
              <a:spcAft>
                <a:spcPct val="0"/>
              </a:spcAft>
              <a:buClrTx/>
              <a:buSzTx/>
              <a:buFontTx/>
              <a:buNone/>
              <a:tabLst/>
              <a:defRPr/>
            </a:pPr>
            <a:r>
              <a:rPr kumimoji="0" lang="ar-EG" sz="8000" b="1" i="0" u="none" strike="noStrike" kern="0" cap="none" spc="0" normalizeH="0" baseline="0" noProof="0" dirty="0">
                <a:ln>
                  <a:noFill/>
                </a:ln>
                <a:solidFill>
                  <a:prstClr val="white"/>
                </a:solidFill>
                <a:effectLst/>
                <a:uLnTx/>
                <a:uFillTx/>
                <a:latin typeface="Calibri"/>
                <a:ea typeface="+mn-ea"/>
                <a:cs typeface="Arial" panose="020B0604020202020204" pitchFamily="34" charset="0"/>
              </a:rPr>
              <a:t>تقرأ فصول </a:t>
            </a:r>
            <a:r>
              <a:rPr kumimoji="0" lang="ar-EG" sz="8000" b="1" i="0" u="sng" strike="noStrike" kern="0" cap="none" spc="0" normalizeH="0" baseline="0" noProof="0" dirty="0">
                <a:ln>
                  <a:noFill/>
                </a:ln>
                <a:solidFill>
                  <a:srgbClr val="FFC000"/>
                </a:solidFill>
                <a:effectLst/>
                <a:uLnTx/>
                <a:uFillTx/>
                <a:latin typeface="Calibri"/>
                <a:ea typeface="+mn-ea"/>
                <a:cs typeface="Arial" panose="020B0604020202020204" pitchFamily="34" charset="0"/>
              </a:rPr>
              <a:t>25 هاتور</a:t>
            </a:r>
            <a:endParaRPr kumimoji="0" lang="en-GB" sz="8000" b="1" i="0" u="sng" strike="noStrike" kern="0" cap="none" spc="0" normalizeH="0" baseline="0" noProof="0" dirty="0">
              <a:ln>
                <a:noFill/>
              </a:ln>
              <a:solidFill>
                <a:srgbClr val="FFC000"/>
              </a:solidFill>
              <a:effectLst/>
              <a:uLnTx/>
              <a:uFillTx/>
              <a:latin typeface="Calibri"/>
              <a:ea typeface="+mn-ea"/>
              <a:cs typeface="+mn-cs"/>
            </a:endParaRPr>
          </a:p>
        </p:txBody>
      </p:sp>
    </p:spTree>
    <p:extLst>
      <p:ext uri="{BB962C8B-B14F-4D97-AF65-F5344CB8AC3E}">
        <p14:creationId xmlns:p14="http://schemas.microsoft.com/office/powerpoint/2010/main" val="4259650474"/>
      </p:ext>
    </p:extLst>
  </p:cSld>
  <p:clrMapOvr>
    <a:masterClrMapping/>
  </p:clrMapOvr>
</p:sld>
</file>

<file path=ppt/slides/slide6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187664962"/>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6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8242" name="Title 1"/>
          <p:cNvSpPr>
            <a:spLocks noGrp="1"/>
          </p:cNvSpPr>
          <p:nvPr>
            <p:ph type="title"/>
          </p:nvPr>
        </p:nvSpPr>
        <p:spPr bwMode="auto">
          <a:xfrm>
            <a:off x="-2057400" y="19050"/>
            <a:ext cx="2057400"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ar-EG" dirty="0"/>
              <a:t>26 بشنس</a:t>
            </a:r>
            <a:endParaRPr lang="en-US" dirty="0"/>
          </a:p>
        </p:txBody>
      </p:sp>
      <p:sp>
        <p:nvSpPr>
          <p:cNvPr id="138244" name="Content Placeholder 3"/>
          <p:cNvSpPr txBox="1">
            <a:spLocks/>
          </p:cNvSpPr>
          <p:nvPr/>
        </p:nvSpPr>
        <p:spPr bwMode="auto">
          <a:xfrm>
            <a:off x="0" y="4345206"/>
            <a:ext cx="9144000" cy="2585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ctr" defTabSz="914400" rtl="1" eaLnBrk="0" fontAlgn="base" latinLnBrk="0" hangingPunct="0">
              <a:lnSpc>
                <a:spcPct val="100000"/>
              </a:lnSpc>
              <a:spcBef>
                <a:spcPct val="20000"/>
              </a:spcBef>
              <a:spcAft>
                <a:spcPct val="0"/>
              </a:spcAft>
              <a:buClrTx/>
              <a:buSzTx/>
              <a:buFontTx/>
              <a:buNone/>
              <a:tabLst/>
              <a:defRPr/>
            </a:pPr>
            <a:r>
              <a:rPr kumimoji="0" lang="ar-EG" sz="5400" b="1" i="0" u="none" strike="noStrike" kern="1200" cap="none" spc="0" normalizeH="0" baseline="0" noProof="0" dirty="0">
                <a:ln>
                  <a:noFill/>
                </a:ln>
                <a:solidFill>
                  <a:srgbClr val="FFFFFF"/>
                </a:solidFill>
                <a:effectLst/>
                <a:uLnTx/>
                <a:uFillTx/>
                <a:latin typeface="CS New Athanasius" panose="020B0500000000000000" pitchFamily="34" charset="0"/>
                <a:ea typeface="+mn-ea"/>
                <a:cs typeface="Times New Roman" panose="02020603050405020304" pitchFamily="18" charset="0"/>
              </a:rPr>
              <a:t>الرب يعطى كلمة للمبشرين بقوة عظيمة، عجيب هو الله فى قديسيه، إله إسرائيل هو يعطى، قوة وعزاء لشعبه.</a:t>
            </a:r>
            <a:endParaRPr kumimoji="0" lang="ar-EG" sz="54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 name="Title 1">
            <a:extLst>
              <a:ext uri="{FF2B5EF4-FFF2-40B4-BE49-F238E27FC236}">
                <a16:creationId xmlns:a16="http://schemas.microsoft.com/office/drawing/2014/main" id="{D4E0AFAA-B3FE-4580-A208-C964F8A5E8B4}"/>
              </a:ext>
            </a:extLst>
          </p:cNvPr>
          <p:cNvSpPr txBox="1">
            <a:spLocks/>
          </p:cNvSpPr>
          <p:nvPr/>
        </p:nvSpPr>
        <p:spPr bwMode="auto">
          <a:xfrm>
            <a:off x="0" y="3580031"/>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marL="0" marR="0" lvl="0" indent="0" algn="ctr" defTabSz="457200" rtl="1" eaLnBrk="1" fontAlgn="base" latinLnBrk="0" hangingPunct="1">
              <a:lnSpc>
                <a:spcPct val="100000"/>
              </a:lnSpc>
              <a:spcBef>
                <a:spcPct val="0"/>
              </a:spcBef>
              <a:spcAft>
                <a:spcPct val="0"/>
              </a:spcAft>
              <a:buClrTx/>
              <a:buSzTx/>
              <a:buFontTx/>
              <a:buNone/>
              <a:tabLst/>
              <a:defRPr/>
            </a:pPr>
            <a:r>
              <a:rPr kumimoji="0" lang="ar-EG" sz="44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المزمور (67: 33،13)</a:t>
            </a:r>
          </a:p>
        </p:txBody>
      </p:sp>
    </p:spTree>
  </p:cSld>
  <p:clrMapOvr>
    <a:masterClrMapping/>
  </p:clrMapOvr>
  <p:transition spd="slow"/>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965426086"/>
      </p:ext>
    </p:extLst>
  </p:cSld>
  <p:clrMapOvr>
    <a:masterClrMapping/>
  </p:clrMapOvr>
  <p:transition advClick="0" advTm="0"/>
</p:sld>
</file>

<file path=ppt/slides/slide6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4AD6E3DC-079A-413B-83A5-20ADDCFCA66A}"/>
              </a:ext>
            </a:extLst>
          </p:cNvPr>
          <p:cNvSpPr txBox="1"/>
          <p:nvPr/>
        </p:nvSpPr>
        <p:spPr>
          <a:xfrm>
            <a:off x="0" y="4345206"/>
            <a:ext cx="9144000" cy="2554545"/>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3200" b="1" i="0" u="none" strike="noStrike" kern="1200" cap="none" spc="0" normalizeH="0" baseline="0" noProof="0" dirty="0">
                <a:ln>
                  <a:noFill/>
                </a:ln>
                <a:solidFill>
                  <a:srgbClr val="FFFFFF"/>
                </a:solidFill>
                <a:effectLst/>
                <a:uLnTx/>
                <a:uFillTx/>
                <a:latin typeface="Calibri"/>
                <a:ea typeface="+mn-ea"/>
                <a:cs typeface="Times New Roman" panose="02020603050405020304" pitchFamily="18" charset="0"/>
              </a:rPr>
              <a:t>فانصرف يسوع مع تلاميذه الى البحر و تبعه جمع كثير من الجليل و من اليهودية. و من اورشليم و من ادومية و من عبر الاردن و الذين حول صور و صيدا جمع كثير اذ سمعوا كم صنع اتوا اليه. فقال لتلاميذه ان تلازمه سفينة صغيرة لسبب الجمع كي لا يزحموه. لانه كان قد شفى كثيرين حتى وقع عليه ليلمسه كل من فيه داء. </a:t>
            </a:r>
            <a:endParaRPr kumimoji="0" lang="en-GB"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n-cs"/>
            </a:endParaRPr>
          </a:p>
        </p:txBody>
      </p:sp>
      <p:sp>
        <p:nvSpPr>
          <p:cNvPr id="3" name="Title 1">
            <a:extLst>
              <a:ext uri="{FF2B5EF4-FFF2-40B4-BE49-F238E27FC236}">
                <a16:creationId xmlns:a16="http://schemas.microsoft.com/office/drawing/2014/main" id="{EB725C9D-B7D5-4EAB-AF5A-DBC36943F3C0}"/>
              </a:ext>
            </a:extLst>
          </p:cNvPr>
          <p:cNvSpPr>
            <a:spLocks noGrp="1"/>
          </p:cNvSpPr>
          <p:nvPr/>
        </p:nvSpPr>
        <p:spPr bwMode="auto">
          <a:xfrm>
            <a:off x="0" y="3671047"/>
            <a:ext cx="9144000" cy="674159"/>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rtl="1" eaLnBrk="0" fontAlgn="base" hangingPunct="0">
              <a:spcBef>
                <a:spcPct val="0"/>
              </a:spcBef>
              <a:spcAft>
                <a:spcPct val="0"/>
              </a:spcAft>
              <a:defRPr sz="4400" b="1" u="sng">
                <a:solidFill>
                  <a:srgbClr val="FFC000"/>
                </a:solidFill>
                <a:latin typeface="Times New Roman" pitchFamily="18" charset="0"/>
                <a:ea typeface="+mj-ea"/>
                <a:cs typeface="Times New Roman" pitchFamily="18" charset="0"/>
              </a:defRPr>
            </a:lvl1pPr>
            <a:lvl2pPr algn="ctr" rtl="1" eaLnBrk="0" fontAlgn="base" hangingPunct="0">
              <a:spcBef>
                <a:spcPct val="0"/>
              </a:spcBef>
              <a:spcAft>
                <a:spcPct val="0"/>
              </a:spcAft>
              <a:defRPr sz="3600">
                <a:solidFill>
                  <a:schemeClr val="bg1"/>
                </a:solidFill>
                <a:latin typeface="Calibri" pitchFamily="34" charset="0"/>
                <a:cs typeface="Times New Roman" pitchFamily="18" charset="0"/>
              </a:defRPr>
            </a:lvl2pPr>
            <a:lvl3pPr algn="ctr" rtl="1" eaLnBrk="0" fontAlgn="base" hangingPunct="0">
              <a:spcBef>
                <a:spcPct val="0"/>
              </a:spcBef>
              <a:spcAft>
                <a:spcPct val="0"/>
              </a:spcAft>
              <a:defRPr sz="3600">
                <a:solidFill>
                  <a:schemeClr val="bg1"/>
                </a:solidFill>
                <a:latin typeface="Calibri" pitchFamily="34" charset="0"/>
                <a:cs typeface="Times New Roman" pitchFamily="18" charset="0"/>
              </a:defRPr>
            </a:lvl3pPr>
            <a:lvl4pPr algn="ctr" rtl="1" eaLnBrk="0" fontAlgn="base" hangingPunct="0">
              <a:spcBef>
                <a:spcPct val="0"/>
              </a:spcBef>
              <a:spcAft>
                <a:spcPct val="0"/>
              </a:spcAft>
              <a:defRPr sz="3600">
                <a:solidFill>
                  <a:schemeClr val="bg1"/>
                </a:solidFill>
                <a:latin typeface="Calibri" pitchFamily="34" charset="0"/>
                <a:cs typeface="Times New Roman" pitchFamily="18" charset="0"/>
              </a:defRPr>
            </a:lvl4pPr>
            <a:lvl5pPr algn="ctr" rtl="1" eaLnBrk="0" fontAlgn="base" hangingPunct="0">
              <a:spcBef>
                <a:spcPct val="0"/>
              </a:spcBef>
              <a:spcAft>
                <a:spcPct val="0"/>
              </a:spcAft>
              <a:defRPr sz="3600">
                <a:solidFill>
                  <a:schemeClr val="bg1"/>
                </a:solidFill>
                <a:latin typeface="Calibri" pitchFamily="34" charset="0"/>
                <a:cs typeface="Times New Roman" pitchFamily="18" charset="0"/>
              </a:defRPr>
            </a:lvl5pPr>
            <a:lvl6pPr marL="457200" algn="ctr" rtl="1" eaLnBrk="1" fontAlgn="base" hangingPunct="1">
              <a:spcBef>
                <a:spcPct val="0"/>
              </a:spcBef>
              <a:spcAft>
                <a:spcPct val="0"/>
              </a:spcAft>
              <a:defRPr sz="3600">
                <a:solidFill>
                  <a:schemeClr val="bg1"/>
                </a:solidFill>
                <a:latin typeface="Arial" charset="0"/>
                <a:cs typeface="PT Bold Heading" pitchFamily="2" charset="-78"/>
              </a:defRPr>
            </a:lvl6pPr>
            <a:lvl7pPr marL="914400" algn="ctr" rtl="1" eaLnBrk="1" fontAlgn="base" hangingPunct="1">
              <a:spcBef>
                <a:spcPct val="0"/>
              </a:spcBef>
              <a:spcAft>
                <a:spcPct val="0"/>
              </a:spcAft>
              <a:defRPr sz="3600">
                <a:solidFill>
                  <a:schemeClr val="bg1"/>
                </a:solidFill>
                <a:latin typeface="Arial" charset="0"/>
                <a:cs typeface="PT Bold Heading" pitchFamily="2" charset="-78"/>
              </a:defRPr>
            </a:lvl7pPr>
            <a:lvl8pPr marL="1371600" algn="ctr" rtl="1" eaLnBrk="1" fontAlgn="base" hangingPunct="1">
              <a:spcBef>
                <a:spcPct val="0"/>
              </a:spcBef>
              <a:spcAft>
                <a:spcPct val="0"/>
              </a:spcAft>
              <a:defRPr sz="3600">
                <a:solidFill>
                  <a:schemeClr val="bg1"/>
                </a:solidFill>
                <a:latin typeface="Arial" charset="0"/>
                <a:cs typeface="PT Bold Heading" pitchFamily="2" charset="-78"/>
              </a:defRPr>
            </a:lvl8pPr>
            <a:lvl9pPr marL="1828800" algn="ctr" rtl="1" eaLnBrk="1" fontAlgn="base" hangingPunct="1">
              <a:spcBef>
                <a:spcPct val="0"/>
              </a:spcBef>
              <a:spcAft>
                <a:spcPct val="0"/>
              </a:spcAft>
              <a:defRPr sz="3600">
                <a:solidFill>
                  <a:schemeClr val="bg1"/>
                </a:solidFill>
                <a:latin typeface="Arial" charset="0"/>
                <a:cs typeface="PT Bold Heading" pitchFamily="2" charset="-78"/>
              </a:defRPr>
            </a:lvl9pPr>
          </a:lstStyle>
          <a:p>
            <a:pPr marL="0" marR="0" lvl="0" indent="0" algn="ctr" defTabSz="457200" rtl="1" eaLnBrk="0" fontAlgn="base" latinLnBrk="0" hangingPunct="0">
              <a:lnSpc>
                <a:spcPct val="100000"/>
              </a:lnSpc>
              <a:spcBef>
                <a:spcPct val="0"/>
              </a:spcBef>
              <a:spcAft>
                <a:spcPct val="0"/>
              </a:spcAft>
              <a:buClrTx/>
              <a:buSzTx/>
              <a:buFontTx/>
              <a:buNone/>
              <a:tabLst/>
              <a:defRPr/>
            </a:pPr>
            <a:r>
              <a:rPr kumimoji="0" lang="ar-SA" sz="4000" b="1" i="0" u="sng" strike="noStrike" kern="1200" cap="none" spc="0" normalizeH="0" baseline="0" noProof="0" dirty="0">
                <a:ln>
                  <a:noFill/>
                </a:ln>
                <a:solidFill>
                  <a:srgbClr val="FFC000"/>
                </a:solidFill>
                <a:effectLst/>
                <a:uLnTx/>
                <a:uFillTx/>
                <a:latin typeface="Times New Roman" pitchFamily="18" charset="0"/>
                <a:ea typeface="+mj-ea"/>
                <a:cs typeface="Times New Roman" pitchFamily="18" charset="0"/>
              </a:rPr>
              <a:t>الإنجيل من بشارة مُعلمنا مار </a:t>
            </a:r>
            <a:r>
              <a:rPr kumimoji="0" lang="ar-EG" sz="4000" b="1" i="0" u="sng" strike="noStrike" kern="1200" cap="none" spc="0" normalizeH="0" baseline="0" noProof="0" dirty="0">
                <a:ln>
                  <a:noFill/>
                </a:ln>
                <a:solidFill>
                  <a:srgbClr val="FFC000"/>
                </a:solidFill>
                <a:effectLst/>
                <a:uLnTx/>
                <a:uFillTx/>
                <a:latin typeface="Times New Roman" pitchFamily="18" charset="0"/>
                <a:ea typeface="+mj-ea"/>
                <a:cs typeface="Times New Roman" pitchFamily="18" charset="0"/>
              </a:rPr>
              <a:t>مرقس </a:t>
            </a:r>
            <a:r>
              <a:rPr kumimoji="0" lang="ar-SA" sz="4000" b="1" i="0" u="sng" strike="noStrike" kern="1200" cap="none" spc="0" normalizeH="0" baseline="0" noProof="0" dirty="0">
                <a:ln>
                  <a:noFill/>
                </a:ln>
                <a:solidFill>
                  <a:srgbClr val="FFC000"/>
                </a:solidFill>
                <a:effectLst/>
                <a:uLnTx/>
                <a:uFillTx/>
                <a:latin typeface="Times New Roman" pitchFamily="18" charset="0"/>
                <a:ea typeface="+mj-ea"/>
                <a:cs typeface="Times New Roman" pitchFamily="18" charset="0"/>
              </a:rPr>
              <a:t>البشير</a:t>
            </a:r>
            <a:r>
              <a:rPr kumimoji="0" lang="ar-EG" sz="4000" b="1" i="0" u="sng" strike="noStrike" kern="1200" cap="none" spc="0" normalizeH="0" baseline="0" noProof="0" dirty="0">
                <a:ln>
                  <a:noFill/>
                </a:ln>
                <a:solidFill>
                  <a:srgbClr val="FFC000"/>
                </a:solidFill>
                <a:effectLst/>
                <a:uLnTx/>
                <a:uFillTx/>
                <a:latin typeface="Times New Roman" pitchFamily="18" charset="0"/>
                <a:ea typeface="+mj-ea"/>
                <a:cs typeface="Times New Roman" pitchFamily="18" charset="0"/>
              </a:rPr>
              <a:t> </a:t>
            </a:r>
            <a:r>
              <a:rPr kumimoji="0" lang="ar-SA" sz="4000" b="1" i="0" u="sng" strike="noStrike" kern="1200" cap="none" spc="0" normalizeH="0" baseline="0" noProof="0" dirty="0">
                <a:ln>
                  <a:noFill/>
                </a:ln>
                <a:solidFill>
                  <a:srgbClr val="FFC000"/>
                </a:solidFill>
                <a:effectLst/>
                <a:uLnTx/>
                <a:uFillTx/>
                <a:latin typeface="Times New Roman" pitchFamily="18" charset="0"/>
                <a:ea typeface="+mj-ea"/>
                <a:cs typeface="Times New Roman" pitchFamily="18" charset="0"/>
              </a:rPr>
              <a:t>(7:3-21)</a:t>
            </a:r>
            <a:endParaRPr kumimoji="0" lang="en-US" sz="4000" b="1" i="0" u="sng" strike="noStrike" kern="1200" cap="none" spc="0" normalizeH="0" baseline="0" noProof="0" dirty="0">
              <a:ln>
                <a:noFill/>
              </a:ln>
              <a:solidFill>
                <a:srgbClr val="FFC000"/>
              </a:solidFill>
              <a:effectLst/>
              <a:uLnTx/>
              <a:uFillTx/>
              <a:latin typeface="Times New Roman" pitchFamily="18" charset="0"/>
              <a:ea typeface="+mj-ea"/>
              <a:cs typeface="Times New Roman" pitchFamily="18" charset="0"/>
            </a:endParaRPr>
          </a:p>
        </p:txBody>
      </p:sp>
    </p:spTree>
    <p:extLst>
      <p:ext uri="{BB962C8B-B14F-4D97-AF65-F5344CB8AC3E}">
        <p14:creationId xmlns:p14="http://schemas.microsoft.com/office/powerpoint/2010/main" val="3755648565"/>
      </p:ext>
    </p:extLst>
  </p:cSld>
  <p:clrMapOvr>
    <a:masterClrMapping/>
  </p:clrMapOvr>
</p:sld>
</file>

<file path=ppt/slides/slide6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40DC4142-B2B4-4F5C-B91E-CD4287D3CEDE}"/>
              </a:ext>
            </a:extLst>
          </p:cNvPr>
          <p:cNvSpPr txBox="1"/>
          <p:nvPr/>
        </p:nvSpPr>
        <p:spPr>
          <a:xfrm>
            <a:off x="0" y="4345206"/>
            <a:ext cx="9144000" cy="2400657"/>
          </a:xfrm>
          <a:prstGeom prst="rect">
            <a:avLst/>
          </a:prstGeom>
          <a:noFill/>
        </p:spPr>
        <p:txBody>
          <a:bodyPr vert="horz" wrap="square"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3000" b="1" i="0" u="none" strike="noStrike" kern="1200" cap="none" spc="0" normalizeH="0" baseline="0" noProof="0" dirty="0">
                <a:ln>
                  <a:noFill/>
                </a:ln>
                <a:solidFill>
                  <a:srgbClr val="FFFFFF"/>
                </a:solidFill>
                <a:effectLst/>
                <a:uLnTx/>
                <a:uFillTx/>
                <a:latin typeface="Calibri"/>
                <a:ea typeface="+mn-ea"/>
                <a:cs typeface="Times New Roman" panose="02020603050405020304" pitchFamily="18" charset="0"/>
              </a:rPr>
              <a:t>و الارواح النجسة حينما نظرته خرت له و صرخت قائلة انك انت ابن الله. و اوصاهم كثيرا ان لا يظهروه. ثم صعد الى الجبل و دعا الذين ارادهم فذهبوا اليه. و اقام اثني عشر ليكونوا معه و ليرسلهم ليكرزوا. و يكون لهم سلطان على شفاء الامراض و اخراج الشياطين. و جعل لسمعان اسم بطرس. و يعقوب بن زبدي و يوحنا اخا يعقوب و جعل لهما اسم بوانرجس</a:t>
            </a:r>
            <a:endParaRPr kumimoji="0" lang="en-GB" sz="3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2207775177"/>
      </p:ext>
    </p:extLst>
  </p:cSld>
  <p:clrMapOvr>
    <a:masterClrMapping/>
  </p:clrMapOvr>
</p:sld>
</file>

<file path=ppt/slides/slide6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36C76F53-9D9C-4269-9512-6F6187A429BB}"/>
              </a:ext>
            </a:extLst>
          </p:cNvPr>
          <p:cNvSpPr txBox="1"/>
          <p:nvPr/>
        </p:nvSpPr>
        <p:spPr>
          <a:xfrm>
            <a:off x="0" y="4560359"/>
            <a:ext cx="9144000" cy="2000548"/>
          </a:xfrm>
          <a:prstGeom prst="rect">
            <a:avLst/>
          </a:prstGeom>
          <a:noFill/>
        </p:spPr>
        <p:txBody>
          <a:bodyPr vert="horz" wrap="square"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3100" b="1" i="0" u="none" strike="noStrike" kern="1200" cap="none" spc="0" normalizeH="0" baseline="0" noProof="0" dirty="0">
                <a:ln>
                  <a:noFill/>
                </a:ln>
                <a:solidFill>
                  <a:srgbClr val="FFFFFF"/>
                </a:solidFill>
                <a:effectLst/>
                <a:uLnTx/>
                <a:uFillTx/>
                <a:latin typeface="Calibri"/>
                <a:ea typeface="+mn-ea"/>
                <a:cs typeface="Times New Roman" panose="02020603050405020304" pitchFamily="18" charset="0"/>
              </a:rPr>
              <a:t>اي ابني الرعد. و اندراوس و فيلبس و برثولماوس و متى و توما و يعقوب بن حلفى و تداوس و سمعان القانوي. و يهوذا الاسخريوطي الذي اسلمه ثم اتوا الى بيت. فاجتمع ايضا جمع حتى لم يقدروا و لا على اكل خبز. و لما سمع اقرباؤه خرجوا ليمسكوه لانهم قالوا انه مختل "</a:t>
            </a:r>
          </a:p>
        </p:txBody>
      </p:sp>
    </p:spTree>
    <p:extLst>
      <p:ext uri="{BB962C8B-B14F-4D97-AF65-F5344CB8AC3E}">
        <p14:creationId xmlns:p14="http://schemas.microsoft.com/office/powerpoint/2010/main" val="4280973646"/>
      </p:ext>
    </p:extLst>
  </p:cSld>
  <p:clrMapOvr>
    <a:masterClrMapping/>
  </p:clrMapOvr>
</p:sld>
</file>

<file path=ppt/slides/slide6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595640688"/>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6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2057400" y="1"/>
            <a:ext cx="2057400" cy="806824"/>
          </a:xfrm>
        </p:spPr>
        <p:txBody>
          <a:bodyPr/>
          <a:lstStyle/>
          <a:p>
            <a:pPr algn="ctr" rtl="1"/>
            <a:r>
              <a:rPr lang="ar-EG" sz="4400" b="1" u="sng" dirty="0">
                <a:solidFill>
                  <a:srgbClr val="FFC000"/>
                </a:solidFill>
              </a:rPr>
              <a:t>27 بشنس</a:t>
            </a:r>
            <a:endParaRPr lang="en-GB" sz="4400"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8E5FBA0B-9D49-4001-9E7F-9AF296674FC0}"/>
              </a:ext>
            </a:extLst>
          </p:cNvPr>
          <p:cNvSpPr txBox="1"/>
          <p:nvPr/>
        </p:nvSpPr>
        <p:spPr>
          <a:xfrm>
            <a:off x="0" y="4824007"/>
            <a:ext cx="9144000" cy="1323439"/>
          </a:xfrm>
          <a:prstGeom prst="rect">
            <a:avLst/>
          </a:prstGeom>
          <a:noFill/>
        </p:spPr>
        <p:txBody>
          <a:bodyPr wrap="square" rtlCol="0">
            <a:spAutoFit/>
          </a:bodyPr>
          <a:lstStyle/>
          <a:p>
            <a:pPr marL="0" marR="0" lvl="0" indent="0" algn="ctr" defTabSz="914400" rtl="1" eaLnBrk="0" fontAlgn="base" latinLnBrk="0" hangingPunct="0">
              <a:lnSpc>
                <a:spcPct val="100000"/>
              </a:lnSpc>
              <a:spcBef>
                <a:spcPct val="20000"/>
              </a:spcBef>
              <a:spcAft>
                <a:spcPct val="0"/>
              </a:spcAft>
              <a:buClrTx/>
              <a:buSzTx/>
              <a:buFontTx/>
              <a:buNone/>
              <a:tabLst/>
              <a:defRPr/>
            </a:pPr>
            <a:r>
              <a:rPr kumimoji="0" lang="ar-EG" sz="8000" b="1" i="0" u="none" strike="noStrike" kern="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28 هاتور</a:t>
            </a:r>
            <a:endParaRPr kumimoji="0" lang="en-GB" sz="8000" b="1" i="0" u="sng" strike="noStrike" kern="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1621537896"/>
      </p:ext>
    </p:extLst>
  </p:cSld>
  <p:clrMapOvr>
    <a:masterClrMapping/>
  </p:clrMapOvr>
</p:sld>
</file>

<file path=ppt/slides/slide6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93072354"/>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6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2124635" y="1"/>
            <a:ext cx="2124636" cy="806824"/>
          </a:xfrm>
        </p:spPr>
        <p:txBody>
          <a:bodyPr/>
          <a:lstStyle/>
          <a:p>
            <a:pPr algn="ctr" rtl="1"/>
            <a:r>
              <a:rPr lang="ar-EG" sz="4400" b="1" u="sng" dirty="0">
                <a:solidFill>
                  <a:srgbClr val="FFC000"/>
                </a:solidFill>
              </a:rPr>
              <a:t>28 بشنس</a:t>
            </a:r>
            <a:endParaRPr lang="en-GB" sz="4400" b="1" u="sng" dirty="0">
              <a:solidFill>
                <a:srgbClr val="FFC000"/>
              </a:solidFill>
            </a:endParaRPr>
          </a:p>
        </p:txBody>
      </p:sp>
      <p:sp>
        <p:nvSpPr>
          <p:cNvPr id="4" name="TextBox 3">
            <a:extLst>
              <a:ext uri="{FF2B5EF4-FFF2-40B4-BE49-F238E27FC236}">
                <a16:creationId xmlns:a16="http://schemas.microsoft.com/office/drawing/2014/main" id="{CDFDEE6D-FAD9-44AA-A0E6-F435C804EB0C}"/>
              </a:ext>
            </a:extLst>
          </p:cNvPr>
          <p:cNvSpPr txBox="1"/>
          <p:nvPr/>
        </p:nvSpPr>
        <p:spPr>
          <a:xfrm>
            <a:off x="0" y="4824007"/>
            <a:ext cx="8407774" cy="1323439"/>
          </a:xfrm>
          <a:prstGeom prst="rect">
            <a:avLst/>
          </a:prstGeom>
          <a:noFill/>
        </p:spPr>
        <p:txBody>
          <a:bodyPr wrap="square" rtlCol="0">
            <a:spAutoFit/>
          </a:bodyPr>
          <a:lstStyle/>
          <a:p>
            <a:pPr marL="0" marR="0" lvl="0" indent="0" algn="ctr" defTabSz="457200" rtl="1" eaLnBrk="1" fontAlgn="auto" latinLnBrk="0" hangingPunct="1">
              <a:lnSpc>
                <a:spcPct val="100000"/>
              </a:lnSpc>
              <a:spcBef>
                <a:spcPts val="0"/>
              </a:spcBef>
              <a:spcAft>
                <a:spcPts val="0"/>
              </a:spcAft>
              <a:buClrTx/>
              <a:buSzTx/>
              <a:buFontTx/>
              <a:buNone/>
              <a:tabLst/>
              <a:defRPr/>
            </a:pPr>
            <a:endParaRPr kumimoji="0" lang="en-GB" sz="8000" b="1"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
        <p:nvSpPr>
          <p:cNvPr id="9" name="TextBox 8">
            <a:hlinkClick r:id="rId2" action="ppaction://hlinksldjump"/>
            <a:extLst>
              <a:ext uri="{FF2B5EF4-FFF2-40B4-BE49-F238E27FC236}">
                <a16:creationId xmlns:a16="http://schemas.microsoft.com/office/drawing/2014/main" id="{42ADB5C5-4B62-4AF2-8BE5-A798BB8240A1}"/>
              </a:ext>
            </a:extLst>
          </p:cNvPr>
          <p:cNvSpPr txBox="1"/>
          <p:nvPr/>
        </p:nvSpPr>
        <p:spPr>
          <a:xfrm>
            <a:off x="689162" y="5053280"/>
            <a:ext cx="7718612" cy="1323439"/>
          </a:xfrm>
          <a:prstGeom prst="rect">
            <a:avLst/>
          </a:prstGeom>
          <a:noFill/>
        </p:spPr>
        <p:txBody>
          <a:bodyPr wrap="square" rtlCol="0">
            <a:spAutoFit/>
          </a:bodyPr>
          <a:lstStyle/>
          <a:p>
            <a:pPr marL="0" marR="0" lvl="0" indent="0" algn="ctr" defTabSz="914400" rtl="1" eaLnBrk="0" fontAlgn="base" latinLnBrk="0" hangingPunct="0">
              <a:lnSpc>
                <a:spcPct val="100000"/>
              </a:lnSpc>
              <a:spcBef>
                <a:spcPct val="20000"/>
              </a:spcBef>
              <a:spcAft>
                <a:spcPct val="0"/>
              </a:spcAft>
              <a:buClrTx/>
              <a:buSzTx/>
              <a:buFontTx/>
              <a:buNone/>
              <a:tabLst/>
              <a:defRPr/>
            </a:pPr>
            <a:r>
              <a:rPr kumimoji="0" lang="ar-EG" sz="8000" b="1" i="0" u="none" strike="noStrike" kern="0" cap="none" spc="0" normalizeH="0" baseline="0" noProof="0" dirty="0">
                <a:ln>
                  <a:noFill/>
                </a:ln>
                <a:solidFill>
                  <a:prstClr val="white"/>
                </a:solidFill>
                <a:effectLst/>
                <a:uLnTx/>
                <a:uFillTx/>
                <a:latin typeface="Calibri"/>
                <a:ea typeface="+mn-ea"/>
                <a:cs typeface="Arial" panose="020B0604020202020204" pitchFamily="34" charset="0"/>
              </a:rPr>
              <a:t>تقرأ فصول </a:t>
            </a:r>
            <a:r>
              <a:rPr kumimoji="0" lang="ar-EG" sz="8000" b="1" i="0" u="sng" strike="noStrike" kern="0" cap="none" spc="0" normalizeH="0" baseline="0" noProof="0" dirty="0">
                <a:ln>
                  <a:noFill/>
                </a:ln>
                <a:solidFill>
                  <a:srgbClr val="FFC000"/>
                </a:solidFill>
                <a:effectLst/>
                <a:uLnTx/>
                <a:uFillTx/>
                <a:latin typeface="Calibri"/>
                <a:ea typeface="+mn-ea"/>
                <a:cs typeface="Arial" panose="020B0604020202020204" pitchFamily="34" charset="0"/>
              </a:rPr>
              <a:t>17 هاتور</a:t>
            </a:r>
            <a:endParaRPr kumimoji="0" lang="en-GB" sz="8000" b="1" i="0" u="sng" strike="noStrike" kern="0" cap="none" spc="0" normalizeH="0" baseline="0" noProof="0" dirty="0">
              <a:ln>
                <a:noFill/>
              </a:ln>
              <a:solidFill>
                <a:srgbClr val="FFC000"/>
              </a:solidFill>
              <a:effectLst/>
              <a:uLnTx/>
              <a:uFillTx/>
              <a:latin typeface="Calibri"/>
              <a:ea typeface="+mn-ea"/>
              <a:cs typeface="+mn-cs"/>
            </a:endParaRPr>
          </a:p>
        </p:txBody>
      </p:sp>
    </p:spTree>
    <p:extLst>
      <p:ext uri="{BB962C8B-B14F-4D97-AF65-F5344CB8AC3E}">
        <p14:creationId xmlns:p14="http://schemas.microsoft.com/office/powerpoint/2010/main" val="3242132508"/>
      </p:ext>
    </p:extLst>
  </p:cSld>
  <p:clrMapOvr>
    <a:masterClrMapping/>
  </p:clrMapOvr>
</p:sld>
</file>

<file path=ppt/slides/slide6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93485862"/>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66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2124635" y="1"/>
            <a:ext cx="2124636" cy="820270"/>
          </a:xfrm>
        </p:spPr>
        <p:txBody>
          <a:bodyPr/>
          <a:lstStyle/>
          <a:p>
            <a:pPr algn="ctr" rtl="1"/>
            <a:r>
              <a:rPr lang="ar-EG" sz="4400" b="1" u="sng" dirty="0">
                <a:solidFill>
                  <a:srgbClr val="FFC000"/>
                </a:solidFill>
              </a:rPr>
              <a:t>29 بشنس</a:t>
            </a:r>
            <a:endParaRPr lang="en-GB" sz="4400" b="1" u="sng" dirty="0">
              <a:solidFill>
                <a:srgbClr val="FFC000"/>
              </a:solidFill>
            </a:endParaRPr>
          </a:p>
        </p:txBody>
      </p:sp>
      <p:sp>
        <p:nvSpPr>
          <p:cNvPr id="6" name="TextBox 5">
            <a:hlinkClick r:id="rId2" action="ppaction://hlinksldjump"/>
            <a:extLst>
              <a:ext uri="{FF2B5EF4-FFF2-40B4-BE49-F238E27FC236}">
                <a16:creationId xmlns:a16="http://schemas.microsoft.com/office/drawing/2014/main" id="{D19A9E9E-F63E-4CB2-86F1-6D5F1E3F29BC}"/>
              </a:ext>
            </a:extLst>
          </p:cNvPr>
          <p:cNvSpPr txBox="1"/>
          <p:nvPr/>
        </p:nvSpPr>
        <p:spPr>
          <a:xfrm>
            <a:off x="739588" y="4932256"/>
            <a:ext cx="7664824" cy="1323439"/>
          </a:xfrm>
          <a:prstGeom prst="rect">
            <a:avLst/>
          </a:prstGeom>
          <a:noFill/>
        </p:spPr>
        <p:txBody>
          <a:bodyPr wrap="square" rtlCol="0">
            <a:spAutoFit/>
          </a:bodyPr>
          <a:lstStyle/>
          <a:p>
            <a:pPr marL="0" marR="0" lvl="0" indent="0" algn="ctr" defTabSz="914400" rtl="1" eaLnBrk="0" fontAlgn="base" latinLnBrk="0" hangingPunct="0">
              <a:lnSpc>
                <a:spcPct val="100000"/>
              </a:lnSpc>
              <a:spcBef>
                <a:spcPct val="20000"/>
              </a:spcBef>
              <a:spcAft>
                <a:spcPct val="0"/>
              </a:spcAft>
              <a:buClrTx/>
              <a:buSzTx/>
              <a:buFontTx/>
              <a:buNone/>
              <a:tabLst/>
              <a:defRPr/>
            </a:pPr>
            <a:r>
              <a:rPr kumimoji="0" lang="ar-EG" sz="8000" b="1" i="0" u="none" strike="noStrike" kern="0" cap="none" spc="0" normalizeH="0" baseline="0" noProof="0" dirty="0">
                <a:ln>
                  <a:noFill/>
                </a:ln>
                <a:solidFill>
                  <a:prstClr val="white"/>
                </a:solidFill>
                <a:effectLst/>
                <a:uLnTx/>
                <a:uFillTx/>
                <a:latin typeface="Calibri"/>
                <a:ea typeface="+mn-ea"/>
                <a:cs typeface="Arial" panose="020B0604020202020204" pitchFamily="34" charset="0"/>
              </a:rPr>
              <a:t>تقرأ فصول </a:t>
            </a:r>
            <a:r>
              <a:rPr kumimoji="0" lang="ar-EG" sz="8000" b="1" i="0" u="sng" strike="noStrike" kern="0" cap="none" spc="0" normalizeH="0" baseline="0" noProof="0" dirty="0">
                <a:ln>
                  <a:noFill/>
                </a:ln>
                <a:solidFill>
                  <a:srgbClr val="FFC000"/>
                </a:solidFill>
                <a:effectLst/>
                <a:uLnTx/>
                <a:uFillTx/>
                <a:latin typeface="Calibri"/>
                <a:ea typeface="+mn-ea"/>
                <a:cs typeface="Arial" panose="020B0604020202020204" pitchFamily="34" charset="0"/>
              </a:rPr>
              <a:t>3 مسرى</a:t>
            </a:r>
            <a:endParaRPr kumimoji="0" lang="en-GB" sz="8000" b="1" i="0" u="sng" strike="noStrike" kern="0" cap="none" spc="0" normalizeH="0" baseline="0" noProof="0" dirty="0">
              <a:ln>
                <a:noFill/>
              </a:ln>
              <a:solidFill>
                <a:srgbClr val="FFC000"/>
              </a:solidFill>
              <a:effectLst/>
              <a:uLnTx/>
              <a:uFillTx/>
              <a:latin typeface="Calibri"/>
              <a:ea typeface="+mn-ea"/>
              <a:cs typeface="+mn-cs"/>
            </a:endParaRPr>
          </a:p>
        </p:txBody>
      </p:sp>
    </p:spTree>
    <p:extLst>
      <p:ext uri="{BB962C8B-B14F-4D97-AF65-F5344CB8AC3E}">
        <p14:creationId xmlns:p14="http://schemas.microsoft.com/office/powerpoint/2010/main" val="1274906873"/>
      </p:ext>
    </p:extLst>
  </p:cSld>
  <p:clrMapOvr>
    <a:masterClrMapping/>
  </p:clrMapOvr>
</p:sld>
</file>

<file path=ppt/slides/slide6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09870845"/>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1949824" y="1"/>
            <a:ext cx="1949824" cy="806824"/>
          </a:xfrm>
        </p:spPr>
        <p:txBody>
          <a:bodyPr/>
          <a:lstStyle/>
          <a:p>
            <a:pPr algn="ctr" rtl="1"/>
            <a:r>
              <a:rPr lang="ar-EG" sz="4400" b="1" u="sng" dirty="0">
                <a:solidFill>
                  <a:srgbClr val="FFC000"/>
                </a:solidFill>
              </a:rPr>
              <a:t>23 توت</a:t>
            </a:r>
            <a:endParaRPr lang="en-GB" sz="4400"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91D9FC79-E884-4335-82DB-638165DBFFC2}"/>
              </a:ext>
            </a:extLst>
          </p:cNvPr>
          <p:cNvSpPr txBox="1"/>
          <p:nvPr/>
        </p:nvSpPr>
        <p:spPr>
          <a:xfrm>
            <a:off x="0" y="4824007"/>
            <a:ext cx="9144000" cy="1323439"/>
          </a:xfrm>
          <a:prstGeom prst="rect">
            <a:avLst/>
          </a:prstGeom>
          <a:noFill/>
        </p:spPr>
        <p:txBody>
          <a:bodyPr wrap="square" rtlCol="0">
            <a:spAutoFit/>
          </a:bodyPr>
          <a:lstStyle/>
          <a:p>
            <a:pPr marL="0" marR="0" lvl="0" indent="0" algn="ctr" defTabSz="914400" rtl="1" eaLnBrk="0" fontAlgn="base" latinLnBrk="0" hangingPunct="0">
              <a:lnSpc>
                <a:spcPct val="100000"/>
              </a:lnSpc>
              <a:spcBef>
                <a:spcPct val="20000"/>
              </a:spcBef>
              <a:spcAft>
                <a:spcPct val="0"/>
              </a:spcAft>
              <a:buClrTx/>
              <a:buSzTx/>
              <a:buFontTx/>
              <a:buNone/>
              <a:tabLst/>
              <a:defRPr/>
            </a:pPr>
            <a:r>
              <a:rPr kumimoji="0" lang="ar-EG" sz="8000" b="1" i="0" u="none" strike="noStrike" kern="0" cap="none" spc="0" normalizeH="0" baseline="0" noProof="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0" cap="none" spc="0" normalizeH="0" baseline="0" noProof="0">
                <a:ln>
                  <a:noFill/>
                </a:ln>
                <a:solidFill>
                  <a:srgbClr val="FFC000"/>
                </a:solidFill>
                <a:effectLst/>
                <a:uLnTx/>
                <a:uFillTx/>
                <a:latin typeface="Arial" panose="020B0604020202020204" pitchFamily="34" charset="0"/>
                <a:ea typeface="+mn-ea"/>
                <a:cs typeface="Arial" panose="020B0604020202020204" pitchFamily="34" charset="0"/>
              </a:rPr>
              <a:t>21 توت</a:t>
            </a:r>
            <a:endParaRPr kumimoji="0" lang="en-GB" sz="8000" b="1" i="0" u="sng" strike="noStrike" kern="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2151866350"/>
      </p:ext>
    </p:extLst>
  </p:cSld>
  <p:clrMapOvr>
    <a:masterClrMapping/>
  </p:clrMapOvr>
</p:sld>
</file>

<file path=ppt/slides/slide6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2043953" y="1"/>
            <a:ext cx="2043954" cy="682170"/>
          </a:xfrm>
        </p:spPr>
        <p:txBody>
          <a:bodyPr>
            <a:noAutofit/>
          </a:bodyPr>
          <a:lstStyle/>
          <a:p>
            <a:pPr algn="ctr" rtl="1"/>
            <a:r>
              <a:rPr lang="ar-EG" b="1" u="sng" dirty="0">
                <a:solidFill>
                  <a:srgbClr val="FFC000"/>
                </a:solidFill>
              </a:rPr>
              <a:t>30 بشنس</a:t>
            </a:r>
            <a:endParaRPr lang="en-GB"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ECAE8DA3-583F-4590-AE66-435DD1A19A32}"/>
              </a:ext>
            </a:extLst>
          </p:cNvPr>
          <p:cNvSpPr txBox="1"/>
          <p:nvPr/>
        </p:nvSpPr>
        <p:spPr>
          <a:xfrm>
            <a:off x="0" y="5052607"/>
            <a:ext cx="9144000" cy="1200329"/>
          </a:xfrm>
          <a:prstGeom prst="rect">
            <a:avLst/>
          </a:prstGeom>
          <a:noFill/>
        </p:spPr>
        <p:txBody>
          <a:bodyPr wrap="square" rtlCol="0">
            <a:spAutoFit/>
          </a:bodyPr>
          <a:lstStyle/>
          <a:p>
            <a:pPr marL="0" marR="0" lvl="0" indent="0" algn="ctr" defTabSz="914400" rtl="1"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ar-EG" sz="80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120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3 أبيب</a:t>
            </a:r>
            <a:endParaRPr kumimoji="0" lang="en-GB" sz="8000" b="1" i="0" u="sng" strike="noStrike" kern="120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2785301671"/>
      </p:ext>
    </p:extLst>
  </p:cSld>
  <p:clrMapOvr>
    <a:masterClrMapping/>
  </p:clrMapOvr>
</p:sld>
</file>

<file path=ppt/slides/slide6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661478394"/>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6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1882588" y="1"/>
            <a:ext cx="1882588" cy="806824"/>
          </a:xfrm>
        </p:spPr>
        <p:txBody>
          <a:bodyPr/>
          <a:lstStyle/>
          <a:p>
            <a:pPr algn="ctr" rtl="1"/>
            <a:r>
              <a:rPr lang="ar-EG" sz="4400" b="1" u="sng" dirty="0">
                <a:solidFill>
                  <a:srgbClr val="FFC000"/>
                </a:solidFill>
              </a:rPr>
              <a:t>1 بؤونة</a:t>
            </a:r>
            <a:endParaRPr lang="en-GB" sz="4400"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5B1E9794-E758-4ED0-B4DF-E2E1C9A32A10}"/>
              </a:ext>
            </a:extLst>
          </p:cNvPr>
          <p:cNvSpPr txBox="1"/>
          <p:nvPr/>
        </p:nvSpPr>
        <p:spPr>
          <a:xfrm>
            <a:off x="0" y="4824007"/>
            <a:ext cx="9144000" cy="1323439"/>
          </a:xfrm>
          <a:prstGeom prst="rect">
            <a:avLst/>
          </a:prstGeom>
          <a:noFill/>
        </p:spPr>
        <p:txBody>
          <a:bodyPr wrap="square" rtlCol="0">
            <a:spAutoFit/>
          </a:bodyPr>
          <a:lstStyle/>
          <a:p>
            <a:pPr marL="0" marR="0" lvl="0" indent="0" algn="ctr" defTabSz="914400" rtl="1" eaLnBrk="0" fontAlgn="base" latinLnBrk="0" hangingPunct="0">
              <a:lnSpc>
                <a:spcPct val="100000"/>
              </a:lnSpc>
              <a:spcBef>
                <a:spcPct val="20000"/>
              </a:spcBef>
              <a:spcAft>
                <a:spcPct val="0"/>
              </a:spcAft>
              <a:buClrTx/>
              <a:buSzTx/>
              <a:buFontTx/>
              <a:buNone/>
              <a:tabLst/>
              <a:defRPr/>
            </a:pPr>
            <a:r>
              <a:rPr kumimoji="0" lang="ar-EG" sz="8000" b="1" i="0" u="none" strike="noStrike" kern="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1 طوبة</a:t>
            </a:r>
            <a:endParaRPr kumimoji="0" lang="en-GB" sz="8000" b="1" i="0" u="sng" strike="noStrike" kern="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923015726"/>
      </p:ext>
    </p:extLst>
  </p:cSld>
  <p:clrMapOvr>
    <a:masterClrMapping/>
  </p:clrMapOvr>
</p:sld>
</file>

<file path=ppt/slides/slide6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47059725"/>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6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69986" name="Title 1"/>
          <p:cNvSpPr>
            <a:spLocks noGrp="1"/>
          </p:cNvSpPr>
          <p:nvPr>
            <p:ph type="title"/>
          </p:nvPr>
        </p:nvSpPr>
        <p:spPr bwMode="auto">
          <a:xfrm>
            <a:off x="-1653988" y="19050"/>
            <a:ext cx="1653988"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ar-EG"/>
              <a:t>2 بؤونه</a:t>
            </a:r>
            <a:endParaRPr lang="en-US"/>
          </a:p>
        </p:txBody>
      </p:sp>
      <p:sp>
        <p:nvSpPr>
          <p:cNvPr id="169988" name="Content Placeholder 3"/>
          <p:cNvSpPr txBox="1">
            <a:spLocks/>
          </p:cNvSpPr>
          <p:nvPr/>
        </p:nvSpPr>
        <p:spPr bwMode="auto">
          <a:xfrm>
            <a:off x="0" y="4345206"/>
            <a:ext cx="9144000" cy="2519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ctr" defTabSz="457200" rtl="1" eaLnBrk="1" fontAlgn="auto" latinLnBrk="0" hangingPunct="1">
              <a:lnSpc>
                <a:spcPct val="100000"/>
              </a:lnSpc>
              <a:spcBef>
                <a:spcPct val="20000"/>
              </a:spcBef>
              <a:spcAft>
                <a:spcPts val="0"/>
              </a:spcAft>
              <a:buClrTx/>
              <a:buSzTx/>
              <a:buFontTx/>
              <a:buNone/>
              <a:tabLst/>
              <a:defRPr/>
            </a:pPr>
            <a:r>
              <a:rPr kumimoji="0" lang="ar-EG" sz="5400" b="1" i="0" u="none" strike="noStrike" kern="1200" cap="none" spc="0" normalizeH="0" baseline="0" noProof="0" dirty="0">
                <a:ln>
                  <a:noFill/>
                </a:ln>
                <a:solidFill>
                  <a:srgbClr val="FFFFFF"/>
                </a:solidFill>
                <a:effectLst/>
                <a:uLnTx/>
                <a:uFillTx/>
                <a:latin typeface="CS New Athanasius" panose="020B0500000000000000" pitchFamily="34" charset="0"/>
                <a:ea typeface="+mn-ea"/>
                <a:cs typeface="Times New Roman" panose="02020603050405020304" pitchFamily="18" charset="0"/>
              </a:rPr>
              <a:t>جميعُ عظامي تقول: يا ربُّ مَن مثلُك. وليقُل فى كلِّ حينٍ لِيعظم الربُّ. </a:t>
            </a:r>
          </a:p>
          <a:p>
            <a:pPr marL="0" marR="0" lvl="0" indent="0" algn="ctr" defTabSz="457200" rtl="1" eaLnBrk="1" fontAlgn="auto" latinLnBrk="0" hangingPunct="1">
              <a:lnSpc>
                <a:spcPct val="70000"/>
              </a:lnSpc>
              <a:spcBef>
                <a:spcPct val="20000"/>
              </a:spcBef>
              <a:spcAft>
                <a:spcPts val="0"/>
              </a:spcAft>
              <a:buClrTx/>
              <a:buSzTx/>
              <a:buFontTx/>
              <a:buNone/>
              <a:tabLst/>
              <a:defRPr/>
            </a:pPr>
            <a:r>
              <a:rPr kumimoji="0" lang="ar-EG" sz="5400" b="1" i="0" u="none" strike="noStrike" kern="1200" cap="none" spc="0" normalizeH="0" baseline="0" noProof="0" dirty="0">
                <a:ln>
                  <a:noFill/>
                </a:ln>
                <a:solidFill>
                  <a:srgbClr val="FFFFFF"/>
                </a:solidFill>
                <a:effectLst/>
                <a:uLnTx/>
                <a:uFillTx/>
                <a:latin typeface="CS New Athanasius" panose="020B0500000000000000" pitchFamily="34" charset="0"/>
                <a:ea typeface="+mn-ea"/>
                <a:cs typeface="Times New Roman" panose="02020603050405020304" pitchFamily="18" charset="0"/>
              </a:rPr>
              <a:t>الذين يُحِبونَ خلاصَـكَ.</a:t>
            </a:r>
          </a:p>
        </p:txBody>
      </p:sp>
      <p:sp>
        <p:nvSpPr>
          <p:cNvPr id="5" name="Title 1">
            <a:extLst>
              <a:ext uri="{FF2B5EF4-FFF2-40B4-BE49-F238E27FC236}">
                <a16:creationId xmlns:a16="http://schemas.microsoft.com/office/drawing/2014/main" id="{7A35F772-79F0-4C79-8DC2-BE647EAE03B7}"/>
              </a:ext>
            </a:extLst>
          </p:cNvPr>
          <p:cNvSpPr txBox="1">
            <a:spLocks/>
          </p:cNvSpPr>
          <p:nvPr/>
        </p:nvSpPr>
        <p:spPr bwMode="auto">
          <a:xfrm>
            <a:off x="0" y="3580031"/>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marL="0" marR="0" lvl="0" indent="0" algn="ctr" defTabSz="457200" rtl="1" eaLnBrk="1" fontAlgn="base" latinLnBrk="0" hangingPunct="1">
              <a:lnSpc>
                <a:spcPct val="100000"/>
              </a:lnSpc>
              <a:spcBef>
                <a:spcPct val="0"/>
              </a:spcBef>
              <a:spcAft>
                <a:spcPct val="0"/>
              </a:spcAft>
              <a:buClrTx/>
              <a:buSzTx/>
              <a:buFontTx/>
              <a:buNone/>
              <a:tabLst/>
              <a:defRPr/>
            </a:pPr>
            <a:r>
              <a:rPr kumimoji="0" lang="ar-EG" sz="44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المزمور ( 34 : 11 ـ 29 )</a:t>
            </a:r>
          </a:p>
        </p:txBody>
      </p:sp>
    </p:spTree>
  </p:cSld>
  <p:clrMapOvr>
    <a:masterClrMapping/>
  </p:clrMapOvr>
  <p:transition spd="slow"/>
</p:sld>
</file>

<file path=ppt/slides/slide6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2EEE9F28-EA6B-48B7-80D1-0ADF9D30AAE8}"/>
              </a:ext>
            </a:extLst>
          </p:cNvPr>
          <p:cNvSpPr txBox="1"/>
          <p:nvPr/>
        </p:nvSpPr>
        <p:spPr>
          <a:xfrm>
            <a:off x="0" y="4345206"/>
            <a:ext cx="9144000" cy="2554545"/>
          </a:xfrm>
          <a:prstGeom prst="rect">
            <a:avLst/>
          </a:prstGeom>
          <a:noFill/>
        </p:spPr>
        <p:txBody>
          <a:bodyPr vert="horz" rtlCol="0">
            <a:spAutoFit/>
          </a:bodyPr>
          <a:lstStyle/>
          <a:p>
            <a:pPr marL="0" marR="0" lvl="0" indent="0" algn="justLow" defTabSz="457200" rtl="1" eaLnBrk="1" fontAlgn="auto" latinLnBrk="0" hangingPunct="1">
              <a:lnSpc>
                <a:spcPct val="100000"/>
              </a:lnSpc>
              <a:spcBef>
                <a:spcPct val="20000"/>
              </a:spcBef>
              <a:spcAft>
                <a:spcPts val="0"/>
              </a:spcAft>
              <a:buClrTx/>
              <a:buSzTx/>
              <a:buFontTx/>
              <a:buNone/>
              <a:tabLst/>
              <a:defRPr/>
            </a:pPr>
            <a:r>
              <a:rPr kumimoji="0" lang="ar-EG" sz="3200" b="1" i="0" u="none" strike="noStrike" kern="1200" cap="none" spc="0" normalizeH="0" baseline="0" noProof="0" dirty="0">
                <a:ln>
                  <a:noFill/>
                </a:ln>
                <a:solidFill>
                  <a:srgbClr val="FFFFFF"/>
                </a:solidFill>
                <a:effectLst/>
                <a:uLnTx/>
                <a:uFillTx/>
                <a:latin typeface="Calibri"/>
                <a:ea typeface="+mn-ea"/>
                <a:cs typeface="Times New Roman" panose="02020603050405020304" pitchFamily="18" charset="0"/>
              </a:rPr>
              <a:t>فأخبَرَ يوحنَّا تلاميذهُ عن جميع هذه. فدعَا يوحنَّا اثنَيْن من تلاميذهِ وأرسلهما إلى يسوع قائِلاً: أأنت هو ذلك الآتي أم ننتظر واحداً آخر. فلمَّا جاءَ إليهِ الرَّجُلان قالا له: أن يوحنَّا الصابغ قد أرسلنا إليكَ قائِلاً: أأنت هو ذلك الآتي أم ننتظرُ آخر. وفى تِلكَ السَّاعةِ شَفَى كَثيرينَ من أمراضٍ وأدواءٍ وأرواح خبيثةٍ وعُميان كثيرينَ أنعمَ عليهم بالبصرِ. </a:t>
            </a:r>
          </a:p>
        </p:txBody>
      </p:sp>
      <p:sp>
        <p:nvSpPr>
          <p:cNvPr id="3" name="Title 1">
            <a:extLst>
              <a:ext uri="{FF2B5EF4-FFF2-40B4-BE49-F238E27FC236}">
                <a16:creationId xmlns:a16="http://schemas.microsoft.com/office/drawing/2014/main" id="{95956037-B80A-4540-9016-BDA6E245A64E}"/>
              </a:ext>
            </a:extLst>
          </p:cNvPr>
          <p:cNvSpPr>
            <a:spLocks noGrp="1"/>
          </p:cNvSpPr>
          <p:nvPr/>
        </p:nvSpPr>
        <p:spPr bwMode="auto">
          <a:xfrm>
            <a:off x="0" y="3711388"/>
            <a:ext cx="9144000" cy="63381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rtl="1" eaLnBrk="0" fontAlgn="base" hangingPunct="0">
              <a:spcBef>
                <a:spcPct val="0"/>
              </a:spcBef>
              <a:spcAft>
                <a:spcPct val="0"/>
              </a:spcAft>
              <a:defRPr sz="4400" b="1" u="sng">
                <a:solidFill>
                  <a:srgbClr val="FFC000"/>
                </a:solidFill>
                <a:latin typeface="Times New Roman" pitchFamily="18" charset="0"/>
                <a:ea typeface="+mj-ea"/>
                <a:cs typeface="Times New Roman" pitchFamily="18" charset="0"/>
              </a:defRPr>
            </a:lvl1pPr>
            <a:lvl2pPr algn="ctr" rtl="1" eaLnBrk="0" fontAlgn="base" hangingPunct="0">
              <a:spcBef>
                <a:spcPct val="0"/>
              </a:spcBef>
              <a:spcAft>
                <a:spcPct val="0"/>
              </a:spcAft>
              <a:defRPr sz="3600">
                <a:solidFill>
                  <a:schemeClr val="bg1"/>
                </a:solidFill>
                <a:latin typeface="Calibri" pitchFamily="34" charset="0"/>
                <a:cs typeface="Times New Roman" pitchFamily="18" charset="0"/>
              </a:defRPr>
            </a:lvl2pPr>
            <a:lvl3pPr algn="ctr" rtl="1" eaLnBrk="0" fontAlgn="base" hangingPunct="0">
              <a:spcBef>
                <a:spcPct val="0"/>
              </a:spcBef>
              <a:spcAft>
                <a:spcPct val="0"/>
              </a:spcAft>
              <a:defRPr sz="3600">
                <a:solidFill>
                  <a:schemeClr val="bg1"/>
                </a:solidFill>
                <a:latin typeface="Calibri" pitchFamily="34" charset="0"/>
                <a:cs typeface="Times New Roman" pitchFamily="18" charset="0"/>
              </a:defRPr>
            </a:lvl3pPr>
            <a:lvl4pPr algn="ctr" rtl="1" eaLnBrk="0" fontAlgn="base" hangingPunct="0">
              <a:spcBef>
                <a:spcPct val="0"/>
              </a:spcBef>
              <a:spcAft>
                <a:spcPct val="0"/>
              </a:spcAft>
              <a:defRPr sz="3600">
                <a:solidFill>
                  <a:schemeClr val="bg1"/>
                </a:solidFill>
                <a:latin typeface="Calibri" pitchFamily="34" charset="0"/>
                <a:cs typeface="Times New Roman" pitchFamily="18" charset="0"/>
              </a:defRPr>
            </a:lvl4pPr>
            <a:lvl5pPr algn="ctr" rtl="1" eaLnBrk="0" fontAlgn="base" hangingPunct="0">
              <a:spcBef>
                <a:spcPct val="0"/>
              </a:spcBef>
              <a:spcAft>
                <a:spcPct val="0"/>
              </a:spcAft>
              <a:defRPr sz="3600">
                <a:solidFill>
                  <a:schemeClr val="bg1"/>
                </a:solidFill>
                <a:latin typeface="Calibri" pitchFamily="34" charset="0"/>
                <a:cs typeface="Times New Roman" pitchFamily="18" charset="0"/>
              </a:defRPr>
            </a:lvl5pPr>
            <a:lvl6pPr marL="457200" algn="ctr" rtl="1" eaLnBrk="1" fontAlgn="base" hangingPunct="1">
              <a:spcBef>
                <a:spcPct val="0"/>
              </a:spcBef>
              <a:spcAft>
                <a:spcPct val="0"/>
              </a:spcAft>
              <a:defRPr sz="3600">
                <a:solidFill>
                  <a:schemeClr val="bg1"/>
                </a:solidFill>
                <a:latin typeface="Arial" charset="0"/>
                <a:cs typeface="PT Bold Heading" pitchFamily="2" charset="-78"/>
              </a:defRPr>
            </a:lvl6pPr>
            <a:lvl7pPr marL="914400" algn="ctr" rtl="1" eaLnBrk="1" fontAlgn="base" hangingPunct="1">
              <a:spcBef>
                <a:spcPct val="0"/>
              </a:spcBef>
              <a:spcAft>
                <a:spcPct val="0"/>
              </a:spcAft>
              <a:defRPr sz="3600">
                <a:solidFill>
                  <a:schemeClr val="bg1"/>
                </a:solidFill>
                <a:latin typeface="Arial" charset="0"/>
                <a:cs typeface="PT Bold Heading" pitchFamily="2" charset="-78"/>
              </a:defRPr>
            </a:lvl7pPr>
            <a:lvl8pPr marL="1371600" algn="ctr" rtl="1" eaLnBrk="1" fontAlgn="base" hangingPunct="1">
              <a:spcBef>
                <a:spcPct val="0"/>
              </a:spcBef>
              <a:spcAft>
                <a:spcPct val="0"/>
              </a:spcAft>
              <a:defRPr sz="3600">
                <a:solidFill>
                  <a:schemeClr val="bg1"/>
                </a:solidFill>
                <a:latin typeface="Arial" charset="0"/>
                <a:cs typeface="PT Bold Heading" pitchFamily="2" charset="-78"/>
              </a:defRPr>
            </a:lvl8pPr>
            <a:lvl9pPr marL="1828800" algn="ctr" rtl="1" eaLnBrk="1" fontAlgn="base" hangingPunct="1">
              <a:spcBef>
                <a:spcPct val="0"/>
              </a:spcBef>
              <a:spcAft>
                <a:spcPct val="0"/>
              </a:spcAft>
              <a:defRPr sz="3600">
                <a:solidFill>
                  <a:schemeClr val="bg1"/>
                </a:solidFill>
                <a:latin typeface="Arial" charset="0"/>
                <a:cs typeface="PT Bold Heading" pitchFamily="2" charset="-78"/>
              </a:defRPr>
            </a:lvl9pPr>
          </a:lstStyle>
          <a:p>
            <a:pPr marL="0" marR="0" lvl="0" indent="0" algn="ctr" defTabSz="457200" rtl="1" eaLnBrk="0" fontAlgn="base" latinLnBrk="0" hangingPunct="0">
              <a:lnSpc>
                <a:spcPct val="100000"/>
              </a:lnSpc>
              <a:spcBef>
                <a:spcPct val="0"/>
              </a:spcBef>
              <a:spcAft>
                <a:spcPct val="0"/>
              </a:spcAft>
              <a:buClrTx/>
              <a:buSzTx/>
              <a:buFontTx/>
              <a:buNone/>
              <a:tabLst/>
              <a:defRPr/>
            </a:pPr>
            <a:r>
              <a:rPr kumimoji="0" lang="ar-SA" sz="4000" b="1" i="0" u="sng" strike="noStrike" kern="1200" cap="none" spc="0" normalizeH="0" baseline="0" noProof="0" dirty="0">
                <a:ln>
                  <a:noFill/>
                </a:ln>
                <a:solidFill>
                  <a:srgbClr val="FFC000"/>
                </a:solidFill>
                <a:effectLst/>
                <a:uLnTx/>
                <a:uFillTx/>
                <a:latin typeface="Times New Roman" pitchFamily="18" charset="0"/>
                <a:ea typeface="+mj-ea"/>
                <a:cs typeface="Times New Roman" pitchFamily="18" charset="0"/>
              </a:rPr>
              <a:t>الإنجيل من بشارة مُعلمنا </a:t>
            </a:r>
            <a:r>
              <a:rPr kumimoji="0" lang="ar-EG" sz="4000" b="1" i="0" u="sng" strike="noStrike" kern="1200" cap="none" spc="0" normalizeH="0" baseline="0" noProof="0" dirty="0">
                <a:ln>
                  <a:noFill/>
                </a:ln>
                <a:solidFill>
                  <a:srgbClr val="FFC000"/>
                </a:solidFill>
                <a:effectLst/>
                <a:uLnTx/>
                <a:uFillTx/>
                <a:latin typeface="Times New Roman" pitchFamily="18" charset="0"/>
                <a:ea typeface="+mj-ea"/>
                <a:cs typeface="Times New Roman" pitchFamily="18" charset="0"/>
              </a:rPr>
              <a:t>لوقا البشير ( 7 : 18 ـ 23 )</a:t>
            </a:r>
            <a:endParaRPr kumimoji="0" lang="en-US" sz="4000" b="1" i="0" u="sng" strike="noStrike" kern="1200" cap="none" spc="0" normalizeH="0" baseline="0" noProof="0" dirty="0">
              <a:ln>
                <a:noFill/>
              </a:ln>
              <a:solidFill>
                <a:srgbClr val="FFC000"/>
              </a:solidFill>
              <a:effectLst/>
              <a:uLnTx/>
              <a:uFillTx/>
              <a:latin typeface="Times New Roman" pitchFamily="18" charset="0"/>
              <a:ea typeface="+mj-ea"/>
              <a:cs typeface="Times New Roman" pitchFamily="18" charset="0"/>
            </a:endParaRPr>
          </a:p>
        </p:txBody>
      </p:sp>
    </p:spTree>
    <p:extLst>
      <p:ext uri="{BB962C8B-B14F-4D97-AF65-F5344CB8AC3E}">
        <p14:creationId xmlns:p14="http://schemas.microsoft.com/office/powerpoint/2010/main" val="2188159191"/>
      </p:ext>
    </p:extLst>
  </p:cSld>
  <p:clrMapOvr>
    <a:masterClrMapping/>
  </p:clrMapOvr>
</p:sld>
</file>

<file path=ppt/slides/slide6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25397A6D-5437-4AEF-AB07-03E6646BA085}"/>
              </a:ext>
            </a:extLst>
          </p:cNvPr>
          <p:cNvSpPr txBox="1"/>
          <p:nvPr/>
        </p:nvSpPr>
        <p:spPr>
          <a:xfrm>
            <a:off x="-94129" y="4345206"/>
            <a:ext cx="9238129" cy="2554545"/>
          </a:xfrm>
          <a:prstGeom prst="rect">
            <a:avLst/>
          </a:prstGeom>
          <a:noFill/>
        </p:spPr>
        <p:txBody>
          <a:bodyPr vert="horz" wrap="square"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3200" b="1" i="0" u="none" strike="noStrike" kern="1200" cap="none" spc="0" normalizeH="0" baseline="0" noProof="0" dirty="0">
                <a:ln>
                  <a:noFill/>
                </a:ln>
                <a:solidFill>
                  <a:srgbClr val="FFFFFF"/>
                </a:solidFill>
                <a:effectLst/>
                <a:uLnTx/>
                <a:uFillTx/>
                <a:latin typeface="Calibri"/>
                <a:ea typeface="+mn-ea"/>
                <a:cs typeface="Times New Roman" panose="02020603050405020304" pitchFamily="18" charset="0"/>
              </a:rPr>
              <a:t>فأجاب يسوع وقال لهما : اذهبـا وأَخبرا يوحـنَّا بِما رأيتُمـا وسمعتُمَا، أنَّ العُمي يُبصـرونَ والعُرجَ يَمشُونَ والبُرصَ يُطَهَّرونَ والصُّمَّ يَسمعُونَ والمَوتَى يَقُومُونَ والمسَاكِينَ يُبشَّرونَ، وطُوبَى لِمَنْ لا يَشـكُ فيَّ. فلمَّا مَضَى رَسولا يوحنَّا إبتدأ يقول للجُموع عن يوحنَّا: ماذا خَرجتُم إلى البريَّة لتنظُروا، قصبةً تُحرِّكُها الرِّيحُ، بَل ماذا خرجتُم لِتنظُروا. </a:t>
            </a:r>
            <a:endParaRPr kumimoji="0" lang="en-GB"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1278042791"/>
      </p:ext>
    </p:extLst>
  </p:cSld>
  <p:clrMapOvr>
    <a:masterClrMapping/>
  </p:clrMapOvr>
</p:sld>
</file>

<file path=ppt/slides/slide6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CA69F421-0672-4115-A707-9AE8E0B42E5C}"/>
              </a:ext>
            </a:extLst>
          </p:cNvPr>
          <p:cNvSpPr txBox="1"/>
          <p:nvPr/>
        </p:nvSpPr>
        <p:spPr>
          <a:xfrm>
            <a:off x="0" y="4345206"/>
            <a:ext cx="9144000" cy="2554545"/>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3200" b="1" i="0" u="none" strike="noStrike" kern="1200" cap="none" spc="0" normalizeH="0" baseline="0" noProof="0" dirty="0">
                <a:ln>
                  <a:noFill/>
                </a:ln>
                <a:solidFill>
                  <a:srgbClr val="FFFFFF"/>
                </a:solidFill>
                <a:effectLst/>
                <a:uLnTx/>
                <a:uFillTx/>
                <a:latin typeface="Calibri"/>
                <a:ea typeface="+mn-ea"/>
                <a:cs typeface="Times New Roman" panose="02020603050405020304" pitchFamily="18" charset="0"/>
              </a:rPr>
              <a:t>أإنساناً لابِساً ثِياباً ناعِمةً، هُوذا أصحابُ الثيابِ الفَاخرةِ والتَّنعُم هُم فى بيوتِ المُلوكِ. بَل ماذا خرجتُم لِتنظُروا، أَ نبيَّاً، نَعَم أقول لكُم إنَّهُ أفضل من نبيٍّ. هذا هو الَّذى كُتِبَ عنهُ. ها أنا أُرسِلُ أمام وجهِكَ مَلاكي الذى يُهيِّئُ طريقَكَ قُدَّامكَ. وأقولُ لكُم أنَّهُ بينَ مواليد النِّساءِ ليسَ أحدٌ أَعظمَ من يوحنَّا المَعْمَدَانِ ولكِنَّ الأصغَرَ منهُ فى مَلكُوتِ السَّمَواتِ أَعظَمُ منهُ.</a:t>
            </a:r>
          </a:p>
        </p:txBody>
      </p:sp>
    </p:spTree>
    <p:extLst>
      <p:ext uri="{BB962C8B-B14F-4D97-AF65-F5344CB8AC3E}">
        <p14:creationId xmlns:p14="http://schemas.microsoft.com/office/powerpoint/2010/main" val="1763189801"/>
      </p:ext>
    </p:extLst>
  </p:cSld>
  <p:clrMapOvr>
    <a:masterClrMapping/>
  </p:clrMapOvr>
</p:sld>
</file>

<file path=ppt/slides/slide6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410877885"/>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6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1653988" y="1"/>
            <a:ext cx="1653988" cy="806824"/>
          </a:xfrm>
        </p:spPr>
        <p:txBody>
          <a:bodyPr/>
          <a:lstStyle/>
          <a:p>
            <a:pPr algn="ctr" rtl="1"/>
            <a:r>
              <a:rPr lang="ar-EG" sz="4400" b="1" u="sng" dirty="0">
                <a:solidFill>
                  <a:srgbClr val="FFC000"/>
                </a:solidFill>
              </a:rPr>
              <a:t>3 بؤونة</a:t>
            </a:r>
            <a:endParaRPr lang="en-GB" sz="4400"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8E5FBA0B-9D49-4001-9E7F-9AF296674FC0}"/>
              </a:ext>
            </a:extLst>
          </p:cNvPr>
          <p:cNvSpPr txBox="1"/>
          <p:nvPr/>
        </p:nvSpPr>
        <p:spPr>
          <a:xfrm>
            <a:off x="0" y="4824007"/>
            <a:ext cx="9144000" cy="1323439"/>
          </a:xfrm>
          <a:prstGeom prst="rect">
            <a:avLst/>
          </a:prstGeom>
          <a:noFill/>
        </p:spPr>
        <p:txBody>
          <a:bodyPr wrap="square" rtlCol="0">
            <a:spAutoFit/>
          </a:bodyPr>
          <a:lstStyle/>
          <a:p>
            <a:pPr marL="0" marR="0" lvl="0" indent="0" algn="ctr" defTabSz="914400" rtl="1" eaLnBrk="0" fontAlgn="base" latinLnBrk="0" hangingPunct="0">
              <a:lnSpc>
                <a:spcPct val="100000"/>
              </a:lnSpc>
              <a:spcBef>
                <a:spcPct val="20000"/>
              </a:spcBef>
              <a:spcAft>
                <a:spcPct val="0"/>
              </a:spcAft>
              <a:buClrTx/>
              <a:buSzTx/>
              <a:buFontTx/>
              <a:buNone/>
              <a:tabLst/>
              <a:defRPr/>
            </a:pPr>
            <a:r>
              <a:rPr kumimoji="0" lang="ar-EG" sz="8000" b="1" i="0" u="none" strike="noStrike" kern="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28 هاتور</a:t>
            </a:r>
            <a:endParaRPr kumimoji="0" lang="en-GB" sz="8000" b="1" i="0" u="sng" strike="noStrike" kern="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286757371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220252"/>
      </p:ext>
    </p:extLst>
  </p:cSld>
  <p:clrMapOvr>
    <a:masterClrMapping/>
  </p:clrMapOvr>
  <p:transition advClick="0" advTm="0"/>
</p:sld>
</file>

<file path=ppt/slides/slide6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6488647"/>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6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1842247" y="1"/>
            <a:ext cx="1842247" cy="806824"/>
          </a:xfrm>
        </p:spPr>
        <p:txBody>
          <a:bodyPr/>
          <a:lstStyle/>
          <a:p>
            <a:pPr algn="ctr" rtl="1"/>
            <a:r>
              <a:rPr lang="ar-EG" sz="4400" b="1" u="sng" dirty="0">
                <a:solidFill>
                  <a:srgbClr val="FFC000"/>
                </a:solidFill>
              </a:rPr>
              <a:t>4 بؤونة</a:t>
            </a:r>
            <a:endParaRPr lang="en-GB" sz="4400"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CBE96778-A3D6-4544-9DF3-D87A1BA6CDEF}"/>
              </a:ext>
            </a:extLst>
          </p:cNvPr>
          <p:cNvSpPr txBox="1"/>
          <p:nvPr/>
        </p:nvSpPr>
        <p:spPr>
          <a:xfrm>
            <a:off x="0" y="4824007"/>
            <a:ext cx="9144000" cy="1323439"/>
          </a:xfrm>
          <a:prstGeom prst="rect">
            <a:avLst/>
          </a:prstGeom>
          <a:noFill/>
        </p:spPr>
        <p:txBody>
          <a:bodyPr wrap="square" rtlCol="0">
            <a:spAutoFit/>
          </a:bodyPr>
          <a:lstStyle/>
          <a:p>
            <a:pPr marL="0" marR="0" lvl="0" indent="0" algn="ctr" defTabSz="914400" rtl="1" eaLnBrk="0" fontAlgn="base" latinLnBrk="0" hangingPunct="0">
              <a:lnSpc>
                <a:spcPct val="100000"/>
              </a:lnSpc>
              <a:spcBef>
                <a:spcPct val="20000"/>
              </a:spcBef>
              <a:spcAft>
                <a:spcPct val="0"/>
              </a:spcAft>
              <a:buClrTx/>
              <a:buSzTx/>
              <a:buFontTx/>
              <a:buNone/>
              <a:tabLst/>
              <a:defRPr/>
            </a:pPr>
            <a:r>
              <a:rPr kumimoji="0" lang="ar-EG" sz="8000" b="1" i="0" u="none" strike="noStrike" kern="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15 هاتور</a:t>
            </a:r>
            <a:endParaRPr kumimoji="0" lang="en-GB" sz="8000" b="1" i="0" u="sng" strike="noStrike" kern="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1260618762"/>
      </p:ext>
    </p:extLst>
  </p:cSld>
  <p:clrMapOvr>
    <a:masterClrMapping/>
  </p:clrMapOvr>
</p:sld>
</file>

<file path=ppt/slides/slide6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71463536"/>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6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1667435" y="1"/>
            <a:ext cx="1667434" cy="806824"/>
          </a:xfrm>
        </p:spPr>
        <p:txBody>
          <a:bodyPr/>
          <a:lstStyle/>
          <a:p>
            <a:pPr algn="ctr" rtl="1"/>
            <a:r>
              <a:rPr lang="ar-EG" sz="4400" b="1" u="sng" dirty="0">
                <a:solidFill>
                  <a:srgbClr val="FFC000"/>
                </a:solidFill>
              </a:rPr>
              <a:t>5 بؤونة</a:t>
            </a:r>
            <a:endParaRPr lang="en-GB" sz="4400"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5B1E9794-E758-4ED0-B4DF-E2E1C9A32A10}"/>
              </a:ext>
            </a:extLst>
          </p:cNvPr>
          <p:cNvSpPr txBox="1"/>
          <p:nvPr/>
        </p:nvSpPr>
        <p:spPr>
          <a:xfrm>
            <a:off x="0" y="4824007"/>
            <a:ext cx="9144000" cy="1323439"/>
          </a:xfrm>
          <a:prstGeom prst="rect">
            <a:avLst/>
          </a:prstGeom>
          <a:noFill/>
        </p:spPr>
        <p:txBody>
          <a:bodyPr wrap="square" rtlCol="0">
            <a:spAutoFit/>
          </a:bodyPr>
          <a:lstStyle/>
          <a:p>
            <a:pPr marL="0" marR="0" lvl="0" indent="0" algn="ctr" defTabSz="914400" rtl="1" eaLnBrk="0" fontAlgn="base" latinLnBrk="0" hangingPunct="0">
              <a:lnSpc>
                <a:spcPct val="100000"/>
              </a:lnSpc>
              <a:spcBef>
                <a:spcPct val="20000"/>
              </a:spcBef>
              <a:spcAft>
                <a:spcPct val="0"/>
              </a:spcAft>
              <a:buClrTx/>
              <a:buSzTx/>
              <a:buFontTx/>
              <a:buNone/>
              <a:tabLst/>
              <a:defRPr/>
            </a:pPr>
            <a:r>
              <a:rPr kumimoji="0" lang="ar-EG" sz="8000" b="1" i="0" u="none" strike="noStrike" kern="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22 طوبة</a:t>
            </a:r>
            <a:endParaRPr kumimoji="0" lang="en-GB" sz="8000" b="1" i="0" u="sng" strike="noStrike" kern="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3337359032"/>
      </p:ext>
    </p:extLst>
  </p:cSld>
  <p:clrMapOvr>
    <a:masterClrMapping/>
  </p:clrMapOvr>
</p:sld>
</file>

<file path=ppt/slides/slide6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029339395"/>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6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1667435" y="1"/>
            <a:ext cx="1667436" cy="806824"/>
          </a:xfrm>
        </p:spPr>
        <p:txBody>
          <a:bodyPr>
            <a:normAutofit/>
          </a:bodyPr>
          <a:lstStyle/>
          <a:p>
            <a:pPr algn="ctr" rtl="1"/>
            <a:r>
              <a:rPr lang="ar-EG" b="1" u="sng" dirty="0">
                <a:solidFill>
                  <a:srgbClr val="FFC000"/>
                </a:solidFill>
              </a:rPr>
              <a:t>6 بؤونة</a:t>
            </a:r>
            <a:endParaRPr lang="en-GB"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7EFFE808-0CF6-48F9-A738-2C2CE056E5D9}"/>
              </a:ext>
            </a:extLst>
          </p:cNvPr>
          <p:cNvSpPr txBox="1"/>
          <p:nvPr/>
        </p:nvSpPr>
        <p:spPr>
          <a:xfrm>
            <a:off x="0" y="4824007"/>
            <a:ext cx="9144000" cy="1200329"/>
          </a:xfrm>
          <a:prstGeom prst="rect">
            <a:avLst/>
          </a:prstGeom>
          <a:noFill/>
        </p:spPr>
        <p:txBody>
          <a:bodyPr wrap="square" rtlCol="0">
            <a:spAutoFit/>
          </a:bodyPr>
          <a:lstStyle/>
          <a:p>
            <a:pPr marL="0" marR="0" lvl="0" indent="0" algn="ctr" defTabSz="914400" rtl="1"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ar-EG" sz="80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120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20 أبيب</a:t>
            </a:r>
            <a:endParaRPr kumimoji="0" lang="en-GB" sz="8000" b="1" i="0" u="sng" strike="noStrike" kern="120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789721197"/>
      </p:ext>
    </p:extLst>
  </p:cSld>
  <p:clrMapOvr>
    <a:masterClrMapping/>
  </p:clrMapOvr>
</p:sld>
</file>

<file path=ppt/slides/slide6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61875340"/>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68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1801906" y="1"/>
            <a:ext cx="1801908" cy="806824"/>
          </a:xfrm>
        </p:spPr>
        <p:txBody>
          <a:bodyPr/>
          <a:lstStyle/>
          <a:p>
            <a:pPr algn="ctr" rtl="1"/>
            <a:r>
              <a:rPr lang="ar-EG" sz="4400" b="1" u="sng" dirty="0">
                <a:solidFill>
                  <a:srgbClr val="FFC000"/>
                </a:solidFill>
              </a:rPr>
              <a:t>7 بؤونة</a:t>
            </a:r>
            <a:endParaRPr lang="en-GB" sz="4400"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CBE96778-A3D6-4544-9DF3-D87A1BA6CDEF}"/>
              </a:ext>
            </a:extLst>
          </p:cNvPr>
          <p:cNvSpPr txBox="1"/>
          <p:nvPr/>
        </p:nvSpPr>
        <p:spPr>
          <a:xfrm>
            <a:off x="0" y="4824007"/>
            <a:ext cx="9144000" cy="1323439"/>
          </a:xfrm>
          <a:prstGeom prst="rect">
            <a:avLst/>
          </a:prstGeom>
          <a:noFill/>
        </p:spPr>
        <p:txBody>
          <a:bodyPr wrap="square" rtlCol="0">
            <a:spAutoFit/>
          </a:bodyPr>
          <a:lstStyle/>
          <a:p>
            <a:pPr marL="0" marR="0" lvl="0" indent="0" algn="ctr" defTabSz="914400" rtl="1" eaLnBrk="0" fontAlgn="base" latinLnBrk="0" hangingPunct="0">
              <a:lnSpc>
                <a:spcPct val="100000"/>
              </a:lnSpc>
              <a:spcBef>
                <a:spcPct val="20000"/>
              </a:spcBef>
              <a:spcAft>
                <a:spcPct val="0"/>
              </a:spcAft>
              <a:buClrTx/>
              <a:buSzTx/>
              <a:buFontTx/>
              <a:buNone/>
              <a:tabLst/>
              <a:defRPr/>
            </a:pPr>
            <a:r>
              <a:rPr kumimoji="0" lang="ar-EG" sz="8000" b="1" i="0" u="none" strike="noStrike" kern="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23 برمودة</a:t>
            </a:r>
            <a:endParaRPr kumimoji="0" lang="en-GB" sz="8000" b="1" i="0" u="sng" strike="noStrike" kern="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1256084634"/>
      </p:ext>
    </p:extLst>
  </p:cSld>
  <p:clrMapOvr>
    <a:masterClrMapping/>
  </p:clrMapOvr>
</p:sld>
</file>

<file path=ppt/slides/slide6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009672960"/>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68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1842247" y="1"/>
            <a:ext cx="1842249" cy="806824"/>
          </a:xfrm>
        </p:spPr>
        <p:txBody>
          <a:bodyPr/>
          <a:lstStyle/>
          <a:p>
            <a:pPr algn="ctr" rtl="1"/>
            <a:r>
              <a:rPr lang="ar-EG" sz="4800" b="1" u="sng" dirty="0">
                <a:solidFill>
                  <a:srgbClr val="FFC000"/>
                </a:solidFill>
              </a:rPr>
              <a:t>8 بؤونة</a:t>
            </a:r>
            <a:endParaRPr lang="en-GB" sz="4800" b="1" u="sng" dirty="0">
              <a:solidFill>
                <a:srgbClr val="FFC000"/>
              </a:solidFill>
            </a:endParaRPr>
          </a:p>
        </p:txBody>
      </p:sp>
      <p:sp>
        <p:nvSpPr>
          <p:cNvPr id="6" name="TextBox 5">
            <a:hlinkClick r:id="rId2" action="ppaction://hlinksldjump"/>
            <a:extLst>
              <a:ext uri="{FF2B5EF4-FFF2-40B4-BE49-F238E27FC236}">
                <a16:creationId xmlns:a16="http://schemas.microsoft.com/office/drawing/2014/main" id="{ADA2639C-0E3C-452C-B084-59D20501ADC5}"/>
              </a:ext>
            </a:extLst>
          </p:cNvPr>
          <p:cNvSpPr txBox="1"/>
          <p:nvPr/>
        </p:nvSpPr>
        <p:spPr>
          <a:xfrm>
            <a:off x="0" y="4905362"/>
            <a:ext cx="9144000" cy="1323439"/>
          </a:xfrm>
          <a:prstGeom prst="rect">
            <a:avLst/>
          </a:prstGeom>
          <a:noFill/>
        </p:spPr>
        <p:txBody>
          <a:bodyPr wrap="square" rtlCol="0">
            <a:spAutoFit/>
          </a:bodyPr>
          <a:lstStyle/>
          <a:p>
            <a:pPr marL="0" marR="0" lvl="0" indent="0" algn="ctr" defTabSz="914400" rtl="1" eaLnBrk="0" fontAlgn="base" latinLnBrk="0" hangingPunct="0">
              <a:lnSpc>
                <a:spcPct val="100000"/>
              </a:lnSpc>
              <a:spcBef>
                <a:spcPct val="20000"/>
              </a:spcBef>
              <a:spcAft>
                <a:spcPct val="0"/>
              </a:spcAft>
              <a:buClrTx/>
              <a:buSzTx/>
              <a:buFontTx/>
              <a:buNone/>
              <a:tabLst/>
              <a:defRPr/>
            </a:pPr>
            <a:r>
              <a:rPr kumimoji="0" lang="ar-EG" sz="8000" b="1" i="0" u="none" strike="noStrike" kern="0" cap="none" spc="0" normalizeH="0" baseline="0" noProof="0" dirty="0">
                <a:ln>
                  <a:noFill/>
                </a:ln>
                <a:solidFill>
                  <a:prstClr val="white"/>
                </a:solidFill>
                <a:effectLst/>
                <a:uLnTx/>
                <a:uFillTx/>
                <a:latin typeface="Calibri"/>
                <a:ea typeface="+mn-ea"/>
                <a:cs typeface="Arial" panose="020B0604020202020204" pitchFamily="34" charset="0"/>
              </a:rPr>
              <a:t>تقرأ فصول </a:t>
            </a:r>
            <a:r>
              <a:rPr kumimoji="0" lang="ar-EG" sz="8000" b="1" i="0" u="sng" strike="noStrike" kern="0" cap="none" spc="0" normalizeH="0" baseline="0" noProof="0" dirty="0">
                <a:ln>
                  <a:noFill/>
                </a:ln>
                <a:solidFill>
                  <a:srgbClr val="FFC000"/>
                </a:solidFill>
                <a:effectLst/>
                <a:uLnTx/>
                <a:uFillTx/>
                <a:latin typeface="Calibri"/>
                <a:ea typeface="+mn-ea"/>
                <a:cs typeface="Arial" panose="020B0604020202020204" pitchFamily="34" charset="0"/>
              </a:rPr>
              <a:t>24 بشنس</a:t>
            </a:r>
            <a:endParaRPr kumimoji="0" lang="en-GB" sz="8000" b="1" i="0" u="sng" strike="noStrike" kern="0" cap="none" spc="0" normalizeH="0" baseline="0" noProof="0" dirty="0">
              <a:ln>
                <a:noFill/>
              </a:ln>
              <a:solidFill>
                <a:srgbClr val="FFC000"/>
              </a:solidFill>
              <a:effectLst/>
              <a:uLnTx/>
              <a:uFillTx/>
              <a:latin typeface="Calibri"/>
              <a:ea typeface="+mn-ea"/>
              <a:cs typeface="+mn-cs"/>
            </a:endParaRPr>
          </a:p>
        </p:txBody>
      </p:sp>
    </p:spTree>
    <p:extLst>
      <p:ext uri="{BB962C8B-B14F-4D97-AF65-F5344CB8AC3E}">
        <p14:creationId xmlns:p14="http://schemas.microsoft.com/office/powerpoint/2010/main" val="223756410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1721224" y="1"/>
            <a:ext cx="1721223" cy="806824"/>
          </a:xfrm>
        </p:spPr>
        <p:txBody>
          <a:bodyPr/>
          <a:lstStyle/>
          <a:p>
            <a:pPr algn="ctr" rtl="1"/>
            <a:r>
              <a:rPr lang="ar-EG" sz="4400" b="1" u="sng" dirty="0">
                <a:solidFill>
                  <a:srgbClr val="FFC000"/>
                </a:solidFill>
              </a:rPr>
              <a:t>24 توت</a:t>
            </a:r>
            <a:endParaRPr lang="en-GB" sz="4400"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5B1E9794-E758-4ED0-B4DF-E2E1C9A32A10}"/>
              </a:ext>
            </a:extLst>
          </p:cNvPr>
          <p:cNvSpPr txBox="1"/>
          <p:nvPr/>
        </p:nvSpPr>
        <p:spPr>
          <a:xfrm>
            <a:off x="0" y="4824007"/>
            <a:ext cx="9144000" cy="1323439"/>
          </a:xfrm>
          <a:prstGeom prst="rect">
            <a:avLst/>
          </a:prstGeom>
          <a:noFill/>
        </p:spPr>
        <p:txBody>
          <a:bodyPr wrap="square" rtlCol="0">
            <a:spAutoFit/>
          </a:bodyPr>
          <a:lstStyle/>
          <a:p>
            <a:pPr marL="0" marR="0" lvl="0" indent="0" algn="ctr" defTabSz="914400" rtl="1" eaLnBrk="0" fontAlgn="base" latinLnBrk="0" hangingPunct="0">
              <a:lnSpc>
                <a:spcPct val="100000"/>
              </a:lnSpc>
              <a:spcBef>
                <a:spcPct val="20000"/>
              </a:spcBef>
              <a:spcAft>
                <a:spcPct val="0"/>
              </a:spcAft>
              <a:buClrTx/>
              <a:buSzTx/>
              <a:buFontTx/>
              <a:buNone/>
              <a:tabLst/>
              <a:defRPr/>
            </a:pPr>
            <a:r>
              <a:rPr kumimoji="0" lang="ar-EG" sz="8000" b="1" i="0" u="none" strike="noStrike" kern="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1 طوبة</a:t>
            </a:r>
            <a:endParaRPr kumimoji="0" lang="en-GB" sz="8000" b="1" i="0" u="sng" strike="noStrike" kern="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627119734"/>
      </p:ext>
    </p:extLst>
  </p:cSld>
  <p:clrMapOvr>
    <a:masterClrMapping/>
  </p:clrMapOvr>
</p:sld>
</file>

<file path=ppt/slides/slide6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50273087"/>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69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1707776" y="1"/>
            <a:ext cx="1707776" cy="779928"/>
          </a:xfrm>
        </p:spPr>
        <p:txBody>
          <a:bodyPr>
            <a:normAutofit/>
          </a:bodyPr>
          <a:lstStyle/>
          <a:p>
            <a:pPr algn="ctr" rtl="1"/>
            <a:r>
              <a:rPr lang="ar-EG" b="1" u="sng" dirty="0">
                <a:solidFill>
                  <a:srgbClr val="FFC000"/>
                </a:solidFill>
              </a:rPr>
              <a:t>9 بؤونه</a:t>
            </a:r>
            <a:endParaRPr lang="en-GB"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ECAE8DA3-583F-4590-AE66-435DD1A19A32}"/>
              </a:ext>
            </a:extLst>
          </p:cNvPr>
          <p:cNvSpPr txBox="1"/>
          <p:nvPr/>
        </p:nvSpPr>
        <p:spPr>
          <a:xfrm>
            <a:off x="0" y="4824007"/>
            <a:ext cx="9144000" cy="1200329"/>
          </a:xfrm>
          <a:prstGeom prst="rect">
            <a:avLst/>
          </a:prstGeom>
          <a:noFill/>
        </p:spPr>
        <p:txBody>
          <a:bodyPr wrap="square" rtlCol="0">
            <a:spAutoFit/>
          </a:bodyPr>
          <a:lstStyle/>
          <a:p>
            <a:pPr marL="0" marR="0" lvl="0" indent="0" algn="ctr" defTabSz="914400" rtl="1"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ar-EG" sz="80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120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8 توت</a:t>
            </a:r>
            <a:endParaRPr kumimoji="0" lang="en-GB" sz="8000" b="1" i="0" u="sng" strike="noStrike" kern="120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2008578876"/>
      </p:ext>
    </p:extLst>
  </p:cSld>
  <p:clrMapOvr>
    <a:masterClrMapping/>
  </p:clrMapOvr>
</p:sld>
</file>

<file path=ppt/slides/slide6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44636060"/>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69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2124635" y="1"/>
            <a:ext cx="2124636" cy="806824"/>
          </a:xfrm>
        </p:spPr>
        <p:txBody>
          <a:bodyPr/>
          <a:lstStyle/>
          <a:p>
            <a:pPr algn="ctr" rtl="1"/>
            <a:r>
              <a:rPr lang="ar-EG" sz="4800" b="1" u="sng" dirty="0">
                <a:solidFill>
                  <a:srgbClr val="FFC000"/>
                </a:solidFill>
              </a:rPr>
              <a:t>10 بؤونة</a:t>
            </a:r>
            <a:endParaRPr lang="en-GB" sz="4800" b="1" u="sng" dirty="0">
              <a:solidFill>
                <a:srgbClr val="FFC000"/>
              </a:solidFill>
            </a:endParaRPr>
          </a:p>
        </p:txBody>
      </p:sp>
      <p:sp>
        <p:nvSpPr>
          <p:cNvPr id="6" name="TextBox 5">
            <a:hlinkClick r:id="rId2" action="ppaction://hlinksldjump"/>
            <a:extLst>
              <a:ext uri="{FF2B5EF4-FFF2-40B4-BE49-F238E27FC236}">
                <a16:creationId xmlns:a16="http://schemas.microsoft.com/office/drawing/2014/main" id="{ADA2639C-0E3C-452C-B084-59D20501ADC5}"/>
              </a:ext>
            </a:extLst>
          </p:cNvPr>
          <p:cNvSpPr txBox="1"/>
          <p:nvPr/>
        </p:nvSpPr>
        <p:spPr>
          <a:xfrm>
            <a:off x="0" y="4838127"/>
            <a:ext cx="9144000" cy="1323439"/>
          </a:xfrm>
          <a:prstGeom prst="rect">
            <a:avLst/>
          </a:prstGeom>
          <a:noFill/>
        </p:spPr>
        <p:txBody>
          <a:bodyPr wrap="square" rtlCol="0">
            <a:spAutoFit/>
          </a:bodyPr>
          <a:lstStyle/>
          <a:p>
            <a:pPr marL="0" marR="0" lvl="0" indent="0" algn="ctr" defTabSz="914400" rtl="1" eaLnBrk="0" fontAlgn="base" latinLnBrk="0" hangingPunct="0">
              <a:lnSpc>
                <a:spcPct val="100000"/>
              </a:lnSpc>
              <a:spcBef>
                <a:spcPct val="20000"/>
              </a:spcBef>
              <a:spcAft>
                <a:spcPct val="0"/>
              </a:spcAft>
              <a:buClrTx/>
              <a:buSzTx/>
              <a:buFontTx/>
              <a:buNone/>
              <a:tabLst/>
              <a:defRPr/>
            </a:pPr>
            <a:r>
              <a:rPr kumimoji="0" lang="ar-EG" sz="8000" b="1" i="0" u="none" strike="noStrike" kern="0" cap="none" spc="0" normalizeH="0" baseline="0" noProof="0">
                <a:ln>
                  <a:noFill/>
                </a:ln>
                <a:solidFill>
                  <a:prstClr val="white"/>
                </a:solidFill>
                <a:effectLst/>
                <a:uLnTx/>
                <a:uFillTx/>
                <a:latin typeface="Calibri"/>
                <a:ea typeface="+mn-ea"/>
                <a:cs typeface="Arial" panose="020B0604020202020204" pitchFamily="34" charset="0"/>
              </a:rPr>
              <a:t>تقرأ فصول </a:t>
            </a:r>
            <a:r>
              <a:rPr kumimoji="0" lang="ar-EG" sz="8000" b="1" i="0" u="sng" strike="noStrike" kern="0" cap="none" spc="0" normalizeH="0" baseline="0" noProof="0">
                <a:ln>
                  <a:noFill/>
                </a:ln>
                <a:solidFill>
                  <a:srgbClr val="FFC000"/>
                </a:solidFill>
                <a:effectLst/>
                <a:uLnTx/>
                <a:uFillTx/>
                <a:latin typeface="Calibri"/>
                <a:ea typeface="+mn-ea"/>
                <a:cs typeface="Arial" panose="020B0604020202020204" pitchFamily="34" charset="0"/>
              </a:rPr>
              <a:t>22 هاتور</a:t>
            </a:r>
            <a:endParaRPr kumimoji="0" lang="en-GB" sz="8000" b="1" i="0" u="sng" strike="noStrike" kern="0" cap="none" spc="0" normalizeH="0" baseline="0" noProof="0" dirty="0">
              <a:ln>
                <a:noFill/>
              </a:ln>
              <a:solidFill>
                <a:srgbClr val="FFC000"/>
              </a:solidFill>
              <a:effectLst/>
              <a:uLnTx/>
              <a:uFillTx/>
              <a:latin typeface="Calibri"/>
              <a:ea typeface="+mn-ea"/>
              <a:cs typeface="+mn-cs"/>
            </a:endParaRPr>
          </a:p>
        </p:txBody>
      </p:sp>
    </p:spTree>
    <p:extLst>
      <p:ext uri="{BB962C8B-B14F-4D97-AF65-F5344CB8AC3E}">
        <p14:creationId xmlns:p14="http://schemas.microsoft.com/office/powerpoint/2010/main" val="3773613584"/>
      </p:ext>
    </p:extLst>
  </p:cSld>
  <p:clrMapOvr>
    <a:masterClrMapping/>
  </p:clrMapOvr>
</p:sld>
</file>

<file path=ppt/slides/slide6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36816256"/>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69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2057400" y="1"/>
            <a:ext cx="2057399" cy="847164"/>
          </a:xfrm>
        </p:spPr>
        <p:txBody>
          <a:bodyPr/>
          <a:lstStyle/>
          <a:p>
            <a:pPr algn="ctr" rtl="1"/>
            <a:r>
              <a:rPr lang="ar-EG" sz="4800" b="1" u="sng" dirty="0">
                <a:solidFill>
                  <a:srgbClr val="FFC000"/>
                </a:solidFill>
              </a:rPr>
              <a:t>11 بؤونة</a:t>
            </a:r>
            <a:endParaRPr lang="en-GB" sz="4400"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03A5FB0F-E65E-4019-AD56-1C1BF4D595DA}"/>
              </a:ext>
            </a:extLst>
          </p:cNvPr>
          <p:cNvSpPr txBox="1"/>
          <p:nvPr/>
        </p:nvSpPr>
        <p:spPr>
          <a:xfrm>
            <a:off x="0" y="4824007"/>
            <a:ext cx="9144000" cy="1323439"/>
          </a:xfrm>
          <a:prstGeom prst="rect">
            <a:avLst/>
          </a:prstGeom>
          <a:noFill/>
        </p:spPr>
        <p:txBody>
          <a:bodyPr wrap="square" rtlCol="0">
            <a:spAutoFit/>
          </a:bodyPr>
          <a:lstStyle/>
          <a:p>
            <a:pPr marL="0" marR="0" lvl="0" indent="0" algn="ctr" defTabSz="914400" rtl="1" eaLnBrk="0" fontAlgn="base" latinLnBrk="0" hangingPunct="0">
              <a:lnSpc>
                <a:spcPct val="100000"/>
              </a:lnSpc>
              <a:spcBef>
                <a:spcPct val="20000"/>
              </a:spcBef>
              <a:spcAft>
                <a:spcPct val="0"/>
              </a:spcAft>
              <a:buClrTx/>
              <a:buSzTx/>
              <a:buFontTx/>
              <a:buNone/>
              <a:tabLst/>
              <a:defRPr/>
            </a:pPr>
            <a:r>
              <a:rPr kumimoji="0" lang="ar-EG" sz="8000" b="1" i="0" u="none" strike="noStrike" kern="0" cap="none" spc="0" normalizeH="0" baseline="0" noProof="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0" cap="none" spc="0" normalizeH="0" baseline="0" noProof="0">
                <a:ln>
                  <a:noFill/>
                </a:ln>
                <a:solidFill>
                  <a:srgbClr val="FFC000"/>
                </a:solidFill>
                <a:effectLst/>
                <a:uLnTx/>
                <a:uFillTx/>
                <a:latin typeface="Arial" panose="020B0604020202020204" pitchFamily="34" charset="0"/>
                <a:ea typeface="+mn-ea"/>
                <a:cs typeface="Arial" panose="020B0604020202020204" pitchFamily="34" charset="0"/>
              </a:rPr>
              <a:t>27 برمودة</a:t>
            </a:r>
            <a:endParaRPr kumimoji="0" lang="en-GB" sz="8000" b="1" i="0" u="sng" strike="noStrike" kern="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915685516"/>
      </p:ext>
    </p:extLst>
  </p:cSld>
  <p:clrMapOvr>
    <a:masterClrMapping/>
  </p:clrMapOvr>
</p:sld>
</file>

<file path=ppt/slides/slide6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444788756"/>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69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2017059" y="1"/>
            <a:ext cx="2017059" cy="806824"/>
          </a:xfrm>
        </p:spPr>
        <p:txBody>
          <a:bodyPr>
            <a:normAutofit/>
          </a:bodyPr>
          <a:lstStyle/>
          <a:p>
            <a:pPr algn="ctr" rtl="1"/>
            <a:r>
              <a:rPr lang="ar-EG" sz="4400" b="1" u="sng" dirty="0">
                <a:solidFill>
                  <a:srgbClr val="FFC000"/>
                </a:solidFill>
              </a:rPr>
              <a:t>12 بؤونة</a:t>
            </a:r>
            <a:endParaRPr lang="en-GB"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8E5FBA0B-9D49-4001-9E7F-9AF296674FC0}"/>
              </a:ext>
            </a:extLst>
          </p:cNvPr>
          <p:cNvSpPr txBox="1"/>
          <p:nvPr/>
        </p:nvSpPr>
        <p:spPr>
          <a:xfrm>
            <a:off x="0" y="4824007"/>
            <a:ext cx="9144000" cy="1323439"/>
          </a:xfrm>
          <a:prstGeom prst="rect">
            <a:avLst/>
          </a:prstGeom>
          <a:noFill/>
        </p:spPr>
        <p:txBody>
          <a:bodyPr wrap="square" rtlCol="0">
            <a:spAutoFit/>
          </a:bodyPr>
          <a:lstStyle/>
          <a:p>
            <a:pPr marL="0" marR="0" lvl="0" indent="0" algn="ctr" defTabSz="914400" rtl="1" eaLnBrk="0" fontAlgn="base" latinLnBrk="0" hangingPunct="0">
              <a:lnSpc>
                <a:spcPct val="100000"/>
              </a:lnSpc>
              <a:spcBef>
                <a:spcPct val="20000"/>
              </a:spcBef>
              <a:spcAft>
                <a:spcPct val="0"/>
              </a:spcAft>
              <a:buClrTx/>
              <a:buSzTx/>
              <a:buFontTx/>
              <a:buNone/>
              <a:tabLst/>
              <a:defRPr/>
            </a:pPr>
            <a:r>
              <a:rPr kumimoji="0" lang="ar-EG" sz="8000" b="1" i="0" u="none" strike="noStrike" kern="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12 هاتور</a:t>
            </a:r>
            <a:endParaRPr kumimoji="0" lang="en-GB" sz="8000" b="1" i="0" u="sng" strike="noStrike" kern="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3414433661"/>
      </p:ext>
    </p:extLst>
  </p:cSld>
  <p:clrMapOvr>
    <a:masterClrMapping/>
  </p:clrMapOvr>
</p:sld>
</file>

<file path=ppt/slides/slide6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668214509"/>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69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1936376" y="1"/>
            <a:ext cx="1936376" cy="806824"/>
          </a:xfrm>
        </p:spPr>
        <p:txBody>
          <a:bodyPr/>
          <a:lstStyle/>
          <a:p>
            <a:pPr algn="ctr" rtl="1"/>
            <a:r>
              <a:rPr lang="ar-EG" sz="4400" b="1" u="sng" dirty="0">
                <a:solidFill>
                  <a:srgbClr val="FFC000"/>
                </a:solidFill>
              </a:rPr>
              <a:t>13 بؤونة</a:t>
            </a:r>
            <a:endParaRPr lang="en-GB" sz="4400"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8E5FBA0B-9D49-4001-9E7F-9AF296674FC0}"/>
              </a:ext>
            </a:extLst>
          </p:cNvPr>
          <p:cNvSpPr txBox="1"/>
          <p:nvPr/>
        </p:nvSpPr>
        <p:spPr>
          <a:xfrm>
            <a:off x="0" y="4824007"/>
            <a:ext cx="9144000" cy="1323439"/>
          </a:xfrm>
          <a:prstGeom prst="rect">
            <a:avLst/>
          </a:prstGeom>
          <a:noFill/>
        </p:spPr>
        <p:txBody>
          <a:bodyPr wrap="square" rtlCol="0">
            <a:spAutoFit/>
          </a:bodyPr>
          <a:lstStyle/>
          <a:p>
            <a:pPr marL="0" marR="0" lvl="0" indent="0" algn="ctr" defTabSz="914400" rtl="1" eaLnBrk="0" fontAlgn="base" latinLnBrk="0" hangingPunct="0">
              <a:lnSpc>
                <a:spcPct val="100000"/>
              </a:lnSpc>
              <a:spcBef>
                <a:spcPct val="20000"/>
              </a:spcBef>
              <a:spcAft>
                <a:spcPct val="0"/>
              </a:spcAft>
              <a:buClrTx/>
              <a:buSzTx/>
              <a:buFontTx/>
              <a:buNone/>
              <a:tabLst/>
              <a:defRPr/>
            </a:pPr>
            <a:r>
              <a:rPr kumimoji="0" lang="ar-EG" sz="8000" b="1" i="0" u="none" strike="noStrike" kern="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3 نسئ</a:t>
            </a:r>
            <a:endParaRPr kumimoji="0" lang="en-GB" sz="8000" b="1" i="0" u="sng" strike="noStrike" kern="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7294756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363" name="Title 1"/>
          <p:cNvSpPr txBox="1">
            <a:spLocks/>
          </p:cNvSpPr>
          <p:nvPr/>
        </p:nvSpPr>
        <p:spPr bwMode="auto">
          <a:xfrm>
            <a:off x="0" y="3672355"/>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ctr" defTabSz="457200" rtl="1" eaLnBrk="1" fontAlgn="auto" latinLnBrk="0" hangingPunct="1">
              <a:lnSpc>
                <a:spcPct val="100000"/>
              </a:lnSpc>
              <a:spcBef>
                <a:spcPts val="0"/>
              </a:spcBef>
              <a:spcAft>
                <a:spcPts val="0"/>
              </a:spcAft>
              <a:buClrTx/>
              <a:buSzTx/>
              <a:buFontTx/>
              <a:buNone/>
              <a:tabLst/>
              <a:defRPr/>
            </a:pPr>
            <a:r>
              <a:rPr kumimoji="0" lang="ar-EG" sz="44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المزمور ( 51 : 7 ، 8 )</a:t>
            </a:r>
          </a:p>
        </p:txBody>
      </p:sp>
      <p:sp>
        <p:nvSpPr>
          <p:cNvPr id="15365" name="Content Placeholder 3"/>
          <p:cNvSpPr txBox="1">
            <a:spLocks/>
          </p:cNvSpPr>
          <p:nvPr/>
        </p:nvSpPr>
        <p:spPr bwMode="auto">
          <a:xfrm>
            <a:off x="0" y="4838887"/>
            <a:ext cx="9144000"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ctr" defTabSz="457200" rtl="1" eaLnBrk="1" fontAlgn="auto" latinLnBrk="0" hangingPunct="1">
              <a:lnSpc>
                <a:spcPct val="100000"/>
              </a:lnSpc>
              <a:spcBef>
                <a:spcPct val="20000"/>
              </a:spcBef>
              <a:spcAft>
                <a:spcPts val="0"/>
              </a:spcAft>
              <a:buClrTx/>
              <a:buSzTx/>
              <a:buFontTx/>
              <a:buNone/>
              <a:tabLst/>
              <a:defRPr/>
            </a:pPr>
            <a:r>
              <a:rPr kumimoji="0" lang="ar-EG" sz="4800" b="1" i="0" u="none" strike="noStrike" kern="1200" cap="none" spc="0" normalizeH="0" baseline="0" noProof="0" dirty="0">
                <a:ln>
                  <a:noFill/>
                </a:ln>
                <a:solidFill>
                  <a:srgbClr val="FFFFFF"/>
                </a:solidFill>
                <a:effectLst/>
                <a:uLnTx/>
                <a:uFillTx/>
                <a:latin typeface="CS New Athanasius" panose="020B0500000000000000" pitchFamily="34" charset="0"/>
                <a:ea typeface="+mn-ea"/>
                <a:cs typeface="Times New Roman" panose="02020603050405020304" pitchFamily="18" charset="0"/>
              </a:rPr>
              <a:t>وأنا مثلُ شجرةِ الزيتونِ، المُثمرة في بيتِ اللهِ. أتمسَّكُ بِاسمِكَ، فإنَّهُ صالحٌ قدَّامَ أبرارِكَ. </a:t>
            </a:r>
          </a:p>
        </p:txBody>
      </p:sp>
      <p:sp>
        <p:nvSpPr>
          <p:cNvPr id="3" name="Title 2">
            <a:extLst>
              <a:ext uri="{FF2B5EF4-FFF2-40B4-BE49-F238E27FC236}">
                <a16:creationId xmlns:a16="http://schemas.microsoft.com/office/drawing/2014/main" id="{E8B98055-00E4-4CB3-8734-A246E04A017B}"/>
              </a:ext>
            </a:extLst>
          </p:cNvPr>
          <p:cNvSpPr>
            <a:spLocks noGrp="1"/>
          </p:cNvSpPr>
          <p:nvPr>
            <p:ph type="title"/>
          </p:nvPr>
        </p:nvSpPr>
        <p:spPr>
          <a:xfrm>
            <a:off x="-1388150" y="0"/>
            <a:ext cx="1388150" cy="764704"/>
          </a:xfrm>
        </p:spPr>
        <p:txBody>
          <a:bodyPr>
            <a:normAutofit/>
          </a:bodyPr>
          <a:lstStyle/>
          <a:p>
            <a:pPr algn="ctr"/>
            <a:r>
              <a:rPr lang="ar-EG" dirty="0"/>
              <a:t>2 توت</a:t>
            </a:r>
            <a:endParaRPr lang="en-GB" dirty="0"/>
          </a:p>
        </p:txBody>
      </p:sp>
    </p:spTree>
  </p:cSld>
  <p:clrMapOvr>
    <a:masterClrMapping/>
  </p:clrMapOvr>
  <p:transition spd="slow"/>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444033463"/>
      </p:ext>
    </p:extLst>
  </p:cSld>
  <p:clrMapOvr>
    <a:masterClrMapping/>
  </p:clrMapOvr>
  <p:transition advClick="0" advTm="0"/>
</p:sld>
</file>

<file path=ppt/slides/slide7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83742233"/>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70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1949824" y="1"/>
            <a:ext cx="1949824" cy="806824"/>
          </a:xfrm>
        </p:spPr>
        <p:txBody>
          <a:bodyPr/>
          <a:lstStyle/>
          <a:p>
            <a:pPr algn="ctr" rtl="1"/>
            <a:r>
              <a:rPr lang="ar-EG" sz="4400" b="1" u="sng" dirty="0">
                <a:solidFill>
                  <a:srgbClr val="FFC000"/>
                </a:solidFill>
              </a:rPr>
              <a:t>14 بؤونة</a:t>
            </a:r>
            <a:endParaRPr lang="en-GB" sz="4400"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8E5FBA0B-9D49-4001-9E7F-9AF296674FC0}"/>
              </a:ext>
            </a:extLst>
          </p:cNvPr>
          <p:cNvSpPr txBox="1"/>
          <p:nvPr/>
        </p:nvSpPr>
        <p:spPr>
          <a:xfrm>
            <a:off x="0" y="4824007"/>
            <a:ext cx="9144000" cy="1323439"/>
          </a:xfrm>
          <a:prstGeom prst="rect">
            <a:avLst/>
          </a:prstGeom>
          <a:noFill/>
        </p:spPr>
        <p:txBody>
          <a:bodyPr wrap="square" rtlCol="0">
            <a:spAutoFit/>
          </a:bodyPr>
          <a:lstStyle/>
          <a:p>
            <a:pPr marL="0" marR="0" lvl="0" indent="0" algn="ctr" defTabSz="914400" rtl="1" eaLnBrk="0" fontAlgn="base" latinLnBrk="0" hangingPunct="0">
              <a:lnSpc>
                <a:spcPct val="100000"/>
              </a:lnSpc>
              <a:spcBef>
                <a:spcPct val="20000"/>
              </a:spcBef>
              <a:spcAft>
                <a:spcPct val="0"/>
              </a:spcAft>
              <a:buClrTx/>
              <a:buSzTx/>
              <a:buFontTx/>
              <a:buNone/>
              <a:tabLst/>
              <a:defRPr/>
            </a:pPr>
            <a:r>
              <a:rPr kumimoji="0" lang="ar-EG" sz="8000" b="1" i="0" u="none" strike="noStrike" kern="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28 هاتور</a:t>
            </a:r>
            <a:endParaRPr kumimoji="0" lang="en-GB" sz="8000" b="1" i="0" u="sng" strike="noStrike" kern="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707749567"/>
      </p:ext>
    </p:extLst>
  </p:cSld>
  <p:clrMapOvr>
    <a:masterClrMapping/>
  </p:clrMapOvr>
</p:sld>
</file>

<file path=ppt/slides/slide7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251881309"/>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70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1936376" y="1"/>
            <a:ext cx="1936377" cy="806824"/>
          </a:xfrm>
        </p:spPr>
        <p:txBody>
          <a:bodyPr/>
          <a:lstStyle/>
          <a:p>
            <a:pPr algn="ctr" rtl="1"/>
            <a:r>
              <a:rPr lang="ar-EG" sz="4400" b="1" u="sng" dirty="0">
                <a:solidFill>
                  <a:srgbClr val="FFC000"/>
                </a:solidFill>
              </a:rPr>
              <a:t>15 بؤونة</a:t>
            </a:r>
            <a:endParaRPr lang="en-GB" sz="4400"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CBE96778-A3D6-4544-9DF3-D87A1BA6CDEF}"/>
              </a:ext>
            </a:extLst>
          </p:cNvPr>
          <p:cNvSpPr txBox="1"/>
          <p:nvPr/>
        </p:nvSpPr>
        <p:spPr>
          <a:xfrm>
            <a:off x="0" y="4824007"/>
            <a:ext cx="9144000" cy="1323439"/>
          </a:xfrm>
          <a:prstGeom prst="rect">
            <a:avLst/>
          </a:prstGeom>
          <a:noFill/>
        </p:spPr>
        <p:txBody>
          <a:bodyPr wrap="square" rtlCol="0">
            <a:spAutoFit/>
          </a:bodyPr>
          <a:lstStyle/>
          <a:p>
            <a:pPr marL="0" marR="0" lvl="0" indent="0" algn="ctr" defTabSz="914400" rtl="1" eaLnBrk="0" fontAlgn="base" latinLnBrk="0" hangingPunct="0">
              <a:lnSpc>
                <a:spcPct val="100000"/>
              </a:lnSpc>
              <a:spcBef>
                <a:spcPct val="20000"/>
              </a:spcBef>
              <a:spcAft>
                <a:spcPct val="0"/>
              </a:spcAft>
              <a:buClrTx/>
              <a:buSzTx/>
              <a:buFontTx/>
              <a:buNone/>
              <a:tabLst/>
              <a:defRPr/>
            </a:pPr>
            <a:r>
              <a:rPr kumimoji="0" lang="ar-EG" sz="8000" b="1" i="0" u="none" strike="noStrike" kern="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15 هاتور</a:t>
            </a:r>
            <a:endParaRPr kumimoji="0" lang="en-GB" sz="8000" b="1" i="0" u="sng" strike="noStrike" kern="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1636284367"/>
      </p:ext>
    </p:extLst>
  </p:cSld>
  <p:clrMapOvr>
    <a:masterClrMapping/>
  </p:clrMapOvr>
</p:sld>
</file>

<file path=ppt/slides/slide7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685967271"/>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70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16418" name="Title 1"/>
          <p:cNvSpPr>
            <a:spLocks noGrp="1"/>
          </p:cNvSpPr>
          <p:nvPr>
            <p:ph type="title"/>
          </p:nvPr>
        </p:nvSpPr>
        <p:spPr bwMode="auto">
          <a:xfrm>
            <a:off x="-1936376" y="19050"/>
            <a:ext cx="1936375"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ar-EG" dirty="0"/>
              <a:t>16 بؤونة</a:t>
            </a:r>
            <a:endParaRPr lang="en-US" dirty="0"/>
          </a:p>
        </p:txBody>
      </p:sp>
      <p:sp>
        <p:nvSpPr>
          <p:cNvPr id="316420" name="Content Placeholder 3"/>
          <p:cNvSpPr txBox="1">
            <a:spLocks/>
          </p:cNvSpPr>
          <p:nvPr/>
        </p:nvSpPr>
        <p:spPr bwMode="auto">
          <a:xfrm>
            <a:off x="0" y="4345206"/>
            <a:ext cx="9144000" cy="2585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ctr" defTabSz="457200" rtl="1" eaLnBrk="1" fontAlgn="auto" latinLnBrk="0" hangingPunct="1">
              <a:lnSpc>
                <a:spcPct val="100000"/>
              </a:lnSpc>
              <a:spcBef>
                <a:spcPct val="20000"/>
              </a:spcBef>
              <a:spcAft>
                <a:spcPts val="0"/>
              </a:spcAft>
              <a:buClrTx/>
              <a:buSzTx/>
              <a:buFontTx/>
              <a:buNone/>
              <a:tabLst/>
              <a:defRPr/>
            </a:pPr>
            <a:r>
              <a:rPr kumimoji="0" lang="ar-EG" sz="5400" b="1" i="0" u="none" strike="noStrike" kern="1200" cap="none" spc="0" normalizeH="0" baseline="0" noProof="0" dirty="0">
                <a:ln>
                  <a:noFill/>
                </a:ln>
                <a:solidFill>
                  <a:srgbClr val="FFFFFF"/>
                </a:solidFill>
                <a:effectLst/>
                <a:uLnTx/>
                <a:uFillTx/>
                <a:latin typeface="CS New Athanasius" panose="020B0500000000000000" pitchFamily="34" charset="0"/>
                <a:ea typeface="+mn-ea"/>
                <a:cs typeface="Times New Roman" panose="02020603050405020304" pitchFamily="18" charset="0"/>
              </a:rPr>
              <a:t>ذِكر الصِّدِّيق يكون إلى الأبد. ولا يَخشَى من السَّماع الخَبيث. وبِرُّه دائم إلى أبدِ الأبدِ. يرتفع قرنُهُ بالمجدِ.</a:t>
            </a:r>
          </a:p>
        </p:txBody>
      </p:sp>
      <p:sp>
        <p:nvSpPr>
          <p:cNvPr id="5" name="Title 1">
            <a:extLst>
              <a:ext uri="{FF2B5EF4-FFF2-40B4-BE49-F238E27FC236}">
                <a16:creationId xmlns:a16="http://schemas.microsoft.com/office/drawing/2014/main" id="{4B74EF97-C7AA-4A3D-B5BB-D105F3012A4C}"/>
              </a:ext>
            </a:extLst>
          </p:cNvPr>
          <p:cNvSpPr txBox="1">
            <a:spLocks/>
          </p:cNvSpPr>
          <p:nvPr/>
        </p:nvSpPr>
        <p:spPr bwMode="auto">
          <a:xfrm>
            <a:off x="0" y="3586100"/>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marL="0" marR="0" lvl="0" indent="0" algn="ctr" defTabSz="457200" rtl="1" eaLnBrk="1" fontAlgn="base" latinLnBrk="0" hangingPunct="1">
              <a:lnSpc>
                <a:spcPct val="100000"/>
              </a:lnSpc>
              <a:spcBef>
                <a:spcPct val="0"/>
              </a:spcBef>
              <a:spcAft>
                <a:spcPct val="0"/>
              </a:spcAft>
              <a:buClrTx/>
              <a:buSzTx/>
              <a:buFontTx/>
              <a:buNone/>
              <a:tabLst/>
              <a:defRPr/>
            </a:pPr>
            <a:r>
              <a:rPr kumimoji="0" lang="ar-EG" sz="44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المزمور ( 111 : 5 ، 2 ، 7 )</a:t>
            </a:r>
          </a:p>
        </p:txBody>
      </p:sp>
    </p:spTree>
  </p:cSld>
  <p:clrMapOvr>
    <a:masterClrMapping/>
  </p:clrMapOvr>
  <p:transition spd="slow"/>
</p:sld>
</file>

<file path=ppt/slides/slide70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6D2047FE-40B8-40AB-A8E3-AF382CCB5887}"/>
              </a:ext>
            </a:extLst>
          </p:cNvPr>
          <p:cNvSpPr txBox="1"/>
          <p:nvPr/>
        </p:nvSpPr>
        <p:spPr>
          <a:xfrm>
            <a:off x="0" y="4345206"/>
            <a:ext cx="9144000" cy="2369880"/>
          </a:xfrm>
          <a:prstGeom prst="rect">
            <a:avLst/>
          </a:prstGeom>
          <a:noFill/>
        </p:spPr>
        <p:txBody>
          <a:bodyPr vert="horz" rtlCol="0">
            <a:spAutoFit/>
          </a:bodyPr>
          <a:lstStyle/>
          <a:p>
            <a:pPr marL="0" marR="0" lvl="0" indent="0" algn="justLow" defTabSz="457200" rtl="1" eaLnBrk="1" fontAlgn="auto" latinLnBrk="0" hangingPunct="1">
              <a:lnSpc>
                <a:spcPct val="100000"/>
              </a:lnSpc>
              <a:spcBef>
                <a:spcPct val="20000"/>
              </a:spcBef>
              <a:spcAft>
                <a:spcPts val="0"/>
              </a:spcAft>
              <a:buClrTx/>
              <a:buSzTx/>
              <a:buFontTx/>
              <a:buNone/>
              <a:tabLst/>
              <a:defRPr/>
            </a:pPr>
            <a:r>
              <a:rPr kumimoji="0" lang="ar-EG" sz="3700" b="1" i="0" u="none" strike="noStrike" kern="1200" cap="none" spc="0" normalizeH="0" baseline="0" noProof="0" dirty="0">
                <a:ln>
                  <a:noFill/>
                </a:ln>
                <a:solidFill>
                  <a:srgbClr val="FFFFFF"/>
                </a:solidFill>
                <a:effectLst/>
                <a:uLnTx/>
                <a:uFillTx/>
                <a:latin typeface="Calibri"/>
                <a:ea typeface="+mn-ea"/>
                <a:cs typeface="Times New Roman" panose="02020603050405020304" pitchFamily="18" charset="0"/>
              </a:rPr>
              <a:t>اسهروا إذاً لأنَّكم لا تعلمون فى أيَّةِ ساعةٍ يأتي ربُّكم. واعلموا هذا أنه لو كان ربُّ البيت يعلم فى أيَّةِ ساعة يأتي السَّارق، لسهر ولم يدع بيته يُنهب. لذلك كونوا أنتُم أيضاً مُستعدِّين، لأنه فى السَّاعة التى لا تعرفونها يأتي ابن الإنسان فيها. </a:t>
            </a:r>
          </a:p>
        </p:txBody>
      </p:sp>
      <p:sp>
        <p:nvSpPr>
          <p:cNvPr id="3" name="Title 1">
            <a:extLst>
              <a:ext uri="{FF2B5EF4-FFF2-40B4-BE49-F238E27FC236}">
                <a16:creationId xmlns:a16="http://schemas.microsoft.com/office/drawing/2014/main" id="{3D8DB92D-90AA-4FDA-A06D-758D55FAD579}"/>
              </a:ext>
            </a:extLst>
          </p:cNvPr>
          <p:cNvSpPr>
            <a:spLocks noGrp="1"/>
          </p:cNvSpPr>
          <p:nvPr/>
        </p:nvSpPr>
        <p:spPr bwMode="auto">
          <a:xfrm>
            <a:off x="0" y="3697941"/>
            <a:ext cx="9144000" cy="64726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rtl="1" eaLnBrk="0" fontAlgn="base" hangingPunct="0">
              <a:spcBef>
                <a:spcPct val="0"/>
              </a:spcBef>
              <a:spcAft>
                <a:spcPct val="0"/>
              </a:spcAft>
              <a:defRPr sz="4400" b="1" u="sng">
                <a:solidFill>
                  <a:srgbClr val="FFC000"/>
                </a:solidFill>
                <a:latin typeface="Times New Roman" pitchFamily="18" charset="0"/>
                <a:ea typeface="+mj-ea"/>
                <a:cs typeface="Times New Roman" pitchFamily="18" charset="0"/>
              </a:defRPr>
            </a:lvl1pPr>
            <a:lvl2pPr algn="ctr" rtl="1" eaLnBrk="0" fontAlgn="base" hangingPunct="0">
              <a:spcBef>
                <a:spcPct val="0"/>
              </a:spcBef>
              <a:spcAft>
                <a:spcPct val="0"/>
              </a:spcAft>
              <a:defRPr sz="3600">
                <a:solidFill>
                  <a:schemeClr val="bg1"/>
                </a:solidFill>
                <a:latin typeface="Calibri" pitchFamily="34" charset="0"/>
                <a:cs typeface="Times New Roman" pitchFamily="18" charset="0"/>
              </a:defRPr>
            </a:lvl2pPr>
            <a:lvl3pPr algn="ctr" rtl="1" eaLnBrk="0" fontAlgn="base" hangingPunct="0">
              <a:spcBef>
                <a:spcPct val="0"/>
              </a:spcBef>
              <a:spcAft>
                <a:spcPct val="0"/>
              </a:spcAft>
              <a:defRPr sz="3600">
                <a:solidFill>
                  <a:schemeClr val="bg1"/>
                </a:solidFill>
                <a:latin typeface="Calibri" pitchFamily="34" charset="0"/>
                <a:cs typeface="Times New Roman" pitchFamily="18" charset="0"/>
              </a:defRPr>
            </a:lvl3pPr>
            <a:lvl4pPr algn="ctr" rtl="1" eaLnBrk="0" fontAlgn="base" hangingPunct="0">
              <a:spcBef>
                <a:spcPct val="0"/>
              </a:spcBef>
              <a:spcAft>
                <a:spcPct val="0"/>
              </a:spcAft>
              <a:defRPr sz="3600">
                <a:solidFill>
                  <a:schemeClr val="bg1"/>
                </a:solidFill>
                <a:latin typeface="Calibri" pitchFamily="34" charset="0"/>
                <a:cs typeface="Times New Roman" pitchFamily="18" charset="0"/>
              </a:defRPr>
            </a:lvl4pPr>
            <a:lvl5pPr algn="ctr" rtl="1" eaLnBrk="0" fontAlgn="base" hangingPunct="0">
              <a:spcBef>
                <a:spcPct val="0"/>
              </a:spcBef>
              <a:spcAft>
                <a:spcPct val="0"/>
              </a:spcAft>
              <a:defRPr sz="3600">
                <a:solidFill>
                  <a:schemeClr val="bg1"/>
                </a:solidFill>
                <a:latin typeface="Calibri" pitchFamily="34" charset="0"/>
                <a:cs typeface="Times New Roman" pitchFamily="18" charset="0"/>
              </a:defRPr>
            </a:lvl5pPr>
            <a:lvl6pPr marL="457200" algn="ctr" rtl="1" eaLnBrk="1" fontAlgn="base" hangingPunct="1">
              <a:spcBef>
                <a:spcPct val="0"/>
              </a:spcBef>
              <a:spcAft>
                <a:spcPct val="0"/>
              </a:spcAft>
              <a:defRPr sz="3600">
                <a:solidFill>
                  <a:schemeClr val="bg1"/>
                </a:solidFill>
                <a:latin typeface="Arial" charset="0"/>
                <a:cs typeface="PT Bold Heading" pitchFamily="2" charset="-78"/>
              </a:defRPr>
            </a:lvl6pPr>
            <a:lvl7pPr marL="914400" algn="ctr" rtl="1" eaLnBrk="1" fontAlgn="base" hangingPunct="1">
              <a:spcBef>
                <a:spcPct val="0"/>
              </a:spcBef>
              <a:spcAft>
                <a:spcPct val="0"/>
              </a:spcAft>
              <a:defRPr sz="3600">
                <a:solidFill>
                  <a:schemeClr val="bg1"/>
                </a:solidFill>
                <a:latin typeface="Arial" charset="0"/>
                <a:cs typeface="PT Bold Heading" pitchFamily="2" charset="-78"/>
              </a:defRPr>
            </a:lvl7pPr>
            <a:lvl8pPr marL="1371600" algn="ctr" rtl="1" eaLnBrk="1" fontAlgn="base" hangingPunct="1">
              <a:spcBef>
                <a:spcPct val="0"/>
              </a:spcBef>
              <a:spcAft>
                <a:spcPct val="0"/>
              </a:spcAft>
              <a:defRPr sz="3600">
                <a:solidFill>
                  <a:schemeClr val="bg1"/>
                </a:solidFill>
                <a:latin typeface="Arial" charset="0"/>
                <a:cs typeface="PT Bold Heading" pitchFamily="2" charset="-78"/>
              </a:defRPr>
            </a:lvl8pPr>
            <a:lvl9pPr marL="1828800" algn="ctr" rtl="1" eaLnBrk="1" fontAlgn="base" hangingPunct="1">
              <a:spcBef>
                <a:spcPct val="0"/>
              </a:spcBef>
              <a:spcAft>
                <a:spcPct val="0"/>
              </a:spcAft>
              <a:defRPr sz="3600">
                <a:solidFill>
                  <a:schemeClr val="bg1"/>
                </a:solidFill>
                <a:latin typeface="Arial" charset="0"/>
                <a:cs typeface="PT Bold Heading" pitchFamily="2" charset="-78"/>
              </a:defRPr>
            </a:lvl9pPr>
          </a:lstStyle>
          <a:p>
            <a:pPr marL="0" marR="0" lvl="0" indent="0" algn="ctr" defTabSz="457200" rtl="1" eaLnBrk="0" fontAlgn="base" latinLnBrk="0" hangingPunct="0">
              <a:lnSpc>
                <a:spcPct val="100000"/>
              </a:lnSpc>
              <a:spcBef>
                <a:spcPct val="0"/>
              </a:spcBef>
              <a:spcAft>
                <a:spcPct val="0"/>
              </a:spcAft>
              <a:buClrTx/>
              <a:buSzTx/>
              <a:buFontTx/>
              <a:buNone/>
              <a:tabLst/>
              <a:defRPr/>
            </a:pPr>
            <a:r>
              <a:rPr kumimoji="0" lang="ar-SA" sz="4000" b="1" i="0" u="sng" strike="noStrike" kern="1200" cap="none" spc="0" normalizeH="0" baseline="0" noProof="0" dirty="0">
                <a:ln>
                  <a:noFill/>
                </a:ln>
                <a:solidFill>
                  <a:srgbClr val="FFC000"/>
                </a:solidFill>
                <a:effectLst/>
                <a:uLnTx/>
                <a:uFillTx/>
                <a:latin typeface="Times New Roman" pitchFamily="18" charset="0"/>
                <a:ea typeface="+mj-ea"/>
                <a:cs typeface="Times New Roman" pitchFamily="18" charset="0"/>
              </a:rPr>
              <a:t>الإنجيل من بشارة مُعلمنا متى البشير ( 24 : 42 ـ 47 )</a:t>
            </a:r>
            <a:endParaRPr kumimoji="0" lang="en-US" sz="4000" b="1" i="0" u="sng" strike="noStrike" kern="1200" cap="none" spc="0" normalizeH="0" baseline="0" noProof="0" dirty="0">
              <a:ln>
                <a:noFill/>
              </a:ln>
              <a:solidFill>
                <a:srgbClr val="FFC000"/>
              </a:solidFill>
              <a:effectLst/>
              <a:uLnTx/>
              <a:uFillTx/>
              <a:latin typeface="Times New Roman" pitchFamily="18" charset="0"/>
              <a:ea typeface="+mj-ea"/>
              <a:cs typeface="Times New Roman" pitchFamily="18" charset="0"/>
            </a:endParaRPr>
          </a:p>
        </p:txBody>
      </p:sp>
    </p:spTree>
    <p:extLst>
      <p:ext uri="{BB962C8B-B14F-4D97-AF65-F5344CB8AC3E}">
        <p14:creationId xmlns:p14="http://schemas.microsoft.com/office/powerpoint/2010/main" val="407316824"/>
      </p:ext>
    </p:extLst>
  </p:cSld>
  <p:clrMapOvr>
    <a:masterClrMapping/>
  </p:clrMapOvr>
</p:sld>
</file>

<file path=ppt/slides/slide70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DF98DC25-B16B-4951-9FE8-11E37A811574}"/>
              </a:ext>
            </a:extLst>
          </p:cNvPr>
          <p:cNvSpPr txBox="1"/>
          <p:nvPr/>
        </p:nvSpPr>
        <p:spPr>
          <a:xfrm>
            <a:off x="0" y="4345206"/>
            <a:ext cx="9144000" cy="2554545"/>
          </a:xfrm>
          <a:prstGeom prst="rect">
            <a:avLst/>
          </a:prstGeom>
          <a:noFill/>
        </p:spPr>
        <p:txBody>
          <a:bodyPr vert="horz" rtlCol="0">
            <a:spAutoFit/>
          </a:bodyPr>
          <a:lstStyle/>
          <a:p>
            <a:pPr marL="0" marR="0" lvl="0" indent="0" algn="justLow" defTabSz="457200" rtl="1" eaLnBrk="1" fontAlgn="auto" latinLnBrk="0" hangingPunct="1">
              <a:lnSpc>
                <a:spcPct val="100000"/>
              </a:lnSpc>
              <a:spcBef>
                <a:spcPct val="20000"/>
              </a:spcBef>
              <a:spcAft>
                <a:spcPts val="0"/>
              </a:spcAft>
              <a:buClrTx/>
              <a:buSzTx/>
              <a:buFontTx/>
              <a:buNone/>
              <a:tabLst/>
              <a:defRPr/>
            </a:pPr>
            <a:r>
              <a:rPr kumimoji="0" lang="ar-EG" sz="4000" b="1" i="0" u="none" strike="noStrike" kern="1200" cap="none" spc="0" normalizeH="0" baseline="0" noProof="0" dirty="0">
                <a:ln>
                  <a:noFill/>
                </a:ln>
                <a:solidFill>
                  <a:srgbClr val="FFFFFF"/>
                </a:solidFill>
                <a:effectLst/>
                <a:uLnTx/>
                <a:uFillTx/>
                <a:latin typeface="Calibri"/>
                <a:ea typeface="+mn-ea"/>
                <a:cs typeface="Times New Roman" panose="02020603050405020304" pitchFamily="18" charset="0"/>
              </a:rPr>
              <a:t>فمَن هو يا ترى العبد الأمين والحكيم الذى يُقيمه سيِّدهُ على عبيده ليُعطيهُم طعامهم فى حينه؟ طوبى لذلك العبد الذى إذا جاء سيِّدهُ يجده يفعل هكذا. أقول لكم: إنه يُقيمه على جميع أمواله.‍‍‌</a:t>
            </a:r>
          </a:p>
        </p:txBody>
      </p:sp>
    </p:spTree>
    <p:extLst>
      <p:ext uri="{BB962C8B-B14F-4D97-AF65-F5344CB8AC3E}">
        <p14:creationId xmlns:p14="http://schemas.microsoft.com/office/powerpoint/2010/main" val="3288830686"/>
      </p:ext>
    </p:extLst>
  </p:cSld>
  <p:clrMapOvr>
    <a:masterClrMapping/>
  </p:clrMapOvr>
</p:sld>
</file>

<file path=ppt/slides/slide7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23899503"/>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70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1936377" y="1"/>
            <a:ext cx="1936375" cy="806824"/>
          </a:xfrm>
        </p:spPr>
        <p:txBody>
          <a:bodyPr/>
          <a:lstStyle/>
          <a:p>
            <a:pPr algn="ctr" rtl="1"/>
            <a:r>
              <a:rPr lang="ar-EG" sz="4400" b="1" u="sng" dirty="0">
                <a:solidFill>
                  <a:srgbClr val="FFC000"/>
                </a:solidFill>
              </a:rPr>
              <a:t>17 بؤونة</a:t>
            </a:r>
            <a:endParaRPr lang="en-GB" sz="4400"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5B1E9794-E758-4ED0-B4DF-E2E1C9A32A10}"/>
              </a:ext>
            </a:extLst>
          </p:cNvPr>
          <p:cNvSpPr txBox="1"/>
          <p:nvPr/>
        </p:nvSpPr>
        <p:spPr>
          <a:xfrm>
            <a:off x="0" y="4824007"/>
            <a:ext cx="9144000" cy="1323439"/>
          </a:xfrm>
          <a:prstGeom prst="rect">
            <a:avLst/>
          </a:prstGeom>
          <a:noFill/>
        </p:spPr>
        <p:txBody>
          <a:bodyPr wrap="square" rtlCol="0">
            <a:spAutoFit/>
          </a:bodyPr>
          <a:lstStyle/>
          <a:p>
            <a:pPr marL="0" marR="0" lvl="0" indent="0" algn="ctr" defTabSz="914400" rtl="1" eaLnBrk="0" fontAlgn="base" latinLnBrk="0" hangingPunct="0">
              <a:lnSpc>
                <a:spcPct val="100000"/>
              </a:lnSpc>
              <a:spcBef>
                <a:spcPct val="20000"/>
              </a:spcBef>
              <a:spcAft>
                <a:spcPct val="0"/>
              </a:spcAft>
              <a:buClrTx/>
              <a:buSzTx/>
              <a:buFontTx/>
              <a:buNone/>
              <a:tabLst/>
              <a:defRPr/>
            </a:pPr>
            <a:r>
              <a:rPr kumimoji="0" lang="ar-EG" sz="8000" b="1" i="0" u="none" strike="noStrike" kern="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22 طوبة</a:t>
            </a:r>
            <a:endParaRPr kumimoji="0" lang="en-GB" sz="8000" b="1" i="0" u="sng" strike="noStrike" kern="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231264420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1788459" y="1"/>
            <a:ext cx="1788459" cy="806824"/>
          </a:xfrm>
        </p:spPr>
        <p:txBody>
          <a:bodyPr/>
          <a:lstStyle/>
          <a:p>
            <a:pPr algn="ctr" rtl="1"/>
            <a:r>
              <a:rPr lang="ar-EG" sz="4800" b="1" u="sng" dirty="0">
                <a:solidFill>
                  <a:srgbClr val="FFC000"/>
                </a:solidFill>
              </a:rPr>
              <a:t>25 توت</a:t>
            </a:r>
            <a:endParaRPr lang="en-GB" sz="4800" b="1" u="sng" dirty="0">
              <a:solidFill>
                <a:srgbClr val="FFC000"/>
              </a:solidFill>
            </a:endParaRPr>
          </a:p>
        </p:txBody>
      </p:sp>
      <p:sp>
        <p:nvSpPr>
          <p:cNvPr id="3" name="Content Placeholder 2">
            <a:extLst>
              <a:ext uri="{FF2B5EF4-FFF2-40B4-BE49-F238E27FC236}">
                <a16:creationId xmlns:a16="http://schemas.microsoft.com/office/drawing/2014/main" id="{C0DB539A-ADC5-4BB8-BFAD-3A69F502EAE9}"/>
              </a:ext>
            </a:extLst>
          </p:cNvPr>
          <p:cNvSpPr>
            <a:spLocks noGrp="1"/>
          </p:cNvSpPr>
          <p:nvPr>
            <p:ph idx="1"/>
          </p:nvPr>
        </p:nvSpPr>
        <p:spPr>
          <a:xfrm>
            <a:off x="0" y="5027612"/>
            <a:ext cx="9144000" cy="1294093"/>
          </a:xfrm>
        </p:spPr>
        <p:txBody>
          <a:bodyPr anchor="ctr">
            <a:normAutofit lnSpcReduction="10000"/>
          </a:bodyPr>
          <a:lstStyle/>
          <a:p>
            <a:pPr marL="0" indent="0" algn="ctr">
              <a:buNone/>
            </a:pPr>
            <a:r>
              <a:rPr lang="ar-EG" sz="8000" b="1" dirty="0"/>
              <a:t>تقرأ فصول </a:t>
            </a:r>
            <a:r>
              <a:rPr lang="ar-EG" sz="8000" b="1" u="sng" dirty="0">
                <a:solidFill>
                  <a:srgbClr val="FFC000"/>
                </a:solidFill>
              </a:rPr>
              <a:t>8 توت</a:t>
            </a:r>
            <a:endParaRPr lang="en-GB" sz="8000" b="1" u="sng" dirty="0">
              <a:solidFill>
                <a:srgbClr val="FFC000"/>
              </a:solidFill>
            </a:endParaRPr>
          </a:p>
        </p:txBody>
      </p:sp>
    </p:spTree>
    <p:extLst>
      <p:ext uri="{BB962C8B-B14F-4D97-AF65-F5344CB8AC3E}">
        <p14:creationId xmlns:p14="http://schemas.microsoft.com/office/powerpoint/2010/main" val="3192633319"/>
      </p:ext>
    </p:extLst>
  </p:cSld>
  <p:clrMapOvr>
    <a:masterClrMapping/>
  </p:clrMapOvr>
</p:sld>
</file>

<file path=ppt/slides/slide7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263955697"/>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7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1922929" y="1"/>
            <a:ext cx="1922930" cy="806824"/>
          </a:xfrm>
        </p:spPr>
        <p:txBody>
          <a:bodyPr/>
          <a:lstStyle/>
          <a:p>
            <a:pPr algn="ctr" rtl="1"/>
            <a:r>
              <a:rPr lang="ar-EG" sz="4400" b="1" u="sng" dirty="0">
                <a:solidFill>
                  <a:srgbClr val="FFC000"/>
                </a:solidFill>
              </a:rPr>
              <a:t>18 بؤونة</a:t>
            </a:r>
            <a:endParaRPr lang="en-GB" sz="4400"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CBE96778-A3D6-4544-9DF3-D87A1BA6CDEF}"/>
              </a:ext>
            </a:extLst>
          </p:cNvPr>
          <p:cNvSpPr txBox="1"/>
          <p:nvPr/>
        </p:nvSpPr>
        <p:spPr>
          <a:xfrm>
            <a:off x="0" y="4824007"/>
            <a:ext cx="9144000" cy="1323439"/>
          </a:xfrm>
          <a:prstGeom prst="rect">
            <a:avLst/>
          </a:prstGeom>
          <a:noFill/>
        </p:spPr>
        <p:txBody>
          <a:bodyPr wrap="square" rtlCol="0">
            <a:spAutoFit/>
          </a:bodyPr>
          <a:lstStyle/>
          <a:p>
            <a:pPr marL="0" marR="0" lvl="0" indent="0" algn="ctr" defTabSz="914400" rtl="1" eaLnBrk="0" fontAlgn="base" latinLnBrk="0" hangingPunct="0">
              <a:lnSpc>
                <a:spcPct val="100000"/>
              </a:lnSpc>
              <a:spcBef>
                <a:spcPct val="20000"/>
              </a:spcBef>
              <a:spcAft>
                <a:spcPct val="0"/>
              </a:spcAft>
              <a:buClrTx/>
              <a:buSzTx/>
              <a:buFontTx/>
              <a:buNone/>
              <a:tabLst/>
              <a:defRPr/>
            </a:pPr>
            <a:r>
              <a:rPr kumimoji="0" lang="ar-EG" sz="8000" b="1" i="0" u="none" strike="noStrike" kern="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29 هاتور</a:t>
            </a:r>
            <a:endParaRPr kumimoji="0" lang="en-GB" sz="8000" b="1" i="0" u="sng" strike="noStrike" kern="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2963879514"/>
      </p:ext>
    </p:extLst>
  </p:cSld>
  <p:clrMapOvr>
    <a:masterClrMapping/>
  </p:clrMapOvr>
</p:sld>
</file>

<file path=ppt/slides/slide7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5711682"/>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7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1976718" y="1"/>
            <a:ext cx="1976720" cy="806824"/>
          </a:xfrm>
        </p:spPr>
        <p:txBody>
          <a:bodyPr/>
          <a:lstStyle/>
          <a:p>
            <a:pPr algn="ctr" rtl="1"/>
            <a:r>
              <a:rPr lang="ar-EG" sz="4400" b="1" u="sng" dirty="0">
                <a:solidFill>
                  <a:srgbClr val="FFC000"/>
                </a:solidFill>
              </a:rPr>
              <a:t>19 بؤونة</a:t>
            </a:r>
            <a:endParaRPr lang="en-GB" sz="4400"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CBE96778-A3D6-4544-9DF3-D87A1BA6CDEF}"/>
              </a:ext>
            </a:extLst>
          </p:cNvPr>
          <p:cNvSpPr txBox="1"/>
          <p:nvPr/>
        </p:nvSpPr>
        <p:spPr>
          <a:xfrm>
            <a:off x="0" y="4824007"/>
            <a:ext cx="9144000" cy="1323439"/>
          </a:xfrm>
          <a:prstGeom prst="rect">
            <a:avLst/>
          </a:prstGeom>
          <a:noFill/>
        </p:spPr>
        <p:txBody>
          <a:bodyPr wrap="square" rtlCol="0">
            <a:spAutoFit/>
          </a:bodyPr>
          <a:lstStyle/>
          <a:p>
            <a:pPr marL="0" marR="0" lvl="0" indent="0" algn="ctr" defTabSz="914400" rtl="1" eaLnBrk="0" fontAlgn="base" latinLnBrk="0" hangingPunct="0">
              <a:lnSpc>
                <a:spcPct val="100000"/>
              </a:lnSpc>
              <a:spcBef>
                <a:spcPct val="20000"/>
              </a:spcBef>
              <a:spcAft>
                <a:spcPct val="0"/>
              </a:spcAft>
              <a:buClrTx/>
              <a:buSzTx/>
              <a:buFontTx/>
              <a:buNone/>
              <a:tabLst/>
              <a:defRPr/>
            </a:pPr>
            <a:r>
              <a:rPr kumimoji="0" lang="ar-EG" sz="8000" b="1" i="0" u="none" strike="noStrike" kern="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23 برمودة</a:t>
            </a:r>
            <a:endParaRPr kumimoji="0" lang="en-GB" sz="8000" b="1" i="0" u="sng" strike="noStrike" kern="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1915581450"/>
      </p:ext>
    </p:extLst>
  </p:cSld>
  <p:clrMapOvr>
    <a:masterClrMapping/>
  </p:clrMapOvr>
</p:sld>
</file>

<file path=ppt/slides/slide7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64403281"/>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7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1990165" y="1"/>
            <a:ext cx="1990165" cy="806824"/>
          </a:xfrm>
        </p:spPr>
        <p:txBody>
          <a:bodyPr>
            <a:normAutofit/>
          </a:bodyPr>
          <a:lstStyle/>
          <a:p>
            <a:pPr algn="ctr" rtl="1"/>
            <a:r>
              <a:rPr lang="ar-EG" b="1" u="sng" dirty="0">
                <a:solidFill>
                  <a:srgbClr val="FFC000"/>
                </a:solidFill>
              </a:rPr>
              <a:t>20 بؤونة</a:t>
            </a:r>
            <a:endParaRPr lang="en-GB"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ECAE8DA3-583F-4590-AE66-435DD1A19A32}"/>
              </a:ext>
            </a:extLst>
          </p:cNvPr>
          <p:cNvSpPr txBox="1"/>
          <p:nvPr/>
        </p:nvSpPr>
        <p:spPr>
          <a:xfrm>
            <a:off x="0" y="4824007"/>
            <a:ext cx="9144000" cy="1200329"/>
          </a:xfrm>
          <a:prstGeom prst="rect">
            <a:avLst/>
          </a:prstGeom>
          <a:noFill/>
        </p:spPr>
        <p:txBody>
          <a:bodyPr wrap="square" rtlCol="0">
            <a:spAutoFit/>
          </a:bodyPr>
          <a:lstStyle/>
          <a:p>
            <a:pPr marL="0" marR="0" lvl="0" indent="0" algn="ctr" defTabSz="914400" rtl="1"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ar-EG" sz="80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120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8 توت</a:t>
            </a:r>
            <a:endParaRPr kumimoji="0" lang="en-GB" sz="8000" b="1" i="0" u="sng" strike="noStrike" kern="120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1023236149"/>
      </p:ext>
    </p:extLst>
  </p:cSld>
  <p:clrMapOvr>
    <a:masterClrMapping/>
  </p:clrMapOvr>
</p:sld>
</file>

<file path=ppt/slides/slide7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08221103"/>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7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2070847" y="1"/>
            <a:ext cx="2070847" cy="806824"/>
          </a:xfrm>
        </p:spPr>
        <p:txBody>
          <a:bodyPr/>
          <a:lstStyle/>
          <a:p>
            <a:pPr algn="ctr" rtl="1"/>
            <a:r>
              <a:rPr lang="ar-EG" sz="4400" b="1" u="sng" dirty="0">
                <a:solidFill>
                  <a:srgbClr val="FFC000"/>
                </a:solidFill>
              </a:rPr>
              <a:t>21 بؤونة</a:t>
            </a:r>
            <a:endParaRPr lang="en-GB" sz="4400" b="1" u="sng" dirty="0">
              <a:solidFill>
                <a:srgbClr val="FFC000"/>
              </a:solidFill>
            </a:endParaRPr>
          </a:p>
        </p:txBody>
      </p:sp>
      <p:sp>
        <p:nvSpPr>
          <p:cNvPr id="9" name="TextBox 8">
            <a:hlinkClick r:id="rId2" action="ppaction://hlinksldjump"/>
            <a:extLst>
              <a:ext uri="{FF2B5EF4-FFF2-40B4-BE49-F238E27FC236}">
                <a16:creationId xmlns:a16="http://schemas.microsoft.com/office/drawing/2014/main" id="{42ADB5C5-4B62-4AF2-8BE5-A798BB8240A1}"/>
              </a:ext>
            </a:extLst>
          </p:cNvPr>
          <p:cNvSpPr txBox="1"/>
          <p:nvPr/>
        </p:nvSpPr>
        <p:spPr>
          <a:xfrm>
            <a:off x="13447" y="4838128"/>
            <a:ext cx="9144000" cy="1323439"/>
          </a:xfrm>
          <a:prstGeom prst="rect">
            <a:avLst/>
          </a:prstGeom>
          <a:noFill/>
        </p:spPr>
        <p:txBody>
          <a:bodyPr wrap="square" rtlCol="0">
            <a:spAutoFit/>
          </a:bodyPr>
          <a:lstStyle/>
          <a:p>
            <a:pPr marL="0" marR="0" lvl="0" indent="0" algn="ctr" defTabSz="914400" rtl="1" eaLnBrk="0" fontAlgn="base" latinLnBrk="0" hangingPunct="0">
              <a:lnSpc>
                <a:spcPct val="100000"/>
              </a:lnSpc>
              <a:spcBef>
                <a:spcPct val="20000"/>
              </a:spcBef>
              <a:spcAft>
                <a:spcPct val="0"/>
              </a:spcAft>
              <a:buClrTx/>
              <a:buSzTx/>
              <a:buFontTx/>
              <a:buNone/>
              <a:tabLst/>
              <a:defRPr/>
            </a:pPr>
            <a:r>
              <a:rPr kumimoji="0" lang="ar-EG" sz="8000" b="1" i="0" u="none" strike="noStrike" kern="0" cap="none" spc="0" normalizeH="0" baseline="0" noProof="0" dirty="0">
                <a:ln>
                  <a:noFill/>
                </a:ln>
                <a:solidFill>
                  <a:prstClr val="white"/>
                </a:solidFill>
                <a:effectLst/>
                <a:uLnTx/>
                <a:uFillTx/>
                <a:latin typeface="Calibri"/>
                <a:ea typeface="+mn-ea"/>
                <a:cs typeface="Arial" panose="020B0604020202020204" pitchFamily="34" charset="0"/>
              </a:rPr>
              <a:t>تقرأ فصول </a:t>
            </a:r>
            <a:r>
              <a:rPr kumimoji="0" lang="ar-EG" sz="8000" b="1" i="0" u="sng" strike="noStrike" kern="0" cap="none" spc="0" normalizeH="0" baseline="0" noProof="0" dirty="0">
                <a:ln>
                  <a:noFill/>
                </a:ln>
                <a:solidFill>
                  <a:srgbClr val="FFC000"/>
                </a:solidFill>
                <a:effectLst/>
                <a:uLnTx/>
                <a:uFillTx/>
                <a:latin typeface="Calibri"/>
                <a:ea typeface="+mn-ea"/>
                <a:cs typeface="Arial" panose="020B0604020202020204" pitchFamily="34" charset="0"/>
              </a:rPr>
              <a:t>1 بشنس</a:t>
            </a:r>
            <a:endParaRPr kumimoji="0" lang="en-GB" sz="8000" b="1" i="0" u="sng" strike="noStrike" kern="0" cap="none" spc="0" normalizeH="0" baseline="0" noProof="0" dirty="0">
              <a:ln>
                <a:noFill/>
              </a:ln>
              <a:solidFill>
                <a:srgbClr val="FFC000"/>
              </a:solidFill>
              <a:effectLst/>
              <a:uLnTx/>
              <a:uFillTx/>
              <a:latin typeface="Calibri"/>
              <a:ea typeface="+mn-ea"/>
              <a:cs typeface="+mn-cs"/>
            </a:endParaRPr>
          </a:p>
        </p:txBody>
      </p:sp>
    </p:spTree>
    <p:extLst>
      <p:ext uri="{BB962C8B-B14F-4D97-AF65-F5344CB8AC3E}">
        <p14:creationId xmlns:p14="http://schemas.microsoft.com/office/powerpoint/2010/main" val="1389188615"/>
      </p:ext>
    </p:extLst>
  </p:cSld>
  <p:clrMapOvr>
    <a:masterClrMapping/>
  </p:clrMapOvr>
</p:sld>
</file>

<file path=ppt/slides/slide7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08337043"/>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7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2124635" y="1"/>
            <a:ext cx="2124636" cy="806824"/>
          </a:xfrm>
        </p:spPr>
        <p:txBody>
          <a:bodyPr/>
          <a:lstStyle/>
          <a:p>
            <a:pPr algn="ctr" rtl="1"/>
            <a:r>
              <a:rPr lang="ar-EG" sz="4800" b="1" u="sng" dirty="0">
                <a:solidFill>
                  <a:srgbClr val="FFC000"/>
                </a:solidFill>
              </a:rPr>
              <a:t>22 بؤونة</a:t>
            </a:r>
            <a:endParaRPr lang="en-GB" sz="4800" b="1" u="sng" dirty="0">
              <a:solidFill>
                <a:srgbClr val="FFC000"/>
              </a:solidFill>
            </a:endParaRPr>
          </a:p>
        </p:txBody>
      </p:sp>
      <p:sp>
        <p:nvSpPr>
          <p:cNvPr id="6" name="TextBox 5">
            <a:hlinkClick r:id="rId2" action="ppaction://hlinksldjump"/>
            <a:extLst>
              <a:ext uri="{FF2B5EF4-FFF2-40B4-BE49-F238E27FC236}">
                <a16:creationId xmlns:a16="http://schemas.microsoft.com/office/drawing/2014/main" id="{ADA2639C-0E3C-452C-B084-59D20501ADC5}"/>
              </a:ext>
            </a:extLst>
          </p:cNvPr>
          <p:cNvSpPr txBox="1"/>
          <p:nvPr/>
        </p:nvSpPr>
        <p:spPr>
          <a:xfrm>
            <a:off x="0" y="4851574"/>
            <a:ext cx="9144000" cy="1323439"/>
          </a:xfrm>
          <a:prstGeom prst="rect">
            <a:avLst/>
          </a:prstGeom>
          <a:noFill/>
        </p:spPr>
        <p:txBody>
          <a:bodyPr wrap="square" rtlCol="0">
            <a:spAutoFit/>
          </a:bodyPr>
          <a:lstStyle/>
          <a:p>
            <a:pPr marL="0" marR="0" lvl="0" indent="0" algn="ctr" defTabSz="914400" rtl="1" eaLnBrk="0" fontAlgn="base" latinLnBrk="0" hangingPunct="0">
              <a:lnSpc>
                <a:spcPct val="100000"/>
              </a:lnSpc>
              <a:spcBef>
                <a:spcPct val="20000"/>
              </a:spcBef>
              <a:spcAft>
                <a:spcPct val="0"/>
              </a:spcAft>
              <a:buClrTx/>
              <a:buSzTx/>
              <a:buFontTx/>
              <a:buNone/>
              <a:tabLst/>
              <a:defRPr/>
            </a:pPr>
            <a:r>
              <a:rPr kumimoji="0" lang="ar-EG" sz="8000" b="1" i="0" u="none" strike="noStrike" kern="0" cap="none" spc="0" normalizeH="0" baseline="0" noProof="0">
                <a:ln>
                  <a:noFill/>
                </a:ln>
                <a:solidFill>
                  <a:prstClr val="white"/>
                </a:solidFill>
                <a:effectLst/>
                <a:uLnTx/>
                <a:uFillTx/>
                <a:latin typeface="Calibri"/>
                <a:ea typeface="+mn-ea"/>
                <a:cs typeface="Arial" panose="020B0604020202020204" pitchFamily="34" charset="0"/>
              </a:rPr>
              <a:t>تقرأ فصول </a:t>
            </a:r>
            <a:r>
              <a:rPr kumimoji="0" lang="ar-EG" sz="8000" b="1" i="0" u="sng" strike="noStrike" kern="0" cap="none" spc="0" normalizeH="0" baseline="0" noProof="0">
                <a:ln>
                  <a:noFill/>
                </a:ln>
                <a:solidFill>
                  <a:srgbClr val="FFC000"/>
                </a:solidFill>
                <a:effectLst/>
                <a:uLnTx/>
                <a:uFillTx/>
                <a:latin typeface="Calibri"/>
                <a:ea typeface="+mn-ea"/>
                <a:cs typeface="Arial" panose="020B0604020202020204" pitchFamily="34" charset="0"/>
              </a:rPr>
              <a:t>22 هاتور</a:t>
            </a:r>
            <a:endParaRPr kumimoji="0" lang="en-GB" sz="8000" b="1" i="0" u="sng" strike="noStrike" kern="0" cap="none" spc="0" normalizeH="0" baseline="0" noProof="0" dirty="0">
              <a:ln>
                <a:noFill/>
              </a:ln>
              <a:solidFill>
                <a:srgbClr val="FFC000"/>
              </a:solidFill>
              <a:effectLst/>
              <a:uLnTx/>
              <a:uFillTx/>
              <a:latin typeface="Calibri"/>
              <a:ea typeface="+mn-ea"/>
              <a:cs typeface="+mn-cs"/>
            </a:endParaRPr>
          </a:p>
        </p:txBody>
      </p:sp>
    </p:spTree>
    <p:extLst>
      <p:ext uri="{BB962C8B-B14F-4D97-AF65-F5344CB8AC3E}">
        <p14:creationId xmlns:p14="http://schemas.microsoft.com/office/powerpoint/2010/main" val="324824311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687244458"/>
      </p:ext>
    </p:extLst>
  </p:cSld>
  <p:clrMapOvr>
    <a:masterClrMapping/>
  </p:clrMapOvr>
  <p:transition advClick="0" advTm="0"/>
</p:sld>
</file>

<file path=ppt/slides/slide7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97974705"/>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7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1936377" y="1"/>
            <a:ext cx="1936375" cy="806824"/>
          </a:xfrm>
        </p:spPr>
        <p:txBody>
          <a:bodyPr/>
          <a:lstStyle/>
          <a:p>
            <a:pPr algn="ctr" rtl="1"/>
            <a:r>
              <a:rPr lang="ar-EG" sz="4400" b="1" u="sng" dirty="0">
                <a:solidFill>
                  <a:srgbClr val="FFC000"/>
                </a:solidFill>
              </a:rPr>
              <a:t>23 بؤونة</a:t>
            </a:r>
            <a:endParaRPr lang="en-GB" sz="4400"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5B1E9794-E758-4ED0-B4DF-E2E1C9A32A10}"/>
              </a:ext>
            </a:extLst>
          </p:cNvPr>
          <p:cNvSpPr txBox="1"/>
          <p:nvPr/>
        </p:nvSpPr>
        <p:spPr>
          <a:xfrm>
            <a:off x="0" y="4824007"/>
            <a:ext cx="9144000" cy="1323439"/>
          </a:xfrm>
          <a:prstGeom prst="rect">
            <a:avLst/>
          </a:prstGeom>
          <a:noFill/>
        </p:spPr>
        <p:txBody>
          <a:bodyPr wrap="square" rtlCol="0">
            <a:spAutoFit/>
          </a:bodyPr>
          <a:lstStyle/>
          <a:p>
            <a:pPr marL="0" marR="0" lvl="0" indent="0" algn="ctr" defTabSz="914400" rtl="1" eaLnBrk="0" fontAlgn="base" latinLnBrk="0" hangingPunct="0">
              <a:lnSpc>
                <a:spcPct val="100000"/>
              </a:lnSpc>
              <a:spcBef>
                <a:spcPct val="20000"/>
              </a:spcBef>
              <a:spcAft>
                <a:spcPct val="0"/>
              </a:spcAft>
              <a:buClrTx/>
              <a:buSzTx/>
              <a:buFontTx/>
              <a:buNone/>
              <a:tabLst/>
              <a:defRPr/>
            </a:pPr>
            <a:r>
              <a:rPr kumimoji="0" lang="ar-EG" sz="8000" b="1" i="0" u="none" strike="noStrike" kern="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22 طوبة</a:t>
            </a:r>
            <a:endParaRPr kumimoji="0" lang="en-GB" sz="8000" b="1" i="0" u="sng" strike="noStrike" kern="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667170204"/>
      </p:ext>
    </p:extLst>
  </p:cSld>
  <p:clrMapOvr>
    <a:masterClrMapping/>
  </p:clrMapOvr>
</p:sld>
</file>

<file path=ppt/slides/slide7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050991683"/>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7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2017059" y="1"/>
            <a:ext cx="2017060" cy="820270"/>
          </a:xfrm>
        </p:spPr>
        <p:txBody>
          <a:bodyPr/>
          <a:lstStyle/>
          <a:p>
            <a:pPr algn="ctr" rtl="1"/>
            <a:r>
              <a:rPr lang="ar-EG" sz="4400" b="1" u="sng" dirty="0">
                <a:solidFill>
                  <a:srgbClr val="FFC000"/>
                </a:solidFill>
              </a:rPr>
              <a:t>24 بؤونة</a:t>
            </a:r>
            <a:endParaRPr lang="en-GB" sz="4400" b="1" u="sng" dirty="0">
              <a:solidFill>
                <a:srgbClr val="FFC000"/>
              </a:solidFill>
            </a:endParaRPr>
          </a:p>
        </p:txBody>
      </p:sp>
      <p:sp>
        <p:nvSpPr>
          <p:cNvPr id="6" name="TextBox 5">
            <a:hlinkClick r:id="rId2" action="ppaction://hlinksldjump"/>
            <a:extLst>
              <a:ext uri="{FF2B5EF4-FFF2-40B4-BE49-F238E27FC236}">
                <a16:creationId xmlns:a16="http://schemas.microsoft.com/office/drawing/2014/main" id="{D19A9E9E-F63E-4CB2-86F1-6D5F1E3F29BC}"/>
              </a:ext>
            </a:extLst>
          </p:cNvPr>
          <p:cNvSpPr txBox="1"/>
          <p:nvPr/>
        </p:nvSpPr>
        <p:spPr>
          <a:xfrm>
            <a:off x="739588" y="4797786"/>
            <a:ext cx="7664824" cy="1323439"/>
          </a:xfrm>
          <a:prstGeom prst="rect">
            <a:avLst/>
          </a:prstGeom>
          <a:noFill/>
        </p:spPr>
        <p:txBody>
          <a:bodyPr wrap="square" rtlCol="0">
            <a:spAutoFit/>
          </a:bodyPr>
          <a:lstStyle/>
          <a:p>
            <a:pPr marL="0" marR="0" lvl="0" indent="0" algn="ctr" defTabSz="914400" rtl="1" eaLnBrk="0" fontAlgn="base" latinLnBrk="0" hangingPunct="0">
              <a:lnSpc>
                <a:spcPct val="100000"/>
              </a:lnSpc>
              <a:spcBef>
                <a:spcPct val="20000"/>
              </a:spcBef>
              <a:spcAft>
                <a:spcPct val="0"/>
              </a:spcAft>
              <a:buClrTx/>
              <a:buSzTx/>
              <a:buFontTx/>
              <a:buNone/>
              <a:tabLst/>
              <a:defRPr/>
            </a:pPr>
            <a:r>
              <a:rPr kumimoji="0" lang="ar-EG" sz="8000" b="1" i="0" u="none" strike="noStrike" kern="0" cap="none" spc="0" normalizeH="0" baseline="0" noProof="0" dirty="0">
                <a:ln>
                  <a:noFill/>
                </a:ln>
                <a:solidFill>
                  <a:prstClr val="white"/>
                </a:solidFill>
                <a:effectLst/>
                <a:uLnTx/>
                <a:uFillTx/>
                <a:latin typeface="Calibri"/>
                <a:ea typeface="+mn-ea"/>
                <a:cs typeface="Arial" panose="020B0604020202020204" pitchFamily="34" charset="0"/>
              </a:rPr>
              <a:t>تقرأ فصول </a:t>
            </a:r>
            <a:r>
              <a:rPr kumimoji="0" lang="ar-EG" sz="8000" b="1" i="0" u="sng" strike="noStrike" kern="0" cap="none" spc="0" normalizeH="0" baseline="0" noProof="0" dirty="0">
                <a:ln>
                  <a:noFill/>
                </a:ln>
                <a:solidFill>
                  <a:srgbClr val="FFC000"/>
                </a:solidFill>
                <a:effectLst/>
                <a:uLnTx/>
                <a:uFillTx/>
                <a:latin typeface="Calibri"/>
                <a:ea typeface="+mn-ea"/>
                <a:cs typeface="Arial" panose="020B0604020202020204" pitchFamily="34" charset="0"/>
              </a:rPr>
              <a:t>3 مسرى</a:t>
            </a:r>
            <a:endParaRPr kumimoji="0" lang="en-GB" sz="8000" b="1" i="0" u="sng" strike="noStrike" kern="0" cap="none" spc="0" normalizeH="0" baseline="0" noProof="0" dirty="0">
              <a:ln>
                <a:noFill/>
              </a:ln>
              <a:solidFill>
                <a:srgbClr val="FFC000"/>
              </a:solidFill>
              <a:effectLst/>
              <a:uLnTx/>
              <a:uFillTx/>
              <a:latin typeface="Calibri"/>
              <a:ea typeface="+mn-ea"/>
              <a:cs typeface="+mn-cs"/>
            </a:endParaRPr>
          </a:p>
        </p:txBody>
      </p:sp>
    </p:spTree>
    <p:extLst>
      <p:ext uri="{BB962C8B-B14F-4D97-AF65-F5344CB8AC3E}">
        <p14:creationId xmlns:p14="http://schemas.microsoft.com/office/powerpoint/2010/main" val="2896638801"/>
      </p:ext>
    </p:extLst>
  </p:cSld>
  <p:clrMapOvr>
    <a:masterClrMapping/>
  </p:clrMapOvr>
</p:sld>
</file>

<file path=ppt/slides/slide7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806111656"/>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7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2043953" y="1"/>
            <a:ext cx="2043953" cy="806824"/>
          </a:xfrm>
        </p:spPr>
        <p:txBody>
          <a:bodyPr/>
          <a:lstStyle/>
          <a:p>
            <a:pPr algn="ctr" rtl="1"/>
            <a:r>
              <a:rPr lang="ar-EG" sz="4400" b="1" u="sng" dirty="0">
                <a:solidFill>
                  <a:srgbClr val="FFC000"/>
                </a:solidFill>
              </a:rPr>
              <a:t>25 بؤونة</a:t>
            </a:r>
            <a:endParaRPr lang="en-GB" sz="4400"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5B1E9794-E758-4ED0-B4DF-E2E1C9A32A10}"/>
              </a:ext>
            </a:extLst>
          </p:cNvPr>
          <p:cNvSpPr txBox="1"/>
          <p:nvPr/>
        </p:nvSpPr>
        <p:spPr>
          <a:xfrm>
            <a:off x="0" y="4824007"/>
            <a:ext cx="9144000" cy="1323439"/>
          </a:xfrm>
          <a:prstGeom prst="rect">
            <a:avLst/>
          </a:prstGeom>
          <a:noFill/>
        </p:spPr>
        <p:txBody>
          <a:bodyPr wrap="square" rtlCol="0">
            <a:spAutoFit/>
          </a:bodyPr>
          <a:lstStyle/>
          <a:p>
            <a:pPr marL="0" marR="0" lvl="0" indent="0" algn="ctr" defTabSz="914400" rtl="1" eaLnBrk="0" fontAlgn="base" latinLnBrk="0" hangingPunct="0">
              <a:lnSpc>
                <a:spcPct val="100000"/>
              </a:lnSpc>
              <a:spcBef>
                <a:spcPct val="20000"/>
              </a:spcBef>
              <a:spcAft>
                <a:spcPct val="0"/>
              </a:spcAft>
              <a:buClrTx/>
              <a:buSzTx/>
              <a:buFontTx/>
              <a:buNone/>
              <a:tabLst/>
              <a:defRPr/>
            </a:pPr>
            <a:r>
              <a:rPr kumimoji="0" lang="ar-EG" sz="8000" b="1" i="0" u="none" strike="noStrike" kern="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1 طوبة</a:t>
            </a:r>
            <a:endParaRPr kumimoji="0" lang="en-GB" sz="8000" b="1" i="0" u="sng" strike="noStrike" kern="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3532246915"/>
      </p:ext>
    </p:extLst>
  </p:cSld>
  <p:clrMapOvr>
    <a:masterClrMapping/>
  </p:clrMapOvr>
</p:sld>
</file>

<file path=ppt/slides/slide7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59416966"/>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7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1963272" y="1"/>
            <a:ext cx="1963271" cy="779928"/>
          </a:xfrm>
        </p:spPr>
        <p:txBody>
          <a:bodyPr>
            <a:normAutofit/>
          </a:bodyPr>
          <a:lstStyle/>
          <a:p>
            <a:pPr algn="ctr" rtl="1"/>
            <a:r>
              <a:rPr lang="ar-EG" b="1" u="sng" dirty="0">
                <a:solidFill>
                  <a:srgbClr val="FFC000"/>
                </a:solidFill>
              </a:rPr>
              <a:t>26 بؤونة</a:t>
            </a:r>
            <a:endParaRPr lang="en-GB"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ECAE8DA3-583F-4590-AE66-435DD1A19A32}"/>
              </a:ext>
            </a:extLst>
          </p:cNvPr>
          <p:cNvSpPr txBox="1"/>
          <p:nvPr/>
        </p:nvSpPr>
        <p:spPr>
          <a:xfrm>
            <a:off x="-1" y="4958478"/>
            <a:ext cx="9144000" cy="1200329"/>
          </a:xfrm>
          <a:prstGeom prst="rect">
            <a:avLst/>
          </a:prstGeom>
          <a:noFill/>
        </p:spPr>
        <p:txBody>
          <a:bodyPr wrap="square" rtlCol="0">
            <a:spAutoFit/>
          </a:bodyPr>
          <a:lstStyle/>
          <a:p>
            <a:pPr marL="0" marR="0" lvl="0" indent="0" algn="ctr" defTabSz="914400" rtl="1"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ar-EG" sz="80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120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8 توت</a:t>
            </a:r>
            <a:endParaRPr kumimoji="0" lang="en-GB" sz="8000" b="1" i="0" u="sng" strike="noStrike" kern="120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3497405956"/>
      </p:ext>
    </p:extLst>
  </p:cSld>
  <p:clrMapOvr>
    <a:masterClrMapping/>
  </p:clrMapOvr>
</p:sld>
</file>

<file path=ppt/slides/slide7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36639616"/>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7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2097740" y="1"/>
            <a:ext cx="2097742" cy="847164"/>
          </a:xfrm>
        </p:spPr>
        <p:txBody>
          <a:bodyPr/>
          <a:lstStyle/>
          <a:p>
            <a:pPr algn="ctr" rtl="1"/>
            <a:r>
              <a:rPr lang="ar-EG" sz="4800" b="1" u="sng" dirty="0">
                <a:solidFill>
                  <a:srgbClr val="FFC000"/>
                </a:solidFill>
              </a:rPr>
              <a:t>27 بؤونة</a:t>
            </a:r>
            <a:endParaRPr lang="en-GB" sz="4400"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03A5FB0F-E65E-4019-AD56-1C1BF4D595DA}"/>
              </a:ext>
            </a:extLst>
          </p:cNvPr>
          <p:cNvSpPr txBox="1"/>
          <p:nvPr/>
        </p:nvSpPr>
        <p:spPr>
          <a:xfrm>
            <a:off x="0" y="4824007"/>
            <a:ext cx="9144000" cy="1323439"/>
          </a:xfrm>
          <a:prstGeom prst="rect">
            <a:avLst/>
          </a:prstGeom>
          <a:noFill/>
        </p:spPr>
        <p:txBody>
          <a:bodyPr wrap="square" rtlCol="0">
            <a:spAutoFit/>
          </a:bodyPr>
          <a:lstStyle/>
          <a:p>
            <a:pPr marL="0" marR="0" lvl="0" indent="0" algn="ctr" defTabSz="914400" rtl="1" eaLnBrk="0" fontAlgn="base" latinLnBrk="0" hangingPunct="0">
              <a:lnSpc>
                <a:spcPct val="100000"/>
              </a:lnSpc>
              <a:spcBef>
                <a:spcPct val="20000"/>
              </a:spcBef>
              <a:spcAft>
                <a:spcPct val="0"/>
              </a:spcAft>
              <a:buClrTx/>
              <a:buSzTx/>
              <a:buFontTx/>
              <a:buNone/>
              <a:tabLst/>
              <a:defRPr/>
            </a:pPr>
            <a:r>
              <a:rPr kumimoji="0" lang="ar-EG" sz="8000" b="1" i="0" u="none" strike="noStrike" kern="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30 برمودة</a:t>
            </a:r>
            <a:endParaRPr kumimoji="0" lang="en-GB" sz="8000" b="1" i="0" u="sng" strike="noStrike" kern="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339416952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0658" name="Title 1"/>
          <p:cNvSpPr>
            <a:spLocks noGrp="1"/>
          </p:cNvSpPr>
          <p:nvPr>
            <p:ph type="title"/>
          </p:nvPr>
        </p:nvSpPr>
        <p:spPr bwMode="auto">
          <a:xfrm>
            <a:off x="-2057400" y="19050"/>
            <a:ext cx="2057400"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ar-EG"/>
              <a:t>26 توت</a:t>
            </a:r>
            <a:endParaRPr lang="en-US"/>
          </a:p>
        </p:txBody>
      </p:sp>
      <p:sp>
        <p:nvSpPr>
          <p:cNvPr id="70660" name="Content Placeholder 3"/>
          <p:cNvSpPr txBox="1">
            <a:spLocks/>
          </p:cNvSpPr>
          <p:nvPr/>
        </p:nvSpPr>
        <p:spPr bwMode="auto">
          <a:xfrm>
            <a:off x="0" y="4388828"/>
            <a:ext cx="9144000" cy="24006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ctr" defTabSz="457200" rtl="1" eaLnBrk="1" fontAlgn="auto" latinLnBrk="0" hangingPunct="1">
              <a:lnSpc>
                <a:spcPct val="100000"/>
              </a:lnSpc>
              <a:spcBef>
                <a:spcPct val="20000"/>
              </a:spcBef>
              <a:spcAft>
                <a:spcPts val="0"/>
              </a:spcAft>
              <a:buClrTx/>
              <a:buSzTx/>
              <a:buFontTx/>
              <a:buNone/>
              <a:tabLst/>
              <a:defRPr/>
            </a:pPr>
            <a:r>
              <a:rPr kumimoji="0" lang="ar-EG" sz="5000" b="1" i="0" u="none" strike="noStrike" kern="1200" cap="none" spc="0" normalizeH="0" baseline="0" noProof="0" dirty="0">
                <a:ln>
                  <a:noFill/>
                </a:ln>
                <a:solidFill>
                  <a:srgbClr val="FFFFFF"/>
                </a:solidFill>
                <a:effectLst/>
                <a:uLnTx/>
                <a:uFillTx/>
                <a:latin typeface="CS New Athanasius" panose="020B0500000000000000" pitchFamily="34" charset="0"/>
                <a:ea typeface="+mn-ea"/>
                <a:cs typeface="Times New Roman" panose="02020603050405020304" pitchFamily="18" charset="0"/>
              </a:rPr>
              <a:t>رتِّلوا للربِّ السَّاكن في صهيون، وأخبروا في الأُمَم بكلِّ أعمالهِ. لكي ما أُخبرَ بجميع تسابيحكَ في أبوابِ ابنةِ صهيون.</a:t>
            </a:r>
          </a:p>
        </p:txBody>
      </p:sp>
      <p:sp>
        <p:nvSpPr>
          <p:cNvPr id="5" name="Title 1">
            <a:extLst>
              <a:ext uri="{FF2B5EF4-FFF2-40B4-BE49-F238E27FC236}">
                <a16:creationId xmlns:a16="http://schemas.microsoft.com/office/drawing/2014/main" id="{1D5C7C65-AE83-4233-BB3C-CB27D9A71BDC}"/>
              </a:ext>
            </a:extLst>
          </p:cNvPr>
          <p:cNvSpPr txBox="1">
            <a:spLocks/>
          </p:cNvSpPr>
          <p:nvPr/>
        </p:nvSpPr>
        <p:spPr bwMode="auto">
          <a:xfrm>
            <a:off x="0" y="3623653"/>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marL="0" marR="0" lvl="0" indent="0" algn="ctr" defTabSz="457200" rtl="1" eaLnBrk="1" fontAlgn="base" latinLnBrk="0" hangingPunct="1">
              <a:lnSpc>
                <a:spcPct val="100000"/>
              </a:lnSpc>
              <a:spcBef>
                <a:spcPct val="0"/>
              </a:spcBef>
              <a:spcAft>
                <a:spcPct val="0"/>
              </a:spcAft>
              <a:buClrTx/>
              <a:buSzTx/>
              <a:buFontTx/>
              <a:buNone/>
              <a:tabLst/>
              <a:defRPr/>
            </a:pPr>
            <a:r>
              <a:rPr kumimoji="0" lang="ar-EG" sz="44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المزمور ( 9 : 7 ، 10)</a:t>
            </a:r>
          </a:p>
        </p:txBody>
      </p:sp>
    </p:spTree>
  </p:cSld>
  <p:clrMapOvr>
    <a:masterClrMapping/>
  </p:clrMapOvr>
  <p:transition spd="slow"/>
</p:sld>
</file>

<file path=ppt/slides/slide7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830572012"/>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7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1936376" y="1"/>
            <a:ext cx="1936377" cy="682170"/>
          </a:xfrm>
        </p:spPr>
        <p:txBody>
          <a:bodyPr>
            <a:noAutofit/>
          </a:bodyPr>
          <a:lstStyle/>
          <a:p>
            <a:pPr algn="ctr" rtl="1"/>
            <a:r>
              <a:rPr lang="ar-EG" b="1" u="sng" dirty="0">
                <a:solidFill>
                  <a:srgbClr val="FFC000"/>
                </a:solidFill>
              </a:rPr>
              <a:t>28 بؤونة</a:t>
            </a:r>
            <a:endParaRPr lang="en-GB"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ECAE8DA3-583F-4590-AE66-435DD1A19A32}"/>
              </a:ext>
            </a:extLst>
          </p:cNvPr>
          <p:cNvSpPr txBox="1"/>
          <p:nvPr/>
        </p:nvSpPr>
        <p:spPr>
          <a:xfrm>
            <a:off x="0" y="5106395"/>
            <a:ext cx="9144000" cy="1200329"/>
          </a:xfrm>
          <a:prstGeom prst="rect">
            <a:avLst/>
          </a:prstGeom>
          <a:noFill/>
        </p:spPr>
        <p:txBody>
          <a:bodyPr wrap="square" rtlCol="0">
            <a:spAutoFit/>
          </a:bodyPr>
          <a:lstStyle/>
          <a:p>
            <a:pPr marL="0" marR="0" lvl="0" indent="0" algn="ctr" defTabSz="914400" rtl="1"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ar-EG" sz="80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120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3 أبيب</a:t>
            </a:r>
            <a:endParaRPr kumimoji="0" lang="en-GB" sz="8000" b="1" i="0" u="sng" strike="noStrike" kern="120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1583908923"/>
      </p:ext>
    </p:extLst>
  </p:cSld>
  <p:clrMapOvr>
    <a:masterClrMapping/>
  </p:clrMapOvr>
</p:sld>
</file>

<file path=ppt/slides/slide7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75149711"/>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7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2254D-041D-4D6F-B6E9-A76935B5652E}"/>
              </a:ext>
            </a:extLst>
          </p:cNvPr>
          <p:cNvSpPr txBox="1">
            <a:spLocks/>
          </p:cNvSpPr>
          <p:nvPr/>
        </p:nvSpPr>
        <p:spPr>
          <a:xfrm>
            <a:off x="-1936377" y="0"/>
            <a:ext cx="1936377" cy="68217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1" eaLnBrk="1" fontAlgn="auto" latinLnBrk="0" hangingPunct="1">
              <a:lnSpc>
                <a:spcPct val="90000"/>
              </a:lnSpc>
              <a:spcBef>
                <a:spcPct val="0"/>
              </a:spcBef>
              <a:spcAft>
                <a:spcPts val="0"/>
              </a:spcAft>
              <a:buClrTx/>
              <a:buSzTx/>
              <a:buFontTx/>
              <a:buNone/>
              <a:tabLst/>
              <a:defRPr/>
            </a:pPr>
            <a:r>
              <a:rPr kumimoji="0" lang="ar-EG" sz="4200" b="1" i="0" u="sng" strike="noStrike" kern="1200" cap="none" spc="0" normalizeH="0" baseline="0" noProof="0" dirty="0">
                <a:ln>
                  <a:noFill/>
                </a:ln>
                <a:solidFill>
                  <a:srgbClr val="FFC000"/>
                </a:solidFill>
                <a:effectLst/>
                <a:uLnTx/>
                <a:uFillTx/>
                <a:latin typeface="Times New Roman" panose="02020603050405020304" pitchFamily="18" charset="0"/>
                <a:ea typeface="+mj-ea"/>
                <a:cs typeface="Times New Roman" panose="02020603050405020304" pitchFamily="18" charset="0"/>
              </a:rPr>
              <a:t>29 بؤونة</a:t>
            </a:r>
            <a:endParaRPr kumimoji="0" lang="en-GB" sz="4200" b="1" i="0" u="sng" strike="noStrike" kern="1200" cap="none" spc="0" normalizeH="0" baseline="0" noProof="0" dirty="0">
              <a:ln>
                <a:noFill/>
              </a:ln>
              <a:solidFill>
                <a:srgbClr val="FFC000"/>
              </a:solidFill>
              <a:effectLst/>
              <a:uLnTx/>
              <a:uFillTx/>
              <a:latin typeface="Times New Roman" panose="02020603050405020304" pitchFamily="18" charset="0"/>
              <a:ea typeface="+mj-ea"/>
              <a:cs typeface="+mj-cs"/>
            </a:endParaRPr>
          </a:p>
        </p:txBody>
      </p:sp>
      <p:sp>
        <p:nvSpPr>
          <p:cNvPr id="3" name="TextBox 2">
            <a:hlinkClick r:id="rId2" action="ppaction://hlinksldjump"/>
            <a:extLst>
              <a:ext uri="{FF2B5EF4-FFF2-40B4-BE49-F238E27FC236}">
                <a16:creationId xmlns:a16="http://schemas.microsoft.com/office/drawing/2014/main" id="{9248F297-9105-45A4-BF0F-6ECFCBB7B1F6}"/>
              </a:ext>
            </a:extLst>
          </p:cNvPr>
          <p:cNvSpPr txBox="1"/>
          <p:nvPr/>
        </p:nvSpPr>
        <p:spPr>
          <a:xfrm>
            <a:off x="1" y="4953470"/>
            <a:ext cx="9143999" cy="1200329"/>
          </a:xfrm>
          <a:prstGeom prst="rect">
            <a:avLst/>
          </a:prstGeom>
          <a:noFill/>
        </p:spPr>
        <p:txBody>
          <a:bodyPr wrap="square" rtlCol="0">
            <a:spAutoFit/>
          </a:body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ar-EG" sz="8000" b="1" i="0" u="none" strike="noStrike" kern="0" cap="none" spc="0" normalizeH="0" baseline="0" noProof="0" dirty="0">
                <a:ln>
                  <a:noFill/>
                </a:ln>
                <a:solidFill>
                  <a:prstClr val="white"/>
                </a:solidFill>
                <a:effectLst/>
                <a:uLnTx/>
                <a:uFillTx/>
                <a:latin typeface="Calibri"/>
                <a:ea typeface="+mn-ea"/>
                <a:cs typeface="Arial" panose="020B0604020202020204" pitchFamily="34" charset="0"/>
              </a:rPr>
              <a:t>تقرأ فصول </a:t>
            </a:r>
            <a:r>
              <a:rPr kumimoji="0" lang="ar-EG" sz="8000" b="1" i="0" u="sng" strike="noStrike" kern="0" cap="none" spc="0" normalizeH="0" baseline="0" noProof="0" dirty="0">
                <a:ln>
                  <a:noFill/>
                </a:ln>
                <a:solidFill>
                  <a:srgbClr val="FFC000"/>
                </a:solidFill>
                <a:effectLst/>
                <a:uLnTx/>
                <a:uFillTx/>
                <a:latin typeface="Calibri"/>
                <a:ea typeface="+mn-ea"/>
                <a:cs typeface="Arial" panose="020B0604020202020204" pitchFamily="34" charset="0"/>
              </a:rPr>
              <a:t>20 بشنس</a:t>
            </a:r>
            <a:endParaRPr kumimoji="0" lang="en-GB" sz="8000" b="1" i="0" u="sng" strike="noStrike" kern="0" cap="none" spc="0" normalizeH="0" baseline="0" noProof="0" dirty="0">
              <a:ln>
                <a:noFill/>
              </a:ln>
              <a:solidFill>
                <a:srgbClr val="FFC000"/>
              </a:solidFill>
              <a:effectLst/>
              <a:uLnTx/>
              <a:uFillTx/>
              <a:latin typeface="Calibri"/>
              <a:ea typeface="+mn-ea"/>
              <a:cs typeface="+mn-cs"/>
            </a:endParaRPr>
          </a:p>
        </p:txBody>
      </p:sp>
    </p:spTree>
    <p:extLst>
      <p:ext uri="{BB962C8B-B14F-4D97-AF65-F5344CB8AC3E}">
        <p14:creationId xmlns:p14="http://schemas.microsoft.com/office/powerpoint/2010/main" val="1796169794"/>
      </p:ext>
    </p:extLst>
  </p:cSld>
  <p:clrMapOvr>
    <a:masterClrMapping/>
  </p:clrMapOvr>
</p:sld>
</file>

<file path=ppt/slides/slide7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711397213"/>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7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34850" name="Title 1"/>
          <p:cNvSpPr>
            <a:spLocks noGrp="1"/>
          </p:cNvSpPr>
          <p:nvPr>
            <p:ph type="title"/>
          </p:nvPr>
        </p:nvSpPr>
        <p:spPr bwMode="auto">
          <a:xfrm>
            <a:off x="-1922930" y="19050"/>
            <a:ext cx="1922929"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ar-EG" dirty="0"/>
              <a:t>30 بؤونه</a:t>
            </a:r>
            <a:endParaRPr lang="en-US" dirty="0"/>
          </a:p>
        </p:txBody>
      </p:sp>
      <p:sp>
        <p:nvSpPr>
          <p:cNvPr id="334852" name="Content Placeholder 3"/>
          <p:cNvSpPr txBox="1">
            <a:spLocks/>
          </p:cNvSpPr>
          <p:nvPr/>
        </p:nvSpPr>
        <p:spPr bwMode="auto">
          <a:xfrm>
            <a:off x="0" y="4762065"/>
            <a:ext cx="9144000"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ctr" defTabSz="457200" rtl="1" eaLnBrk="1" fontAlgn="auto" latinLnBrk="0" hangingPunct="1">
              <a:lnSpc>
                <a:spcPct val="100000"/>
              </a:lnSpc>
              <a:spcBef>
                <a:spcPct val="20000"/>
              </a:spcBef>
              <a:spcAft>
                <a:spcPts val="0"/>
              </a:spcAft>
              <a:buClrTx/>
              <a:buSzTx/>
              <a:buFontTx/>
              <a:buNone/>
              <a:tabLst/>
              <a:defRPr/>
            </a:pPr>
            <a:r>
              <a:rPr kumimoji="0" lang="ar-EG" sz="4800" b="1" i="0" u="none" strike="noStrike" kern="1200" cap="none" spc="0" normalizeH="0" baseline="0" noProof="0" dirty="0">
                <a:ln>
                  <a:noFill/>
                </a:ln>
                <a:solidFill>
                  <a:srgbClr val="FFFFFF"/>
                </a:solidFill>
                <a:effectLst/>
                <a:uLnTx/>
                <a:uFillTx/>
                <a:latin typeface="CS New Athanasius" panose="020B0500000000000000" pitchFamily="34" charset="0"/>
                <a:ea typeface="+mn-ea"/>
                <a:cs typeface="Times New Roman" panose="02020603050405020304" pitchFamily="18" charset="0"/>
              </a:rPr>
              <a:t>وأنا مِثلُ شجرةِ الزَّيتون المُثمرة في بيتِ اللهِ. وأَتَمَسكُ بِاسمِكَ فإنَّهُ صالحٌ قُدَّامَ أبرارِكَ. </a:t>
            </a:r>
          </a:p>
        </p:txBody>
      </p:sp>
      <p:sp>
        <p:nvSpPr>
          <p:cNvPr id="5" name="Title 1">
            <a:extLst>
              <a:ext uri="{FF2B5EF4-FFF2-40B4-BE49-F238E27FC236}">
                <a16:creationId xmlns:a16="http://schemas.microsoft.com/office/drawing/2014/main" id="{12D1CDA7-D8DC-489C-9D68-897AA85EB6A9}"/>
              </a:ext>
            </a:extLst>
          </p:cNvPr>
          <p:cNvSpPr txBox="1">
            <a:spLocks/>
          </p:cNvSpPr>
          <p:nvPr/>
        </p:nvSpPr>
        <p:spPr bwMode="auto">
          <a:xfrm>
            <a:off x="0" y="3580031"/>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marL="0" marR="0" lvl="0" indent="0" algn="ctr" defTabSz="457200" rtl="1" eaLnBrk="1" fontAlgn="base" latinLnBrk="0" hangingPunct="1">
              <a:lnSpc>
                <a:spcPct val="100000"/>
              </a:lnSpc>
              <a:spcBef>
                <a:spcPct val="0"/>
              </a:spcBef>
              <a:spcAft>
                <a:spcPct val="0"/>
              </a:spcAft>
              <a:buClrTx/>
              <a:buSzTx/>
              <a:buFontTx/>
              <a:buNone/>
              <a:tabLst/>
              <a:defRPr/>
            </a:pPr>
            <a:r>
              <a:rPr kumimoji="0" lang="ar-EG" sz="44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المزمور ( 51 : 7 ، 8 )</a:t>
            </a:r>
          </a:p>
        </p:txBody>
      </p:sp>
    </p:spTree>
  </p:cSld>
  <p:clrMapOvr>
    <a:masterClrMapping/>
  </p:clrMapOvr>
  <p:transition spd="slow"/>
</p:sld>
</file>

<file path=ppt/slides/slide7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D2139811-9F55-4427-AB4C-C873BAC86AD3}"/>
              </a:ext>
            </a:extLst>
          </p:cNvPr>
          <p:cNvSpPr txBox="1"/>
          <p:nvPr/>
        </p:nvSpPr>
        <p:spPr>
          <a:xfrm>
            <a:off x="0" y="4345206"/>
            <a:ext cx="9144000" cy="2554545"/>
          </a:xfrm>
          <a:prstGeom prst="rect">
            <a:avLst/>
          </a:prstGeom>
          <a:noFill/>
        </p:spPr>
        <p:txBody>
          <a:bodyPr vert="horz" rtlCol="0">
            <a:spAutoFit/>
          </a:bodyPr>
          <a:lstStyle/>
          <a:p>
            <a:pPr marL="0" marR="0" lvl="0" indent="0" algn="justLow" defTabSz="457200" rtl="1" eaLnBrk="1" fontAlgn="auto" latinLnBrk="0" hangingPunct="1">
              <a:lnSpc>
                <a:spcPct val="100000"/>
              </a:lnSpc>
              <a:spcBef>
                <a:spcPts val="0"/>
              </a:spcBef>
              <a:spcAft>
                <a:spcPts val="0"/>
              </a:spcAft>
              <a:buClrTx/>
              <a:buSzTx/>
              <a:buFontTx/>
              <a:buNone/>
              <a:tabLst/>
              <a:defRPr/>
            </a:pPr>
            <a:r>
              <a:rPr kumimoji="0" lang="ar-SA" sz="3200" b="1" i="0" u="none" strike="noStrike" kern="1200" cap="none" spc="0" normalizeH="0" baseline="0" noProof="0" dirty="0">
                <a:ln>
                  <a:noFill/>
                </a:ln>
                <a:solidFill>
                  <a:srgbClr val="FFFFFF"/>
                </a:solidFill>
                <a:effectLst/>
                <a:uLnTx/>
                <a:uFillTx/>
                <a:latin typeface="Calibri"/>
                <a:ea typeface="+mn-ea"/>
                <a:cs typeface="Times New Roman" panose="02020603050405020304" pitchFamily="18" charset="0"/>
              </a:rPr>
              <a:t>أقول لكم: أنه ليس أحدٌ في مواليدِ النساء أعظمَ من يوحنَّا المعمدان، ولكن الأصغر منهُ في ملكوتِ السَّمواتِ هوأعظم منهُ. وجميع الشَّعِب إذ سمعوا والعشَّارون مَجَّدُوا اللهَ معتمدينَ بمعموديَّةِ يوحنَّا. وأمَّا الفرِّيسيُّون والنَّاموسيُّون فرفَضُوا مشورةَ اللهِ</a:t>
            </a:r>
            <a:r>
              <a:rPr kumimoji="0" lang="ar-EG" sz="3200" b="1" i="0" u="none" strike="noStrike" kern="1200" cap="none" spc="0" normalizeH="0" baseline="0" noProof="0" dirty="0">
                <a:ln>
                  <a:noFill/>
                </a:ln>
                <a:solidFill>
                  <a:srgbClr val="FFFFFF"/>
                </a:solidFill>
                <a:effectLst/>
                <a:uLnTx/>
                <a:uFillTx/>
                <a:latin typeface="Calibri"/>
                <a:ea typeface="+mn-ea"/>
                <a:cs typeface="Times New Roman" panose="02020603050405020304" pitchFamily="18" charset="0"/>
              </a:rPr>
              <a:t> </a:t>
            </a:r>
            <a:r>
              <a:rPr kumimoji="0" lang="ar-SA" sz="3200" b="1" i="0" u="none" strike="noStrike" kern="1200" cap="none" spc="0" normalizeH="0" baseline="0" noProof="0" dirty="0">
                <a:ln>
                  <a:noFill/>
                </a:ln>
                <a:solidFill>
                  <a:srgbClr val="FFFFFF"/>
                </a:solidFill>
                <a:effectLst/>
                <a:uLnTx/>
                <a:uFillTx/>
                <a:latin typeface="Calibri"/>
                <a:ea typeface="+mn-ea"/>
                <a:cs typeface="Times New Roman" panose="02020603050405020304" pitchFamily="18" charset="0"/>
              </a:rPr>
              <a:t>من جهةِ أنفسِهمْ، ولم يَصطَبِغُوا منهُ. " بمَن أُشبِّه أُناس هذا الجيل، وبمَن يُشبِهون؟ </a:t>
            </a:r>
          </a:p>
        </p:txBody>
      </p:sp>
      <p:sp>
        <p:nvSpPr>
          <p:cNvPr id="3" name="Title 1">
            <a:extLst>
              <a:ext uri="{FF2B5EF4-FFF2-40B4-BE49-F238E27FC236}">
                <a16:creationId xmlns:a16="http://schemas.microsoft.com/office/drawing/2014/main" id="{6F8EBD11-F755-4C04-B9BE-8FACD0AE4FA4}"/>
              </a:ext>
            </a:extLst>
          </p:cNvPr>
          <p:cNvSpPr>
            <a:spLocks noGrp="1"/>
          </p:cNvSpPr>
          <p:nvPr/>
        </p:nvSpPr>
        <p:spPr bwMode="auto">
          <a:xfrm>
            <a:off x="0" y="3684494"/>
            <a:ext cx="9144000" cy="66071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rtl="1" eaLnBrk="0" fontAlgn="base" hangingPunct="0">
              <a:spcBef>
                <a:spcPct val="0"/>
              </a:spcBef>
              <a:spcAft>
                <a:spcPct val="0"/>
              </a:spcAft>
              <a:defRPr sz="4400" b="1" u="sng">
                <a:solidFill>
                  <a:srgbClr val="FFC000"/>
                </a:solidFill>
                <a:latin typeface="Times New Roman" pitchFamily="18" charset="0"/>
                <a:ea typeface="+mj-ea"/>
                <a:cs typeface="Times New Roman" pitchFamily="18" charset="0"/>
              </a:defRPr>
            </a:lvl1pPr>
            <a:lvl2pPr algn="ctr" rtl="1" eaLnBrk="0" fontAlgn="base" hangingPunct="0">
              <a:spcBef>
                <a:spcPct val="0"/>
              </a:spcBef>
              <a:spcAft>
                <a:spcPct val="0"/>
              </a:spcAft>
              <a:defRPr sz="3600">
                <a:solidFill>
                  <a:schemeClr val="bg1"/>
                </a:solidFill>
                <a:latin typeface="Calibri" pitchFamily="34" charset="0"/>
                <a:cs typeface="Times New Roman" pitchFamily="18" charset="0"/>
              </a:defRPr>
            </a:lvl2pPr>
            <a:lvl3pPr algn="ctr" rtl="1" eaLnBrk="0" fontAlgn="base" hangingPunct="0">
              <a:spcBef>
                <a:spcPct val="0"/>
              </a:spcBef>
              <a:spcAft>
                <a:spcPct val="0"/>
              </a:spcAft>
              <a:defRPr sz="3600">
                <a:solidFill>
                  <a:schemeClr val="bg1"/>
                </a:solidFill>
                <a:latin typeface="Calibri" pitchFamily="34" charset="0"/>
                <a:cs typeface="Times New Roman" pitchFamily="18" charset="0"/>
              </a:defRPr>
            </a:lvl3pPr>
            <a:lvl4pPr algn="ctr" rtl="1" eaLnBrk="0" fontAlgn="base" hangingPunct="0">
              <a:spcBef>
                <a:spcPct val="0"/>
              </a:spcBef>
              <a:spcAft>
                <a:spcPct val="0"/>
              </a:spcAft>
              <a:defRPr sz="3600">
                <a:solidFill>
                  <a:schemeClr val="bg1"/>
                </a:solidFill>
                <a:latin typeface="Calibri" pitchFamily="34" charset="0"/>
                <a:cs typeface="Times New Roman" pitchFamily="18" charset="0"/>
              </a:defRPr>
            </a:lvl4pPr>
            <a:lvl5pPr algn="ctr" rtl="1" eaLnBrk="0" fontAlgn="base" hangingPunct="0">
              <a:spcBef>
                <a:spcPct val="0"/>
              </a:spcBef>
              <a:spcAft>
                <a:spcPct val="0"/>
              </a:spcAft>
              <a:defRPr sz="3600">
                <a:solidFill>
                  <a:schemeClr val="bg1"/>
                </a:solidFill>
                <a:latin typeface="Calibri" pitchFamily="34" charset="0"/>
                <a:cs typeface="Times New Roman" pitchFamily="18" charset="0"/>
              </a:defRPr>
            </a:lvl5pPr>
            <a:lvl6pPr marL="457200" algn="ctr" rtl="1" eaLnBrk="1" fontAlgn="base" hangingPunct="1">
              <a:spcBef>
                <a:spcPct val="0"/>
              </a:spcBef>
              <a:spcAft>
                <a:spcPct val="0"/>
              </a:spcAft>
              <a:defRPr sz="3600">
                <a:solidFill>
                  <a:schemeClr val="bg1"/>
                </a:solidFill>
                <a:latin typeface="Arial" charset="0"/>
                <a:cs typeface="PT Bold Heading" pitchFamily="2" charset="-78"/>
              </a:defRPr>
            </a:lvl6pPr>
            <a:lvl7pPr marL="914400" algn="ctr" rtl="1" eaLnBrk="1" fontAlgn="base" hangingPunct="1">
              <a:spcBef>
                <a:spcPct val="0"/>
              </a:spcBef>
              <a:spcAft>
                <a:spcPct val="0"/>
              </a:spcAft>
              <a:defRPr sz="3600">
                <a:solidFill>
                  <a:schemeClr val="bg1"/>
                </a:solidFill>
                <a:latin typeface="Arial" charset="0"/>
                <a:cs typeface="PT Bold Heading" pitchFamily="2" charset="-78"/>
              </a:defRPr>
            </a:lvl7pPr>
            <a:lvl8pPr marL="1371600" algn="ctr" rtl="1" eaLnBrk="1" fontAlgn="base" hangingPunct="1">
              <a:spcBef>
                <a:spcPct val="0"/>
              </a:spcBef>
              <a:spcAft>
                <a:spcPct val="0"/>
              </a:spcAft>
              <a:defRPr sz="3600">
                <a:solidFill>
                  <a:schemeClr val="bg1"/>
                </a:solidFill>
                <a:latin typeface="Arial" charset="0"/>
                <a:cs typeface="PT Bold Heading" pitchFamily="2" charset="-78"/>
              </a:defRPr>
            </a:lvl8pPr>
            <a:lvl9pPr marL="1828800" algn="ctr" rtl="1" eaLnBrk="1" fontAlgn="base" hangingPunct="1">
              <a:spcBef>
                <a:spcPct val="0"/>
              </a:spcBef>
              <a:spcAft>
                <a:spcPct val="0"/>
              </a:spcAft>
              <a:defRPr sz="3600">
                <a:solidFill>
                  <a:schemeClr val="bg1"/>
                </a:solidFill>
                <a:latin typeface="Arial" charset="0"/>
                <a:cs typeface="PT Bold Heading" pitchFamily="2" charset="-78"/>
              </a:defRPr>
            </a:lvl9pPr>
          </a:lstStyle>
          <a:p>
            <a:pPr marL="0" marR="0" lvl="0" indent="0" algn="ctr" defTabSz="457200" rtl="1" eaLnBrk="1" fontAlgn="base" latinLnBrk="0" hangingPunct="1">
              <a:lnSpc>
                <a:spcPct val="100000"/>
              </a:lnSpc>
              <a:spcBef>
                <a:spcPct val="0"/>
              </a:spcBef>
              <a:spcAft>
                <a:spcPct val="0"/>
              </a:spcAft>
              <a:buClrTx/>
              <a:buSzTx/>
              <a:buFontTx/>
              <a:buNone/>
              <a:tabLst/>
              <a:defRPr/>
            </a:pPr>
            <a:r>
              <a:rPr kumimoji="0" lang="ar-SA" sz="4000" b="1" i="0" u="sng" strike="noStrike" kern="1200" cap="none" spc="0" normalizeH="0" baseline="0" noProof="0" dirty="0">
                <a:ln>
                  <a:noFill/>
                </a:ln>
                <a:solidFill>
                  <a:srgbClr val="FFC000"/>
                </a:solidFill>
                <a:effectLst/>
                <a:uLnTx/>
                <a:uFillTx/>
                <a:latin typeface="Times New Roman" pitchFamily="18" charset="0"/>
                <a:ea typeface="+mj-ea"/>
                <a:cs typeface="Times New Roman" pitchFamily="18" charset="0"/>
              </a:rPr>
              <a:t>الإنجيل من بشارة مُعلمنا لوقا البشير ( 7 : 28 ـ 35 )</a:t>
            </a:r>
            <a:endParaRPr kumimoji="0" lang="en-US" sz="4000" b="1" i="0" u="sng" strike="noStrike" kern="1200" cap="none" spc="0" normalizeH="0" baseline="0" noProof="0" dirty="0">
              <a:ln>
                <a:noFill/>
              </a:ln>
              <a:solidFill>
                <a:srgbClr val="FFC000"/>
              </a:solidFill>
              <a:effectLst/>
              <a:uLnTx/>
              <a:uFillTx/>
              <a:latin typeface="Times New Roman" pitchFamily="18" charset="0"/>
              <a:ea typeface="+mj-ea"/>
              <a:cs typeface="Times New Roman" pitchFamily="18" charset="0"/>
            </a:endParaRPr>
          </a:p>
        </p:txBody>
      </p:sp>
    </p:spTree>
    <p:extLst>
      <p:ext uri="{BB962C8B-B14F-4D97-AF65-F5344CB8AC3E}">
        <p14:creationId xmlns:p14="http://schemas.microsoft.com/office/powerpoint/2010/main" val="543873494"/>
      </p:ext>
    </p:extLst>
  </p:cSld>
  <p:clrMapOvr>
    <a:masterClrMapping/>
  </p:clrMapOvr>
</p:sld>
</file>

<file path=ppt/slides/slide7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DB8CEC5D-D93D-4A35-965D-AE542646A8CC}"/>
              </a:ext>
            </a:extLst>
          </p:cNvPr>
          <p:cNvSpPr txBox="1"/>
          <p:nvPr/>
        </p:nvSpPr>
        <p:spPr>
          <a:xfrm>
            <a:off x="0" y="4345206"/>
            <a:ext cx="9144000" cy="2554545"/>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SA" sz="3200" b="1" i="0" u="none" strike="noStrike" kern="1200" cap="none" spc="0" normalizeH="0" baseline="0" noProof="0" dirty="0">
                <a:ln>
                  <a:noFill/>
                </a:ln>
                <a:solidFill>
                  <a:srgbClr val="FFFFFF"/>
                </a:solidFill>
                <a:effectLst/>
                <a:uLnTx/>
                <a:uFillTx/>
                <a:latin typeface="Calibri"/>
                <a:ea typeface="+mn-ea"/>
                <a:cs typeface="Times New Roman" panose="02020603050405020304" pitchFamily="18" charset="0"/>
              </a:rPr>
              <a:t>يُشبِهون أولاداً جالسين في السُّوق ينادون بعضهم بعضاً قائلين: زمَّرنا لكم فلم ترقصوا. نُحنَا لكم فلم تبكوا. لأنه جاء يوحنَّا المعمدان لا يأكل خبزاً ولا يشرب خمراً، فتقولون: به شيطانٌ. جاء ابن البشر يأكل ويشرب، فتقولون: هوذا أَكُولٌ وشِرِّيبُ خمرٍ مُحبٌّ للعشَّارين والخطاةِ. والحكمة تبرَّرت من جميع بنيها ".</a:t>
            </a:r>
            <a:endParaRPr kumimoji="0" lang="en-GB"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2113211377"/>
      </p:ext>
    </p:extLst>
  </p:cSld>
  <p:clrMapOvr>
    <a:masterClrMapping/>
  </p:clrMapOvr>
</p:sld>
</file>

<file path=ppt/slides/slide7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688946329"/>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7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1492624" y="1"/>
            <a:ext cx="1492624" cy="806824"/>
          </a:xfrm>
        </p:spPr>
        <p:txBody>
          <a:bodyPr>
            <a:normAutofit/>
          </a:bodyPr>
          <a:lstStyle/>
          <a:p>
            <a:pPr algn="ctr" rtl="1"/>
            <a:r>
              <a:rPr lang="ar-EG" sz="4400" b="1" u="sng" dirty="0">
                <a:solidFill>
                  <a:srgbClr val="FFC000"/>
                </a:solidFill>
                <a:latin typeface="Times New Roman" panose="02020603050405020304" pitchFamily="18" charset="0"/>
                <a:cs typeface="Times New Roman" panose="02020603050405020304" pitchFamily="18" charset="0"/>
              </a:rPr>
              <a:t>1 أبيب</a:t>
            </a:r>
            <a:endParaRPr lang="en-GB" sz="4400"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991C036F-65DD-490E-A99B-544371063533}"/>
              </a:ext>
            </a:extLst>
          </p:cNvPr>
          <p:cNvSpPr txBox="1"/>
          <p:nvPr/>
        </p:nvSpPr>
        <p:spPr>
          <a:xfrm>
            <a:off x="0" y="4971925"/>
            <a:ext cx="9144000" cy="1200329"/>
          </a:xfrm>
          <a:prstGeom prst="rect">
            <a:avLst/>
          </a:prstGeom>
          <a:noFill/>
        </p:spPr>
        <p:txBody>
          <a:bodyPr wrap="square" rtlCol="0">
            <a:spAutoFit/>
          </a:bodyPr>
          <a:lstStyle/>
          <a:p>
            <a:pPr marL="0" marR="0" lvl="0" indent="0" algn="ctr" defTabSz="914400" rtl="1"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ar-EG" sz="80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120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30 طوبة</a:t>
            </a:r>
            <a:endParaRPr kumimoji="0" lang="en-GB" sz="8000" b="1" i="0" u="sng" strike="noStrike" kern="120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218429323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4755" name="Content Placeholder 3"/>
          <p:cNvSpPr txBox="1">
            <a:spLocks/>
          </p:cNvSpPr>
          <p:nvPr/>
        </p:nvSpPr>
        <p:spPr bwMode="auto">
          <a:xfrm>
            <a:off x="-53788" y="4372100"/>
            <a:ext cx="9251576"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justLow" defTabSz="457200" rtl="1" eaLnBrk="1" fontAlgn="auto" latinLnBrk="0" hangingPunct="1">
              <a:lnSpc>
                <a:spcPct val="100000"/>
              </a:lnSpc>
              <a:spcBef>
                <a:spcPct val="20000"/>
              </a:spcBef>
              <a:spcAft>
                <a:spcPts val="0"/>
              </a:spcAft>
              <a:buClrTx/>
              <a:buSzTx/>
              <a:buFontTx/>
              <a:buNone/>
              <a:tabLst/>
              <a:defRPr/>
            </a:pPr>
            <a:r>
              <a:rPr kumimoji="0" lang="ar-EG" sz="3200" b="1" i="0" u="none" strike="noStrike" kern="1200" cap="none" spc="0" normalizeH="0" baseline="0" noProof="0" dirty="0">
                <a:ln>
                  <a:noFill/>
                </a:ln>
                <a:solidFill>
                  <a:srgbClr val="FFFFFF"/>
                </a:solidFill>
                <a:effectLst/>
                <a:uLnTx/>
                <a:uFillTx/>
                <a:latin typeface="Calibri" panose="020F0502020204030204" pitchFamily="34" charset="0"/>
                <a:ea typeface="+mn-ea"/>
                <a:cs typeface="Times New Roman" panose="02020603050405020304" pitchFamily="18" charset="0"/>
              </a:rPr>
              <a:t>وفيمَا كان في بيتِ عنيا في بيتِ سمعانَ الأبرصِ مُتَّكئاً جاءت امرأةٌ معها قارورةُ طيبِ ناردينٍ خالصٍ كثير الثَّمنِ فكسرتِ القارورةَ وسكبتُها على رأسهِ. وكان قومٌ مُتذمرينَ في أنفُسهم قائلين: " لماذا كان إتلاف هذا الطِّيب؟ فإنَّهُ قد كان يُمكنُ أن لها. يُباعَ هذا بأكثر من ثلاث مئة دينارٍ وتُعطى للمساكين ". وكانوا يؤنِّبونَها. </a:t>
            </a:r>
          </a:p>
        </p:txBody>
      </p:sp>
      <p:sp>
        <p:nvSpPr>
          <p:cNvPr id="4" name="Title 1">
            <a:extLst>
              <a:ext uri="{FF2B5EF4-FFF2-40B4-BE49-F238E27FC236}">
                <a16:creationId xmlns:a16="http://schemas.microsoft.com/office/drawing/2014/main" id="{067EF8CC-F908-4DF4-B149-42AEDB4A6CFF}"/>
              </a:ext>
            </a:extLst>
          </p:cNvPr>
          <p:cNvSpPr>
            <a:spLocks noGrp="1"/>
          </p:cNvSpPr>
          <p:nvPr/>
        </p:nvSpPr>
        <p:spPr bwMode="auto">
          <a:xfrm>
            <a:off x="-53788" y="3697941"/>
            <a:ext cx="9144000" cy="674159"/>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rtl="1" eaLnBrk="0" fontAlgn="base" hangingPunct="0">
              <a:spcBef>
                <a:spcPct val="0"/>
              </a:spcBef>
              <a:spcAft>
                <a:spcPct val="0"/>
              </a:spcAft>
              <a:defRPr sz="4400" b="1" u="sng">
                <a:solidFill>
                  <a:srgbClr val="FFC000"/>
                </a:solidFill>
                <a:latin typeface="Times New Roman" pitchFamily="18" charset="0"/>
                <a:ea typeface="+mj-ea"/>
                <a:cs typeface="Times New Roman" pitchFamily="18" charset="0"/>
              </a:defRPr>
            </a:lvl1pPr>
            <a:lvl2pPr algn="ctr" rtl="1" eaLnBrk="0" fontAlgn="base" hangingPunct="0">
              <a:spcBef>
                <a:spcPct val="0"/>
              </a:spcBef>
              <a:spcAft>
                <a:spcPct val="0"/>
              </a:spcAft>
              <a:defRPr sz="3600">
                <a:solidFill>
                  <a:schemeClr val="bg1"/>
                </a:solidFill>
                <a:latin typeface="Calibri" pitchFamily="34" charset="0"/>
                <a:cs typeface="Times New Roman" pitchFamily="18" charset="0"/>
              </a:defRPr>
            </a:lvl2pPr>
            <a:lvl3pPr algn="ctr" rtl="1" eaLnBrk="0" fontAlgn="base" hangingPunct="0">
              <a:spcBef>
                <a:spcPct val="0"/>
              </a:spcBef>
              <a:spcAft>
                <a:spcPct val="0"/>
              </a:spcAft>
              <a:defRPr sz="3600">
                <a:solidFill>
                  <a:schemeClr val="bg1"/>
                </a:solidFill>
                <a:latin typeface="Calibri" pitchFamily="34" charset="0"/>
                <a:cs typeface="Times New Roman" pitchFamily="18" charset="0"/>
              </a:defRPr>
            </a:lvl3pPr>
            <a:lvl4pPr algn="ctr" rtl="1" eaLnBrk="0" fontAlgn="base" hangingPunct="0">
              <a:spcBef>
                <a:spcPct val="0"/>
              </a:spcBef>
              <a:spcAft>
                <a:spcPct val="0"/>
              </a:spcAft>
              <a:defRPr sz="3600">
                <a:solidFill>
                  <a:schemeClr val="bg1"/>
                </a:solidFill>
                <a:latin typeface="Calibri" pitchFamily="34" charset="0"/>
                <a:cs typeface="Times New Roman" pitchFamily="18" charset="0"/>
              </a:defRPr>
            </a:lvl4pPr>
            <a:lvl5pPr algn="ctr" rtl="1" eaLnBrk="0" fontAlgn="base" hangingPunct="0">
              <a:spcBef>
                <a:spcPct val="0"/>
              </a:spcBef>
              <a:spcAft>
                <a:spcPct val="0"/>
              </a:spcAft>
              <a:defRPr sz="3600">
                <a:solidFill>
                  <a:schemeClr val="bg1"/>
                </a:solidFill>
                <a:latin typeface="Calibri" pitchFamily="34" charset="0"/>
                <a:cs typeface="Times New Roman" pitchFamily="18" charset="0"/>
              </a:defRPr>
            </a:lvl5pPr>
            <a:lvl6pPr marL="457200" algn="ctr" rtl="1" eaLnBrk="1" fontAlgn="base" hangingPunct="1">
              <a:spcBef>
                <a:spcPct val="0"/>
              </a:spcBef>
              <a:spcAft>
                <a:spcPct val="0"/>
              </a:spcAft>
              <a:defRPr sz="3600">
                <a:solidFill>
                  <a:schemeClr val="bg1"/>
                </a:solidFill>
                <a:latin typeface="Arial" charset="0"/>
                <a:cs typeface="PT Bold Heading" pitchFamily="2" charset="-78"/>
              </a:defRPr>
            </a:lvl6pPr>
            <a:lvl7pPr marL="914400" algn="ctr" rtl="1" eaLnBrk="1" fontAlgn="base" hangingPunct="1">
              <a:spcBef>
                <a:spcPct val="0"/>
              </a:spcBef>
              <a:spcAft>
                <a:spcPct val="0"/>
              </a:spcAft>
              <a:defRPr sz="3600">
                <a:solidFill>
                  <a:schemeClr val="bg1"/>
                </a:solidFill>
                <a:latin typeface="Arial" charset="0"/>
                <a:cs typeface="PT Bold Heading" pitchFamily="2" charset="-78"/>
              </a:defRPr>
            </a:lvl7pPr>
            <a:lvl8pPr marL="1371600" algn="ctr" rtl="1" eaLnBrk="1" fontAlgn="base" hangingPunct="1">
              <a:spcBef>
                <a:spcPct val="0"/>
              </a:spcBef>
              <a:spcAft>
                <a:spcPct val="0"/>
              </a:spcAft>
              <a:defRPr sz="3600">
                <a:solidFill>
                  <a:schemeClr val="bg1"/>
                </a:solidFill>
                <a:latin typeface="Arial" charset="0"/>
                <a:cs typeface="PT Bold Heading" pitchFamily="2" charset="-78"/>
              </a:defRPr>
            </a:lvl8pPr>
            <a:lvl9pPr marL="1828800" algn="ctr" rtl="1" eaLnBrk="1" fontAlgn="base" hangingPunct="1">
              <a:spcBef>
                <a:spcPct val="0"/>
              </a:spcBef>
              <a:spcAft>
                <a:spcPct val="0"/>
              </a:spcAft>
              <a:defRPr sz="3600">
                <a:solidFill>
                  <a:schemeClr val="bg1"/>
                </a:solidFill>
                <a:latin typeface="Arial" charset="0"/>
                <a:cs typeface="PT Bold Heading" pitchFamily="2" charset="-78"/>
              </a:defRPr>
            </a:lvl9pPr>
          </a:lstStyle>
          <a:p>
            <a:pPr marL="0" marR="0" lvl="0" indent="0" algn="ctr" defTabSz="457200" rtl="1" eaLnBrk="1" fontAlgn="base" latinLnBrk="0" hangingPunct="1">
              <a:lnSpc>
                <a:spcPct val="100000"/>
              </a:lnSpc>
              <a:spcBef>
                <a:spcPct val="0"/>
              </a:spcBef>
              <a:spcAft>
                <a:spcPct val="0"/>
              </a:spcAft>
              <a:buClrTx/>
              <a:buSzTx/>
              <a:buFontTx/>
              <a:buNone/>
              <a:tabLst/>
              <a:defRPr/>
            </a:pPr>
            <a:r>
              <a:rPr kumimoji="0" lang="ar-SA" sz="4000" b="1" i="0" u="sng" strike="noStrike" kern="1200" cap="none" spc="0" normalizeH="0" baseline="0" noProof="0" dirty="0">
                <a:ln>
                  <a:noFill/>
                </a:ln>
                <a:solidFill>
                  <a:srgbClr val="FFC000"/>
                </a:solidFill>
                <a:effectLst/>
                <a:uLnTx/>
                <a:uFillTx/>
                <a:latin typeface="Times New Roman" pitchFamily="18" charset="0"/>
                <a:ea typeface="+mj-ea"/>
                <a:cs typeface="Times New Roman" pitchFamily="18" charset="0"/>
              </a:rPr>
              <a:t>الإنجيل من بشارة مُعلمنا </a:t>
            </a:r>
            <a:r>
              <a:rPr kumimoji="0" lang="ar-EG" sz="4000" b="1" i="0" u="sng" strike="noStrike" kern="1200" cap="none" spc="0" normalizeH="0" baseline="0" noProof="0" dirty="0">
                <a:ln>
                  <a:noFill/>
                </a:ln>
                <a:solidFill>
                  <a:srgbClr val="FFC000"/>
                </a:solidFill>
                <a:effectLst/>
                <a:uLnTx/>
                <a:uFillTx/>
                <a:latin typeface="Times New Roman" pitchFamily="18" charset="0"/>
                <a:ea typeface="+mj-ea"/>
                <a:cs typeface="Times New Roman" pitchFamily="18" charset="0"/>
              </a:rPr>
              <a:t>مرقس البشير ( 14 : 3 ـ 9 )</a:t>
            </a:r>
            <a:endParaRPr kumimoji="0" lang="en-US" sz="4000" b="1" i="0" u="sng" strike="noStrike" kern="1200" cap="none" spc="0" normalizeH="0" baseline="0" noProof="0" dirty="0">
              <a:ln>
                <a:noFill/>
              </a:ln>
              <a:solidFill>
                <a:srgbClr val="FFC000"/>
              </a:solidFill>
              <a:effectLst/>
              <a:uLnTx/>
              <a:uFillTx/>
              <a:latin typeface="Times New Roman" pitchFamily="18" charset="0"/>
              <a:ea typeface="+mj-ea"/>
              <a:cs typeface="Times New Roman" pitchFamily="18" charset="0"/>
            </a:endParaRPr>
          </a:p>
        </p:txBody>
      </p:sp>
    </p:spTree>
  </p:cSld>
  <p:clrMapOvr>
    <a:masterClrMapping/>
  </p:clrMapOvr>
  <p:transition spd="slow"/>
</p:sld>
</file>

<file path=ppt/slides/slide7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267738803"/>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7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1627095" y="1"/>
            <a:ext cx="1627095" cy="847164"/>
          </a:xfrm>
        </p:spPr>
        <p:txBody>
          <a:bodyPr/>
          <a:lstStyle/>
          <a:p>
            <a:pPr algn="ctr" rtl="1"/>
            <a:r>
              <a:rPr lang="ar-EG" sz="4800" b="1" u="sng" dirty="0">
                <a:solidFill>
                  <a:srgbClr val="FFC000"/>
                </a:solidFill>
              </a:rPr>
              <a:t>2 أبيب</a:t>
            </a:r>
            <a:endParaRPr lang="en-GB" sz="4400"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03A5FB0F-E65E-4019-AD56-1C1BF4D595DA}"/>
              </a:ext>
            </a:extLst>
          </p:cNvPr>
          <p:cNvSpPr txBox="1"/>
          <p:nvPr/>
        </p:nvSpPr>
        <p:spPr>
          <a:xfrm>
            <a:off x="0" y="4824007"/>
            <a:ext cx="9144000" cy="1323439"/>
          </a:xfrm>
          <a:prstGeom prst="rect">
            <a:avLst/>
          </a:prstGeom>
          <a:noFill/>
        </p:spPr>
        <p:txBody>
          <a:bodyPr wrap="square" rtlCol="0">
            <a:spAutoFit/>
          </a:bodyPr>
          <a:lstStyle/>
          <a:p>
            <a:pPr marL="0" marR="0" lvl="0" indent="0" algn="ctr" defTabSz="914400" rtl="1" eaLnBrk="0" fontAlgn="base" latinLnBrk="0" hangingPunct="0">
              <a:lnSpc>
                <a:spcPct val="100000"/>
              </a:lnSpc>
              <a:spcBef>
                <a:spcPct val="20000"/>
              </a:spcBef>
              <a:spcAft>
                <a:spcPct val="0"/>
              </a:spcAft>
              <a:buClrTx/>
              <a:buSzTx/>
              <a:buFontTx/>
              <a:buNone/>
              <a:tabLst/>
              <a:defRPr/>
            </a:pPr>
            <a:r>
              <a:rPr kumimoji="0" lang="ar-EG" sz="8000" b="1" i="0" u="none" strike="noStrike" kern="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30 برمودة</a:t>
            </a:r>
            <a:endParaRPr kumimoji="0" lang="en-GB" sz="8000" b="1" i="0" u="sng" strike="noStrike" kern="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3628631466"/>
      </p:ext>
    </p:extLst>
  </p:cSld>
  <p:clrMapOvr>
    <a:masterClrMapping/>
  </p:clrMapOvr>
</p:sld>
</file>

<file path=ppt/slides/slide7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621393592"/>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7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42" name="Title 1"/>
          <p:cNvSpPr>
            <a:spLocks noGrp="1"/>
          </p:cNvSpPr>
          <p:nvPr>
            <p:ph type="title"/>
          </p:nvPr>
        </p:nvSpPr>
        <p:spPr bwMode="auto">
          <a:xfrm>
            <a:off x="-2057400" y="19050"/>
            <a:ext cx="2057400" cy="967921"/>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ar-EG" sz="4800" dirty="0"/>
              <a:t>3 أبيب</a:t>
            </a:r>
            <a:endParaRPr lang="en-US" sz="4800" dirty="0"/>
          </a:p>
        </p:txBody>
      </p:sp>
      <p:sp>
        <p:nvSpPr>
          <p:cNvPr id="61444" name="Content Placeholder 3"/>
          <p:cNvSpPr txBox="1">
            <a:spLocks/>
          </p:cNvSpPr>
          <p:nvPr/>
        </p:nvSpPr>
        <p:spPr bwMode="auto">
          <a:xfrm>
            <a:off x="0" y="4345206"/>
            <a:ext cx="9144000" cy="2585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ctr" defTabSz="457200" rtl="1" eaLnBrk="1" fontAlgn="auto" latinLnBrk="0" hangingPunct="1">
              <a:lnSpc>
                <a:spcPct val="100000"/>
              </a:lnSpc>
              <a:spcBef>
                <a:spcPct val="20000"/>
              </a:spcBef>
              <a:spcAft>
                <a:spcPts val="0"/>
              </a:spcAft>
              <a:buClrTx/>
              <a:buSzTx/>
              <a:buFontTx/>
              <a:buNone/>
              <a:tabLst/>
              <a:defRPr/>
            </a:pPr>
            <a:r>
              <a:rPr kumimoji="0" lang="ar-EG" sz="5400" b="1" i="0" u="none" strike="noStrike" kern="1200" cap="none" spc="0" normalizeH="0" baseline="0" noProof="0" dirty="0">
                <a:ln>
                  <a:noFill/>
                </a:ln>
                <a:solidFill>
                  <a:srgbClr val="FFFFFF"/>
                </a:solidFill>
                <a:effectLst/>
                <a:uLnTx/>
                <a:uFillTx/>
                <a:latin typeface="CS New Athanasius" panose="020B0500000000000000" pitchFamily="34" charset="0"/>
                <a:ea typeface="+mn-ea"/>
                <a:cs typeface="Times New Roman" panose="02020603050405020304" pitchFamily="18" charset="0"/>
              </a:rPr>
              <a:t>حلفَ الربُّ ولم يندم. أنكَ أنتَ هو الكاهنُ إلى الأبدِ على طقسِ ملشيصادقَ. الربُّ عن يمينِكَ، لذلكَ يرفعُ رأسـاً.</a:t>
            </a:r>
          </a:p>
        </p:txBody>
      </p:sp>
      <p:sp>
        <p:nvSpPr>
          <p:cNvPr id="5" name="Title 1">
            <a:extLst>
              <a:ext uri="{FF2B5EF4-FFF2-40B4-BE49-F238E27FC236}">
                <a16:creationId xmlns:a16="http://schemas.microsoft.com/office/drawing/2014/main" id="{AED4E8E7-78F8-4EC3-B38B-EFF441EBD9A1}"/>
              </a:ext>
            </a:extLst>
          </p:cNvPr>
          <p:cNvSpPr txBox="1">
            <a:spLocks/>
          </p:cNvSpPr>
          <p:nvPr/>
        </p:nvSpPr>
        <p:spPr bwMode="auto">
          <a:xfrm>
            <a:off x="0" y="3580031"/>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marL="0" marR="0" lvl="0" indent="0" algn="ctr" defTabSz="457200" rtl="1" eaLnBrk="1" fontAlgn="base" latinLnBrk="0" hangingPunct="1">
              <a:lnSpc>
                <a:spcPct val="100000"/>
              </a:lnSpc>
              <a:spcBef>
                <a:spcPct val="0"/>
              </a:spcBef>
              <a:spcAft>
                <a:spcPct val="0"/>
              </a:spcAft>
              <a:buClrTx/>
              <a:buSzTx/>
              <a:buFontTx/>
              <a:buNone/>
              <a:tabLst/>
              <a:defRPr/>
            </a:pPr>
            <a:r>
              <a:rPr kumimoji="0" lang="ar-EG" sz="44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المزمور ( 109 : 5 ، 6 ، 8 )</a:t>
            </a:r>
          </a:p>
        </p:txBody>
      </p:sp>
    </p:spTree>
    <p:extLst>
      <p:ext uri="{BB962C8B-B14F-4D97-AF65-F5344CB8AC3E}">
        <p14:creationId xmlns:p14="http://schemas.microsoft.com/office/powerpoint/2010/main" val="3659520287"/>
      </p:ext>
    </p:extLst>
  </p:cSld>
  <p:clrMapOvr>
    <a:masterClrMapping/>
  </p:clrMapOvr>
  <p:transition spd="slow"/>
</p:sld>
</file>

<file path=ppt/slides/slide7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2C8E05B2-F343-4AEB-9261-8B7D9BD0E421}"/>
              </a:ext>
            </a:extLst>
          </p:cNvPr>
          <p:cNvSpPr txBox="1"/>
          <p:nvPr/>
        </p:nvSpPr>
        <p:spPr>
          <a:xfrm>
            <a:off x="0" y="4345206"/>
            <a:ext cx="9144000" cy="2554545"/>
          </a:xfrm>
          <a:prstGeom prst="rect">
            <a:avLst/>
          </a:prstGeom>
          <a:noFill/>
        </p:spPr>
        <p:txBody>
          <a:bodyPr vert="horz" rtlCol="0">
            <a:spAutoFit/>
          </a:bodyPr>
          <a:lstStyle/>
          <a:p>
            <a:pPr marL="0" marR="0" lvl="0" indent="0" algn="justLow" defTabSz="457200" rtl="1" eaLnBrk="1" fontAlgn="auto" latinLnBrk="0" hangingPunct="1">
              <a:lnSpc>
                <a:spcPct val="100000"/>
              </a:lnSpc>
              <a:spcBef>
                <a:spcPct val="20000"/>
              </a:spcBef>
              <a:spcAft>
                <a:spcPts val="0"/>
              </a:spcAft>
              <a:buClrTx/>
              <a:buSzTx/>
              <a:buFontTx/>
              <a:buNone/>
              <a:tabLst/>
              <a:defRPr/>
            </a:pPr>
            <a:r>
              <a:rPr kumimoji="0" lang="ar-EG" sz="3200" b="1" i="0" u="none" strike="noStrike" kern="1200" cap="none" spc="0" normalizeH="0" baseline="0" noProof="0" dirty="0">
                <a:ln>
                  <a:noFill/>
                </a:ln>
                <a:solidFill>
                  <a:srgbClr val="FFFFFF"/>
                </a:solidFill>
                <a:effectLst/>
                <a:uLnTx/>
                <a:uFillTx/>
                <a:latin typeface="Calibri"/>
                <a:ea typeface="+mn-ea"/>
                <a:cs typeface="Times New Roman" panose="02020603050405020304" pitchFamily="18" charset="0"/>
              </a:rPr>
              <a:t>ولمَّا جاء يسوع إلى نواحي قيصريَّة فيلبُّس سأل تلاميذه قائلاً: " ماذا يقول النَّاس فى ابن البشر من هو؟ " فهُم قالوا: " قومٌ قالوا يوحنَّا المعمدان، وقال آخرون إيليَّا، وقال آخرون إرميا أو واحدٌ من الأنبياء ". قال لهم: " وأنتم، مَن تقولون إني أنا؟ " فأجاب سمعان بطرس وقال: " أنت هوالمسيح ابن اللهِ الحيِّ ". </a:t>
            </a:r>
          </a:p>
        </p:txBody>
      </p:sp>
      <p:sp>
        <p:nvSpPr>
          <p:cNvPr id="3" name="Title 1">
            <a:extLst>
              <a:ext uri="{FF2B5EF4-FFF2-40B4-BE49-F238E27FC236}">
                <a16:creationId xmlns:a16="http://schemas.microsoft.com/office/drawing/2014/main" id="{A2CA8EFE-7CC5-49F3-AD81-884E5A4AC536}"/>
              </a:ext>
            </a:extLst>
          </p:cNvPr>
          <p:cNvSpPr>
            <a:spLocks noGrp="1"/>
          </p:cNvSpPr>
          <p:nvPr/>
        </p:nvSpPr>
        <p:spPr bwMode="auto">
          <a:xfrm>
            <a:off x="0" y="3684494"/>
            <a:ext cx="9144000" cy="66071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rtl="1" eaLnBrk="0" fontAlgn="base" hangingPunct="0">
              <a:spcBef>
                <a:spcPct val="0"/>
              </a:spcBef>
              <a:spcAft>
                <a:spcPct val="0"/>
              </a:spcAft>
              <a:defRPr sz="4400" b="1" u="sng">
                <a:solidFill>
                  <a:srgbClr val="FFC000"/>
                </a:solidFill>
                <a:latin typeface="Times New Roman" pitchFamily="18" charset="0"/>
                <a:ea typeface="+mj-ea"/>
                <a:cs typeface="Times New Roman" pitchFamily="18" charset="0"/>
              </a:defRPr>
            </a:lvl1pPr>
            <a:lvl2pPr algn="ctr" rtl="1" eaLnBrk="0" fontAlgn="base" hangingPunct="0">
              <a:spcBef>
                <a:spcPct val="0"/>
              </a:spcBef>
              <a:spcAft>
                <a:spcPct val="0"/>
              </a:spcAft>
              <a:defRPr sz="3600">
                <a:solidFill>
                  <a:schemeClr val="bg1"/>
                </a:solidFill>
                <a:latin typeface="Calibri" pitchFamily="34" charset="0"/>
                <a:cs typeface="Times New Roman" pitchFamily="18" charset="0"/>
              </a:defRPr>
            </a:lvl2pPr>
            <a:lvl3pPr algn="ctr" rtl="1" eaLnBrk="0" fontAlgn="base" hangingPunct="0">
              <a:spcBef>
                <a:spcPct val="0"/>
              </a:spcBef>
              <a:spcAft>
                <a:spcPct val="0"/>
              </a:spcAft>
              <a:defRPr sz="3600">
                <a:solidFill>
                  <a:schemeClr val="bg1"/>
                </a:solidFill>
                <a:latin typeface="Calibri" pitchFamily="34" charset="0"/>
                <a:cs typeface="Times New Roman" pitchFamily="18" charset="0"/>
              </a:defRPr>
            </a:lvl3pPr>
            <a:lvl4pPr algn="ctr" rtl="1" eaLnBrk="0" fontAlgn="base" hangingPunct="0">
              <a:spcBef>
                <a:spcPct val="0"/>
              </a:spcBef>
              <a:spcAft>
                <a:spcPct val="0"/>
              </a:spcAft>
              <a:defRPr sz="3600">
                <a:solidFill>
                  <a:schemeClr val="bg1"/>
                </a:solidFill>
                <a:latin typeface="Calibri" pitchFamily="34" charset="0"/>
                <a:cs typeface="Times New Roman" pitchFamily="18" charset="0"/>
              </a:defRPr>
            </a:lvl4pPr>
            <a:lvl5pPr algn="ctr" rtl="1" eaLnBrk="0" fontAlgn="base" hangingPunct="0">
              <a:spcBef>
                <a:spcPct val="0"/>
              </a:spcBef>
              <a:spcAft>
                <a:spcPct val="0"/>
              </a:spcAft>
              <a:defRPr sz="3600">
                <a:solidFill>
                  <a:schemeClr val="bg1"/>
                </a:solidFill>
                <a:latin typeface="Calibri" pitchFamily="34" charset="0"/>
                <a:cs typeface="Times New Roman" pitchFamily="18" charset="0"/>
              </a:defRPr>
            </a:lvl5pPr>
            <a:lvl6pPr marL="457200" algn="ctr" rtl="1" eaLnBrk="1" fontAlgn="base" hangingPunct="1">
              <a:spcBef>
                <a:spcPct val="0"/>
              </a:spcBef>
              <a:spcAft>
                <a:spcPct val="0"/>
              </a:spcAft>
              <a:defRPr sz="3600">
                <a:solidFill>
                  <a:schemeClr val="bg1"/>
                </a:solidFill>
                <a:latin typeface="Arial" charset="0"/>
                <a:cs typeface="PT Bold Heading" pitchFamily="2" charset="-78"/>
              </a:defRPr>
            </a:lvl6pPr>
            <a:lvl7pPr marL="914400" algn="ctr" rtl="1" eaLnBrk="1" fontAlgn="base" hangingPunct="1">
              <a:spcBef>
                <a:spcPct val="0"/>
              </a:spcBef>
              <a:spcAft>
                <a:spcPct val="0"/>
              </a:spcAft>
              <a:defRPr sz="3600">
                <a:solidFill>
                  <a:schemeClr val="bg1"/>
                </a:solidFill>
                <a:latin typeface="Arial" charset="0"/>
                <a:cs typeface="PT Bold Heading" pitchFamily="2" charset="-78"/>
              </a:defRPr>
            </a:lvl7pPr>
            <a:lvl8pPr marL="1371600" algn="ctr" rtl="1" eaLnBrk="1" fontAlgn="base" hangingPunct="1">
              <a:spcBef>
                <a:spcPct val="0"/>
              </a:spcBef>
              <a:spcAft>
                <a:spcPct val="0"/>
              </a:spcAft>
              <a:defRPr sz="3600">
                <a:solidFill>
                  <a:schemeClr val="bg1"/>
                </a:solidFill>
                <a:latin typeface="Arial" charset="0"/>
                <a:cs typeface="PT Bold Heading" pitchFamily="2" charset="-78"/>
              </a:defRPr>
            </a:lvl8pPr>
            <a:lvl9pPr marL="1828800" algn="ctr" rtl="1" eaLnBrk="1" fontAlgn="base" hangingPunct="1">
              <a:spcBef>
                <a:spcPct val="0"/>
              </a:spcBef>
              <a:spcAft>
                <a:spcPct val="0"/>
              </a:spcAft>
              <a:defRPr sz="3600">
                <a:solidFill>
                  <a:schemeClr val="bg1"/>
                </a:solidFill>
                <a:latin typeface="Arial" charset="0"/>
                <a:cs typeface="PT Bold Heading" pitchFamily="2" charset="-78"/>
              </a:defRPr>
            </a:lvl9pPr>
          </a:lstStyle>
          <a:p>
            <a:pPr marL="0" marR="0" lvl="0" indent="0" algn="ctr" defTabSz="457200" rtl="1" eaLnBrk="0" fontAlgn="base" latinLnBrk="0" hangingPunct="0">
              <a:lnSpc>
                <a:spcPct val="100000"/>
              </a:lnSpc>
              <a:spcBef>
                <a:spcPct val="0"/>
              </a:spcBef>
              <a:spcAft>
                <a:spcPct val="0"/>
              </a:spcAft>
              <a:buClrTx/>
              <a:buSzTx/>
              <a:buFontTx/>
              <a:buNone/>
              <a:tabLst/>
              <a:defRPr/>
            </a:pPr>
            <a:r>
              <a:rPr kumimoji="0" lang="ar-SA" sz="4000" b="1" i="0" u="sng" strike="noStrike" kern="1200" cap="none" spc="0" normalizeH="0" baseline="0" noProof="0" dirty="0">
                <a:ln>
                  <a:noFill/>
                </a:ln>
                <a:solidFill>
                  <a:srgbClr val="FFC000"/>
                </a:solidFill>
                <a:effectLst/>
                <a:uLnTx/>
                <a:uFillTx/>
                <a:latin typeface="Times New Roman" pitchFamily="18" charset="0"/>
                <a:ea typeface="+mj-ea"/>
                <a:cs typeface="Times New Roman" pitchFamily="18" charset="0"/>
              </a:rPr>
              <a:t>الإنجيل من بشارة مُعلمنا متى البشير ( 16 : 13 ـ 19 )</a:t>
            </a:r>
            <a:endParaRPr kumimoji="0" lang="en-US" sz="4000" b="1" i="0" u="sng" strike="noStrike" kern="1200" cap="none" spc="0" normalizeH="0" baseline="0" noProof="0" dirty="0">
              <a:ln>
                <a:noFill/>
              </a:ln>
              <a:solidFill>
                <a:srgbClr val="FFC000"/>
              </a:solidFill>
              <a:effectLst/>
              <a:uLnTx/>
              <a:uFillTx/>
              <a:latin typeface="Times New Roman" pitchFamily="18" charset="0"/>
              <a:ea typeface="+mj-ea"/>
              <a:cs typeface="Times New Roman" pitchFamily="18" charset="0"/>
            </a:endParaRPr>
          </a:p>
        </p:txBody>
      </p:sp>
    </p:spTree>
    <p:extLst>
      <p:ext uri="{BB962C8B-B14F-4D97-AF65-F5344CB8AC3E}">
        <p14:creationId xmlns:p14="http://schemas.microsoft.com/office/powerpoint/2010/main" val="2533950837"/>
      </p:ext>
    </p:extLst>
  </p:cSld>
  <p:clrMapOvr>
    <a:masterClrMapping/>
  </p:clrMapOvr>
</p:sld>
</file>

<file path=ppt/slides/slide7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81CB9B6A-B056-4D20-BA58-8FF999F1424E}"/>
              </a:ext>
            </a:extLst>
          </p:cNvPr>
          <p:cNvSpPr txBox="1"/>
          <p:nvPr/>
        </p:nvSpPr>
        <p:spPr>
          <a:xfrm>
            <a:off x="0" y="4345206"/>
            <a:ext cx="9144000" cy="2477601"/>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3100" b="1" i="0" u="none" strike="noStrike" kern="1200" cap="none" spc="0" normalizeH="0" baseline="0" noProof="0" dirty="0">
                <a:ln>
                  <a:noFill/>
                </a:ln>
                <a:solidFill>
                  <a:srgbClr val="FFFFFF"/>
                </a:solidFill>
                <a:effectLst/>
                <a:uLnTx/>
                <a:uFillTx/>
                <a:latin typeface="Calibri"/>
                <a:ea typeface="+mn-ea"/>
                <a:cs typeface="Times New Roman" panose="02020603050405020304" pitchFamily="18" charset="0"/>
              </a:rPr>
              <a:t>فأجاب يسوع وقال له: " طوباك يا سمعان ابن يُونَا، إنَّ لحماً ودماً لم يُعلِن لكَ هذا، لكن أبي الذي فى السَّموات. وأنا أقول لك أيضاً: أنت بطرس، وعلى هذه الصَّخرة أبني بِيِعَتي، وأبواب الجحيم لن تقوَى عليها. وأُعطيكَ مفاتيح ملكوت السَّموات، وما تربُطه على الأرض يكون مربوطاً فى السَّموات. وما تحلُّه على الأرض يكون محلولاً فى السَّموات ".</a:t>
            </a:r>
            <a:endParaRPr kumimoji="0" lang="en-GB" sz="31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3334888732"/>
      </p:ext>
    </p:extLst>
  </p:cSld>
  <p:clrMapOvr>
    <a:masterClrMapping/>
  </p:clrMapOvr>
</p:sld>
</file>

<file path=ppt/slides/slide7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129510379"/>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7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1479176" y="1"/>
            <a:ext cx="1479177" cy="806824"/>
          </a:xfrm>
        </p:spPr>
        <p:txBody>
          <a:bodyPr/>
          <a:lstStyle/>
          <a:p>
            <a:pPr algn="ctr" rtl="1"/>
            <a:r>
              <a:rPr lang="ar-EG" sz="4400" b="1" u="sng" dirty="0">
                <a:solidFill>
                  <a:srgbClr val="FFC000"/>
                </a:solidFill>
              </a:rPr>
              <a:t>4 أبيب</a:t>
            </a:r>
            <a:endParaRPr lang="en-GB" sz="4400"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CBE96778-A3D6-4544-9DF3-D87A1BA6CDEF}"/>
              </a:ext>
            </a:extLst>
          </p:cNvPr>
          <p:cNvSpPr txBox="1"/>
          <p:nvPr/>
        </p:nvSpPr>
        <p:spPr>
          <a:xfrm>
            <a:off x="0" y="4824007"/>
            <a:ext cx="9144000" cy="1323439"/>
          </a:xfrm>
          <a:prstGeom prst="rect">
            <a:avLst/>
          </a:prstGeom>
          <a:noFill/>
        </p:spPr>
        <p:txBody>
          <a:bodyPr wrap="square" rtlCol="0">
            <a:spAutoFit/>
          </a:bodyPr>
          <a:lstStyle/>
          <a:p>
            <a:pPr marL="0" marR="0" lvl="0" indent="0" algn="ctr" defTabSz="914400" rtl="1" eaLnBrk="0" fontAlgn="base" latinLnBrk="0" hangingPunct="0">
              <a:lnSpc>
                <a:spcPct val="100000"/>
              </a:lnSpc>
              <a:spcBef>
                <a:spcPct val="20000"/>
              </a:spcBef>
              <a:spcAft>
                <a:spcPct val="0"/>
              </a:spcAft>
              <a:buClrTx/>
              <a:buSzTx/>
              <a:buFontTx/>
              <a:buNone/>
              <a:tabLst/>
              <a:defRPr/>
            </a:pPr>
            <a:r>
              <a:rPr kumimoji="0" lang="ar-EG" sz="8000" b="1" i="0" u="none" strike="noStrike" kern="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15 هاتور</a:t>
            </a:r>
            <a:endParaRPr kumimoji="0" lang="en-GB" sz="8000" b="1" i="0" u="sng" strike="noStrike" kern="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821790775"/>
      </p:ext>
    </p:extLst>
  </p:cSld>
  <p:clrMapOvr>
    <a:masterClrMapping/>
  </p:clrMapOvr>
</p:sld>
</file>

<file path=ppt/slides/slide7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230595318"/>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7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3362" name="Title 1"/>
          <p:cNvSpPr>
            <a:spLocks noGrp="1"/>
          </p:cNvSpPr>
          <p:nvPr>
            <p:ph type="title"/>
          </p:nvPr>
        </p:nvSpPr>
        <p:spPr bwMode="auto">
          <a:xfrm>
            <a:off x="-1589088" y="34925"/>
            <a:ext cx="1589088"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ar-EG" sz="4600"/>
              <a:t>5 أبيب</a:t>
            </a:r>
            <a:endParaRPr lang="en-US" sz="4600"/>
          </a:p>
        </p:txBody>
      </p:sp>
      <p:sp>
        <p:nvSpPr>
          <p:cNvPr id="143363" name="Subtitle 2"/>
          <p:cNvSpPr>
            <a:spLocks noGrp="1"/>
          </p:cNvSpPr>
          <p:nvPr>
            <p:ph type="subTitle" idx="4294967295"/>
          </p:nvPr>
        </p:nvSpPr>
        <p:spPr bwMode="auto">
          <a:xfrm>
            <a:off x="0" y="4355540"/>
            <a:ext cx="9144000" cy="2382191"/>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indent="0" algn="ctr" rtl="1" eaLnBrk="1" hangingPunct="1">
              <a:spcBef>
                <a:spcPct val="20000"/>
              </a:spcBef>
              <a:buNone/>
            </a:pPr>
            <a:r>
              <a:rPr lang="ar-EG" altLang="en-US" sz="4800" b="1" dirty="0">
                <a:solidFill>
                  <a:srgbClr val="FFFFFF"/>
                </a:solidFill>
                <a:latin typeface="CS New Athanasius" panose="020B0500000000000000" pitchFamily="34" charset="0"/>
                <a:cs typeface="Times New Roman" panose="02020603050405020304" pitchFamily="18" charset="0"/>
              </a:rPr>
              <a:t>الربُّ يُعطي كلمةً للمُبشرين، بقوةٍ عظيمةٍ.</a:t>
            </a:r>
          </a:p>
          <a:p>
            <a:pPr marL="0" indent="0" algn="ctr" rtl="1" eaLnBrk="1" hangingPunct="1">
              <a:spcBef>
                <a:spcPct val="20000"/>
              </a:spcBef>
              <a:buNone/>
            </a:pPr>
            <a:r>
              <a:rPr lang="ar-EG" altLang="en-US" sz="4800" b="1" dirty="0">
                <a:solidFill>
                  <a:srgbClr val="FFFFFF"/>
                </a:solidFill>
                <a:latin typeface="CS New Athanasius" panose="020B0500000000000000" pitchFamily="34" charset="0"/>
                <a:cs typeface="Times New Roman" panose="02020603050405020304" pitchFamily="18" charset="0"/>
              </a:rPr>
              <a:t> عجيبٌ هو اللـهُ في قديسيه.</a:t>
            </a:r>
          </a:p>
          <a:p>
            <a:pPr marL="0" indent="0" algn="ctr" rtl="1" eaLnBrk="1" hangingPunct="1">
              <a:spcBef>
                <a:spcPct val="20000"/>
              </a:spcBef>
              <a:buNone/>
            </a:pPr>
            <a:r>
              <a:rPr lang="ar-EG" altLang="en-US" sz="4800" b="1" dirty="0">
                <a:solidFill>
                  <a:srgbClr val="FFFFFF"/>
                </a:solidFill>
                <a:latin typeface="CS New Athanasius" panose="020B0500000000000000" pitchFamily="34" charset="0"/>
                <a:cs typeface="Times New Roman" panose="02020603050405020304" pitchFamily="18" charset="0"/>
              </a:rPr>
              <a:t> إله إسرائيل هو يُعطي قوةً وعِزّاً لشعبهِ.</a:t>
            </a:r>
          </a:p>
        </p:txBody>
      </p:sp>
      <p:sp>
        <p:nvSpPr>
          <p:cNvPr id="5" name="Title 1">
            <a:extLst>
              <a:ext uri="{FF2B5EF4-FFF2-40B4-BE49-F238E27FC236}">
                <a16:creationId xmlns:a16="http://schemas.microsoft.com/office/drawing/2014/main" id="{7A39C5E4-5221-44B4-A301-F456E2D15E0E}"/>
              </a:ext>
            </a:extLst>
          </p:cNvPr>
          <p:cNvSpPr txBox="1">
            <a:spLocks/>
          </p:cNvSpPr>
          <p:nvPr/>
        </p:nvSpPr>
        <p:spPr bwMode="auto">
          <a:xfrm>
            <a:off x="0" y="3590365"/>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marL="0" marR="0" lvl="0" indent="0" algn="ctr" defTabSz="457200" rtl="1" eaLnBrk="1" fontAlgn="base" latinLnBrk="0" hangingPunct="1">
              <a:lnSpc>
                <a:spcPct val="100000"/>
              </a:lnSpc>
              <a:spcBef>
                <a:spcPct val="0"/>
              </a:spcBef>
              <a:spcAft>
                <a:spcPct val="0"/>
              </a:spcAft>
              <a:buClrTx/>
              <a:buSzTx/>
              <a:buFontTx/>
              <a:buNone/>
              <a:tabLst/>
              <a:defRPr/>
            </a:pPr>
            <a:r>
              <a:rPr kumimoji="0" lang="ar-EG" altLang="en-US" sz="44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المزمور ( 67 : 13 ، 33 )</a:t>
            </a:r>
          </a:p>
        </p:txBody>
      </p:sp>
    </p:spTree>
  </p:cSld>
  <p:clrMapOvr>
    <a:masterClrMapping/>
  </p:clrMapOvr>
  <p:transition spd="slow"/>
</p:sld>
</file>

<file path=ppt/slides/slide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700AF82D-9858-490E-B655-50D682CF7AB4}"/>
              </a:ext>
            </a:extLst>
          </p:cNvPr>
          <p:cNvSpPr txBox="1"/>
          <p:nvPr/>
        </p:nvSpPr>
        <p:spPr>
          <a:xfrm>
            <a:off x="-1" y="4345206"/>
            <a:ext cx="9157447" cy="2554545"/>
          </a:xfrm>
          <a:prstGeom prst="rect">
            <a:avLst/>
          </a:prstGeom>
          <a:noFill/>
        </p:spPr>
        <p:txBody>
          <a:bodyPr vert="horz" wrap="square"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3200" b="1" i="0" u="none" strike="noStrike" kern="1200" cap="none" spc="0" normalizeH="0" baseline="0" noProof="0" dirty="0">
                <a:ln>
                  <a:noFill/>
                </a:ln>
                <a:solidFill>
                  <a:srgbClr val="FFFFFF"/>
                </a:solidFill>
                <a:effectLst/>
                <a:uLnTx/>
                <a:uFillTx/>
                <a:latin typeface="Calibri"/>
                <a:ea typeface="+mn-ea"/>
                <a:cs typeface="Times New Roman" panose="02020603050405020304" pitchFamily="18" charset="0"/>
              </a:rPr>
              <a:t>أمَّا يسوعُ فقال لهم: " اترُكوها! لماذا تزعجونها؟ قد عَمِلَت بي عملاً حسـناً. لأنَّ الفقـراءَ معكُم في كلِّ حيـنٍ وإذا أردتم تقدرون أن تصنعوا معهم خيراً كلَّ حينٍ. وأمَّا أنا فلستُ معكُم في كلِّ حينٍ. فما كان لها قد فعلتُه لأنَّها سبقَت فدهنت بالطِّيب جسدي لدفني. أقولُ لكُم: إنَّه حيث يُبَشَّرُ بهذا الإنجيل في كلِّ العالم، يُخبَر أيضاً بما صنعتهُ هذه تذكاراً .</a:t>
            </a:r>
            <a:endParaRPr kumimoji="0" lang="en-GB" sz="3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1659417741"/>
      </p:ext>
    </p:extLst>
  </p:cSld>
  <p:clrMapOvr>
    <a:masterClrMapping/>
  </p:clrMapOvr>
</p:sld>
</file>

<file path=ppt/slides/slide7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70963E2-E44D-4BA1-894D-CE36290F4088}"/>
              </a:ext>
            </a:extLst>
          </p:cNvPr>
          <p:cNvSpPr>
            <a:spLocks noGrp="1"/>
          </p:cNvSpPr>
          <p:nvPr/>
        </p:nvSpPr>
        <p:spPr bwMode="auto">
          <a:xfrm>
            <a:off x="0" y="3644153"/>
            <a:ext cx="9144000" cy="658906"/>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rtl="1" eaLnBrk="0" fontAlgn="base" hangingPunct="0">
              <a:spcBef>
                <a:spcPct val="0"/>
              </a:spcBef>
              <a:spcAft>
                <a:spcPct val="0"/>
              </a:spcAft>
              <a:defRPr sz="4400" b="1" u="sng">
                <a:solidFill>
                  <a:srgbClr val="FFC000"/>
                </a:solidFill>
                <a:latin typeface="Times New Roman" pitchFamily="18" charset="0"/>
                <a:ea typeface="+mj-ea"/>
                <a:cs typeface="Times New Roman" pitchFamily="18" charset="0"/>
              </a:defRPr>
            </a:lvl1pPr>
            <a:lvl2pPr algn="ctr" rtl="1" eaLnBrk="0" fontAlgn="base" hangingPunct="0">
              <a:spcBef>
                <a:spcPct val="0"/>
              </a:spcBef>
              <a:spcAft>
                <a:spcPct val="0"/>
              </a:spcAft>
              <a:defRPr sz="3600">
                <a:solidFill>
                  <a:schemeClr val="bg1"/>
                </a:solidFill>
                <a:latin typeface="Calibri" pitchFamily="34" charset="0"/>
                <a:cs typeface="PT Bold Heading" pitchFamily="2" charset="-78"/>
              </a:defRPr>
            </a:lvl2pPr>
            <a:lvl3pPr algn="ctr" rtl="1" eaLnBrk="0" fontAlgn="base" hangingPunct="0">
              <a:spcBef>
                <a:spcPct val="0"/>
              </a:spcBef>
              <a:spcAft>
                <a:spcPct val="0"/>
              </a:spcAft>
              <a:defRPr sz="3600">
                <a:solidFill>
                  <a:schemeClr val="bg1"/>
                </a:solidFill>
                <a:latin typeface="Calibri" pitchFamily="34" charset="0"/>
                <a:cs typeface="PT Bold Heading" pitchFamily="2" charset="-78"/>
              </a:defRPr>
            </a:lvl3pPr>
            <a:lvl4pPr algn="ctr" rtl="1" eaLnBrk="0" fontAlgn="base" hangingPunct="0">
              <a:spcBef>
                <a:spcPct val="0"/>
              </a:spcBef>
              <a:spcAft>
                <a:spcPct val="0"/>
              </a:spcAft>
              <a:defRPr sz="3600">
                <a:solidFill>
                  <a:schemeClr val="bg1"/>
                </a:solidFill>
                <a:latin typeface="Calibri" pitchFamily="34" charset="0"/>
                <a:cs typeface="PT Bold Heading" pitchFamily="2" charset="-78"/>
              </a:defRPr>
            </a:lvl4pPr>
            <a:lvl5pPr algn="ctr" rtl="1" eaLnBrk="0" fontAlgn="base" hangingPunct="0">
              <a:spcBef>
                <a:spcPct val="0"/>
              </a:spcBef>
              <a:spcAft>
                <a:spcPct val="0"/>
              </a:spcAft>
              <a:defRPr sz="3600">
                <a:solidFill>
                  <a:schemeClr val="bg1"/>
                </a:solidFill>
                <a:latin typeface="Calibri" pitchFamily="34" charset="0"/>
                <a:cs typeface="PT Bold Heading" pitchFamily="2" charset="-78"/>
              </a:defRPr>
            </a:lvl5pPr>
            <a:lvl6pPr marL="457200" algn="ctr" rtl="1" eaLnBrk="1" fontAlgn="base" hangingPunct="1">
              <a:spcBef>
                <a:spcPct val="0"/>
              </a:spcBef>
              <a:spcAft>
                <a:spcPct val="0"/>
              </a:spcAft>
              <a:defRPr sz="3600">
                <a:solidFill>
                  <a:schemeClr val="bg1"/>
                </a:solidFill>
                <a:latin typeface="Arial" charset="0"/>
                <a:cs typeface="PT Bold Heading" pitchFamily="2" charset="-78"/>
              </a:defRPr>
            </a:lvl6pPr>
            <a:lvl7pPr marL="914400" algn="ctr" rtl="1" eaLnBrk="1" fontAlgn="base" hangingPunct="1">
              <a:spcBef>
                <a:spcPct val="0"/>
              </a:spcBef>
              <a:spcAft>
                <a:spcPct val="0"/>
              </a:spcAft>
              <a:defRPr sz="3600">
                <a:solidFill>
                  <a:schemeClr val="bg1"/>
                </a:solidFill>
                <a:latin typeface="Arial" charset="0"/>
                <a:cs typeface="PT Bold Heading" pitchFamily="2" charset="-78"/>
              </a:defRPr>
            </a:lvl7pPr>
            <a:lvl8pPr marL="1371600" algn="ctr" rtl="1" eaLnBrk="1" fontAlgn="base" hangingPunct="1">
              <a:spcBef>
                <a:spcPct val="0"/>
              </a:spcBef>
              <a:spcAft>
                <a:spcPct val="0"/>
              </a:spcAft>
              <a:defRPr sz="3600">
                <a:solidFill>
                  <a:schemeClr val="bg1"/>
                </a:solidFill>
                <a:latin typeface="Arial" charset="0"/>
                <a:cs typeface="PT Bold Heading" pitchFamily="2" charset="-78"/>
              </a:defRPr>
            </a:lvl8pPr>
            <a:lvl9pPr marL="1828800" algn="ctr" rtl="1" eaLnBrk="1" fontAlgn="base" hangingPunct="1">
              <a:spcBef>
                <a:spcPct val="0"/>
              </a:spcBef>
              <a:spcAft>
                <a:spcPct val="0"/>
              </a:spcAft>
              <a:defRPr sz="3600">
                <a:solidFill>
                  <a:schemeClr val="bg1"/>
                </a:solidFill>
                <a:latin typeface="Arial" charset="0"/>
                <a:cs typeface="PT Bold Heading" pitchFamily="2" charset="-78"/>
              </a:defRPr>
            </a:lvl9pPr>
          </a:lstStyle>
          <a:p>
            <a:pPr marL="0" marR="0" lvl="0" indent="0" algn="ctr" defTabSz="457200" rtl="1" eaLnBrk="1" fontAlgn="base" latinLnBrk="0" hangingPunct="1">
              <a:lnSpc>
                <a:spcPct val="100000"/>
              </a:lnSpc>
              <a:spcBef>
                <a:spcPct val="0"/>
              </a:spcBef>
              <a:spcAft>
                <a:spcPct val="0"/>
              </a:spcAft>
              <a:buClrTx/>
              <a:buSzTx/>
              <a:buFontTx/>
              <a:buNone/>
              <a:tabLst/>
              <a:defRPr/>
            </a:pPr>
            <a:r>
              <a:rPr kumimoji="0" lang="ar-SA" altLang="en-US" sz="3700" b="1" i="0" u="sng" strike="noStrike" kern="1200" cap="none" spc="0" normalizeH="0" baseline="0" noProof="0" dirty="0">
                <a:ln>
                  <a:noFill/>
                </a:ln>
                <a:solidFill>
                  <a:srgbClr val="FFC000"/>
                </a:solidFill>
                <a:effectLst/>
                <a:uLnTx/>
                <a:uFillTx/>
                <a:latin typeface="Times New Roman" pitchFamily="18" charset="0"/>
                <a:ea typeface="+mj-ea"/>
                <a:cs typeface="Times New Roman" pitchFamily="18" charset="0"/>
              </a:rPr>
              <a:t>الإنجيل من بشارة مُعلمنا</a:t>
            </a:r>
            <a:r>
              <a:rPr kumimoji="0" lang="ar-EG" altLang="en-US" sz="3700" b="1" i="0" u="sng" strike="noStrike" kern="1200" cap="none" spc="0" normalizeH="0" baseline="0" noProof="0" dirty="0">
                <a:ln>
                  <a:noFill/>
                </a:ln>
                <a:solidFill>
                  <a:srgbClr val="FFC000"/>
                </a:solidFill>
                <a:effectLst/>
                <a:uLnTx/>
                <a:uFillTx/>
                <a:latin typeface="Times New Roman" pitchFamily="18" charset="0"/>
                <a:ea typeface="+mj-ea"/>
                <a:cs typeface="Times New Roman" pitchFamily="18" charset="0"/>
              </a:rPr>
              <a:t> مار</a:t>
            </a:r>
            <a:r>
              <a:rPr kumimoji="0" lang="ar-SA" altLang="en-US" sz="3700" b="1" i="0" u="sng" strike="noStrike" kern="1200" cap="none" spc="0" normalizeH="0" baseline="0" noProof="0" dirty="0">
                <a:ln>
                  <a:noFill/>
                </a:ln>
                <a:solidFill>
                  <a:srgbClr val="FFC000"/>
                </a:solidFill>
                <a:effectLst/>
                <a:uLnTx/>
                <a:uFillTx/>
                <a:latin typeface="Times New Roman" pitchFamily="18" charset="0"/>
                <a:ea typeface="+mj-ea"/>
                <a:cs typeface="Times New Roman" pitchFamily="18" charset="0"/>
              </a:rPr>
              <a:t> </a:t>
            </a:r>
            <a:r>
              <a:rPr kumimoji="0" lang="ar-EG" altLang="en-US" sz="3700" b="1" i="0" u="sng" strike="noStrike" kern="1200" cap="none" spc="0" normalizeH="0" baseline="0" noProof="0" dirty="0">
                <a:ln>
                  <a:noFill/>
                </a:ln>
                <a:solidFill>
                  <a:srgbClr val="FFC000"/>
                </a:solidFill>
                <a:effectLst/>
                <a:uLnTx/>
                <a:uFillTx/>
                <a:latin typeface="Times New Roman" pitchFamily="18" charset="0"/>
                <a:ea typeface="+mj-ea"/>
                <a:cs typeface="Times New Roman" pitchFamily="18" charset="0"/>
              </a:rPr>
              <a:t>مرقس البشير </a:t>
            </a:r>
            <a:r>
              <a:rPr kumimoji="0" lang="ar-SA" altLang="en-US" sz="3700" b="1" i="0" u="sng" strike="noStrike" kern="1200" cap="none" spc="0" normalizeH="0" baseline="0" noProof="0" dirty="0">
                <a:ln>
                  <a:noFill/>
                </a:ln>
                <a:solidFill>
                  <a:srgbClr val="FFC000"/>
                </a:solidFill>
                <a:effectLst/>
                <a:uLnTx/>
                <a:uFillTx/>
                <a:latin typeface="Times New Roman" pitchFamily="18" charset="0"/>
                <a:ea typeface="+mj-ea"/>
                <a:cs typeface="Times New Roman" pitchFamily="18" charset="0"/>
              </a:rPr>
              <a:t>( 3 : 7 ـ 21 )</a:t>
            </a:r>
            <a:endParaRPr kumimoji="0" lang="en-US" altLang="en-US" sz="3700" b="1" i="0" u="sng" strike="noStrike" kern="1200" cap="none" spc="0" normalizeH="0" baseline="0" noProof="0" dirty="0">
              <a:ln>
                <a:noFill/>
              </a:ln>
              <a:solidFill>
                <a:srgbClr val="FFC000"/>
              </a:solidFill>
              <a:effectLst/>
              <a:uLnTx/>
              <a:uFillTx/>
              <a:latin typeface="Times New Roman" pitchFamily="18" charset="0"/>
              <a:ea typeface="+mj-ea"/>
              <a:cs typeface="Times New Roman" pitchFamily="18" charset="0"/>
            </a:endParaRPr>
          </a:p>
        </p:txBody>
      </p:sp>
      <p:sp>
        <p:nvSpPr>
          <p:cNvPr id="5" name="Content Placeholder 3">
            <a:extLst>
              <a:ext uri="{FF2B5EF4-FFF2-40B4-BE49-F238E27FC236}">
                <a16:creationId xmlns:a16="http://schemas.microsoft.com/office/drawing/2014/main" id="{1F06F826-99EC-45C0-87BC-BD392BE9C94D}"/>
              </a:ext>
            </a:extLst>
          </p:cNvPr>
          <p:cNvSpPr txBox="1"/>
          <p:nvPr/>
        </p:nvSpPr>
        <p:spPr>
          <a:xfrm>
            <a:off x="0" y="4303059"/>
            <a:ext cx="9144000" cy="2554545"/>
          </a:xfrm>
          <a:prstGeom prst="rect">
            <a:avLst/>
          </a:prstGeom>
          <a:noFill/>
        </p:spPr>
        <p:txBody>
          <a:bodyPr vert="horz" rtlCol="0">
            <a:spAutoFit/>
          </a:bodyPr>
          <a:lstStyle/>
          <a:p>
            <a:pPr marL="0" marR="0" lvl="0" indent="0" algn="justLow" defTabSz="457200" rtl="1" eaLnBrk="1" fontAlgn="auto" latinLnBrk="0" hangingPunct="1">
              <a:lnSpc>
                <a:spcPct val="100000"/>
              </a:lnSpc>
              <a:spcBef>
                <a:spcPct val="20000"/>
              </a:spcBef>
              <a:spcAft>
                <a:spcPts val="0"/>
              </a:spcAft>
              <a:buClrTx/>
              <a:buSzTx/>
              <a:buFontTx/>
              <a:buNone/>
              <a:tabLst/>
              <a:defRPr/>
            </a:pPr>
            <a:r>
              <a:rPr kumimoji="0" lang="ar-EG" sz="3200" b="1" i="0" u="none" strike="noStrike" kern="1200" cap="none" spc="0" normalizeH="0" baseline="0" noProof="0" dirty="0">
                <a:ln>
                  <a:noFill/>
                </a:ln>
                <a:solidFill>
                  <a:srgbClr val="FFFFFF"/>
                </a:solidFill>
                <a:effectLst/>
                <a:uLnTx/>
                <a:uFillTx/>
                <a:latin typeface="Calibri" panose="020F0502020204030204"/>
                <a:ea typeface="+mn-ea"/>
                <a:cs typeface="Times New Roman" panose="02020603050405020304" pitchFamily="18" charset="0"/>
              </a:rPr>
              <a:t>فانطلقَ يسوعُ مع تلاميذهِ إلى عبر البحر، وتبعهُ جمعٌ كثيرٌ من الجليلِ ومن اليهوديَّةِ. ومن أورشليمَ ومن أدوميَّة ومن عبر الأردُنِّ. وجمعٌ كثيرٌ من صور وصيدا، وسمعوا بما صنع فأتوا إليه. فقال لتلاميذهِ أنْ تُلازمهُ سفينةٌ لسببِ الجمع، كي لا يَزحموهُ، لأنَّهُ كان أبرأ كثيرينَ، حتَّى وقع عليه ليلمسهُ كلُّ مَن فيه داءٌ. </a:t>
            </a:r>
          </a:p>
        </p:txBody>
      </p:sp>
    </p:spTree>
  </p:cSld>
  <p:clrMapOvr>
    <a:masterClrMapping/>
  </p:clrMapOvr>
  <p:transition spd="slow"/>
</p:sld>
</file>

<file path=ppt/slides/slide7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DCFA52CA-55FB-41AD-A588-2E1EBAD4A442}"/>
              </a:ext>
            </a:extLst>
          </p:cNvPr>
          <p:cNvSpPr txBox="1"/>
          <p:nvPr/>
        </p:nvSpPr>
        <p:spPr>
          <a:xfrm>
            <a:off x="0" y="4343796"/>
            <a:ext cx="9144000" cy="2554545"/>
          </a:xfrm>
          <a:prstGeom prst="rect">
            <a:avLst/>
          </a:prstGeom>
          <a:noFill/>
        </p:spPr>
        <p:txBody>
          <a:bodyPr wrap="square">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3200" b="1" i="0" u="none" strike="noStrike" kern="1200" cap="none" spc="0" normalizeH="0" baseline="0" noProof="0" dirty="0">
                <a:ln>
                  <a:noFill/>
                </a:ln>
                <a:solidFill>
                  <a:srgbClr val="FFFFFF"/>
                </a:solidFill>
                <a:effectLst/>
                <a:uLnTx/>
                <a:uFillTx/>
                <a:latin typeface="Calibri" panose="020F0502020204030204"/>
                <a:ea typeface="+mn-ea"/>
                <a:cs typeface="Times New Roman" panose="02020603050405020304" pitchFamily="18" charset="0"/>
              </a:rPr>
              <a:t>والأرواحُ النَّجِسةُ حينما نظرتهُ خَرَّت قدَّامه وصرخت قائلةً: " إنَّكَ أنتَ هو ابن اللـهِ! ". </a:t>
            </a:r>
            <a:r>
              <a:rPr kumimoji="0" lang="ar-SA" altLang="en-US" sz="3200" b="1" i="0" u="none" strike="noStrike" kern="1200" cap="none" spc="0" normalizeH="0" baseline="0" noProof="0" dirty="0">
                <a:ln>
                  <a:noFill/>
                </a:ln>
                <a:solidFill>
                  <a:prstClr val="white"/>
                </a:solidFill>
                <a:effectLst/>
                <a:uLnTx/>
                <a:uFillTx/>
                <a:latin typeface="Calibri" panose="020F0502020204030204"/>
                <a:ea typeface="+mn-ea"/>
                <a:cs typeface="Times New Roman" panose="02020603050405020304" pitchFamily="18" charset="0"/>
              </a:rPr>
              <a:t>ونهاهُمْ كثيراً كي لا يُظهِروه.</a:t>
            </a:r>
            <a:r>
              <a:rPr kumimoji="0" lang="ar-EG" altLang="en-US" sz="3200" b="1" i="0" u="none" strike="noStrike" kern="1200" cap="none" spc="0" normalizeH="0" baseline="0" noProof="0" dirty="0">
                <a:ln>
                  <a:noFill/>
                </a:ln>
                <a:solidFill>
                  <a:prstClr val="white"/>
                </a:solidFill>
                <a:effectLst/>
                <a:uLnTx/>
                <a:uFillTx/>
                <a:latin typeface="Calibri" panose="020F0502020204030204"/>
                <a:ea typeface="+mn-ea"/>
                <a:cs typeface="Times New Roman" panose="02020603050405020304" pitchFamily="18" charset="0"/>
              </a:rPr>
              <a:t> </a:t>
            </a:r>
            <a:r>
              <a:rPr kumimoji="0" lang="ar-SA" altLang="en-US" sz="3200" b="1" i="0" u="none" strike="noStrike" kern="1200" cap="none" spc="0" normalizeH="0" baseline="0" noProof="0" dirty="0">
                <a:ln>
                  <a:noFill/>
                </a:ln>
                <a:solidFill>
                  <a:prstClr val="white"/>
                </a:solidFill>
                <a:effectLst/>
                <a:uLnTx/>
                <a:uFillTx/>
                <a:latin typeface="Calibri" panose="020F0502020204030204"/>
                <a:ea typeface="+mn-ea"/>
                <a:cs typeface="Times New Roman" panose="02020603050405020304" pitchFamily="18" charset="0"/>
              </a:rPr>
              <a:t>ثُمَّ صَعِدَ إلى الجبل ودَعـا الذينَ أرادهم فذهـبوا إليه. فانتخب اثنـي عشـر وسماهم رُسلاً ليمكثوا معه، وليرسلهُمْ ليكرزوا، ولكي يكون لهم سلطانٌ على شفاء الأمراض وإخراج الشَّياطين. وجعل لسمعان اسم بطرس. </a:t>
            </a:r>
            <a:endParaRPr kumimoji="0" lang="en-GB" sz="32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cSld>
  <p:clrMapOvr>
    <a:masterClrMapping/>
  </p:clrMapOvr>
  <p:transition spd="slow"/>
</p:sld>
</file>

<file path=ppt/slides/slide7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B24C830-E64F-4BC1-AFF3-2BF17AF85CCF}"/>
              </a:ext>
            </a:extLst>
          </p:cNvPr>
          <p:cNvSpPr txBox="1"/>
          <p:nvPr/>
        </p:nvSpPr>
        <p:spPr>
          <a:xfrm>
            <a:off x="0" y="4420251"/>
            <a:ext cx="9144000" cy="2400657"/>
          </a:xfrm>
          <a:prstGeom prst="rect">
            <a:avLst/>
          </a:prstGeom>
          <a:noFill/>
        </p:spPr>
        <p:txBody>
          <a:bodyPr wrap="square">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SA" altLang="en-US" sz="3000" b="1" i="0" u="none" strike="noStrike" kern="1200" cap="none" spc="0" normalizeH="0" baseline="0" noProof="0" dirty="0">
                <a:ln>
                  <a:noFill/>
                </a:ln>
                <a:solidFill>
                  <a:prstClr val="white"/>
                </a:solidFill>
                <a:effectLst/>
                <a:uLnTx/>
                <a:uFillTx/>
                <a:latin typeface="Calibri" panose="020F0502020204030204"/>
                <a:ea typeface="+mn-ea"/>
                <a:cs typeface="Times New Roman" panose="02020603050405020304" pitchFamily="18" charset="0"/>
              </a:rPr>
              <a:t>ويعقوب بن زبدي ويوحنَّا أخا يعقوب، وسمَّاهُما بوانرجس الذي تفسيره ابني الرَّعد. وأندراوس، وفيلُبُّس، وبرثولماوس، ومتَّى، وتوما،</a:t>
            </a:r>
            <a:r>
              <a:rPr kumimoji="0" lang="ar-EG" altLang="en-US" sz="3000" b="1" i="0" u="none" strike="noStrike" kern="1200" cap="none" spc="0" normalizeH="0" baseline="0" noProof="0" dirty="0">
                <a:ln>
                  <a:noFill/>
                </a:ln>
                <a:solidFill>
                  <a:prstClr val="white"/>
                </a:solidFill>
                <a:effectLst/>
                <a:uLnTx/>
                <a:uFillTx/>
                <a:latin typeface="Calibri" panose="020F0502020204030204"/>
                <a:ea typeface="+mn-ea"/>
                <a:cs typeface="Times New Roman" panose="02020603050405020304" pitchFamily="18" charset="0"/>
              </a:rPr>
              <a:t> </a:t>
            </a:r>
            <a:r>
              <a:rPr kumimoji="0" lang="ar-SA" altLang="en-US" sz="3000" b="1" i="0" u="none" strike="noStrike" kern="1200" cap="none" spc="0" normalizeH="0" baseline="0" noProof="0" dirty="0">
                <a:ln>
                  <a:noFill/>
                </a:ln>
                <a:solidFill>
                  <a:prstClr val="white"/>
                </a:solidFill>
                <a:effectLst/>
                <a:uLnTx/>
                <a:uFillTx/>
                <a:latin typeface="Calibri" panose="020F0502020204030204"/>
                <a:ea typeface="+mn-ea"/>
                <a:cs typeface="Times New Roman" panose="02020603050405020304" pitchFamily="18" charset="0"/>
              </a:rPr>
              <a:t>ويعقوب بن حلفى، وتدَّاوس، وسمعان القانويَّ، ويهوذا الإسخريوطيَّ الذي أسلَمَهُ. ثمَّ دخلوا في بيتٍ. فاجتمع أيضاً جمعٌ حتَّى لم يقدروا ولا على أكل خبزٍ. ولمَّا سمع أقرباؤه خرجوا ليمسكوه، لأنَّهم كانوا يقولون: " إنَّه مُختَلٌّ ". </a:t>
            </a:r>
            <a:endParaRPr kumimoji="0" lang="en-GB" sz="30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5610355"/>
      </p:ext>
    </p:extLst>
  </p:cSld>
  <p:clrMapOvr>
    <a:masterClrMapping/>
  </p:clrMapOvr>
</p:sld>
</file>

<file path=ppt/slides/slide7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100230684"/>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7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1465728" y="1"/>
            <a:ext cx="1465728" cy="806824"/>
          </a:xfrm>
        </p:spPr>
        <p:txBody>
          <a:bodyPr/>
          <a:lstStyle/>
          <a:p>
            <a:pPr algn="ctr" rtl="1"/>
            <a:r>
              <a:rPr lang="ar-EG" sz="4400" b="1" u="sng" dirty="0">
                <a:solidFill>
                  <a:srgbClr val="FFC000"/>
                </a:solidFill>
              </a:rPr>
              <a:t>6 أبيب</a:t>
            </a:r>
            <a:endParaRPr lang="en-GB" sz="4400"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5B1E9794-E758-4ED0-B4DF-E2E1C9A32A10}"/>
              </a:ext>
            </a:extLst>
          </p:cNvPr>
          <p:cNvSpPr txBox="1"/>
          <p:nvPr/>
        </p:nvSpPr>
        <p:spPr>
          <a:xfrm>
            <a:off x="0" y="4824007"/>
            <a:ext cx="9144000" cy="1323439"/>
          </a:xfrm>
          <a:prstGeom prst="rect">
            <a:avLst/>
          </a:prstGeom>
          <a:noFill/>
        </p:spPr>
        <p:txBody>
          <a:bodyPr wrap="square" rtlCol="0">
            <a:spAutoFit/>
          </a:bodyPr>
          <a:lstStyle/>
          <a:p>
            <a:pPr marL="0" marR="0" lvl="0" indent="0" algn="ctr" defTabSz="914400" rtl="1" eaLnBrk="0" fontAlgn="base" latinLnBrk="0" hangingPunct="0">
              <a:lnSpc>
                <a:spcPct val="100000"/>
              </a:lnSpc>
              <a:spcBef>
                <a:spcPct val="20000"/>
              </a:spcBef>
              <a:spcAft>
                <a:spcPct val="0"/>
              </a:spcAft>
              <a:buClrTx/>
              <a:buSzTx/>
              <a:buFontTx/>
              <a:buNone/>
              <a:tabLst/>
              <a:defRPr/>
            </a:pPr>
            <a:r>
              <a:rPr kumimoji="0" lang="ar-EG" sz="8000" b="1" i="0" u="none" strike="noStrike" kern="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1 طوبة</a:t>
            </a:r>
            <a:endParaRPr kumimoji="0" lang="en-GB" sz="8000" b="1" i="0" u="sng" strike="noStrike" kern="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2101542264"/>
      </p:ext>
    </p:extLst>
  </p:cSld>
  <p:clrMapOvr>
    <a:masterClrMapping/>
  </p:clrMapOvr>
</p:sld>
</file>

<file path=ppt/slides/slide7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097158233"/>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7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1425388" y="1"/>
            <a:ext cx="1425388" cy="806824"/>
          </a:xfrm>
        </p:spPr>
        <p:txBody>
          <a:bodyPr>
            <a:normAutofit/>
          </a:bodyPr>
          <a:lstStyle/>
          <a:p>
            <a:pPr algn="ctr" rtl="1"/>
            <a:r>
              <a:rPr lang="ar-EG" sz="4400" b="1" u="sng" dirty="0">
                <a:solidFill>
                  <a:srgbClr val="FFC000"/>
                </a:solidFill>
                <a:latin typeface="Times New Roman" panose="02020603050405020304" pitchFamily="18" charset="0"/>
                <a:cs typeface="Times New Roman" panose="02020603050405020304" pitchFamily="18" charset="0"/>
              </a:rPr>
              <a:t>7 أبيب</a:t>
            </a:r>
            <a:endParaRPr lang="en-GB" sz="4400"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991C036F-65DD-490E-A99B-544371063533}"/>
              </a:ext>
            </a:extLst>
          </p:cNvPr>
          <p:cNvSpPr txBox="1"/>
          <p:nvPr/>
        </p:nvSpPr>
        <p:spPr>
          <a:xfrm>
            <a:off x="0" y="4824007"/>
            <a:ext cx="9144000" cy="1200329"/>
          </a:xfrm>
          <a:prstGeom prst="rect">
            <a:avLst/>
          </a:prstGeom>
          <a:noFill/>
        </p:spPr>
        <p:txBody>
          <a:bodyPr wrap="square" rtlCol="0">
            <a:spAutoFit/>
          </a:bodyPr>
          <a:lstStyle/>
          <a:p>
            <a:pPr marL="0" marR="0" lvl="0" indent="0" algn="ctr" defTabSz="914400" rtl="1"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ar-EG" sz="80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120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2 أمشير</a:t>
            </a:r>
            <a:endParaRPr kumimoji="0" lang="en-GB" sz="8000" b="1" i="0" u="sng" strike="noStrike" kern="120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3467443142"/>
      </p:ext>
    </p:extLst>
  </p:cSld>
  <p:clrMapOvr>
    <a:masterClrMapping/>
  </p:clrMapOvr>
</p:sld>
</file>

<file path=ppt/slides/slide7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124017760"/>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7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1465729" y="0"/>
            <a:ext cx="1465729" cy="806824"/>
          </a:xfrm>
        </p:spPr>
        <p:txBody>
          <a:bodyPr/>
          <a:lstStyle/>
          <a:p>
            <a:pPr algn="ctr" rtl="1"/>
            <a:r>
              <a:rPr lang="ar-EG" sz="4400" b="1" u="sng" dirty="0">
                <a:solidFill>
                  <a:srgbClr val="FFC000"/>
                </a:solidFill>
              </a:rPr>
              <a:t>8 أبيب</a:t>
            </a:r>
            <a:endParaRPr lang="en-GB" sz="4400"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F15349BF-00F0-46C4-AC5B-7058AF6B1E51}"/>
              </a:ext>
            </a:extLst>
          </p:cNvPr>
          <p:cNvSpPr txBox="1"/>
          <p:nvPr/>
        </p:nvSpPr>
        <p:spPr>
          <a:xfrm>
            <a:off x="0" y="4824007"/>
            <a:ext cx="9144000" cy="1323439"/>
          </a:xfrm>
          <a:prstGeom prst="rect">
            <a:avLst/>
          </a:prstGeom>
          <a:noFill/>
        </p:spPr>
        <p:txBody>
          <a:bodyPr wrap="square" rtlCol="0">
            <a:spAutoFit/>
          </a:bodyPr>
          <a:lstStyle/>
          <a:p>
            <a:pPr marL="0" marR="0" lvl="0" indent="0" algn="ctr" defTabSz="914400" rtl="1" eaLnBrk="0" fontAlgn="base" latinLnBrk="0" hangingPunct="0">
              <a:lnSpc>
                <a:spcPct val="100000"/>
              </a:lnSpc>
              <a:spcBef>
                <a:spcPct val="20000"/>
              </a:spcBef>
              <a:spcAft>
                <a:spcPct val="0"/>
              </a:spcAft>
              <a:buClrTx/>
              <a:buSzTx/>
              <a:buFontTx/>
              <a:buNone/>
              <a:tabLst/>
              <a:defRPr/>
            </a:pPr>
            <a:r>
              <a:rPr kumimoji="0" lang="ar-EG" sz="8000" b="1" i="0" u="none" strike="noStrike" kern="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27 بابة</a:t>
            </a:r>
            <a:endParaRPr kumimoji="0" lang="en-GB" sz="8000" b="1" i="0" u="sng" strike="noStrike" kern="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2708822503"/>
      </p:ext>
    </p:extLst>
  </p:cSld>
  <p:clrMapOvr>
    <a:masterClrMapping/>
  </p:clrMapOvr>
</p:sld>
</file>

<file path=ppt/slides/slide7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29621653"/>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33953382"/>
      </p:ext>
    </p:extLst>
  </p:cSld>
  <p:clrMapOvr>
    <a:masterClrMapping/>
  </p:clrMapOvr>
  <p:transition advClick="0" advTm="0"/>
</p:sld>
</file>

<file path=ppt/slides/slide7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1586753" y="1"/>
            <a:ext cx="1586753" cy="847164"/>
          </a:xfrm>
        </p:spPr>
        <p:txBody>
          <a:bodyPr/>
          <a:lstStyle/>
          <a:p>
            <a:pPr algn="ctr" rtl="1"/>
            <a:r>
              <a:rPr lang="ar-EG" sz="4800" b="1" u="sng" dirty="0">
                <a:solidFill>
                  <a:srgbClr val="FFC000"/>
                </a:solidFill>
              </a:rPr>
              <a:t>9 أبيب</a:t>
            </a:r>
            <a:endParaRPr lang="en-GB" sz="4400"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03A5FB0F-E65E-4019-AD56-1C1BF4D595DA}"/>
              </a:ext>
            </a:extLst>
          </p:cNvPr>
          <p:cNvSpPr txBox="1"/>
          <p:nvPr/>
        </p:nvSpPr>
        <p:spPr>
          <a:xfrm>
            <a:off x="0" y="4824007"/>
            <a:ext cx="9144000" cy="1323439"/>
          </a:xfrm>
          <a:prstGeom prst="rect">
            <a:avLst/>
          </a:prstGeom>
          <a:noFill/>
        </p:spPr>
        <p:txBody>
          <a:bodyPr wrap="square" rtlCol="0">
            <a:spAutoFit/>
          </a:bodyPr>
          <a:lstStyle/>
          <a:p>
            <a:pPr marL="0" marR="0" lvl="0" indent="0" algn="ctr" defTabSz="914400" rtl="1" eaLnBrk="0" fontAlgn="base" latinLnBrk="0" hangingPunct="0">
              <a:lnSpc>
                <a:spcPct val="100000"/>
              </a:lnSpc>
              <a:spcBef>
                <a:spcPct val="20000"/>
              </a:spcBef>
              <a:spcAft>
                <a:spcPct val="0"/>
              </a:spcAft>
              <a:buClrTx/>
              <a:buSzTx/>
              <a:buFontTx/>
              <a:buNone/>
              <a:tabLst/>
              <a:defRPr/>
            </a:pPr>
            <a:r>
              <a:rPr kumimoji="0" lang="ar-EG" sz="8000" b="1" i="0" u="none" strike="noStrike" kern="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30 برمودة</a:t>
            </a:r>
            <a:endParaRPr kumimoji="0" lang="en-GB" sz="8000" b="1" i="0" u="sng" strike="noStrike" kern="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3724731325"/>
      </p:ext>
    </p:extLst>
  </p:cSld>
  <p:clrMapOvr>
    <a:masterClrMapping/>
  </p:clrMapOvr>
</p:sld>
</file>

<file path=ppt/slides/slide7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265051603"/>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7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1680882" y="1"/>
            <a:ext cx="1680881" cy="806824"/>
          </a:xfrm>
        </p:spPr>
        <p:txBody>
          <a:bodyPr/>
          <a:lstStyle/>
          <a:p>
            <a:pPr algn="ctr" rtl="1"/>
            <a:r>
              <a:rPr lang="ar-EG" sz="4400" b="1" u="sng" dirty="0">
                <a:solidFill>
                  <a:srgbClr val="FFC000"/>
                </a:solidFill>
              </a:rPr>
              <a:t>10 أبيب</a:t>
            </a:r>
            <a:endParaRPr lang="en-GB" sz="4400"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8E5FBA0B-9D49-4001-9E7F-9AF296674FC0}"/>
              </a:ext>
            </a:extLst>
          </p:cNvPr>
          <p:cNvSpPr txBox="1"/>
          <p:nvPr/>
        </p:nvSpPr>
        <p:spPr>
          <a:xfrm>
            <a:off x="0" y="4824007"/>
            <a:ext cx="9144000" cy="1323439"/>
          </a:xfrm>
          <a:prstGeom prst="rect">
            <a:avLst/>
          </a:prstGeom>
          <a:noFill/>
        </p:spPr>
        <p:txBody>
          <a:bodyPr wrap="square" rtlCol="0">
            <a:spAutoFit/>
          </a:bodyPr>
          <a:lstStyle/>
          <a:p>
            <a:pPr marL="0" marR="0" lvl="0" indent="0" algn="ctr" defTabSz="914400" rtl="1" eaLnBrk="0" fontAlgn="base" latinLnBrk="0" hangingPunct="0">
              <a:lnSpc>
                <a:spcPct val="100000"/>
              </a:lnSpc>
              <a:spcBef>
                <a:spcPct val="20000"/>
              </a:spcBef>
              <a:spcAft>
                <a:spcPct val="0"/>
              </a:spcAft>
              <a:buClrTx/>
              <a:buSzTx/>
              <a:buFontTx/>
              <a:buNone/>
              <a:tabLst/>
              <a:defRPr/>
            </a:pPr>
            <a:r>
              <a:rPr kumimoji="0" lang="ar-EG" sz="8000" b="1" i="0" u="none" strike="noStrike" kern="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28 هاتور</a:t>
            </a:r>
            <a:endParaRPr kumimoji="0" lang="en-GB" sz="8000" b="1" i="0" u="sng" strike="noStrike" kern="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3929790168"/>
      </p:ext>
    </p:extLst>
  </p:cSld>
  <p:clrMapOvr>
    <a:masterClrMapping/>
  </p:clrMapOvr>
</p:sld>
</file>

<file path=ppt/slides/slide7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21238515"/>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7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1815353" y="1"/>
            <a:ext cx="1815352" cy="847164"/>
          </a:xfrm>
        </p:spPr>
        <p:txBody>
          <a:bodyPr/>
          <a:lstStyle/>
          <a:p>
            <a:pPr algn="ctr" rtl="1"/>
            <a:r>
              <a:rPr lang="ar-EG" sz="4800" b="1" u="sng" dirty="0">
                <a:solidFill>
                  <a:srgbClr val="FFC000"/>
                </a:solidFill>
              </a:rPr>
              <a:t>11 أبيب</a:t>
            </a:r>
            <a:endParaRPr lang="en-GB" sz="4400"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03A5FB0F-E65E-4019-AD56-1C1BF4D595DA}"/>
              </a:ext>
            </a:extLst>
          </p:cNvPr>
          <p:cNvSpPr txBox="1"/>
          <p:nvPr/>
        </p:nvSpPr>
        <p:spPr>
          <a:xfrm>
            <a:off x="0" y="4824007"/>
            <a:ext cx="9144000" cy="1323439"/>
          </a:xfrm>
          <a:prstGeom prst="rect">
            <a:avLst/>
          </a:prstGeom>
          <a:noFill/>
        </p:spPr>
        <p:txBody>
          <a:bodyPr wrap="square" rtlCol="0">
            <a:spAutoFit/>
          </a:bodyPr>
          <a:lstStyle/>
          <a:p>
            <a:pPr marL="0" marR="0" lvl="0" indent="0" algn="ctr" defTabSz="914400" rtl="1" eaLnBrk="0" fontAlgn="base" latinLnBrk="0" hangingPunct="0">
              <a:lnSpc>
                <a:spcPct val="100000"/>
              </a:lnSpc>
              <a:spcBef>
                <a:spcPct val="20000"/>
              </a:spcBef>
              <a:spcAft>
                <a:spcPct val="0"/>
              </a:spcAft>
              <a:buClrTx/>
              <a:buSzTx/>
              <a:buFontTx/>
              <a:buNone/>
              <a:tabLst/>
              <a:defRPr/>
            </a:pPr>
            <a:r>
              <a:rPr kumimoji="0" lang="ar-EG" sz="8000" b="1" i="0" u="none" strike="noStrike" kern="0" cap="none" spc="0" normalizeH="0" baseline="0" noProof="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0" cap="none" spc="0" normalizeH="0" baseline="0" noProof="0">
                <a:ln>
                  <a:noFill/>
                </a:ln>
                <a:solidFill>
                  <a:srgbClr val="FFC000"/>
                </a:solidFill>
                <a:effectLst/>
                <a:uLnTx/>
                <a:uFillTx/>
                <a:latin typeface="Arial" panose="020B0604020202020204" pitchFamily="34" charset="0"/>
                <a:ea typeface="+mn-ea"/>
                <a:cs typeface="Arial" panose="020B0604020202020204" pitchFamily="34" charset="0"/>
              </a:rPr>
              <a:t>27 برمودة</a:t>
            </a:r>
            <a:endParaRPr kumimoji="0" lang="en-GB" sz="8000" b="1" i="0" u="sng" strike="noStrike" kern="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140568364"/>
      </p:ext>
    </p:extLst>
  </p:cSld>
  <p:clrMapOvr>
    <a:masterClrMapping/>
  </p:clrMapOvr>
</p:sld>
</file>

<file path=ppt/slides/slide7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193607314"/>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7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1694329" y="1"/>
            <a:ext cx="1694331" cy="806824"/>
          </a:xfrm>
        </p:spPr>
        <p:txBody>
          <a:bodyPr/>
          <a:lstStyle/>
          <a:p>
            <a:pPr algn="ctr" rtl="1"/>
            <a:r>
              <a:rPr lang="ar-EG" sz="4400" b="1" u="sng" dirty="0">
                <a:solidFill>
                  <a:srgbClr val="FFC000"/>
                </a:solidFill>
              </a:rPr>
              <a:t>12 أبيب</a:t>
            </a:r>
            <a:endParaRPr lang="en-GB" sz="4400"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CBE96778-A3D6-4544-9DF3-D87A1BA6CDEF}"/>
              </a:ext>
            </a:extLst>
          </p:cNvPr>
          <p:cNvSpPr txBox="1"/>
          <p:nvPr/>
        </p:nvSpPr>
        <p:spPr>
          <a:xfrm>
            <a:off x="0" y="4824007"/>
            <a:ext cx="9144000" cy="1323439"/>
          </a:xfrm>
          <a:prstGeom prst="rect">
            <a:avLst/>
          </a:prstGeom>
          <a:noFill/>
        </p:spPr>
        <p:txBody>
          <a:bodyPr wrap="square" rtlCol="0">
            <a:spAutoFit/>
          </a:bodyPr>
          <a:lstStyle/>
          <a:p>
            <a:pPr marL="0" marR="0" lvl="0" indent="0" algn="ctr" defTabSz="914400" rtl="1" eaLnBrk="0" fontAlgn="base" latinLnBrk="0" hangingPunct="0">
              <a:lnSpc>
                <a:spcPct val="100000"/>
              </a:lnSpc>
              <a:spcBef>
                <a:spcPct val="20000"/>
              </a:spcBef>
              <a:spcAft>
                <a:spcPct val="0"/>
              </a:spcAft>
              <a:buClrTx/>
              <a:buSzTx/>
              <a:buFontTx/>
              <a:buNone/>
              <a:tabLst/>
              <a:defRPr/>
            </a:pPr>
            <a:r>
              <a:rPr kumimoji="0" lang="ar-EG" sz="8000" b="1" i="0" u="none" strike="noStrike" kern="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15 هاتور</a:t>
            </a:r>
            <a:endParaRPr kumimoji="0" lang="en-GB" sz="8000" b="1" i="0" u="sng" strike="noStrike" kern="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1945158309"/>
      </p:ext>
    </p:extLst>
  </p:cSld>
  <p:clrMapOvr>
    <a:masterClrMapping/>
  </p:clrMapOvr>
</p:sld>
</file>

<file path=ppt/slides/slide7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29871825"/>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76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1680882" y="1"/>
            <a:ext cx="1680881" cy="806824"/>
          </a:xfrm>
        </p:spPr>
        <p:txBody>
          <a:bodyPr/>
          <a:lstStyle/>
          <a:p>
            <a:pPr algn="ctr" rtl="1"/>
            <a:r>
              <a:rPr lang="ar-EG" sz="4400" b="1" u="sng" dirty="0">
                <a:solidFill>
                  <a:srgbClr val="FFC000"/>
                </a:solidFill>
              </a:rPr>
              <a:t>13 أبيب</a:t>
            </a:r>
            <a:endParaRPr lang="en-GB" sz="4400"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8E5FBA0B-9D49-4001-9E7F-9AF296674FC0}"/>
              </a:ext>
            </a:extLst>
          </p:cNvPr>
          <p:cNvSpPr txBox="1"/>
          <p:nvPr/>
        </p:nvSpPr>
        <p:spPr>
          <a:xfrm>
            <a:off x="0" y="4824007"/>
            <a:ext cx="9144000" cy="1323439"/>
          </a:xfrm>
          <a:prstGeom prst="rect">
            <a:avLst/>
          </a:prstGeom>
          <a:noFill/>
        </p:spPr>
        <p:txBody>
          <a:bodyPr wrap="square" rtlCol="0">
            <a:spAutoFit/>
          </a:bodyPr>
          <a:lstStyle/>
          <a:p>
            <a:pPr marL="0" marR="0" lvl="0" indent="0" algn="ctr" defTabSz="914400" rtl="1" eaLnBrk="0" fontAlgn="base" latinLnBrk="0" hangingPunct="0">
              <a:lnSpc>
                <a:spcPct val="100000"/>
              </a:lnSpc>
              <a:spcBef>
                <a:spcPct val="20000"/>
              </a:spcBef>
              <a:spcAft>
                <a:spcPct val="0"/>
              </a:spcAft>
              <a:buClrTx/>
              <a:buSzTx/>
              <a:buFontTx/>
              <a:buNone/>
              <a:tabLst/>
              <a:defRPr/>
            </a:pPr>
            <a:r>
              <a:rPr kumimoji="0" lang="ar-EG" sz="8000" b="1" i="0" u="none" strike="noStrike" kern="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28 هاتور</a:t>
            </a:r>
            <a:endParaRPr kumimoji="0" lang="en-GB" sz="8000" b="1" i="0" u="sng" strike="noStrike" kern="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4019438049"/>
      </p:ext>
    </p:extLst>
  </p:cSld>
  <p:clrMapOvr>
    <a:masterClrMapping/>
  </p:clrMapOvr>
</p:sld>
</file>

<file path=ppt/slides/slide7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497012001"/>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1801906" y="1"/>
            <a:ext cx="1801906" cy="806824"/>
          </a:xfrm>
        </p:spPr>
        <p:txBody>
          <a:bodyPr/>
          <a:lstStyle/>
          <a:p>
            <a:pPr algn="ctr" rtl="1"/>
            <a:r>
              <a:rPr lang="ar-EG" sz="4800" b="1" u="sng" dirty="0">
                <a:solidFill>
                  <a:srgbClr val="FFC000"/>
                </a:solidFill>
              </a:rPr>
              <a:t>27 توت</a:t>
            </a:r>
            <a:endParaRPr lang="en-GB" sz="4800" b="1" u="sng" dirty="0">
              <a:solidFill>
                <a:srgbClr val="FFC000"/>
              </a:solidFill>
            </a:endParaRPr>
          </a:p>
        </p:txBody>
      </p:sp>
      <p:sp>
        <p:nvSpPr>
          <p:cNvPr id="6" name="TextBox 5">
            <a:hlinkClick r:id="rId2" action="ppaction://hlinksldjump"/>
            <a:extLst>
              <a:ext uri="{FF2B5EF4-FFF2-40B4-BE49-F238E27FC236}">
                <a16:creationId xmlns:a16="http://schemas.microsoft.com/office/drawing/2014/main" id="{ADA2639C-0E3C-452C-B084-59D20501ADC5}"/>
              </a:ext>
            </a:extLst>
          </p:cNvPr>
          <p:cNvSpPr txBox="1"/>
          <p:nvPr/>
        </p:nvSpPr>
        <p:spPr>
          <a:xfrm>
            <a:off x="0" y="4918810"/>
            <a:ext cx="9144000" cy="1323439"/>
          </a:xfrm>
          <a:prstGeom prst="rect">
            <a:avLst/>
          </a:prstGeom>
          <a:noFill/>
        </p:spPr>
        <p:txBody>
          <a:bodyPr wrap="square" rtlCol="0">
            <a:spAutoFit/>
          </a:bodyPr>
          <a:lstStyle/>
          <a:p>
            <a:pPr marL="0" marR="0" lvl="0" indent="0" algn="ctr" defTabSz="914400" rtl="1" eaLnBrk="0" fontAlgn="base" latinLnBrk="0" hangingPunct="0">
              <a:lnSpc>
                <a:spcPct val="100000"/>
              </a:lnSpc>
              <a:spcBef>
                <a:spcPct val="20000"/>
              </a:spcBef>
              <a:spcAft>
                <a:spcPct val="0"/>
              </a:spcAft>
              <a:buClrTx/>
              <a:buSzTx/>
              <a:buFontTx/>
              <a:buNone/>
              <a:tabLst/>
              <a:defRPr/>
            </a:pPr>
            <a:r>
              <a:rPr kumimoji="0" lang="ar-EG" sz="8000" b="1" i="0" u="none" strike="noStrike" kern="0" cap="none" spc="0" normalizeH="0" baseline="0" noProof="0">
                <a:ln>
                  <a:noFill/>
                </a:ln>
                <a:solidFill>
                  <a:prstClr val="white"/>
                </a:solidFill>
                <a:effectLst/>
                <a:uLnTx/>
                <a:uFillTx/>
                <a:latin typeface="Calibri"/>
                <a:ea typeface="+mn-ea"/>
                <a:cs typeface="Arial" panose="020B0604020202020204" pitchFamily="34" charset="0"/>
              </a:rPr>
              <a:t>تقرأ فصول </a:t>
            </a:r>
            <a:r>
              <a:rPr kumimoji="0" lang="ar-EG" sz="8000" b="1" i="0" u="sng" strike="noStrike" kern="0" cap="none" spc="0" normalizeH="0" baseline="0" noProof="0">
                <a:ln>
                  <a:noFill/>
                </a:ln>
                <a:solidFill>
                  <a:srgbClr val="FFC000"/>
                </a:solidFill>
                <a:effectLst/>
                <a:uLnTx/>
                <a:uFillTx/>
                <a:latin typeface="Calibri"/>
                <a:ea typeface="+mn-ea"/>
                <a:cs typeface="Arial" panose="020B0604020202020204" pitchFamily="34" charset="0"/>
              </a:rPr>
              <a:t>22 هاتور</a:t>
            </a:r>
            <a:endParaRPr kumimoji="0" lang="en-GB" sz="8000" b="1" i="0" u="sng" strike="noStrike" kern="0" cap="none" spc="0" normalizeH="0" baseline="0" noProof="0" dirty="0">
              <a:ln>
                <a:noFill/>
              </a:ln>
              <a:solidFill>
                <a:srgbClr val="FFC000"/>
              </a:solidFill>
              <a:effectLst/>
              <a:uLnTx/>
              <a:uFillTx/>
              <a:latin typeface="Calibri"/>
              <a:ea typeface="+mn-ea"/>
              <a:cs typeface="+mn-cs"/>
            </a:endParaRPr>
          </a:p>
        </p:txBody>
      </p:sp>
    </p:spTree>
    <p:extLst>
      <p:ext uri="{BB962C8B-B14F-4D97-AF65-F5344CB8AC3E}">
        <p14:creationId xmlns:p14="http://schemas.microsoft.com/office/powerpoint/2010/main" val="3811267917"/>
      </p:ext>
    </p:extLst>
  </p:cSld>
  <p:clrMapOvr>
    <a:masterClrMapping/>
  </p:clrMapOvr>
</p:sld>
</file>

<file path=ppt/slides/slide7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1694329" y="0"/>
            <a:ext cx="1694330" cy="806824"/>
          </a:xfrm>
        </p:spPr>
        <p:txBody>
          <a:bodyPr/>
          <a:lstStyle/>
          <a:p>
            <a:pPr algn="ctr" rtl="1"/>
            <a:r>
              <a:rPr lang="ar-EG" sz="4400" b="1" u="sng" dirty="0">
                <a:solidFill>
                  <a:srgbClr val="FFC000"/>
                </a:solidFill>
              </a:rPr>
              <a:t>14 أبيب</a:t>
            </a:r>
            <a:endParaRPr lang="en-GB" sz="4400"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F15349BF-00F0-46C4-AC5B-7058AF6B1E51}"/>
              </a:ext>
            </a:extLst>
          </p:cNvPr>
          <p:cNvSpPr txBox="1"/>
          <p:nvPr/>
        </p:nvSpPr>
        <p:spPr>
          <a:xfrm>
            <a:off x="0" y="4824007"/>
            <a:ext cx="9144000" cy="1323439"/>
          </a:xfrm>
          <a:prstGeom prst="rect">
            <a:avLst/>
          </a:prstGeom>
          <a:noFill/>
        </p:spPr>
        <p:txBody>
          <a:bodyPr wrap="square" rtlCol="0">
            <a:spAutoFit/>
          </a:bodyPr>
          <a:lstStyle/>
          <a:p>
            <a:pPr marL="0" marR="0" lvl="0" indent="0" algn="ctr" defTabSz="914400" rtl="1" eaLnBrk="0" fontAlgn="base" latinLnBrk="0" hangingPunct="0">
              <a:lnSpc>
                <a:spcPct val="100000"/>
              </a:lnSpc>
              <a:spcBef>
                <a:spcPct val="20000"/>
              </a:spcBef>
              <a:spcAft>
                <a:spcPct val="0"/>
              </a:spcAft>
              <a:buClrTx/>
              <a:buSzTx/>
              <a:buFontTx/>
              <a:buNone/>
              <a:tabLst/>
              <a:defRPr/>
            </a:pPr>
            <a:r>
              <a:rPr kumimoji="0" lang="ar-EG" sz="8000" b="1" i="0" u="none" strike="noStrike" kern="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27 بابة</a:t>
            </a:r>
            <a:endParaRPr kumimoji="0" lang="en-GB" sz="8000" b="1" i="0" u="sng" strike="noStrike" kern="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2990035176"/>
      </p:ext>
    </p:extLst>
  </p:cSld>
  <p:clrMapOvr>
    <a:masterClrMapping/>
  </p:clrMapOvr>
</p:sld>
</file>

<file path=ppt/slides/slide7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154594656"/>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7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1694329" y="1"/>
            <a:ext cx="1694330" cy="820270"/>
          </a:xfrm>
        </p:spPr>
        <p:txBody>
          <a:bodyPr/>
          <a:lstStyle/>
          <a:p>
            <a:pPr algn="ctr" rtl="1"/>
            <a:r>
              <a:rPr lang="ar-EG" sz="4400" b="1" u="sng" dirty="0">
                <a:solidFill>
                  <a:srgbClr val="FFC000"/>
                </a:solidFill>
              </a:rPr>
              <a:t>15 أبيب</a:t>
            </a:r>
            <a:endParaRPr lang="en-GB" sz="4400" b="1" u="sng" dirty="0">
              <a:solidFill>
                <a:srgbClr val="FFC000"/>
              </a:solidFill>
            </a:endParaRPr>
          </a:p>
        </p:txBody>
      </p:sp>
      <p:sp>
        <p:nvSpPr>
          <p:cNvPr id="6" name="TextBox 5">
            <a:hlinkClick r:id="rId2" action="ppaction://hlinksldjump"/>
            <a:extLst>
              <a:ext uri="{FF2B5EF4-FFF2-40B4-BE49-F238E27FC236}">
                <a16:creationId xmlns:a16="http://schemas.microsoft.com/office/drawing/2014/main" id="{D19A9E9E-F63E-4CB2-86F1-6D5F1E3F29BC}"/>
              </a:ext>
            </a:extLst>
          </p:cNvPr>
          <p:cNvSpPr txBox="1"/>
          <p:nvPr/>
        </p:nvSpPr>
        <p:spPr>
          <a:xfrm>
            <a:off x="739588" y="4743998"/>
            <a:ext cx="7664824" cy="1323439"/>
          </a:xfrm>
          <a:prstGeom prst="rect">
            <a:avLst/>
          </a:prstGeom>
          <a:noFill/>
        </p:spPr>
        <p:txBody>
          <a:bodyPr wrap="square" rtlCol="0">
            <a:spAutoFit/>
          </a:bodyPr>
          <a:lstStyle/>
          <a:p>
            <a:pPr marL="0" marR="0" lvl="0" indent="0" algn="ctr" defTabSz="914400" rtl="1" eaLnBrk="0" fontAlgn="base" latinLnBrk="0" hangingPunct="0">
              <a:lnSpc>
                <a:spcPct val="100000"/>
              </a:lnSpc>
              <a:spcBef>
                <a:spcPct val="20000"/>
              </a:spcBef>
              <a:spcAft>
                <a:spcPct val="0"/>
              </a:spcAft>
              <a:buClrTx/>
              <a:buSzTx/>
              <a:buFontTx/>
              <a:buNone/>
              <a:tabLst/>
              <a:defRPr/>
            </a:pPr>
            <a:r>
              <a:rPr kumimoji="0" lang="ar-EG" sz="8000" b="1" i="0" u="none" strike="noStrike" kern="0" cap="none" spc="0" normalizeH="0" baseline="0" noProof="0" dirty="0">
                <a:ln>
                  <a:noFill/>
                </a:ln>
                <a:solidFill>
                  <a:prstClr val="white"/>
                </a:solidFill>
                <a:effectLst/>
                <a:uLnTx/>
                <a:uFillTx/>
                <a:latin typeface="Calibri"/>
                <a:ea typeface="+mn-ea"/>
                <a:cs typeface="Arial" panose="020B0604020202020204" pitchFamily="34" charset="0"/>
              </a:rPr>
              <a:t>تقرأ فصول </a:t>
            </a:r>
            <a:r>
              <a:rPr kumimoji="0" lang="ar-EG" sz="8000" b="1" i="0" u="sng" strike="noStrike" kern="0" cap="none" spc="0" normalizeH="0" baseline="0" noProof="0" dirty="0">
                <a:ln>
                  <a:noFill/>
                </a:ln>
                <a:solidFill>
                  <a:srgbClr val="FFC000"/>
                </a:solidFill>
                <a:effectLst/>
                <a:uLnTx/>
                <a:uFillTx/>
                <a:latin typeface="Calibri"/>
                <a:ea typeface="+mn-ea"/>
                <a:cs typeface="Arial" panose="020B0604020202020204" pitchFamily="34" charset="0"/>
              </a:rPr>
              <a:t>3 مسرى</a:t>
            </a:r>
            <a:endParaRPr kumimoji="0" lang="en-GB" sz="8000" b="1" i="0" u="sng" strike="noStrike" kern="0" cap="none" spc="0" normalizeH="0" baseline="0" noProof="0" dirty="0">
              <a:ln>
                <a:noFill/>
              </a:ln>
              <a:solidFill>
                <a:srgbClr val="FFC000"/>
              </a:solidFill>
              <a:effectLst/>
              <a:uLnTx/>
              <a:uFillTx/>
              <a:latin typeface="Calibri"/>
              <a:ea typeface="+mn-ea"/>
              <a:cs typeface="+mn-cs"/>
            </a:endParaRPr>
          </a:p>
        </p:txBody>
      </p:sp>
    </p:spTree>
    <p:extLst>
      <p:ext uri="{BB962C8B-B14F-4D97-AF65-F5344CB8AC3E}">
        <p14:creationId xmlns:p14="http://schemas.microsoft.com/office/powerpoint/2010/main" val="3712443961"/>
      </p:ext>
    </p:extLst>
  </p:cSld>
  <p:clrMapOvr>
    <a:masterClrMapping/>
  </p:clrMapOvr>
</p:sld>
</file>

<file path=ppt/slides/slide7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1923458"/>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7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2030507" y="1"/>
            <a:ext cx="2030505" cy="806824"/>
          </a:xfrm>
        </p:spPr>
        <p:txBody>
          <a:bodyPr/>
          <a:lstStyle/>
          <a:p>
            <a:pPr algn="ctr" rtl="1"/>
            <a:r>
              <a:rPr lang="ar-EG" sz="4400" b="1" u="sng" dirty="0">
                <a:solidFill>
                  <a:srgbClr val="FFC000"/>
                </a:solidFill>
              </a:rPr>
              <a:t>16 بشنس</a:t>
            </a:r>
            <a:endParaRPr lang="en-GB" sz="4400"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5B1E9794-E758-4ED0-B4DF-E2E1C9A32A10}"/>
              </a:ext>
            </a:extLst>
          </p:cNvPr>
          <p:cNvSpPr txBox="1"/>
          <p:nvPr/>
        </p:nvSpPr>
        <p:spPr>
          <a:xfrm>
            <a:off x="0" y="4824007"/>
            <a:ext cx="9144000" cy="1323439"/>
          </a:xfrm>
          <a:prstGeom prst="rect">
            <a:avLst/>
          </a:prstGeom>
          <a:noFill/>
        </p:spPr>
        <p:txBody>
          <a:bodyPr wrap="square" rtlCol="0">
            <a:spAutoFit/>
          </a:bodyPr>
          <a:lstStyle/>
          <a:p>
            <a:pPr marL="0" marR="0" lvl="0" indent="0" algn="ctr" defTabSz="914400" rtl="1" eaLnBrk="0" fontAlgn="base" latinLnBrk="0" hangingPunct="0">
              <a:lnSpc>
                <a:spcPct val="100000"/>
              </a:lnSpc>
              <a:spcBef>
                <a:spcPct val="20000"/>
              </a:spcBef>
              <a:spcAft>
                <a:spcPct val="0"/>
              </a:spcAft>
              <a:buClrTx/>
              <a:buSzTx/>
              <a:buFontTx/>
              <a:buNone/>
              <a:tabLst/>
              <a:defRPr/>
            </a:pPr>
            <a:r>
              <a:rPr kumimoji="0" lang="ar-EG" sz="8000" b="1" i="0" u="none" strike="noStrike" kern="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4 طوبة</a:t>
            </a:r>
            <a:endParaRPr kumimoji="0" lang="en-GB" sz="8000" b="1" i="0" u="sng" strike="noStrike" kern="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2123645815"/>
      </p:ext>
    </p:extLst>
  </p:cSld>
  <p:clrMapOvr>
    <a:masterClrMapping/>
  </p:clrMapOvr>
</p:sld>
</file>

<file path=ppt/slides/slide7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14650363"/>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7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1788459" y="1"/>
            <a:ext cx="1788459" cy="806824"/>
          </a:xfrm>
        </p:spPr>
        <p:txBody>
          <a:bodyPr>
            <a:normAutofit/>
          </a:bodyPr>
          <a:lstStyle/>
          <a:p>
            <a:pPr algn="ctr" rtl="1"/>
            <a:r>
              <a:rPr lang="ar-EG" sz="4400" b="1" u="sng" dirty="0">
                <a:solidFill>
                  <a:srgbClr val="FFC000"/>
                </a:solidFill>
                <a:latin typeface="Times New Roman" panose="02020603050405020304" pitchFamily="18" charset="0"/>
                <a:cs typeface="Times New Roman" panose="02020603050405020304" pitchFamily="18" charset="0"/>
              </a:rPr>
              <a:t>17 أبيب</a:t>
            </a:r>
            <a:endParaRPr lang="en-GB" sz="4400"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991C036F-65DD-490E-A99B-544371063533}"/>
              </a:ext>
            </a:extLst>
          </p:cNvPr>
          <p:cNvSpPr txBox="1"/>
          <p:nvPr/>
        </p:nvSpPr>
        <p:spPr>
          <a:xfrm>
            <a:off x="0" y="4824007"/>
            <a:ext cx="7261412" cy="1200329"/>
          </a:xfrm>
          <a:prstGeom prst="rect">
            <a:avLst/>
          </a:prstGeom>
          <a:noFill/>
        </p:spPr>
        <p:txBody>
          <a:bodyPr wrap="square" rtlCol="0">
            <a:spAutoFit/>
          </a:bodyPr>
          <a:lstStyle/>
          <a:p>
            <a:pPr marL="0" marR="0" lvl="0" indent="0" algn="ctr" defTabSz="914400" rtl="1"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ar-EG" sz="80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120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30 طوبة</a:t>
            </a:r>
            <a:endParaRPr kumimoji="0" lang="en-GB" sz="8000" b="1" i="0" u="sng" strike="noStrike" kern="120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169928558"/>
      </p:ext>
    </p:extLst>
  </p:cSld>
  <p:clrMapOvr>
    <a:masterClrMapping/>
  </p:clrMapOvr>
</p:sld>
</file>

<file path=ppt/slides/slide7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769132101"/>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7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1761565" y="1"/>
            <a:ext cx="1761565" cy="682170"/>
          </a:xfrm>
        </p:spPr>
        <p:txBody>
          <a:bodyPr>
            <a:noAutofit/>
          </a:bodyPr>
          <a:lstStyle/>
          <a:p>
            <a:pPr algn="ctr" rtl="1"/>
            <a:r>
              <a:rPr lang="ar-EG" b="1" u="sng" dirty="0">
                <a:solidFill>
                  <a:srgbClr val="FFC000"/>
                </a:solidFill>
              </a:rPr>
              <a:t>18 أبيب</a:t>
            </a:r>
            <a:endParaRPr lang="en-GB"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ECAE8DA3-583F-4590-AE66-435DD1A19A32}"/>
              </a:ext>
            </a:extLst>
          </p:cNvPr>
          <p:cNvSpPr txBox="1"/>
          <p:nvPr/>
        </p:nvSpPr>
        <p:spPr>
          <a:xfrm>
            <a:off x="0" y="4985372"/>
            <a:ext cx="9144000" cy="1200329"/>
          </a:xfrm>
          <a:prstGeom prst="rect">
            <a:avLst/>
          </a:prstGeom>
          <a:noFill/>
        </p:spPr>
        <p:txBody>
          <a:bodyPr wrap="square" rtlCol="0">
            <a:spAutoFit/>
          </a:bodyPr>
          <a:lstStyle/>
          <a:p>
            <a:pPr marL="0" marR="0" lvl="0" indent="0" algn="ctr" defTabSz="914400" rtl="1"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ar-EG" sz="80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120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5 أبيب</a:t>
            </a:r>
            <a:endParaRPr kumimoji="0" lang="en-GB" sz="8000" b="1" i="0" u="sng" strike="noStrike" kern="120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310004284"/>
      </p:ext>
    </p:extLst>
  </p:cSld>
  <p:clrMapOvr>
    <a:masterClrMapping/>
  </p:clrMapOvr>
</p:sld>
</file>

<file path=ppt/slides/slide7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903852838"/>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263906884"/>
      </p:ext>
    </p:extLst>
  </p:cSld>
  <p:clrMapOvr>
    <a:masterClrMapping/>
  </p:clrMapOvr>
  <p:transition advClick="0" advTm="0"/>
</p:sld>
</file>

<file path=ppt/slides/slide7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1896035" y="1"/>
            <a:ext cx="1896035" cy="806824"/>
          </a:xfrm>
        </p:spPr>
        <p:txBody>
          <a:bodyPr/>
          <a:lstStyle/>
          <a:p>
            <a:pPr algn="ctr" rtl="1"/>
            <a:r>
              <a:rPr lang="ar-EG" sz="4800" b="1" u="sng" dirty="0">
                <a:solidFill>
                  <a:srgbClr val="FFC000"/>
                </a:solidFill>
              </a:rPr>
              <a:t>19 أبيب</a:t>
            </a:r>
            <a:endParaRPr lang="en-GB" sz="4800" b="1" u="sng" dirty="0">
              <a:solidFill>
                <a:srgbClr val="FFC000"/>
              </a:solidFill>
            </a:endParaRPr>
          </a:p>
        </p:txBody>
      </p:sp>
      <p:sp>
        <p:nvSpPr>
          <p:cNvPr id="6" name="TextBox 5">
            <a:hlinkClick r:id="rId2" action="ppaction://hlinksldjump"/>
            <a:extLst>
              <a:ext uri="{FF2B5EF4-FFF2-40B4-BE49-F238E27FC236}">
                <a16:creationId xmlns:a16="http://schemas.microsoft.com/office/drawing/2014/main" id="{ADA2639C-0E3C-452C-B084-59D20501ADC5}"/>
              </a:ext>
            </a:extLst>
          </p:cNvPr>
          <p:cNvSpPr txBox="1"/>
          <p:nvPr/>
        </p:nvSpPr>
        <p:spPr>
          <a:xfrm>
            <a:off x="0" y="4784338"/>
            <a:ext cx="9144000" cy="1323439"/>
          </a:xfrm>
          <a:prstGeom prst="rect">
            <a:avLst/>
          </a:prstGeom>
          <a:noFill/>
        </p:spPr>
        <p:txBody>
          <a:bodyPr wrap="square" rtlCol="0">
            <a:spAutoFit/>
          </a:bodyPr>
          <a:lstStyle/>
          <a:p>
            <a:pPr marL="0" marR="0" lvl="0" indent="0" algn="ctr" defTabSz="914400" rtl="1" eaLnBrk="0" fontAlgn="base" latinLnBrk="0" hangingPunct="0">
              <a:lnSpc>
                <a:spcPct val="100000"/>
              </a:lnSpc>
              <a:spcBef>
                <a:spcPct val="20000"/>
              </a:spcBef>
              <a:spcAft>
                <a:spcPct val="0"/>
              </a:spcAft>
              <a:buClrTx/>
              <a:buSzTx/>
              <a:buFontTx/>
              <a:buNone/>
              <a:tabLst/>
              <a:defRPr/>
            </a:pPr>
            <a:r>
              <a:rPr kumimoji="0" lang="ar-EG" sz="8000" b="1" i="0" u="none" strike="noStrike" kern="0" cap="none" spc="0" normalizeH="0" baseline="0" noProof="0">
                <a:ln>
                  <a:noFill/>
                </a:ln>
                <a:solidFill>
                  <a:prstClr val="white"/>
                </a:solidFill>
                <a:effectLst/>
                <a:uLnTx/>
                <a:uFillTx/>
                <a:latin typeface="Calibri"/>
                <a:ea typeface="+mn-ea"/>
                <a:cs typeface="Arial" panose="020B0604020202020204" pitchFamily="34" charset="0"/>
              </a:rPr>
              <a:t>تقرأ فصول </a:t>
            </a:r>
            <a:r>
              <a:rPr kumimoji="0" lang="ar-EG" sz="8000" b="1" i="0" u="sng" strike="noStrike" kern="0" cap="none" spc="0" normalizeH="0" baseline="0" noProof="0">
                <a:ln>
                  <a:noFill/>
                </a:ln>
                <a:solidFill>
                  <a:srgbClr val="FFC000"/>
                </a:solidFill>
                <a:effectLst/>
                <a:uLnTx/>
                <a:uFillTx/>
                <a:latin typeface="Calibri"/>
                <a:ea typeface="+mn-ea"/>
                <a:cs typeface="Arial" panose="020B0604020202020204" pitchFamily="34" charset="0"/>
              </a:rPr>
              <a:t>22 هاتور</a:t>
            </a:r>
            <a:endParaRPr kumimoji="0" lang="en-GB" sz="8000" b="1" i="0" u="sng" strike="noStrike" kern="0" cap="none" spc="0" normalizeH="0" baseline="0" noProof="0" dirty="0">
              <a:ln>
                <a:noFill/>
              </a:ln>
              <a:solidFill>
                <a:srgbClr val="FFC000"/>
              </a:solidFill>
              <a:effectLst/>
              <a:uLnTx/>
              <a:uFillTx/>
              <a:latin typeface="Calibri"/>
              <a:ea typeface="+mn-ea"/>
              <a:cs typeface="+mn-cs"/>
            </a:endParaRPr>
          </a:p>
        </p:txBody>
      </p:sp>
    </p:spTree>
    <p:extLst>
      <p:ext uri="{BB962C8B-B14F-4D97-AF65-F5344CB8AC3E}">
        <p14:creationId xmlns:p14="http://schemas.microsoft.com/office/powerpoint/2010/main" val="2426958360"/>
      </p:ext>
    </p:extLst>
  </p:cSld>
  <p:clrMapOvr>
    <a:masterClrMapping/>
  </p:clrMapOvr>
</p:sld>
</file>

<file path=ppt/slides/slide7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56895799"/>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7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2338" name="Title 1"/>
          <p:cNvSpPr>
            <a:spLocks noGrp="1"/>
          </p:cNvSpPr>
          <p:nvPr>
            <p:ph type="title"/>
          </p:nvPr>
        </p:nvSpPr>
        <p:spPr bwMode="auto">
          <a:xfrm>
            <a:off x="-1721224" y="0"/>
            <a:ext cx="1721224"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dirty="0"/>
              <a:t>20</a:t>
            </a:r>
            <a:r>
              <a:rPr lang="ar-EG" dirty="0"/>
              <a:t> أبيب</a:t>
            </a:r>
            <a:endParaRPr lang="en-US" dirty="0"/>
          </a:p>
        </p:txBody>
      </p:sp>
      <p:sp>
        <p:nvSpPr>
          <p:cNvPr id="142340" name="Content Placeholder 3"/>
          <p:cNvSpPr txBox="1">
            <a:spLocks/>
          </p:cNvSpPr>
          <p:nvPr/>
        </p:nvSpPr>
        <p:spPr bwMode="auto">
          <a:xfrm>
            <a:off x="-94129" y="4345206"/>
            <a:ext cx="9238129"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ctr" defTabSz="457200" rtl="1" eaLnBrk="1" fontAlgn="auto" latinLnBrk="0" hangingPunct="1">
              <a:lnSpc>
                <a:spcPct val="100000"/>
              </a:lnSpc>
              <a:spcBef>
                <a:spcPct val="20000"/>
              </a:spcBef>
              <a:spcAft>
                <a:spcPts val="0"/>
              </a:spcAft>
              <a:buClrTx/>
              <a:buSzTx/>
              <a:buFontTx/>
              <a:buNone/>
              <a:tabLst/>
              <a:defRPr/>
            </a:pPr>
            <a:r>
              <a:rPr kumimoji="0" lang="ar-EG" sz="4800" b="1" i="0" u="none" strike="noStrike" kern="1200" cap="none" spc="0" normalizeH="0" baseline="0" noProof="0" dirty="0">
                <a:ln>
                  <a:noFill/>
                </a:ln>
                <a:solidFill>
                  <a:srgbClr val="FFFFFF"/>
                </a:solidFill>
                <a:effectLst/>
                <a:uLnTx/>
                <a:uFillTx/>
                <a:latin typeface="CS New Athanasius" panose="020B0500000000000000" pitchFamily="34" charset="0"/>
                <a:ea typeface="+mn-ea"/>
                <a:cs typeface="Times New Roman" panose="02020603050405020304" pitchFamily="18" charset="0"/>
              </a:rPr>
              <a:t>أيُّها الذي يُعلِّم يديَّ القتال. وجعلت ساعديَّ أقواساً من نحاس. ومنطقتني قوَّة في الحرب، وعقلت كل الذين قاموا عليَّ تَحتي.</a:t>
            </a:r>
          </a:p>
        </p:txBody>
      </p:sp>
      <p:sp>
        <p:nvSpPr>
          <p:cNvPr id="5" name="Title 1">
            <a:extLst>
              <a:ext uri="{FF2B5EF4-FFF2-40B4-BE49-F238E27FC236}">
                <a16:creationId xmlns:a16="http://schemas.microsoft.com/office/drawing/2014/main" id="{F22A2C5F-07A0-4A2A-A920-9529E707B715}"/>
              </a:ext>
            </a:extLst>
          </p:cNvPr>
          <p:cNvSpPr txBox="1">
            <a:spLocks/>
          </p:cNvSpPr>
          <p:nvPr/>
        </p:nvSpPr>
        <p:spPr bwMode="auto">
          <a:xfrm>
            <a:off x="0" y="3587408"/>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marL="0" marR="0" lvl="0" indent="0" algn="ctr" defTabSz="457200" rtl="1" eaLnBrk="1" fontAlgn="base" latinLnBrk="0" hangingPunct="1">
              <a:lnSpc>
                <a:spcPct val="100000"/>
              </a:lnSpc>
              <a:spcBef>
                <a:spcPct val="0"/>
              </a:spcBef>
              <a:spcAft>
                <a:spcPct val="0"/>
              </a:spcAft>
              <a:buClrTx/>
              <a:buSzTx/>
              <a:buFontTx/>
              <a:buNone/>
              <a:tabLst/>
              <a:defRPr/>
            </a:pPr>
            <a:r>
              <a:rPr kumimoji="0" lang="ar-EG" sz="44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المزمور ( 17 : 34 ، 40 )</a:t>
            </a:r>
          </a:p>
        </p:txBody>
      </p:sp>
    </p:spTree>
  </p:cSld>
  <p:clrMapOvr>
    <a:masterClrMapping/>
  </p:clrMapOvr>
  <p:transition spd="slow"/>
</p:sld>
</file>

<file path=ppt/slides/slide7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23C2D662-E7A0-40D9-B429-EC00A9D90D7B}"/>
              </a:ext>
            </a:extLst>
          </p:cNvPr>
          <p:cNvSpPr txBox="1"/>
          <p:nvPr/>
        </p:nvSpPr>
        <p:spPr>
          <a:xfrm>
            <a:off x="0" y="4345206"/>
            <a:ext cx="9144000" cy="2400657"/>
          </a:xfrm>
          <a:prstGeom prst="rect">
            <a:avLst/>
          </a:prstGeom>
          <a:noFill/>
        </p:spPr>
        <p:txBody>
          <a:bodyPr vert="horz" wrap="square" rtlCol="0">
            <a:spAutoFit/>
          </a:bodyPr>
          <a:lstStyle/>
          <a:p>
            <a:pPr marL="0" marR="0" lvl="0" indent="0" algn="justLow" defTabSz="457200" rtl="1" eaLnBrk="1" fontAlgn="auto" latinLnBrk="0" hangingPunct="1">
              <a:lnSpc>
                <a:spcPct val="100000"/>
              </a:lnSpc>
              <a:spcBef>
                <a:spcPct val="20000"/>
              </a:spcBef>
              <a:spcAft>
                <a:spcPts val="0"/>
              </a:spcAft>
              <a:buClrTx/>
              <a:buSzTx/>
              <a:buFontTx/>
              <a:buNone/>
              <a:tabLst/>
              <a:defRPr/>
            </a:pPr>
            <a:r>
              <a:rPr kumimoji="0" lang="ar-EG" sz="3000" b="1" i="0" u="none" strike="noStrike" kern="1200" cap="none" spc="0" normalizeH="0" baseline="0" noProof="0" dirty="0">
                <a:ln>
                  <a:noFill/>
                </a:ln>
                <a:solidFill>
                  <a:srgbClr val="FFFFFF"/>
                </a:solidFill>
                <a:effectLst/>
                <a:uLnTx/>
                <a:uFillTx/>
                <a:latin typeface="Calibri"/>
                <a:ea typeface="+mn-ea"/>
                <a:cs typeface="Times New Roman" panose="02020603050405020304" pitchFamily="18" charset="0"/>
              </a:rPr>
              <a:t>ها أنا أُرسلكم كغنم في وسط ذئاب، فكونوا حُكماء كالحيَّات وبُسطاء كالحمام. واحذروا من النَّاس، لأنَّهم سيُسلمونكم إلى مجالس، وفى مجامعهم يجلدونكم. وتُقدموا أمام مُلوك وولاة من أجلى شهادة لهُم وللأمم. فمتى أسلموكم فلا تهتمُّوا كيف أو بما تتكلَّمون، لأنَّكم تُعطَون في تلك السَّاعة ما تتكلَّمون به، لأنَّ لستُم أنتُم المُتكلِّمين بل روح أبيكُم الذي يتكلَّم فيكُم. </a:t>
            </a:r>
          </a:p>
        </p:txBody>
      </p:sp>
      <p:sp>
        <p:nvSpPr>
          <p:cNvPr id="3" name="Title 1">
            <a:extLst>
              <a:ext uri="{FF2B5EF4-FFF2-40B4-BE49-F238E27FC236}">
                <a16:creationId xmlns:a16="http://schemas.microsoft.com/office/drawing/2014/main" id="{2A562FF5-D176-42E8-8661-6C18AE02AF3A}"/>
              </a:ext>
            </a:extLst>
          </p:cNvPr>
          <p:cNvSpPr>
            <a:spLocks noGrp="1"/>
          </p:cNvSpPr>
          <p:nvPr/>
        </p:nvSpPr>
        <p:spPr bwMode="auto">
          <a:xfrm>
            <a:off x="0" y="3684494"/>
            <a:ext cx="9144000" cy="66071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rtl="1" eaLnBrk="0" fontAlgn="base" hangingPunct="0">
              <a:spcBef>
                <a:spcPct val="0"/>
              </a:spcBef>
              <a:spcAft>
                <a:spcPct val="0"/>
              </a:spcAft>
              <a:defRPr sz="4400" b="1" u="sng">
                <a:solidFill>
                  <a:srgbClr val="FFC000"/>
                </a:solidFill>
                <a:latin typeface="Times New Roman" pitchFamily="18" charset="0"/>
                <a:ea typeface="+mj-ea"/>
                <a:cs typeface="Times New Roman" pitchFamily="18" charset="0"/>
              </a:defRPr>
            </a:lvl1pPr>
            <a:lvl2pPr algn="ctr" rtl="1" eaLnBrk="0" fontAlgn="base" hangingPunct="0">
              <a:spcBef>
                <a:spcPct val="0"/>
              </a:spcBef>
              <a:spcAft>
                <a:spcPct val="0"/>
              </a:spcAft>
              <a:defRPr sz="3600">
                <a:solidFill>
                  <a:schemeClr val="bg1"/>
                </a:solidFill>
                <a:latin typeface="Calibri" pitchFamily="34" charset="0"/>
                <a:cs typeface="Times New Roman" pitchFamily="18" charset="0"/>
              </a:defRPr>
            </a:lvl2pPr>
            <a:lvl3pPr algn="ctr" rtl="1" eaLnBrk="0" fontAlgn="base" hangingPunct="0">
              <a:spcBef>
                <a:spcPct val="0"/>
              </a:spcBef>
              <a:spcAft>
                <a:spcPct val="0"/>
              </a:spcAft>
              <a:defRPr sz="3600">
                <a:solidFill>
                  <a:schemeClr val="bg1"/>
                </a:solidFill>
                <a:latin typeface="Calibri" pitchFamily="34" charset="0"/>
                <a:cs typeface="Times New Roman" pitchFamily="18" charset="0"/>
              </a:defRPr>
            </a:lvl3pPr>
            <a:lvl4pPr algn="ctr" rtl="1" eaLnBrk="0" fontAlgn="base" hangingPunct="0">
              <a:spcBef>
                <a:spcPct val="0"/>
              </a:spcBef>
              <a:spcAft>
                <a:spcPct val="0"/>
              </a:spcAft>
              <a:defRPr sz="3600">
                <a:solidFill>
                  <a:schemeClr val="bg1"/>
                </a:solidFill>
                <a:latin typeface="Calibri" pitchFamily="34" charset="0"/>
                <a:cs typeface="Times New Roman" pitchFamily="18" charset="0"/>
              </a:defRPr>
            </a:lvl4pPr>
            <a:lvl5pPr algn="ctr" rtl="1" eaLnBrk="0" fontAlgn="base" hangingPunct="0">
              <a:spcBef>
                <a:spcPct val="0"/>
              </a:spcBef>
              <a:spcAft>
                <a:spcPct val="0"/>
              </a:spcAft>
              <a:defRPr sz="3600">
                <a:solidFill>
                  <a:schemeClr val="bg1"/>
                </a:solidFill>
                <a:latin typeface="Calibri" pitchFamily="34" charset="0"/>
                <a:cs typeface="Times New Roman" pitchFamily="18" charset="0"/>
              </a:defRPr>
            </a:lvl5pPr>
            <a:lvl6pPr marL="457200" algn="ctr" rtl="1" eaLnBrk="1" fontAlgn="base" hangingPunct="1">
              <a:spcBef>
                <a:spcPct val="0"/>
              </a:spcBef>
              <a:spcAft>
                <a:spcPct val="0"/>
              </a:spcAft>
              <a:defRPr sz="3600">
                <a:solidFill>
                  <a:schemeClr val="bg1"/>
                </a:solidFill>
                <a:latin typeface="Arial" charset="0"/>
                <a:cs typeface="PT Bold Heading" pitchFamily="2" charset="-78"/>
              </a:defRPr>
            </a:lvl6pPr>
            <a:lvl7pPr marL="914400" algn="ctr" rtl="1" eaLnBrk="1" fontAlgn="base" hangingPunct="1">
              <a:spcBef>
                <a:spcPct val="0"/>
              </a:spcBef>
              <a:spcAft>
                <a:spcPct val="0"/>
              </a:spcAft>
              <a:defRPr sz="3600">
                <a:solidFill>
                  <a:schemeClr val="bg1"/>
                </a:solidFill>
                <a:latin typeface="Arial" charset="0"/>
                <a:cs typeface="PT Bold Heading" pitchFamily="2" charset="-78"/>
              </a:defRPr>
            </a:lvl7pPr>
            <a:lvl8pPr marL="1371600" algn="ctr" rtl="1" eaLnBrk="1" fontAlgn="base" hangingPunct="1">
              <a:spcBef>
                <a:spcPct val="0"/>
              </a:spcBef>
              <a:spcAft>
                <a:spcPct val="0"/>
              </a:spcAft>
              <a:defRPr sz="3600">
                <a:solidFill>
                  <a:schemeClr val="bg1"/>
                </a:solidFill>
                <a:latin typeface="Arial" charset="0"/>
                <a:cs typeface="PT Bold Heading" pitchFamily="2" charset="-78"/>
              </a:defRPr>
            </a:lvl8pPr>
            <a:lvl9pPr marL="1828800" algn="ctr" rtl="1" eaLnBrk="1" fontAlgn="base" hangingPunct="1">
              <a:spcBef>
                <a:spcPct val="0"/>
              </a:spcBef>
              <a:spcAft>
                <a:spcPct val="0"/>
              </a:spcAft>
              <a:defRPr sz="3600">
                <a:solidFill>
                  <a:schemeClr val="bg1"/>
                </a:solidFill>
                <a:latin typeface="Arial" charset="0"/>
                <a:cs typeface="PT Bold Heading" pitchFamily="2" charset="-78"/>
              </a:defRPr>
            </a:lvl9pPr>
          </a:lstStyle>
          <a:p>
            <a:pPr marL="0" marR="0" lvl="0" indent="0" algn="ctr" defTabSz="457200" rtl="1" eaLnBrk="0" fontAlgn="base" latinLnBrk="0" hangingPunct="0">
              <a:lnSpc>
                <a:spcPct val="100000"/>
              </a:lnSpc>
              <a:spcBef>
                <a:spcPct val="0"/>
              </a:spcBef>
              <a:spcAft>
                <a:spcPct val="0"/>
              </a:spcAft>
              <a:buClrTx/>
              <a:buSzTx/>
              <a:buFontTx/>
              <a:buNone/>
              <a:tabLst/>
              <a:defRPr/>
            </a:pPr>
            <a:r>
              <a:rPr kumimoji="0" lang="ar-SA" sz="4000" b="1" i="0" u="sng" strike="noStrike" kern="1200" cap="none" spc="0" normalizeH="0" baseline="0" noProof="0" dirty="0">
                <a:ln>
                  <a:noFill/>
                </a:ln>
                <a:solidFill>
                  <a:srgbClr val="FFC000"/>
                </a:solidFill>
                <a:effectLst/>
                <a:uLnTx/>
                <a:uFillTx/>
                <a:latin typeface="Times New Roman" pitchFamily="18" charset="0"/>
                <a:ea typeface="+mj-ea"/>
                <a:cs typeface="Times New Roman" pitchFamily="18" charset="0"/>
              </a:rPr>
              <a:t>الإنجيل من بشارة مُعلمنا متى البشير</a:t>
            </a:r>
            <a:r>
              <a:rPr kumimoji="0" lang="ar-EG" sz="4000" b="1" i="0" u="sng" strike="noStrike" kern="1200" cap="none" spc="0" normalizeH="0" baseline="0" noProof="0" dirty="0">
                <a:ln>
                  <a:noFill/>
                </a:ln>
                <a:solidFill>
                  <a:srgbClr val="FFC000"/>
                </a:solidFill>
                <a:effectLst/>
                <a:uLnTx/>
                <a:uFillTx/>
                <a:latin typeface="Times New Roman" pitchFamily="18" charset="0"/>
                <a:ea typeface="+mj-ea"/>
                <a:cs typeface="Times New Roman" pitchFamily="18" charset="0"/>
              </a:rPr>
              <a:t> </a:t>
            </a:r>
            <a:r>
              <a:rPr kumimoji="0" lang="ar-SA" sz="4000" b="1" i="0" u="sng" strike="noStrike" kern="1200" cap="none" spc="0" normalizeH="0" baseline="0" noProof="0" dirty="0">
                <a:ln>
                  <a:noFill/>
                </a:ln>
                <a:solidFill>
                  <a:srgbClr val="FFC000"/>
                </a:solidFill>
                <a:effectLst/>
                <a:uLnTx/>
                <a:uFillTx/>
                <a:latin typeface="Times New Roman" pitchFamily="18" charset="0"/>
                <a:ea typeface="+mj-ea"/>
                <a:cs typeface="Times New Roman" pitchFamily="18" charset="0"/>
              </a:rPr>
              <a:t>( 10 : 16 ـ 23 )</a:t>
            </a:r>
            <a:endParaRPr kumimoji="0" lang="en-US" sz="4000" b="1" i="0" u="sng" strike="noStrike" kern="1200" cap="none" spc="0" normalizeH="0" baseline="0" noProof="0" dirty="0">
              <a:ln>
                <a:noFill/>
              </a:ln>
              <a:solidFill>
                <a:srgbClr val="FFC000"/>
              </a:solidFill>
              <a:effectLst/>
              <a:uLnTx/>
              <a:uFillTx/>
              <a:latin typeface="Times New Roman" pitchFamily="18" charset="0"/>
              <a:ea typeface="+mj-ea"/>
              <a:cs typeface="Times New Roman" pitchFamily="18" charset="0"/>
            </a:endParaRPr>
          </a:p>
        </p:txBody>
      </p:sp>
    </p:spTree>
    <p:extLst>
      <p:ext uri="{BB962C8B-B14F-4D97-AF65-F5344CB8AC3E}">
        <p14:creationId xmlns:p14="http://schemas.microsoft.com/office/powerpoint/2010/main" val="1800683302"/>
      </p:ext>
    </p:extLst>
  </p:cSld>
  <p:clrMapOvr>
    <a:masterClrMapping/>
  </p:clrMapOvr>
</p:sld>
</file>

<file path=ppt/slides/slide7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568EA04A-EB2F-469E-8DE4-7054E3FF997A}"/>
              </a:ext>
            </a:extLst>
          </p:cNvPr>
          <p:cNvSpPr txBox="1"/>
          <p:nvPr/>
        </p:nvSpPr>
        <p:spPr>
          <a:xfrm>
            <a:off x="0" y="4345206"/>
            <a:ext cx="9144000" cy="2554545"/>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3200" b="1" i="0" u="none" strike="noStrike" kern="1200" cap="none" spc="0" normalizeH="0" baseline="0" noProof="0" dirty="0">
                <a:ln>
                  <a:noFill/>
                </a:ln>
                <a:solidFill>
                  <a:srgbClr val="FFFFFF"/>
                </a:solidFill>
                <a:effectLst/>
                <a:uLnTx/>
                <a:uFillTx/>
                <a:latin typeface="Calibri"/>
                <a:ea typeface="+mn-ea"/>
                <a:cs typeface="Times New Roman" panose="02020603050405020304" pitchFamily="18" charset="0"/>
              </a:rPr>
              <a:t>وسيُسلم الأخ أخاه إلى الموت، ويُسلم الأب ولدهُ، وتقوم الأولاد على آبائهم ويقتُلونَهُم، وتكونُون مُبغَضين من الجميع من أجل اسمي. والذى يصبِر إلى المُنتَهى فهذا يَخلُص. فإذا طردوكُم في هذه المدينة فاهرُبوا إلى الأُخرَى. فإنِّي َّ أقولُ لكُم لا تُتِمون جولان مُدُن إسرائيل حتى يأتي ابن الإنسان.</a:t>
            </a:r>
            <a:endParaRPr kumimoji="0" lang="en-GB"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1307862527"/>
      </p:ext>
    </p:extLst>
  </p:cSld>
  <p:clrMapOvr>
    <a:masterClrMapping/>
  </p:clrMapOvr>
</p:sld>
</file>

<file path=ppt/slides/slide7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596764"/>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78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1707775" y="0"/>
            <a:ext cx="1707776" cy="806824"/>
          </a:xfrm>
        </p:spPr>
        <p:txBody>
          <a:bodyPr/>
          <a:lstStyle/>
          <a:p>
            <a:pPr algn="ctr" rtl="1"/>
            <a:r>
              <a:rPr lang="ar-EG" sz="4400" b="1" u="sng" dirty="0">
                <a:solidFill>
                  <a:srgbClr val="FFC000"/>
                </a:solidFill>
              </a:rPr>
              <a:t>21 أبيب</a:t>
            </a:r>
            <a:endParaRPr lang="en-GB"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F15349BF-00F0-46C4-AC5B-7058AF6B1E51}"/>
              </a:ext>
            </a:extLst>
          </p:cNvPr>
          <p:cNvSpPr txBox="1"/>
          <p:nvPr/>
        </p:nvSpPr>
        <p:spPr>
          <a:xfrm>
            <a:off x="0" y="4824007"/>
            <a:ext cx="9144000" cy="1323439"/>
          </a:xfrm>
          <a:prstGeom prst="rect">
            <a:avLst/>
          </a:prstGeom>
          <a:noFill/>
        </p:spPr>
        <p:txBody>
          <a:bodyPr wrap="square" rtlCol="0">
            <a:spAutoFit/>
          </a:bodyPr>
          <a:lstStyle/>
          <a:p>
            <a:pPr marL="0" marR="0" lvl="0" indent="0" algn="ctr" defTabSz="914400" rtl="1" eaLnBrk="0" fontAlgn="base" latinLnBrk="0" hangingPunct="0">
              <a:lnSpc>
                <a:spcPct val="100000"/>
              </a:lnSpc>
              <a:spcBef>
                <a:spcPct val="20000"/>
              </a:spcBef>
              <a:spcAft>
                <a:spcPct val="0"/>
              </a:spcAft>
              <a:buClrTx/>
              <a:buSzTx/>
              <a:buFontTx/>
              <a:buNone/>
              <a:tabLst/>
              <a:defRPr/>
            </a:pPr>
            <a:r>
              <a:rPr kumimoji="0" lang="ar-EG" sz="8000" b="1" i="0" u="none" strike="noStrike" kern="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13 برمهات</a:t>
            </a:r>
            <a:endParaRPr kumimoji="0" lang="en-GB" sz="8000" b="1" i="0" u="sng" strike="noStrike" kern="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2262644254"/>
      </p:ext>
    </p:extLst>
  </p:cSld>
  <p:clrMapOvr>
    <a:masterClrMapping/>
  </p:clrMapOvr>
</p:sld>
</file>

<file path=ppt/slides/slide7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657562557"/>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78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1815353" y="1"/>
            <a:ext cx="1815352" cy="847164"/>
          </a:xfrm>
        </p:spPr>
        <p:txBody>
          <a:bodyPr/>
          <a:lstStyle/>
          <a:p>
            <a:pPr algn="ctr" rtl="1"/>
            <a:r>
              <a:rPr lang="ar-EG" sz="4800" b="1" u="sng" dirty="0">
                <a:solidFill>
                  <a:srgbClr val="FFC000"/>
                </a:solidFill>
              </a:rPr>
              <a:t>22 أبيب</a:t>
            </a:r>
            <a:endParaRPr lang="en-GB" sz="4400"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03A5FB0F-E65E-4019-AD56-1C1BF4D595DA}"/>
              </a:ext>
            </a:extLst>
          </p:cNvPr>
          <p:cNvSpPr txBox="1"/>
          <p:nvPr/>
        </p:nvSpPr>
        <p:spPr>
          <a:xfrm>
            <a:off x="0" y="4824007"/>
            <a:ext cx="9144000" cy="1323439"/>
          </a:xfrm>
          <a:prstGeom prst="rect">
            <a:avLst/>
          </a:prstGeom>
          <a:noFill/>
        </p:spPr>
        <p:txBody>
          <a:bodyPr wrap="square" rtlCol="0">
            <a:spAutoFit/>
          </a:bodyPr>
          <a:lstStyle/>
          <a:p>
            <a:pPr marL="0" marR="0" lvl="0" indent="0" algn="ctr" defTabSz="914400" rtl="1" eaLnBrk="0" fontAlgn="base" latinLnBrk="0" hangingPunct="0">
              <a:lnSpc>
                <a:spcPct val="100000"/>
              </a:lnSpc>
              <a:spcBef>
                <a:spcPct val="20000"/>
              </a:spcBef>
              <a:spcAft>
                <a:spcPct val="0"/>
              </a:spcAft>
              <a:buClrTx/>
              <a:buSzTx/>
              <a:buFontTx/>
              <a:buNone/>
              <a:tabLst/>
              <a:defRPr/>
            </a:pPr>
            <a:r>
              <a:rPr kumimoji="0" lang="ar-EG" sz="8000" b="1" i="0" u="none" strike="noStrike" kern="0" cap="none" spc="0" normalizeH="0" baseline="0" noProof="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0" cap="none" spc="0" normalizeH="0" baseline="0" noProof="0">
                <a:ln>
                  <a:noFill/>
                </a:ln>
                <a:solidFill>
                  <a:srgbClr val="FFC000"/>
                </a:solidFill>
                <a:effectLst/>
                <a:uLnTx/>
                <a:uFillTx/>
                <a:latin typeface="Arial" panose="020B0604020202020204" pitchFamily="34" charset="0"/>
                <a:ea typeface="+mn-ea"/>
                <a:cs typeface="Arial" panose="020B0604020202020204" pitchFamily="34" charset="0"/>
              </a:rPr>
              <a:t>27 برمودة</a:t>
            </a:r>
            <a:endParaRPr kumimoji="0" lang="en-GB" sz="8000" b="1" i="0" u="sng" strike="noStrike" kern="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61692695"/>
      </p:ext>
    </p:extLst>
  </p:cSld>
  <p:clrMapOvr>
    <a:masterClrMapping/>
  </p:clrMapOvr>
</p:sld>
</file>

<file path=ppt/slides/slide7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869490724"/>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1801906" y="1"/>
            <a:ext cx="1801906" cy="806824"/>
          </a:xfrm>
        </p:spPr>
        <p:txBody>
          <a:bodyPr/>
          <a:lstStyle/>
          <a:p>
            <a:pPr algn="ctr" rtl="1"/>
            <a:r>
              <a:rPr lang="ar-EG" sz="4800" b="1" u="sng" dirty="0">
                <a:solidFill>
                  <a:srgbClr val="FFC000"/>
                </a:solidFill>
              </a:rPr>
              <a:t>28 توت</a:t>
            </a:r>
            <a:endParaRPr lang="en-GB" sz="4800"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AB9D0AC6-D680-45DB-8659-00FA8DAD6734}"/>
              </a:ext>
            </a:extLst>
          </p:cNvPr>
          <p:cNvSpPr txBox="1"/>
          <p:nvPr/>
        </p:nvSpPr>
        <p:spPr>
          <a:xfrm>
            <a:off x="0" y="4824007"/>
            <a:ext cx="9144000" cy="1323439"/>
          </a:xfrm>
          <a:prstGeom prst="rect">
            <a:avLst/>
          </a:prstGeom>
          <a:noFill/>
        </p:spPr>
        <p:txBody>
          <a:bodyPr wrap="square" rtlCol="0">
            <a:spAutoFit/>
          </a:bodyPr>
          <a:lstStyle/>
          <a:p>
            <a:pPr marL="0" marR="0" lvl="0" indent="0" algn="ctr" defTabSz="914400" rtl="1" eaLnBrk="0" fontAlgn="base" latinLnBrk="0" hangingPunct="0">
              <a:lnSpc>
                <a:spcPct val="100000"/>
              </a:lnSpc>
              <a:spcBef>
                <a:spcPct val="20000"/>
              </a:spcBef>
              <a:spcAft>
                <a:spcPct val="0"/>
              </a:spcAft>
              <a:buClrTx/>
              <a:buSzTx/>
              <a:buFontTx/>
              <a:buNone/>
              <a:tabLst/>
              <a:defRPr/>
            </a:pPr>
            <a:r>
              <a:rPr kumimoji="0" lang="ar-EG" sz="8000" b="1" i="0" u="none" strike="noStrike" kern="0" cap="none" spc="0" normalizeH="0" baseline="0" noProof="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0" cap="none" spc="0" normalizeH="0" baseline="0" noProof="0">
                <a:ln>
                  <a:noFill/>
                </a:ln>
                <a:solidFill>
                  <a:srgbClr val="FFC000"/>
                </a:solidFill>
                <a:effectLst/>
                <a:uLnTx/>
                <a:uFillTx/>
                <a:latin typeface="Arial" panose="020B0604020202020204" pitchFamily="34" charset="0"/>
                <a:ea typeface="+mn-ea"/>
                <a:cs typeface="Arial" panose="020B0604020202020204" pitchFamily="34" charset="0"/>
              </a:rPr>
              <a:t>22 هاتور</a:t>
            </a:r>
            <a:endParaRPr kumimoji="0" lang="en-GB" sz="8000" b="1" i="0" u="sng" strike="noStrike" kern="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1311979699"/>
      </p:ext>
    </p:extLst>
  </p:cSld>
  <p:clrMapOvr>
    <a:masterClrMapping/>
  </p:clrMapOvr>
</p:sld>
</file>

<file path=ppt/slides/slide79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1949824" y="1"/>
            <a:ext cx="1949825" cy="806824"/>
          </a:xfrm>
        </p:spPr>
        <p:txBody>
          <a:bodyPr/>
          <a:lstStyle/>
          <a:p>
            <a:pPr algn="ctr" rtl="1"/>
            <a:r>
              <a:rPr lang="ar-EG" sz="4800" b="1" u="sng" dirty="0">
                <a:solidFill>
                  <a:srgbClr val="FFC000"/>
                </a:solidFill>
              </a:rPr>
              <a:t>23 أبيب</a:t>
            </a:r>
            <a:endParaRPr lang="en-GB" sz="4800" b="1" u="sng" dirty="0">
              <a:solidFill>
                <a:srgbClr val="FFC000"/>
              </a:solidFill>
            </a:endParaRPr>
          </a:p>
        </p:txBody>
      </p:sp>
      <p:sp>
        <p:nvSpPr>
          <p:cNvPr id="6" name="TextBox 5">
            <a:hlinkClick r:id="rId2" action="ppaction://hlinksldjump"/>
            <a:extLst>
              <a:ext uri="{FF2B5EF4-FFF2-40B4-BE49-F238E27FC236}">
                <a16:creationId xmlns:a16="http://schemas.microsoft.com/office/drawing/2014/main" id="{ADA2639C-0E3C-452C-B084-59D20501ADC5}"/>
              </a:ext>
            </a:extLst>
          </p:cNvPr>
          <p:cNvSpPr txBox="1"/>
          <p:nvPr/>
        </p:nvSpPr>
        <p:spPr>
          <a:xfrm>
            <a:off x="0" y="4932257"/>
            <a:ext cx="9144000" cy="1323439"/>
          </a:xfrm>
          <a:prstGeom prst="rect">
            <a:avLst/>
          </a:prstGeom>
          <a:noFill/>
        </p:spPr>
        <p:txBody>
          <a:bodyPr wrap="square" rtlCol="0">
            <a:spAutoFit/>
          </a:bodyPr>
          <a:lstStyle/>
          <a:p>
            <a:pPr marL="0" marR="0" lvl="0" indent="0" algn="ctr" defTabSz="914400" rtl="1" eaLnBrk="0" fontAlgn="base" latinLnBrk="0" hangingPunct="0">
              <a:lnSpc>
                <a:spcPct val="100000"/>
              </a:lnSpc>
              <a:spcBef>
                <a:spcPct val="20000"/>
              </a:spcBef>
              <a:spcAft>
                <a:spcPct val="0"/>
              </a:spcAft>
              <a:buClrTx/>
              <a:buSzTx/>
              <a:buFontTx/>
              <a:buNone/>
              <a:tabLst/>
              <a:defRPr/>
            </a:pPr>
            <a:r>
              <a:rPr kumimoji="0" lang="ar-EG" sz="8000" b="1" i="0" u="none" strike="noStrike" kern="0" cap="none" spc="0" normalizeH="0" baseline="0" noProof="0" dirty="0">
                <a:ln>
                  <a:noFill/>
                </a:ln>
                <a:solidFill>
                  <a:prstClr val="white"/>
                </a:solidFill>
                <a:effectLst/>
                <a:uLnTx/>
                <a:uFillTx/>
                <a:latin typeface="Calibri"/>
                <a:ea typeface="+mn-ea"/>
                <a:cs typeface="Arial" panose="020B0604020202020204" pitchFamily="34" charset="0"/>
              </a:rPr>
              <a:t>تقرأ فصول </a:t>
            </a:r>
            <a:r>
              <a:rPr kumimoji="0" lang="ar-EG" sz="8000" b="1" i="0" u="sng" strike="noStrike" kern="0" cap="none" spc="0" normalizeH="0" baseline="0" noProof="0" dirty="0">
                <a:ln>
                  <a:noFill/>
                </a:ln>
                <a:solidFill>
                  <a:srgbClr val="FFC000"/>
                </a:solidFill>
                <a:effectLst/>
                <a:uLnTx/>
                <a:uFillTx/>
                <a:latin typeface="Calibri"/>
                <a:ea typeface="+mn-ea"/>
                <a:cs typeface="Arial" panose="020B0604020202020204" pitchFamily="34" charset="0"/>
              </a:rPr>
              <a:t>27 هاتور</a:t>
            </a:r>
            <a:endParaRPr kumimoji="0" lang="en-GB" sz="8000" b="1" i="0" u="sng" strike="noStrike" kern="0" cap="none" spc="0" normalizeH="0" baseline="0" noProof="0" dirty="0">
              <a:ln>
                <a:noFill/>
              </a:ln>
              <a:solidFill>
                <a:srgbClr val="FFC000"/>
              </a:solidFill>
              <a:effectLst/>
              <a:uLnTx/>
              <a:uFillTx/>
              <a:latin typeface="Calibri"/>
              <a:ea typeface="+mn-ea"/>
              <a:cs typeface="+mn-cs"/>
            </a:endParaRPr>
          </a:p>
        </p:txBody>
      </p:sp>
    </p:spTree>
    <p:extLst>
      <p:ext uri="{BB962C8B-B14F-4D97-AF65-F5344CB8AC3E}">
        <p14:creationId xmlns:p14="http://schemas.microsoft.com/office/powerpoint/2010/main" val="2817852422"/>
      </p:ext>
    </p:extLst>
  </p:cSld>
  <p:clrMapOvr>
    <a:masterClrMapping/>
  </p:clrMapOvr>
</p:sld>
</file>

<file path=ppt/slides/slide7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458028947"/>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79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1842247" y="1"/>
            <a:ext cx="1842250" cy="806824"/>
          </a:xfrm>
        </p:spPr>
        <p:txBody>
          <a:bodyPr/>
          <a:lstStyle/>
          <a:p>
            <a:pPr algn="ctr" rtl="1"/>
            <a:r>
              <a:rPr lang="ar-EG" sz="4800" b="1" u="sng" dirty="0">
                <a:solidFill>
                  <a:srgbClr val="FFC000"/>
                </a:solidFill>
              </a:rPr>
              <a:t>24 أبيب</a:t>
            </a:r>
            <a:endParaRPr lang="en-GB" sz="4800"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CBE96778-A3D6-4544-9DF3-D87A1BA6CDEF}"/>
              </a:ext>
            </a:extLst>
          </p:cNvPr>
          <p:cNvSpPr txBox="1"/>
          <p:nvPr/>
        </p:nvSpPr>
        <p:spPr>
          <a:xfrm>
            <a:off x="0" y="4824007"/>
            <a:ext cx="9144000" cy="1323439"/>
          </a:xfrm>
          <a:prstGeom prst="rect">
            <a:avLst/>
          </a:prstGeom>
          <a:noFill/>
        </p:spPr>
        <p:txBody>
          <a:bodyPr wrap="square" rtlCol="0">
            <a:spAutoFit/>
          </a:bodyPr>
          <a:lstStyle/>
          <a:p>
            <a:pPr marL="0" marR="0" lvl="0" indent="0" algn="ctr" defTabSz="914400" rtl="1" eaLnBrk="0" fontAlgn="base" latinLnBrk="0" hangingPunct="0">
              <a:lnSpc>
                <a:spcPct val="100000"/>
              </a:lnSpc>
              <a:spcBef>
                <a:spcPct val="20000"/>
              </a:spcBef>
              <a:spcAft>
                <a:spcPct val="0"/>
              </a:spcAft>
              <a:buClrTx/>
              <a:buSzTx/>
              <a:buFontTx/>
              <a:buNone/>
              <a:tabLst/>
              <a:defRPr/>
            </a:pPr>
            <a:r>
              <a:rPr kumimoji="0" lang="ar-EG" sz="8000" b="1" i="0" u="none" strike="noStrike" kern="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15 هاتور</a:t>
            </a:r>
            <a:endParaRPr kumimoji="0" lang="en-GB" sz="8000" b="1" i="0" u="sng" strike="noStrike" kern="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1691250699"/>
      </p:ext>
    </p:extLst>
  </p:cSld>
  <p:clrMapOvr>
    <a:masterClrMapping/>
  </p:clrMapOvr>
</p:sld>
</file>

<file path=ppt/slides/slide7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654521991"/>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79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1922929" y="1"/>
            <a:ext cx="1922931" cy="806824"/>
          </a:xfrm>
        </p:spPr>
        <p:txBody>
          <a:bodyPr/>
          <a:lstStyle/>
          <a:p>
            <a:pPr algn="ctr" rtl="1"/>
            <a:r>
              <a:rPr lang="ar-EG" sz="4800" b="1" u="sng" dirty="0">
                <a:solidFill>
                  <a:srgbClr val="FFC000"/>
                </a:solidFill>
              </a:rPr>
              <a:t>25 أبيب</a:t>
            </a:r>
            <a:endParaRPr lang="en-GB" sz="4800" b="1" u="sng" dirty="0">
              <a:solidFill>
                <a:srgbClr val="FFC000"/>
              </a:solidFill>
            </a:endParaRPr>
          </a:p>
        </p:txBody>
      </p:sp>
      <p:sp>
        <p:nvSpPr>
          <p:cNvPr id="6" name="TextBox 5">
            <a:hlinkClick r:id="rId2" action="ppaction://hlinksldjump"/>
            <a:extLst>
              <a:ext uri="{FF2B5EF4-FFF2-40B4-BE49-F238E27FC236}">
                <a16:creationId xmlns:a16="http://schemas.microsoft.com/office/drawing/2014/main" id="{ADA2639C-0E3C-452C-B084-59D20501ADC5}"/>
              </a:ext>
            </a:extLst>
          </p:cNvPr>
          <p:cNvSpPr txBox="1"/>
          <p:nvPr/>
        </p:nvSpPr>
        <p:spPr>
          <a:xfrm>
            <a:off x="0" y="4878468"/>
            <a:ext cx="9144000" cy="1323439"/>
          </a:xfrm>
          <a:prstGeom prst="rect">
            <a:avLst/>
          </a:prstGeom>
          <a:noFill/>
        </p:spPr>
        <p:txBody>
          <a:bodyPr wrap="square" rtlCol="0">
            <a:spAutoFit/>
          </a:bodyPr>
          <a:lstStyle/>
          <a:p>
            <a:pPr marL="0" marR="0" lvl="0" indent="0" algn="ctr" defTabSz="914400" rtl="1" eaLnBrk="0" fontAlgn="base" latinLnBrk="0" hangingPunct="0">
              <a:lnSpc>
                <a:spcPct val="100000"/>
              </a:lnSpc>
              <a:spcBef>
                <a:spcPct val="20000"/>
              </a:spcBef>
              <a:spcAft>
                <a:spcPct val="0"/>
              </a:spcAft>
              <a:buClrTx/>
              <a:buSzTx/>
              <a:buFontTx/>
              <a:buNone/>
              <a:tabLst/>
              <a:defRPr/>
            </a:pPr>
            <a:r>
              <a:rPr kumimoji="0" lang="ar-EG" sz="8000" b="1" i="0" u="none" strike="noStrike" kern="0" cap="none" spc="0" normalizeH="0" baseline="0" noProof="0" dirty="0">
                <a:ln>
                  <a:noFill/>
                </a:ln>
                <a:solidFill>
                  <a:prstClr val="white"/>
                </a:solidFill>
                <a:effectLst/>
                <a:uLnTx/>
                <a:uFillTx/>
                <a:latin typeface="Calibri"/>
                <a:ea typeface="+mn-ea"/>
                <a:cs typeface="Arial" panose="020B0604020202020204" pitchFamily="34" charset="0"/>
              </a:rPr>
              <a:t>تقرأ فصول </a:t>
            </a:r>
            <a:r>
              <a:rPr kumimoji="0" lang="ar-EG" sz="8000" b="1" i="0" u="sng" strike="noStrike" kern="0" cap="none" spc="0" normalizeH="0" baseline="0" noProof="0" dirty="0">
                <a:ln>
                  <a:noFill/>
                </a:ln>
                <a:solidFill>
                  <a:srgbClr val="FFC000"/>
                </a:solidFill>
                <a:effectLst/>
                <a:uLnTx/>
                <a:uFillTx/>
                <a:latin typeface="Calibri"/>
                <a:ea typeface="+mn-ea"/>
                <a:cs typeface="Arial" panose="020B0604020202020204" pitchFamily="34" charset="0"/>
              </a:rPr>
              <a:t>25 هاتور</a:t>
            </a:r>
            <a:endParaRPr kumimoji="0" lang="en-GB" sz="8000" b="1" i="0" u="sng" strike="noStrike" kern="0" cap="none" spc="0" normalizeH="0" baseline="0" noProof="0" dirty="0">
              <a:ln>
                <a:noFill/>
              </a:ln>
              <a:solidFill>
                <a:srgbClr val="FFC000"/>
              </a:solidFill>
              <a:effectLst/>
              <a:uLnTx/>
              <a:uFillTx/>
              <a:latin typeface="Calibri"/>
              <a:ea typeface="+mn-ea"/>
              <a:cs typeface="+mn-cs"/>
            </a:endParaRPr>
          </a:p>
        </p:txBody>
      </p:sp>
    </p:spTree>
    <p:extLst>
      <p:ext uri="{BB962C8B-B14F-4D97-AF65-F5344CB8AC3E}">
        <p14:creationId xmlns:p14="http://schemas.microsoft.com/office/powerpoint/2010/main" val="22811237"/>
      </p:ext>
    </p:extLst>
  </p:cSld>
  <p:clrMapOvr>
    <a:masterClrMapping/>
  </p:clrMapOvr>
</p:sld>
</file>

<file path=ppt/slides/slide7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568399453"/>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79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1707776" y="1"/>
            <a:ext cx="1707776" cy="806824"/>
          </a:xfrm>
        </p:spPr>
        <p:txBody>
          <a:bodyPr>
            <a:normAutofit/>
          </a:bodyPr>
          <a:lstStyle/>
          <a:p>
            <a:pPr algn="ctr" rtl="1"/>
            <a:r>
              <a:rPr lang="ar-EG" b="1" u="sng" dirty="0">
                <a:solidFill>
                  <a:srgbClr val="FFC000"/>
                </a:solidFill>
              </a:rPr>
              <a:t>26 أبيب</a:t>
            </a:r>
            <a:endParaRPr lang="en-GB"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ECAE8DA3-583F-4590-AE66-435DD1A19A32}"/>
              </a:ext>
            </a:extLst>
          </p:cNvPr>
          <p:cNvSpPr txBox="1"/>
          <p:nvPr/>
        </p:nvSpPr>
        <p:spPr>
          <a:xfrm>
            <a:off x="0" y="4824007"/>
            <a:ext cx="9144000" cy="1200329"/>
          </a:xfrm>
          <a:prstGeom prst="rect">
            <a:avLst/>
          </a:prstGeom>
          <a:noFill/>
        </p:spPr>
        <p:txBody>
          <a:bodyPr wrap="square" rtlCol="0">
            <a:spAutoFit/>
          </a:bodyPr>
          <a:lstStyle/>
          <a:p>
            <a:pPr marL="0" marR="0" lvl="0" indent="0" algn="ctr" defTabSz="914400" rtl="1"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ar-EG" sz="80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120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8 توت</a:t>
            </a:r>
            <a:endParaRPr kumimoji="0" lang="en-GB" sz="8000" b="1" i="0" u="sng" strike="noStrike" kern="120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2817753343"/>
      </p:ext>
    </p:extLst>
  </p:cSld>
  <p:clrMapOvr>
    <a:masterClrMapping/>
  </p:clrMapOvr>
</p:sld>
</file>

<file path=ppt/slides/slide7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28962925"/>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79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1694329" y="1"/>
            <a:ext cx="1694331" cy="806824"/>
          </a:xfrm>
        </p:spPr>
        <p:txBody>
          <a:bodyPr/>
          <a:lstStyle/>
          <a:p>
            <a:pPr algn="ctr" rtl="1"/>
            <a:r>
              <a:rPr lang="ar-EG" sz="4400" b="1" u="sng" dirty="0">
                <a:solidFill>
                  <a:srgbClr val="FFC000"/>
                </a:solidFill>
              </a:rPr>
              <a:t>27 أبيب</a:t>
            </a:r>
            <a:endParaRPr lang="en-GB" sz="4400"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CBE96778-A3D6-4544-9DF3-D87A1BA6CDEF}"/>
              </a:ext>
            </a:extLst>
          </p:cNvPr>
          <p:cNvSpPr txBox="1"/>
          <p:nvPr/>
        </p:nvSpPr>
        <p:spPr>
          <a:xfrm>
            <a:off x="0" y="4824007"/>
            <a:ext cx="9144000" cy="1323439"/>
          </a:xfrm>
          <a:prstGeom prst="rect">
            <a:avLst/>
          </a:prstGeom>
          <a:noFill/>
        </p:spPr>
        <p:txBody>
          <a:bodyPr wrap="square" rtlCol="0">
            <a:spAutoFit/>
          </a:bodyPr>
          <a:lstStyle/>
          <a:p>
            <a:pPr marL="0" marR="0" lvl="0" indent="0" algn="ctr" defTabSz="914400" rtl="1" eaLnBrk="0" fontAlgn="base" latinLnBrk="0" hangingPunct="0">
              <a:lnSpc>
                <a:spcPct val="100000"/>
              </a:lnSpc>
              <a:spcBef>
                <a:spcPct val="20000"/>
              </a:spcBef>
              <a:spcAft>
                <a:spcPct val="0"/>
              </a:spcAft>
              <a:buClrTx/>
              <a:buSzTx/>
              <a:buFontTx/>
              <a:buNone/>
              <a:tabLst/>
              <a:defRPr/>
            </a:pPr>
            <a:r>
              <a:rPr kumimoji="0" lang="ar-EG" sz="8000" b="1" i="0" u="none" strike="noStrike" kern="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23 برمودة</a:t>
            </a:r>
            <a:endParaRPr kumimoji="0" lang="en-GB" sz="8000" b="1" i="0" u="sng" strike="noStrike" kern="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4045874508"/>
      </p:ext>
    </p:extLst>
  </p:cSld>
  <p:clrMapOvr>
    <a:masterClrMapping/>
  </p:clrMapOvr>
</p:sld>
</file>

<file path=ppt/slides/slide7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11982406"/>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6386" name="Title 1"/>
          <p:cNvSpPr>
            <a:spLocks noGrp="1"/>
          </p:cNvSpPr>
          <p:nvPr>
            <p:ph type="title"/>
          </p:nvPr>
        </p:nvSpPr>
        <p:spPr bwMode="auto">
          <a:xfrm>
            <a:off x="0" y="3644153"/>
            <a:ext cx="9144000" cy="712694"/>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eaLnBrk="1" hangingPunct="1"/>
            <a:r>
              <a:rPr lang="ar-SA"/>
              <a:t>الإنجيل من بشارة مُعلمنا </a:t>
            </a:r>
            <a:r>
              <a:rPr lang="ar-EG"/>
              <a:t>متى ( 14 : 1 ـ 12 )</a:t>
            </a:r>
            <a:endParaRPr lang="en-US"/>
          </a:p>
        </p:txBody>
      </p:sp>
      <p:sp>
        <p:nvSpPr>
          <p:cNvPr id="16387" name="Content Placeholder 2"/>
          <p:cNvSpPr>
            <a:spLocks noGrp="1"/>
          </p:cNvSpPr>
          <p:nvPr>
            <p:ph idx="4294967295"/>
          </p:nvPr>
        </p:nvSpPr>
        <p:spPr bwMode="auto">
          <a:xfrm>
            <a:off x="0" y="4356847"/>
            <a:ext cx="9144000" cy="258532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indent="0" algn="r" rtl="1" eaLnBrk="1" hangingPunct="1">
              <a:buFontTx/>
              <a:buNone/>
            </a:pPr>
            <a:r>
              <a:rPr lang="ar-SA" sz="3000" b="1" dirty="0">
                <a:cs typeface="Times New Roman" panose="02020603050405020304" pitchFamily="18" charset="0"/>
              </a:rPr>
              <a:t>وفي ذلك الزمنِ سَمِعَ هيرُودُسُ رئيسُ الرُّبعِ خَبَرَ يسوعَ، فقال لفتيانهِ: " هذا هو يوحنَّا الصابغُ فإنَّهُ قام من الأمواتِ، ومن أجل هذا تُعمَلُ بهِ القوَّاتُ ".</a:t>
            </a:r>
            <a:r>
              <a:rPr lang="en-US" sz="3000" b="1" dirty="0">
                <a:cs typeface="Times New Roman" panose="02020603050405020304" pitchFamily="18" charset="0"/>
              </a:rPr>
              <a:t> </a:t>
            </a:r>
            <a:r>
              <a:rPr lang="ar-SA" sz="3000" b="1" dirty="0">
                <a:cs typeface="Times New Roman" panose="02020603050405020304" pitchFamily="18" charset="0"/>
              </a:rPr>
              <a:t>فإنَّ هيرُودُسَ كان قد أمسكَ يوحنَّا وربطهُ وَطَرَحَهُ في السجنِ من أجل هِيرُودِيَّا امرأةِ فِيلُبُّس أخيهِ، لأنَّ يوحنَّا كان يقول لهُ: " لا يَحِلُّ لكَ أن تتخذها ".</a:t>
            </a:r>
            <a:r>
              <a:rPr lang="ar-EG" sz="3000" b="1" dirty="0">
                <a:cs typeface="Times New Roman" panose="02020603050405020304" pitchFamily="18" charset="0"/>
              </a:rPr>
              <a:t> </a:t>
            </a:r>
            <a:r>
              <a:rPr lang="ar-SA" sz="3000" b="1" dirty="0">
                <a:cs typeface="Times New Roman" panose="02020603050405020304" pitchFamily="18" charset="0"/>
              </a:rPr>
              <a:t>وأراد أن يَقتلهُ فخاف من الجمع، لأنَّهُ كان عِندَهُم مِثلَ نَبِيٍّ. فلمَّا كان يوم مَولِدُ هِيرُودُسَ، رقصت ابنةُ هِيرُودِيَّا في الوسط فَسَرَّتْ هِيرُودُسَ. </a:t>
            </a:r>
          </a:p>
        </p:txBody>
      </p:sp>
    </p:spTree>
  </p:cSld>
  <p:clrMapOvr>
    <a:masterClrMapping/>
  </p:clrMapOvr>
  <p:transition spd="slow"/>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51897951"/>
      </p:ext>
    </p:extLst>
  </p:cSld>
  <p:clrMapOvr>
    <a:masterClrMapping/>
  </p:clrMapOvr>
  <p:transition advClick="0" advTm="0"/>
</p:sld>
</file>

<file path=ppt/slides/slide80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1761565" y="1"/>
            <a:ext cx="1761565" cy="806824"/>
          </a:xfrm>
        </p:spPr>
        <p:txBody>
          <a:bodyPr>
            <a:normAutofit/>
          </a:bodyPr>
          <a:lstStyle/>
          <a:p>
            <a:pPr algn="ctr" rtl="1"/>
            <a:r>
              <a:rPr lang="ar-EG" sz="4400" b="1" u="sng" dirty="0">
                <a:solidFill>
                  <a:srgbClr val="FFC000"/>
                </a:solidFill>
                <a:latin typeface="Times New Roman" panose="02020603050405020304" pitchFamily="18" charset="0"/>
                <a:cs typeface="Times New Roman" panose="02020603050405020304" pitchFamily="18" charset="0"/>
              </a:rPr>
              <a:t>28 أبيب</a:t>
            </a:r>
            <a:endParaRPr lang="en-GB" sz="4400"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991C036F-65DD-490E-A99B-544371063533}"/>
              </a:ext>
            </a:extLst>
          </p:cNvPr>
          <p:cNvSpPr txBox="1"/>
          <p:nvPr/>
        </p:nvSpPr>
        <p:spPr>
          <a:xfrm>
            <a:off x="-1" y="4958478"/>
            <a:ext cx="9144001" cy="1200329"/>
          </a:xfrm>
          <a:prstGeom prst="rect">
            <a:avLst/>
          </a:prstGeom>
          <a:noFill/>
        </p:spPr>
        <p:txBody>
          <a:bodyPr wrap="square" rtlCol="0">
            <a:spAutoFit/>
          </a:bodyPr>
          <a:lstStyle/>
          <a:p>
            <a:pPr marL="0" marR="0" lvl="0" indent="0" algn="ctr" defTabSz="914400" rtl="1"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ar-EG" sz="80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120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30 طوبة</a:t>
            </a:r>
            <a:endParaRPr kumimoji="0" lang="en-GB" sz="8000" b="1" i="0" u="sng" strike="noStrike" kern="120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969665980"/>
      </p:ext>
    </p:extLst>
  </p:cSld>
  <p:clrMapOvr>
    <a:masterClrMapping/>
  </p:clrMapOvr>
</p:sld>
</file>

<file path=ppt/slides/slide8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287591660"/>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80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1761565" y="1"/>
            <a:ext cx="1761565" cy="682170"/>
          </a:xfrm>
        </p:spPr>
        <p:txBody>
          <a:bodyPr>
            <a:noAutofit/>
          </a:bodyPr>
          <a:lstStyle/>
          <a:p>
            <a:pPr algn="ctr" rtl="1"/>
            <a:r>
              <a:rPr lang="ar-EG" b="1" u="sng" dirty="0">
                <a:solidFill>
                  <a:srgbClr val="FFC000"/>
                </a:solidFill>
              </a:rPr>
              <a:t>29 أبيب</a:t>
            </a:r>
            <a:endParaRPr lang="en-GB"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ECAE8DA3-583F-4590-AE66-435DD1A19A32}"/>
              </a:ext>
            </a:extLst>
          </p:cNvPr>
          <p:cNvSpPr txBox="1"/>
          <p:nvPr/>
        </p:nvSpPr>
        <p:spPr>
          <a:xfrm>
            <a:off x="0" y="4877795"/>
            <a:ext cx="9144000" cy="1200329"/>
          </a:xfrm>
          <a:prstGeom prst="rect">
            <a:avLst/>
          </a:prstGeom>
          <a:noFill/>
        </p:spPr>
        <p:txBody>
          <a:bodyPr wrap="square" rtlCol="0">
            <a:spAutoFit/>
          </a:bodyPr>
          <a:lstStyle/>
          <a:p>
            <a:pPr marL="0" marR="0" lvl="0" indent="0" algn="ctr" defTabSz="914400" rtl="1"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ar-EG" sz="80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120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5 أبيب</a:t>
            </a:r>
            <a:endParaRPr kumimoji="0" lang="en-GB" sz="8000" b="1" i="0" u="sng" strike="noStrike" kern="120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502129741"/>
      </p:ext>
    </p:extLst>
  </p:cSld>
  <p:clrMapOvr>
    <a:masterClrMapping/>
  </p:clrMapOvr>
</p:sld>
</file>

<file path=ppt/slides/slide8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419078050"/>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80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1896035" y="1"/>
            <a:ext cx="1896035" cy="806824"/>
          </a:xfrm>
        </p:spPr>
        <p:txBody>
          <a:bodyPr/>
          <a:lstStyle/>
          <a:p>
            <a:pPr algn="ctr" rtl="1"/>
            <a:r>
              <a:rPr lang="ar-EG" sz="4800" b="1" u="sng" dirty="0">
                <a:solidFill>
                  <a:srgbClr val="FFC000"/>
                </a:solidFill>
              </a:rPr>
              <a:t>30 أبيب</a:t>
            </a:r>
            <a:endParaRPr lang="en-GB" sz="4800" b="1" u="sng" dirty="0">
              <a:solidFill>
                <a:srgbClr val="FFC000"/>
              </a:solidFill>
            </a:endParaRPr>
          </a:p>
        </p:txBody>
      </p:sp>
      <p:sp>
        <p:nvSpPr>
          <p:cNvPr id="6" name="TextBox 5">
            <a:hlinkClick r:id="rId2" action="ppaction://hlinksldjump"/>
            <a:extLst>
              <a:ext uri="{FF2B5EF4-FFF2-40B4-BE49-F238E27FC236}">
                <a16:creationId xmlns:a16="http://schemas.microsoft.com/office/drawing/2014/main" id="{ADA2639C-0E3C-452C-B084-59D20501ADC5}"/>
              </a:ext>
            </a:extLst>
          </p:cNvPr>
          <p:cNvSpPr txBox="1"/>
          <p:nvPr/>
        </p:nvSpPr>
        <p:spPr>
          <a:xfrm>
            <a:off x="0" y="4945704"/>
            <a:ext cx="9144000" cy="1323439"/>
          </a:xfrm>
          <a:prstGeom prst="rect">
            <a:avLst/>
          </a:prstGeom>
          <a:noFill/>
        </p:spPr>
        <p:txBody>
          <a:bodyPr wrap="square" rtlCol="0">
            <a:spAutoFit/>
          </a:bodyPr>
          <a:lstStyle/>
          <a:p>
            <a:pPr marL="0" marR="0" lvl="0" indent="0" algn="ctr" defTabSz="914400" rtl="1" eaLnBrk="0" fontAlgn="base" latinLnBrk="0" hangingPunct="0">
              <a:lnSpc>
                <a:spcPct val="100000"/>
              </a:lnSpc>
              <a:spcBef>
                <a:spcPct val="20000"/>
              </a:spcBef>
              <a:spcAft>
                <a:spcPct val="0"/>
              </a:spcAft>
              <a:buClrTx/>
              <a:buSzTx/>
              <a:buFontTx/>
              <a:buNone/>
              <a:tabLst/>
              <a:defRPr/>
            </a:pPr>
            <a:r>
              <a:rPr kumimoji="0" lang="ar-EG" sz="8000" b="1" i="0" u="none" strike="noStrike" kern="0" cap="none" spc="0" normalizeH="0" baseline="0" noProof="0">
                <a:ln>
                  <a:noFill/>
                </a:ln>
                <a:solidFill>
                  <a:prstClr val="white"/>
                </a:solidFill>
                <a:effectLst/>
                <a:uLnTx/>
                <a:uFillTx/>
                <a:latin typeface="Calibri"/>
                <a:ea typeface="+mn-ea"/>
                <a:cs typeface="Arial" panose="020B0604020202020204" pitchFamily="34" charset="0"/>
              </a:rPr>
              <a:t>تقرأ فصول </a:t>
            </a:r>
            <a:r>
              <a:rPr kumimoji="0" lang="ar-EG" sz="8000" b="1" i="0" u="sng" strike="noStrike" kern="0" cap="none" spc="0" normalizeH="0" baseline="0" noProof="0">
                <a:ln>
                  <a:noFill/>
                </a:ln>
                <a:solidFill>
                  <a:srgbClr val="FFC000"/>
                </a:solidFill>
                <a:effectLst/>
                <a:uLnTx/>
                <a:uFillTx/>
                <a:latin typeface="Calibri"/>
                <a:ea typeface="+mn-ea"/>
                <a:cs typeface="Arial" panose="020B0604020202020204" pitchFamily="34" charset="0"/>
              </a:rPr>
              <a:t>22 هاتور</a:t>
            </a:r>
            <a:endParaRPr kumimoji="0" lang="en-GB" sz="8000" b="1" i="0" u="sng" strike="noStrike" kern="0" cap="none" spc="0" normalizeH="0" baseline="0" noProof="0" dirty="0">
              <a:ln>
                <a:noFill/>
              </a:ln>
              <a:solidFill>
                <a:srgbClr val="FFC000"/>
              </a:solidFill>
              <a:effectLst/>
              <a:uLnTx/>
              <a:uFillTx/>
              <a:latin typeface="Calibri"/>
              <a:ea typeface="+mn-ea"/>
              <a:cs typeface="+mn-cs"/>
            </a:endParaRPr>
          </a:p>
        </p:txBody>
      </p:sp>
    </p:spTree>
    <p:extLst>
      <p:ext uri="{BB962C8B-B14F-4D97-AF65-F5344CB8AC3E}">
        <p14:creationId xmlns:p14="http://schemas.microsoft.com/office/powerpoint/2010/main" val="173750243"/>
      </p:ext>
    </p:extLst>
  </p:cSld>
  <p:clrMapOvr>
    <a:masterClrMapping/>
  </p:clrMapOvr>
</p:sld>
</file>

<file path=ppt/slides/slide8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173127283"/>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80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1828799" y="1"/>
            <a:ext cx="1828802" cy="806824"/>
          </a:xfrm>
        </p:spPr>
        <p:txBody>
          <a:bodyPr/>
          <a:lstStyle/>
          <a:p>
            <a:pPr algn="ctr" rtl="1"/>
            <a:r>
              <a:rPr lang="ar-EG" sz="4400" b="1" u="sng" dirty="0">
                <a:solidFill>
                  <a:srgbClr val="FFC000"/>
                </a:solidFill>
              </a:rPr>
              <a:t>1 مسرى</a:t>
            </a:r>
            <a:endParaRPr lang="en-GB" sz="4400"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CBE96778-A3D6-4544-9DF3-D87A1BA6CDEF}"/>
              </a:ext>
            </a:extLst>
          </p:cNvPr>
          <p:cNvSpPr txBox="1"/>
          <p:nvPr/>
        </p:nvSpPr>
        <p:spPr>
          <a:xfrm>
            <a:off x="0" y="4824007"/>
            <a:ext cx="9144000" cy="1323439"/>
          </a:xfrm>
          <a:prstGeom prst="rect">
            <a:avLst/>
          </a:prstGeom>
          <a:noFill/>
        </p:spPr>
        <p:txBody>
          <a:bodyPr wrap="square" rtlCol="0">
            <a:spAutoFit/>
          </a:bodyPr>
          <a:lstStyle/>
          <a:p>
            <a:pPr marL="0" marR="0" lvl="0" indent="0" algn="ctr" defTabSz="914400" rtl="1" eaLnBrk="0" fontAlgn="base" latinLnBrk="0" hangingPunct="0">
              <a:lnSpc>
                <a:spcPct val="100000"/>
              </a:lnSpc>
              <a:spcBef>
                <a:spcPct val="20000"/>
              </a:spcBef>
              <a:spcAft>
                <a:spcPct val="0"/>
              </a:spcAft>
              <a:buClrTx/>
              <a:buSzTx/>
              <a:buFontTx/>
              <a:buNone/>
              <a:tabLst/>
              <a:defRPr/>
            </a:pPr>
            <a:r>
              <a:rPr kumimoji="0" lang="ar-EG" sz="8000" b="1" i="0" u="none" strike="noStrike" kern="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15 هاتور</a:t>
            </a:r>
            <a:endParaRPr kumimoji="0" lang="en-GB" sz="8000" b="1" i="0" u="sng" strike="noStrike" kern="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2350229712"/>
      </p:ext>
    </p:extLst>
  </p:cSld>
  <p:clrMapOvr>
    <a:masterClrMapping/>
  </p:clrMapOvr>
</p:sld>
</file>

<file path=ppt/slides/slide8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659708331"/>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80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1801905" y="1"/>
            <a:ext cx="1801906" cy="806824"/>
          </a:xfrm>
        </p:spPr>
        <p:txBody>
          <a:bodyPr>
            <a:normAutofit/>
          </a:bodyPr>
          <a:lstStyle/>
          <a:p>
            <a:pPr algn="ctr" rtl="1"/>
            <a:r>
              <a:rPr lang="ar-EG" sz="4400" b="1" u="sng" dirty="0">
                <a:solidFill>
                  <a:srgbClr val="FFC000"/>
                </a:solidFill>
                <a:latin typeface="Times New Roman" panose="02020603050405020304" pitchFamily="18" charset="0"/>
                <a:cs typeface="Times New Roman" panose="02020603050405020304" pitchFamily="18" charset="0"/>
              </a:rPr>
              <a:t>2 مسرى</a:t>
            </a:r>
            <a:endParaRPr lang="en-GB" sz="4400"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991C036F-65DD-490E-A99B-544371063533}"/>
              </a:ext>
            </a:extLst>
          </p:cNvPr>
          <p:cNvSpPr txBox="1"/>
          <p:nvPr/>
        </p:nvSpPr>
        <p:spPr>
          <a:xfrm>
            <a:off x="0" y="4945030"/>
            <a:ext cx="9144000" cy="1200329"/>
          </a:xfrm>
          <a:prstGeom prst="rect">
            <a:avLst/>
          </a:prstGeom>
          <a:noFill/>
        </p:spPr>
        <p:txBody>
          <a:bodyPr wrap="square" rtlCol="0">
            <a:spAutoFit/>
          </a:bodyPr>
          <a:lstStyle/>
          <a:p>
            <a:pPr marL="0" marR="0" lvl="0" indent="0" algn="ctr" defTabSz="914400" rtl="1"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ar-EG" sz="80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120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30 طوبة</a:t>
            </a:r>
            <a:endParaRPr kumimoji="0" lang="en-GB" sz="8000" b="1" i="0" u="sng" strike="noStrike" kern="120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2657242697"/>
      </p:ext>
    </p:extLst>
  </p:cSld>
  <p:clrMapOvr>
    <a:masterClrMapping/>
  </p:clrMapOvr>
</p:sld>
</file>

<file path=ppt/slides/slide8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5345793"/>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1721224" y="1"/>
            <a:ext cx="1721224" cy="806824"/>
          </a:xfrm>
        </p:spPr>
        <p:txBody>
          <a:bodyPr>
            <a:normAutofit/>
          </a:bodyPr>
          <a:lstStyle/>
          <a:p>
            <a:pPr algn="ctr" rtl="1"/>
            <a:r>
              <a:rPr lang="en-US" b="1" u="sng" dirty="0">
                <a:solidFill>
                  <a:srgbClr val="FFC000"/>
                </a:solidFill>
                <a:latin typeface="Times New Roman" panose="02020603050405020304" pitchFamily="18" charset="0"/>
                <a:cs typeface="Times New Roman" panose="02020603050405020304" pitchFamily="18" charset="0"/>
              </a:rPr>
              <a:t>29</a:t>
            </a:r>
            <a:r>
              <a:rPr lang="ar-EG" b="1" u="sng" dirty="0">
                <a:solidFill>
                  <a:srgbClr val="FFC000"/>
                </a:solidFill>
              </a:rPr>
              <a:t> توت</a:t>
            </a:r>
            <a:endParaRPr lang="en-GB"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991C036F-65DD-490E-A99B-544371063533}"/>
              </a:ext>
            </a:extLst>
          </p:cNvPr>
          <p:cNvSpPr txBox="1"/>
          <p:nvPr/>
        </p:nvSpPr>
        <p:spPr>
          <a:xfrm>
            <a:off x="0" y="4971925"/>
            <a:ext cx="9144000" cy="1200329"/>
          </a:xfrm>
          <a:prstGeom prst="rect">
            <a:avLst/>
          </a:prstGeom>
          <a:noFill/>
        </p:spPr>
        <p:txBody>
          <a:bodyPr wrap="square" rtlCol="0">
            <a:spAutoFit/>
          </a:bodyPr>
          <a:lstStyle/>
          <a:p>
            <a:pPr marL="0" marR="0" lvl="0" indent="0" algn="ctr" defTabSz="914400" rtl="1"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ar-EG" sz="8000" b="1" i="0" u="none" strike="noStrike" kern="1200" cap="none" spc="0" normalizeH="0" baseline="0" noProof="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1200" cap="none" spc="0" normalizeH="0" baseline="0" noProof="0">
                <a:ln>
                  <a:noFill/>
                </a:ln>
                <a:solidFill>
                  <a:srgbClr val="FFC000"/>
                </a:solidFill>
                <a:effectLst/>
                <a:uLnTx/>
                <a:uFillTx/>
                <a:latin typeface="Arial" panose="020B0604020202020204" pitchFamily="34" charset="0"/>
                <a:ea typeface="+mn-ea"/>
                <a:cs typeface="Arial" panose="020B0604020202020204" pitchFamily="34" charset="0"/>
              </a:rPr>
              <a:t>30 طوبة</a:t>
            </a:r>
            <a:endParaRPr kumimoji="0" lang="en-GB" sz="8000" b="1" i="0" u="sng" strike="noStrike" kern="120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521363640"/>
      </p:ext>
    </p:extLst>
  </p:cSld>
  <p:clrMapOvr>
    <a:masterClrMapping/>
  </p:clrMapOvr>
</p:sld>
</file>

<file path=ppt/slides/slide8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65890" name="Title 1"/>
          <p:cNvSpPr>
            <a:spLocks noGrp="1"/>
          </p:cNvSpPr>
          <p:nvPr>
            <p:ph type="title"/>
          </p:nvPr>
        </p:nvSpPr>
        <p:spPr bwMode="auto">
          <a:xfrm>
            <a:off x="-1815354" y="19050"/>
            <a:ext cx="1815353"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ar-EG" dirty="0"/>
              <a:t>3 مسرى</a:t>
            </a:r>
            <a:endParaRPr lang="en-US" dirty="0"/>
          </a:p>
        </p:txBody>
      </p:sp>
      <p:sp>
        <p:nvSpPr>
          <p:cNvPr id="165892" name="Content Placeholder 3"/>
          <p:cNvSpPr txBox="1">
            <a:spLocks/>
          </p:cNvSpPr>
          <p:nvPr/>
        </p:nvSpPr>
        <p:spPr bwMode="auto">
          <a:xfrm>
            <a:off x="-1" y="4842747"/>
            <a:ext cx="9144000"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ctr" defTabSz="457200" rtl="1" eaLnBrk="1" fontAlgn="auto" latinLnBrk="0" hangingPunct="1">
              <a:lnSpc>
                <a:spcPct val="100000"/>
              </a:lnSpc>
              <a:spcBef>
                <a:spcPct val="20000"/>
              </a:spcBef>
              <a:spcAft>
                <a:spcPts val="0"/>
              </a:spcAft>
              <a:buClrTx/>
              <a:buSzTx/>
              <a:buFontTx/>
              <a:buNone/>
              <a:tabLst/>
              <a:defRPr/>
            </a:pPr>
            <a:r>
              <a:rPr kumimoji="0" lang="ar-EG" sz="4800" b="1" i="0" u="none" strike="noStrike" kern="1200" cap="none" spc="0" normalizeH="0" baseline="0" noProof="0" dirty="0">
                <a:ln>
                  <a:noFill/>
                </a:ln>
                <a:solidFill>
                  <a:srgbClr val="FFFFFF"/>
                </a:solidFill>
                <a:effectLst/>
                <a:uLnTx/>
                <a:uFillTx/>
                <a:latin typeface="CS New Athanasius" panose="020B0500000000000000" pitchFamily="34" charset="0"/>
                <a:ea typeface="+mn-ea"/>
                <a:cs typeface="Times New Roman" panose="02020603050405020304" pitchFamily="18" charset="0"/>
              </a:rPr>
              <a:t>فأقام على الصَّخرةِ رجليَّ. وسهَّل خُطواتي. وجعل في فمي تسبيحاً جديداً. وسبحاً لإلهنا.</a:t>
            </a:r>
          </a:p>
        </p:txBody>
      </p:sp>
      <p:sp>
        <p:nvSpPr>
          <p:cNvPr id="5" name="Title 1">
            <a:extLst>
              <a:ext uri="{FF2B5EF4-FFF2-40B4-BE49-F238E27FC236}">
                <a16:creationId xmlns:a16="http://schemas.microsoft.com/office/drawing/2014/main" id="{26F3D17D-DBFA-4C0F-85C4-5C1962A17156}"/>
              </a:ext>
            </a:extLst>
          </p:cNvPr>
          <p:cNvSpPr txBox="1">
            <a:spLocks/>
          </p:cNvSpPr>
          <p:nvPr/>
        </p:nvSpPr>
        <p:spPr bwMode="auto">
          <a:xfrm>
            <a:off x="0" y="3581837"/>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marL="0" marR="0" lvl="0" indent="0" algn="ctr" defTabSz="457200" rtl="1" eaLnBrk="1" fontAlgn="base" latinLnBrk="0" hangingPunct="1">
              <a:lnSpc>
                <a:spcPct val="100000"/>
              </a:lnSpc>
              <a:spcBef>
                <a:spcPct val="0"/>
              </a:spcBef>
              <a:spcAft>
                <a:spcPct val="0"/>
              </a:spcAft>
              <a:buClrTx/>
              <a:buSzTx/>
              <a:buFontTx/>
              <a:buNone/>
              <a:tabLst/>
              <a:defRPr/>
            </a:pPr>
            <a:r>
              <a:rPr kumimoji="0" lang="ar-EG" sz="44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المزمور ( 39 : 3 )</a:t>
            </a:r>
          </a:p>
        </p:txBody>
      </p:sp>
    </p:spTree>
  </p:cSld>
  <p:clrMapOvr>
    <a:masterClrMapping/>
  </p:clrMapOvr>
  <p:transition spd="slow"/>
</p:sld>
</file>

<file path=ppt/slides/slide8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D927C788-CFAC-4FF8-AD42-3EB5337D6A68}"/>
              </a:ext>
            </a:extLst>
          </p:cNvPr>
          <p:cNvSpPr txBox="1"/>
          <p:nvPr/>
        </p:nvSpPr>
        <p:spPr>
          <a:xfrm>
            <a:off x="0" y="4466229"/>
            <a:ext cx="9144000" cy="2246769"/>
          </a:xfrm>
          <a:prstGeom prst="rect">
            <a:avLst/>
          </a:prstGeom>
          <a:noFill/>
        </p:spPr>
        <p:txBody>
          <a:bodyPr vert="horz" rtlCol="0">
            <a:spAutoFit/>
          </a:bodyPr>
          <a:lstStyle/>
          <a:p>
            <a:pPr marL="0" marR="0" lvl="0" indent="0" algn="justLow" defTabSz="457200" rtl="1" eaLnBrk="1" fontAlgn="auto" latinLnBrk="0" hangingPunct="1">
              <a:lnSpc>
                <a:spcPct val="100000"/>
              </a:lnSpc>
              <a:spcBef>
                <a:spcPct val="20000"/>
              </a:spcBef>
              <a:spcAft>
                <a:spcPts val="0"/>
              </a:spcAft>
              <a:buClrTx/>
              <a:buSzTx/>
              <a:buFontTx/>
              <a:buNone/>
              <a:tabLst/>
              <a:defRPr/>
            </a:pPr>
            <a:r>
              <a:rPr kumimoji="0" lang="ar-EG" sz="2800" b="1" i="0" u="none" strike="noStrike" kern="1200" cap="none" spc="0" normalizeH="0" baseline="0" noProof="0" dirty="0">
                <a:ln>
                  <a:noFill/>
                </a:ln>
                <a:solidFill>
                  <a:srgbClr val="FFFFFF"/>
                </a:solidFill>
                <a:effectLst/>
                <a:uLnTx/>
                <a:uFillTx/>
                <a:latin typeface="Calibri"/>
                <a:ea typeface="+mn-ea"/>
                <a:cs typeface="Times New Roman" panose="02020603050405020304" pitchFamily="18" charset="0"/>
              </a:rPr>
              <a:t>لأنَّهُ يوجد كثيرونَ سيقولونَ لي في ذلك اليَوم: ياربُّ ياربُّ، أَليسَ بِاسمك تنبَّأنا، وبِاسمك أخرجنا شياطين، وبِاسمك صنعنا قوَّاتٍ كثيرةً؟ فحينئذٍ أُظهِر لهم إني لا أعرفكُم قطُّ! إذهبوا عنِّي يا فاعلي الإثم! فكلُّ مَن يَسمع أقوالي هذه ويعمل بها، أُشبِّهُه برجُلٍ عاقلٍ، بنى بيته على الصَّخر. فنزل المطر، وجاءت الأنهارُ، وهبَّت الرِّياحُ، وصدمت ذلك البيت فلم يسقُط، لأنَّ أساسه كان ثابتاً على الصَّخرِ.</a:t>
            </a:r>
          </a:p>
        </p:txBody>
      </p:sp>
      <p:sp>
        <p:nvSpPr>
          <p:cNvPr id="3" name="Title 1">
            <a:extLst>
              <a:ext uri="{FF2B5EF4-FFF2-40B4-BE49-F238E27FC236}">
                <a16:creationId xmlns:a16="http://schemas.microsoft.com/office/drawing/2014/main" id="{2AFB558C-93F6-4206-9FE5-CEFED61553AC}"/>
              </a:ext>
            </a:extLst>
          </p:cNvPr>
          <p:cNvSpPr>
            <a:spLocks noGrp="1"/>
          </p:cNvSpPr>
          <p:nvPr/>
        </p:nvSpPr>
        <p:spPr bwMode="auto">
          <a:xfrm>
            <a:off x="0" y="3724835"/>
            <a:ext cx="9144000" cy="620371"/>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rtl="1" eaLnBrk="0" fontAlgn="base" hangingPunct="0">
              <a:spcBef>
                <a:spcPct val="0"/>
              </a:spcBef>
              <a:spcAft>
                <a:spcPct val="0"/>
              </a:spcAft>
              <a:defRPr sz="4400" b="1" u="sng">
                <a:solidFill>
                  <a:srgbClr val="FFC000"/>
                </a:solidFill>
                <a:latin typeface="Times New Roman" pitchFamily="18" charset="0"/>
                <a:ea typeface="+mj-ea"/>
                <a:cs typeface="Times New Roman" pitchFamily="18" charset="0"/>
              </a:defRPr>
            </a:lvl1pPr>
            <a:lvl2pPr algn="ctr" rtl="1" eaLnBrk="0" fontAlgn="base" hangingPunct="0">
              <a:spcBef>
                <a:spcPct val="0"/>
              </a:spcBef>
              <a:spcAft>
                <a:spcPct val="0"/>
              </a:spcAft>
              <a:defRPr sz="3600">
                <a:solidFill>
                  <a:schemeClr val="bg1"/>
                </a:solidFill>
                <a:latin typeface="Calibri" pitchFamily="34" charset="0"/>
                <a:cs typeface="Times New Roman" pitchFamily="18" charset="0"/>
              </a:defRPr>
            </a:lvl2pPr>
            <a:lvl3pPr algn="ctr" rtl="1" eaLnBrk="0" fontAlgn="base" hangingPunct="0">
              <a:spcBef>
                <a:spcPct val="0"/>
              </a:spcBef>
              <a:spcAft>
                <a:spcPct val="0"/>
              </a:spcAft>
              <a:defRPr sz="3600">
                <a:solidFill>
                  <a:schemeClr val="bg1"/>
                </a:solidFill>
                <a:latin typeface="Calibri" pitchFamily="34" charset="0"/>
                <a:cs typeface="Times New Roman" pitchFamily="18" charset="0"/>
              </a:defRPr>
            </a:lvl3pPr>
            <a:lvl4pPr algn="ctr" rtl="1" eaLnBrk="0" fontAlgn="base" hangingPunct="0">
              <a:spcBef>
                <a:spcPct val="0"/>
              </a:spcBef>
              <a:spcAft>
                <a:spcPct val="0"/>
              </a:spcAft>
              <a:defRPr sz="3600">
                <a:solidFill>
                  <a:schemeClr val="bg1"/>
                </a:solidFill>
                <a:latin typeface="Calibri" pitchFamily="34" charset="0"/>
                <a:cs typeface="Times New Roman" pitchFamily="18" charset="0"/>
              </a:defRPr>
            </a:lvl4pPr>
            <a:lvl5pPr algn="ctr" rtl="1" eaLnBrk="0" fontAlgn="base" hangingPunct="0">
              <a:spcBef>
                <a:spcPct val="0"/>
              </a:spcBef>
              <a:spcAft>
                <a:spcPct val="0"/>
              </a:spcAft>
              <a:defRPr sz="3600">
                <a:solidFill>
                  <a:schemeClr val="bg1"/>
                </a:solidFill>
                <a:latin typeface="Calibri" pitchFamily="34" charset="0"/>
                <a:cs typeface="Times New Roman" pitchFamily="18" charset="0"/>
              </a:defRPr>
            </a:lvl5pPr>
            <a:lvl6pPr marL="457200" algn="ctr" rtl="1" eaLnBrk="1" fontAlgn="base" hangingPunct="1">
              <a:spcBef>
                <a:spcPct val="0"/>
              </a:spcBef>
              <a:spcAft>
                <a:spcPct val="0"/>
              </a:spcAft>
              <a:defRPr sz="3600">
                <a:solidFill>
                  <a:schemeClr val="bg1"/>
                </a:solidFill>
                <a:latin typeface="Arial" charset="0"/>
                <a:cs typeface="PT Bold Heading" pitchFamily="2" charset="-78"/>
              </a:defRPr>
            </a:lvl6pPr>
            <a:lvl7pPr marL="914400" algn="ctr" rtl="1" eaLnBrk="1" fontAlgn="base" hangingPunct="1">
              <a:spcBef>
                <a:spcPct val="0"/>
              </a:spcBef>
              <a:spcAft>
                <a:spcPct val="0"/>
              </a:spcAft>
              <a:defRPr sz="3600">
                <a:solidFill>
                  <a:schemeClr val="bg1"/>
                </a:solidFill>
                <a:latin typeface="Arial" charset="0"/>
                <a:cs typeface="PT Bold Heading" pitchFamily="2" charset="-78"/>
              </a:defRPr>
            </a:lvl7pPr>
            <a:lvl8pPr marL="1371600" algn="ctr" rtl="1" eaLnBrk="1" fontAlgn="base" hangingPunct="1">
              <a:spcBef>
                <a:spcPct val="0"/>
              </a:spcBef>
              <a:spcAft>
                <a:spcPct val="0"/>
              </a:spcAft>
              <a:defRPr sz="3600">
                <a:solidFill>
                  <a:schemeClr val="bg1"/>
                </a:solidFill>
                <a:latin typeface="Arial" charset="0"/>
                <a:cs typeface="PT Bold Heading" pitchFamily="2" charset="-78"/>
              </a:defRPr>
            </a:lvl8pPr>
            <a:lvl9pPr marL="1828800" algn="ctr" rtl="1" eaLnBrk="1" fontAlgn="base" hangingPunct="1">
              <a:spcBef>
                <a:spcPct val="0"/>
              </a:spcBef>
              <a:spcAft>
                <a:spcPct val="0"/>
              </a:spcAft>
              <a:defRPr sz="3600">
                <a:solidFill>
                  <a:schemeClr val="bg1"/>
                </a:solidFill>
                <a:latin typeface="Arial" charset="0"/>
                <a:cs typeface="PT Bold Heading" pitchFamily="2" charset="-78"/>
              </a:defRPr>
            </a:lvl9pPr>
          </a:lstStyle>
          <a:p>
            <a:pPr marL="0" marR="0" lvl="0" indent="0" algn="ctr" defTabSz="457200" rtl="1" eaLnBrk="0" fontAlgn="base" latinLnBrk="0" hangingPunct="0">
              <a:lnSpc>
                <a:spcPct val="100000"/>
              </a:lnSpc>
              <a:spcBef>
                <a:spcPct val="0"/>
              </a:spcBef>
              <a:spcAft>
                <a:spcPct val="0"/>
              </a:spcAft>
              <a:buClrTx/>
              <a:buSzTx/>
              <a:buFontTx/>
              <a:buNone/>
              <a:tabLst/>
              <a:defRPr/>
            </a:pPr>
            <a:r>
              <a:rPr kumimoji="0" lang="ar-SA" sz="3800" b="1" i="0" u="sng" strike="noStrike" kern="1200" cap="none" spc="0" normalizeH="0" baseline="0" noProof="0" dirty="0">
                <a:ln>
                  <a:noFill/>
                </a:ln>
                <a:solidFill>
                  <a:srgbClr val="FFC000"/>
                </a:solidFill>
                <a:effectLst/>
                <a:uLnTx/>
                <a:uFillTx/>
                <a:latin typeface="Times New Roman" pitchFamily="18" charset="0"/>
                <a:ea typeface="+mj-ea"/>
                <a:cs typeface="Times New Roman" pitchFamily="18" charset="0"/>
              </a:rPr>
              <a:t>الإنجيل من بشارة مُعلمنا</a:t>
            </a:r>
            <a:r>
              <a:rPr kumimoji="0" lang="ar-EG" sz="3800" b="1" i="0" u="sng" strike="noStrike" kern="1200" cap="none" spc="0" normalizeH="0" baseline="0" noProof="0" dirty="0">
                <a:ln>
                  <a:noFill/>
                </a:ln>
                <a:solidFill>
                  <a:srgbClr val="FFC000"/>
                </a:solidFill>
                <a:effectLst/>
                <a:uLnTx/>
                <a:uFillTx/>
                <a:latin typeface="Times New Roman" pitchFamily="18" charset="0"/>
                <a:ea typeface="+mj-ea"/>
                <a:cs typeface="Times New Roman" pitchFamily="18" charset="0"/>
              </a:rPr>
              <a:t> مار</a:t>
            </a:r>
            <a:r>
              <a:rPr kumimoji="0" lang="ar-SA" sz="3800" b="1" i="0" u="sng" strike="noStrike" kern="1200" cap="none" spc="0" normalizeH="0" baseline="0" noProof="0" dirty="0">
                <a:ln>
                  <a:noFill/>
                </a:ln>
                <a:solidFill>
                  <a:srgbClr val="FFC000"/>
                </a:solidFill>
                <a:effectLst/>
                <a:uLnTx/>
                <a:uFillTx/>
                <a:latin typeface="Times New Roman" pitchFamily="18" charset="0"/>
                <a:ea typeface="+mj-ea"/>
                <a:cs typeface="Times New Roman" pitchFamily="18" charset="0"/>
              </a:rPr>
              <a:t> متى</a:t>
            </a:r>
            <a:r>
              <a:rPr kumimoji="0" lang="ar-EG" sz="3800" b="1" i="0" u="sng" strike="noStrike" kern="1200" cap="none" spc="0" normalizeH="0" baseline="0" noProof="0" dirty="0">
                <a:ln>
                  <a:noFill/>
                </a:ln>
                <a:solidFill>
                  <a:srgbClr val="FFC000"/>
                </a:solidFill>
                <a:effectLst/>
                <a:uLnTx/>
                <a:uFillTx/>
                <a:latin typeface="Times New Roman" pitchFamily="18" charset="0"/>
                <a:ea typeface="+mj-ea"/>
                <a:cs typeface="Times New Roman" pitchFamily="18" charset="0"/>
              </a:rPr>
              <a:t> البشير</a:t>
            </a:r>
            <a:r>
              <a:rPr kumimoji="0" lang="ar-SA" sz="3800" b="1" i="0" u="sng" strike="noStrike" kern="1200" cap="none" spc="0" normalizeH="0" baseline="0" noProof="0" dirty="0">
                <a:ln>
                  <a:noFill/>
                </a:ln>
                <a:solidFill>
                  <a:srgbClr val="FFC000"/>
                </a:solidFill>
                <a:effectLst/>
                <a:uLnTx/>
                <a:uFillTx/>
                <a:latin typeface="Times New Roman" pitchFamily="18" charset="0"/>
                <a:ea typeface="+mj-ea"/>
                <a:cs typeface="Times New Roman" pitchFamily="18" charset="0"/>
              </a:rPr>
              <a:t> ( 7 : 22 ـ 25 )</a:t>
            </a:r>
            <a:endParaRPr kumimoji="0" lang="en-US" sz="3800" b="1" i="0" u="sng" strike="noStrike" kern="1200" cap="none" spc="0" normalizeH="0" baseline="0" noProof="0" dirty="0">
              <a:ln>
                <a:noFill/>
              </a:ln>
              <a:solidFill>
                <a:srgbClr val="FFC000"/>
              </a:solidFill>
              <a:effectLst/>
              <a:uLnTx/>
              <a:uFillTx/>
              <a:latin typeface="Times New Roman" pitchFamily="18" charset="0"/>
              <a:ea typeface="+mj-ea"/>
              <a:cs typeface="Times New Roman" pitchFamily="18" charset="0"/>
            </a:endParaRPr>
          </a:p>
        </p:txBody>
      </p:sp>
    </p:spTree>
    <p:extLst>
      <p:ext uri="{BB962C8B-B14F-4D97-AF65-F5344CB8AC3E}">
        <p14:creationId xmlns:p14="http://schemas.microsoft.com/office/powerpoint/2010/main" val="4055022419"/>
      </p:ext>
    </p:extLst>
  </p:cSld>
  <p:clrMapOvr>
    <a:masterClrMapping/>
  </p:clrMapOvr>
</p:sld>
</file>

<file path=ppt/slides/slide8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185564239"/>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8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1815353" y="1"/>
            <a:ext cx="1815353" cy="806824"/>
          </a:xfrm>
        </p:spPr>
        <p:txBody>
          <a:bodyPr>
            <a:normAutofit/>
          </a:bodyPr>
          <a:lstStyle/>
          <a:p>
            <a:pPr algn="ctr" rtl="1"/>
            <a:r>
              <a:rPr lang="ar-EG" b="1" u="sng" dirty="0">
                <a:solidFill>
                  <a:srgbClr val="FFC000"/>
                </a:solidFill>
              </a:rPr>
              <a:t>4 مسرى</a:t>
            </a:r>
            <a:endParaRPr lang="en-GB"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ECAE8DA3-583F-4590-AE66-435DD1A19A32}"/>
              </a:ext>
            </a:extLst>
          </p:cNvPr>
          <p:cNvSpPr txBox="1"/>
          <p:nvPr/>
        </p:nvSpPr>
        <p:spPr>
          <a:xfrm>
            <a:off x="0" y="4824007"/>
            <a:ext cx="9144000" cy="1200329"/>
          </a:xfrm>
          <a:prstGeom prst="rect">
            <a:avLst/>
          </a:prstGeom>
          <a:noFill/>
        </p:spPr>
        <p:txBody>
          <a:bodyPr wrap="square" rtlCol="0">
            <a:spAutoFit/>
          </a:bodyPr>
          <a:lstStyle/>
          <a:p>
            <a:pPr marL="0" marR="0" lvl="0" indent="0" algn="ctr" defTabSz="914400" rtl="1"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ar-EG" sz="80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120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8 توت</a:t>
            </a:r>
            <a:endParaRPr kumimoji="0" lang="en-GB" sz="8000" b="1" i="0" u="sng" strike="noStrike" kern="120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2002616311"/>
      </p:ext>
    </p:extLst>
  </p:cSld>
  <p:clrMapOvr>
    <a:masterClrMapping/>
  </p:clrMapOvr>
</p:sld>
</file>

<file path=ppt/slides/slide8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927744273"/>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8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1828800" y="1"/>
            <a:ext cx="1828800" cy="806824"/>
          </a:xfrm>
        </p:spPr>
        <p:txBody>
          <a:bodyPr>
            <a:normAutofit/>
          </a:bodyPr>
          <a:lstStyle/>
          <a:p>
            <a:pPr algn="ctr" rtl="1"/>
            <a:r>
              <a:rPr lang="ar-EG" sz="4400" b="1" u="sng" dirty="0">
                <a:solidFill>
                  <a:srgbClr val="FFC000"/>
                </a:solidFill>
                <a:latin typeface="Times New Roman" panose="02020603050405020304" pitchFamily="18" charset="0"/>
                <a:cs typeface="Times New Roman" panose="02020603050405020304" pitchFamily="18" charset="0"/>
              </a:rPr>
              <a:t>5 مسرى</a:t>
            </a:r>
            <a:endParaRPr lang="en-GB" sz="4400"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991C036F-65DD-490E-A99B-544371063533}"/>
              </a:ext>
            </a:extLst>
          </p:cNvPr>
          <p:cNvSpPr txBox="1"/>
          <p:nvPr/>
        </p:nvSpPr>
        <p:spPr>
          <a:xfrm>
            <a:off x="0" y="4824007"/>
            <a:ext cx="9144000" cy="1200329"/>
          </a:xfrm>
          <a:prstGeom prst="rect">
            <a:avLst/>
          </a:prstGeom>
          <a:noFill/>
        </p:spPr>
        <p:txBody>
          <a:bodyPr wrap="square" rtlCol="0">
            <a:spAutoFit/>
          </a:bodyPr>
          <a:lstStyle/>
          <a:p>
            <a:pPr marL="0" marR="0" lvl="0" indent="0" algn="ctr" defTabSz="914400" rtl="1"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ar-EG" sz="80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120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26 طوبة</a:t>
            </a:r>
            <a:endParaRPr kumimoji="0" lang="en-GB" sz="8000" b="1" i="0" u="sng" strike="noStrike" kern="120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767297108"/>
      </p:ext>
    </p:extLst>
  </p:cSld>
  <p:clrMapOvr>
    <a:masterClrMapping/>
  </p:clrMapOvr>
</p:sld>
</file>

<file path=ppt/slides/slide8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9625406"/>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8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1801905" y="1"/>
            <a:ext cx="1801906" cy="806824"/>
          </a:xfrm>
        </p:spPr>
        <p:txBody>
          <a:bodyPr>
            <a:normAutofit/>
          </a:bodyPr>
          <a:lstStyle/>
          <a:p>
            <a:pPr algn="ctr" rtl="1"/>
            <a:r>
              <a:rPr lang="ar-EG" sz="4400" b="1" u="sng" dirty="0">
                <a:solidFill>
                  <a:srgbClr val="FFC000"/>
                </a:solidFill>
                <a:latin typeface="Times New Roman" panose="02020603050405020304" pitchFamily="18" charset="0"/>
                <a:cs typeface="Times New Roman" panose="02020603050405020304" pitchFamily="18" charset="0"/>
              </a:rPr>
              <a:t>6 مسرى</a:t>
            </a:r>
            <a:endParaRPr lang="en-GB" sz="4400"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991C036F-65DD-490E-A99B-544371063533}"/>
              </a:ext>
            </a:extLst>
          </p:cNvPr>
          <p:cNvSpPr txBox="1"/>
          <p:nvPr/>
        </p:nvSpPr>
        <p:spPr>
          <a:xfrm>
            <a:off x="0" y="4824007"/>
            <a:ext cx="9144000" cy="1200329"/>
          </a:xfrm>
          <a:prstGeom prst="rect">
            <a:avLst/>
          </a:prstGeom>
          <a:noFill/>
        </p:spPr>
        <p:txBody>
          <a:bodyPr wrap="square" rtlCol="0">
            <a:spAutoFit/>
          </a:bodyPr>
          <a:lstStyle/>
          <a:p>
            <a:pPr marL="0" marR="0" lvl="0" indent="0" algn="ctr" defTabSz="914400" rtl="1"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ar-EG" sz="80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120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30 طوبة</a:t>
            </a:r>
            <a:endParaRPr kumimoji="0" lang="en-GB" sz="8000" b="1" i="0" u="sng" strike="noStrike" kern="120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3620328304"/>
      </p:ext>
    </p:extLst>
  </p:cSld>
  <p:clrMapOvr>
    <a:masterClrMapping/>
  </p:clrMapOvr>
</p:sld>
</file>

<file path=ppt/slides/slide8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982721744"/>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8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1815353" y="1"/>
            <a:ext cx="1815354" cy="806824"/>
          </a:xfrm>
        </p:spPr>
        <p:txBody>
          <a:bodyPr>
            <a:normAutofit/>
          </a:bodyPr>
          <a:lstStyle/>
          <a:p>
            <a:pPr algn="ctr" rtl="1"/>
            <a:r>
              <a:rPr lang="ar-EG" sz="4400" b="1" u="sng" dirty="0">
                <a:solidFill>
                  <a:srgbClr val="FFC000"/>
                </a:solidFill>
                <a:latin typeface="Times New Roman" panose="02020603050405020304" pitchFamily="18" charset="0"/>
                <a:cs typeface="Times New Roman" panose="02020603050405020304" pitchFamily="18" charset="0"/>
              </a:rPr>
              <a:t>7 مسرى</a:t>
            </a:r>
            <a:endParaRPr lang="en-GB" sz="4400"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991C036F-65DD-490E-A99B-544371063533}"/>
              </a:ext>
            </a:extLst>
          </p:cNvPr>
          <p:cNvSpPr txBox="1"/>
          <p:nvPr/>
        </p:nvSpPr>
        <p:spPr>
          <a:xfrm>
            <a:off x="0" y="4824007"/>
            <a:ext cx="9144000" cy="1200329"/>
          </a:xfrm>
          <a:prstGeom prst="rect">
            <a:avLst/>
          </a:prstGeom>
          <a:noFill/>
        </p:spPr>
        <p:txBody>
          <a:bodyPr wrap="square" rtlCol="0">
            <a:spAutoFit/>
          </a:bodyPr>
          <a:lstStyle/>
          <a:p>
            <a:pPr marL="0" marR="0" lvl="0" indent="0" algn="ctr" defTabSz="914400" rtl="1"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ar-EG" sz="80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120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26 توت</a:t>
            </a:r>
            <a:endParaRPr kumimoji="0" lang="en-GB" sz="8000" b="1" i="0" u="sng" strike="noStrike" kern="120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1605391705"/>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90211112"/>
      </p:ext>
    </p:extLst>
  </p:cSld>
  <p:clrMapOvr>
    <a:masterClrMapping/>
  </p:clrMapOvr>
  <p:transition advClick="0" advTm="0"/>
</p:sld>
</file>

<file path=ppt/slides/slide8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36486692"/>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8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1869141" y="1"/>
            <a:ext cx="1869141" cy="820270"/>
          </a:xfrm>
        </p:spPr>
        <p:txBody>
          <a:bodyPr/>
          <a:lstStyle/>
          <a:p>
            <a:pPr algn="ctr" rtl="1"/>
            <a:r>
              <a:rPr kumimoji="0" lang="ar-EG" sz="4400" b="1" i="0" u="sng" strike="noStrike" kern="0" cap="none" spc="0" normalizeH="0" baseline="0" noProof="0" dirty="0">
                <a:ln>
                  <a:noFill/>
                </a:ln>
                <a:solidFill>
                  <a:srgbClr val="FFC000"/>
                </a:solidFill>
                <a:effectLst/>
                <a:uLnTx/>
                <a:uFillTx/>
                <a:ea typeface="+mn-ea"/>
              </a:rPr>
              <a:t>8 مسرى</a:t>
            </a:r>
            <a:endParaRPr lang="en-GB" sz="4400" b="1" u="sng" dirty="0">
              <a:solidFill>
                <a:srgbClr val="FFC000"/>
              </a:solidFill>
            </a:endParaRPr>
          </a:p>
        </p:txBody>
      </p:sp>
      <p:sp>
        <p:nvSpPr>
          <p:cNvPr id="6" name="TextBox 5">
            <a:hlinkClick r:id="rId2" action="ppaction://hlinksldjump"/>
            <a:extLst>
              <a:ext uri="{FF2B5EF4-FFF2-40B4-BE49-F238E27FC236}">
                <a16:creationId xmlns:a16="http://schemas.microsoft.com/office/drawing/2014/main" id="{D19A9E9E-F63E-4CB2-86F1-6D5F1E3F29BC}"/>
              </a:ext>
            </a:extLst>
          </p:cNvPr>
          <p:cNvSpPr txBox="1"/>
          <p:nvPr/>
        </p:nvSpPr>
        <p:spPr>
          <a:xfrm>
            <a:off x="-1" y="4891916"/>
            <a:ext cx="9144001" cy="1323439"/>
          </a:xfrm>
          <a:prstGeom prst="rect">
            <a:avLst/>
          </a:prstGeom>
          <a:noFill/>
        </p:spPr>
        <p:txBody>
          <a:bodyPr wrap="square" rtlCol="0">
            <a:spAutoFit/>
          </a:bodyPr>
          <a:lstStyle/>
          <a:p>
            <a:pPr marL="0" marR="0" lvl="0" indent="0" algn="ctr" defTabSz="914400" rtl="1" eaLnBrk="0" fontAlgn="base" latinLnBrk="0" hangingPunct="0">
              <a:lnSpc>
                <a:spcPct val="100000"/>
              </a:lnSpc>
              <a:spcBef>
                <a:spcPct val="20000"/>
              </a:spcBef>
              <a:spcAft>
                <a:spcPct val="0"/>
              </a:spcAft>
              <a:buClrTx/>
              <a:buSzTx/>
              <a:buFontTx/>
              <a:buNone/>
              <a:tabLst/>
              <a:defRPr/>
            </a:pPr>
            <a:r>
              <a:rPr kumimoji="0" lang="ar-EG" sz="8000" b="1" i="0" u="none" strike="noStrike" kern="0" cap="none" spc="0" normalizeH="0" baseline="0" noProof="0" dirty="0">
                <a:ln>
                  <a:noFill/>
                </a:ln>
                <a:solidFill>
                  <a:prstClr val="white"/>
                </a:solidFill>
                <a:effectLst/>
                <a:uLnTx/>
                <a:uFillTx/>
                <a:latin typeface="Calibri"/>
                <a:ea typeface="+mn-ea"/>
                <a:cs typeface="Arial" panose="020B0604020202020204" pitchFamily="34" charset="0"/>
              </a:rPr>
              <a:t>تقرأ فصول </a:t>
            </a:r>
            <a:r>
              <a:rPr kumimoji="0" lang="ar-EG" sz="8000" b="1" i="0" u="sng" strike="noStrike" kern="1200" cap="none" spc="0" normalizeH="0" baseline="0" noProof="0" dirty="0">
                <a:ln>
                  <a:noFill/>
                </a:ln>
                <a:solidFill>
                  <a:srgbClr val="FFC000"/>
                </a:solidFill>
                <a:effectLst/>
                <a:uLnTx/>
                <a:uFillTx/>
                <a:latin typeface="Calibri"/>
                <a:ea typeface="+mn-ea"/>
                <a:cs typeface="Arial" panose="020B0604020202020204" pitchFamily="34" charset="0"/>
              </a:rPr>
              <a:t>10 بشنس </a:t>
            </a:r>
            <a:endParaRPr kumimoji="0" lang="en-GB" sz="8000" b="1" i="0" u="sng" strike="noStrike" kern="0" cap="none" spc="0" normalizeH="0" baseline="0" noProof="0" dirty="0">
              <a:ln>
                <a:noFill/>
              </a:ln>
              <a:solidFill>
                <a:srgbClr val="FFC000"/>
              </a:solidFill>
              <a:effectLst/>
              <a:uLnTx/>
              <a:uFillTx/>
              <a:latin typeface="Calibri"/>
              <a:ea typeface="+mn-ea"/>
              <a:cs typeface="+mn-cs"/>
            </a:endParaRPr>
          </a:p>
        </p:txBody>
      </p:sp>
    </p:spTree>
    <p:extLst>
      <p:ext uri="{BB962C8B-B14F-4D97-AF65-F5344CB8AC3E}">
        <p14:creationId xmlns:p14="http://schemas.microsoft.com/office/powerpoint/2010/main" val="3547098243"/>
      </p:ext>
    </p:extLst>
  </p:cSld>
  <p:clrMapOvr>
    <a:masterClrMapping/>
  </p:clrMapOvr>
</p:sld>
</file>

<file path=ppt/slides/slide8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492327179"/>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8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1828799" y="1"/>
            <a:ext cx="1828802" cy="806824"/>
          </a:xfrm>
        </p:spPr>
        <p:txBody>
          <a:bodyPr/>
          <a:lstStyle/>
          <a:p>
            <a:pPr algn="ctr" rtl="1"/>
            <a:r>
              <a:rPr lang="ar-EG" sz="4400" b="1" u="sng" dirty="0">
                <a:solidFill>
                  <a:srgbClr val="FFC000"/>
                </a:solidFill>
              </a:rPr>
              <a:t>9 مسرى</a:t>
            </a:r>
            <a:endParaRPr lang="en-GB" sz="4400"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CBE96778-A3D6-4544-9DF3-D87A1BA6CDEF}"/>
              </a:ext>
            </a:extLst>
          </p:cNvPr>
          <p:cNvSpPr txBox="1"/>
          <p:nvPr/>
        </p:nvSpPr>
        <p:spPr>
          <a:xfrm>
            <a:off x="0" y="4824007"/>
            <a:ext cx="9144000" cy="1323439"/>
          </a:xfrm>
          <a:prstGeom prst="rect">
            <a:avLst/>
          </a:prstGeom>
          <a:noFill/>
        </p:spPr>
        <p:txBody>
          <a:bodyPr wrap="square" rtlCol="0">
            <a:spAutoFit/>
          </a:bodyPr>
          <a:lstStyle/>
          <a:p>
            <a:pPr marL="0" marR="0" lvl="0" indent="0" algn="ctr" defTabSz="914400" rtl="1" eaLnBrk="0" fontAlgn="base" latinLnBrk="0" hangingPunct="0">
              <a:lnSpc>
                <a:spcPct val="100000"/>
              </a:lnSpc>
              <a:spcBef>
                <a:spcPct val="20000"/>
              </a:spcBef>
              <a:spcAft>
                <a:spcPct val="0"/>
              </a:spcAft>
              <a:buClrTx/>
              <a:buSzTx/>
              <a:buFontTx/>
              <a:buNone/>
              <a:tabLst/>
              <a:defRPr/>
            </a:pPr>
            <a:r>
              <a:rPr kumimoji="0" lang="ar-EG" sz="8000" b="1" i="0" u="none" strike="noStrike" kern="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15 هاتور</a:t>
            </a:r>
            <a:endParaRPr kumimoji="0" lang="en-GB" sz="8000" b="1" i="0" u="sng" strike="noStrike" kern="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969953462"/>
      </p:ext>
    </p:extLst>
  </p:cSld>
  <p:clrMapOvr>
    <a:masterClrMapping/>
  </p:clrMapOvr>
</p:sld>
</file>

<file path=ppt/slides/slide8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907092832"/>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8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2070847" y="1"/>
            <a:ext cx="2070849" cy="806824"/>
          </a:xfrm>
        </p:spPr>
        <p:txBody>
          <a:bodyPr/>
          <a:lstStyle/>
          <a:p>
            <a:pPr algn="ctr" rtl="1"/>
            <a:r>
              <a:rPr lang="ar-EG" sz="4400" b="1" u="sng" dirty="0">
                <a:solidFill>
                  <a:srgbClr val="FFC000"/>
                </a:solidFill>
              </a:rPr>
              <a:t>10 مسرى</a:t>
            </a:r>
            <a:endParaRPr lang="en-GB" sz="4400" b="1" u="sng" dirty="0">
              <a:solidFill>
                <a:srgbClr val="FFC000"/>
              </a:solidFill>
            </a:endParaRPr>
          </a:p>
        </p:txBody>
      </p:sp>
      <p:sp>
        <p:nvSpPr>
          <p:cNvPr id="6" name="TextBox 5">
            <a:hlinkClick r:id="rId2" action="ppaction://hlinksldjump"/>
            <a:extLst>
              <a:ext uri="{FF2B5EF4-FFF2-40B4-BE49-F238E27FC236}">
                <a16:creationId xmlns:a16="http://schemas.microsoft.com/office/drawing/2014/main" id="{ADA2639C-0E3C-452C-B084-59D20501ADC5}"/>
              </a:ext>
            </a:extLst>
          </p:cNvPr>
          <p:cNvSpPr txBox="1"/>
          <p:nvPr/>
        </p:nvSpPr>
        <p:spPr>
          <a:xfrm>
            <a:off x="0" y="4905363"/>
            <a:ext cx="9144000" cy="1323439"/>
          </a:xfrm>
          <a:prstGeom prst="rect">
            <a:avLst/>
          </a:prstGeom>
          <a:noFill/>
        </p:spPr>
        <p:txBody>
          <a:bodyPr wrap="square" rtlCol="0">
            <a:spAutoFit/>
          </a:bodyPr>
          <a:lstStyle/>
          <a:p>
            <a:pPr marL="0" marR="0" lvl="0" indent="0" algn="ctr" defTabSz="914400" rtl="1" eaLnBrk="0" fontAlgn="base" latinLnBrk="0" hangingPunct="0">
              <a:lnSpc>
                <a:spcPct val="100000"/>
              </a:lnSpc>
              <a:spcBef>
                <a:spcPct val="20000"/>
              </a:spcBef>
              <a:spcAft>
                <a:spcPct val="0"/>
              </a:spcAft>
              <a:buClrTx/>
              <a:buSzTx/>
              <a:buFontTx/>
              <a:buNone/>
              <a:tabLst/>
              <a:defRPr/>
            </a:pPr>
            <a:r>
              <a:rPr kumimoji="0" lang="ar-EG" sz="8000" b="1" i="0" u="none" strike="noStrike" kern="0" cap="none" spc="0" normalizeH="0" baseline="0" noProof="0" dirty="0">
                <a:ln>
                  <a:noFill/>
                </a:ln>
                <a:solidFill>
                  <a:prstClr val="white"/>
                </a:solidFill>
                <a:effectLst/>
                <a:uLnTx/>
                <a:uFillTx/>
                <a:latin typeface="Calibri"/>
                <a:ea typeface="+mn-ea"/>
                <a:cs typeface="Arial" panose="020B0604020202020204" pitchFamily="34" charset="0"/>
              </a:rPr>
              <a:t>تقرأ فصول </a:t>
            </a:r>
            <a:r>
              <a:rPr kumimoji="0" lang="ar-EG" sz="8000" b="1" i="0" u="sng" strike="noStrike" kern="0" cap="none" spc="0" normalizeH="0" baseline="0" noProof="0" dirty="0">
                <a:ln>
                  <a:noFill/>
                </a:ln>
                <a:solidFill>
                  <a:srgbClr val="FFC000"/>
                </a:solidFill>
                <a:effectLst/>
                <a:uLnTx/>
                <a:uFillTx/>
                <a:latin typeface="Calibri"/>
                <a:ea typeface="+mn-ea"/>
                <a:cs typeface="Arial" panose="020B0604020202020204" pitchFamily="34" charset="0"/>
              </a:rPr>
              <a:t>27 هاتور</a:t>
            </a:r>
            <a:endParaRPr kumimoji="0" lang="en-GB" sz="8000" b="1" i="0" u="sng" strike="noStrike" kern="0" cap="none" spc="0" normalizeH="0" baseline="0" noProof="0" dirty="0">
              <a:ln>
                <a:noFill/>
              </a:ln>
              <a:solidFill>
                <a:srgbClr val="FFC000"/>
              </a:solidFill>
              <a:effectLst/>
              <a:uLnTx/>
              <a:uFillTx/>
              <a:latin typeface="Calibri"/>
              <a:ea typeface="+mn-ea"/>
              <a:cs typeface="+mn-cs"/>
            </a:endParaRPr>
          </a:p>
        </p:txBody>
      </p:sp>
    </p:spTree>
    <p:extLst>
      <p:ext uri="{BB962C8B-B14F-4D97-AF65-F5344CB8AC3E}">
        <p14:creationId xmlns:p14="http://schemas.microsoft.com/office/powerpoint/2010/main" val="190147110"/>
      </p:ext>
    </p:extLst>
  </p:cSld>
  <p:clrMapOvr>
    <a:masterClrMapping/>
  </p:clrMapOvr>
</p:sld>
</file>

<file path=ppt/slides/slide8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79639038"/>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8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2030506" y="1"/>
            <a:ext cx="2030506" cy="806824"/>
          </a:xfrm>
        </p:spPr>
        <p:txBody>
          <a:bodyPr/>
          <a:lstStyle/>
          <a:p>
            <a:pPr algn="ctr" rtl="1"/>
            <a:r>
              <a:rPr lang="ar-EG" sz="4400" b="1" u="sng" dirty="0">
                <a:solidFill>
                  <a:srgbClr val="FFC000"/>
                </a:solidFill>
              </a:rPr>
              <a:t>11 مسرى</a:t>
            </a:r>
            <a:endParaRPr lang="en-GB" sz="4400"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8E5FBA0B-9D49-4001-9E7F-9AF296674FC0}"/>
              </a:ext>
            </a:extLst>
          </p:cNvPr>
          <p:cNvSpPr txBox="1"/>
          <p:nvPr/>
        </p:nvSpPr>
        <p:spPr>
          <a:xfrm>
            <a:off x="0" y="4824007"/>
            <a:ext cx="9144000" cy="1323439"/>
          </a:xfrm>
          <a:prstGeom prst="rect">
            <a:avLst/>
          </a:prstGeom>
          <a:noFill/>
        </p:spPr>
        <p:txBody>
          <a:bodyPr wrap="square" rtlCol="0">
            <a:spAutoFit/>
          </a:bodyPr>
          <a:lstStyle/>
          <a:p>
            <a:pPr marL="0" marR="0" lvl="0" indent="0" algn="ctr" defTabSz="914400" rtl="1" eaLnBrk="0" fontAlgn="base" latinLnBrk="0" hangingPunct="0">
              <a:lnSpc>
                <a:spcPct val="100000"/>
              </a:lnSpc>
              <a:spcBef>
                <a:spcPct val="20000"/>
              </a:spcBef>
              <a:spcAft>
                <a:spcPct val="0"/>
              </a:spcAft>
              <a:buClrTx/>
              <a:buSzTx/>
              <a:buFontTx/>
              <a:buNone/>
              <a:tabLst/>
              <a:defRPr/>
            </a:pPr>
            <a:r>
              <a:rPr kumimoji="0" lang="ar-EG" sz="8000" b="1" i="0" u="none" strike="noStrike" kern="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28 هاتور</a:t>
            </a:r>
            <a:endParaRPr kumimoji="0" lang="en-GB" sz="8000" b="1" i="0" u="sng" strike="noStrike" kern="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3398944422"/>
      </p:ext>
    </p:extLst>
  </p:cSld>
  <p:clrMapOvr>
    <a:masterClrMapping/>
  </p:clrMapOvr>
</p:sld>
</file>

<file path=ppt/slides/slide8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984828138"/>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8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2070847" y="1"/>
            <a:ext cx="2070848" cy="806824"/>
          </a:xfrm>
        </p:spPr>
        <p:txBody>
          <a:bodyPr>
            <a:normAutofit/>
          </a:bodyPr>
          <a:lstStyle/>
          <a:p>
            <a:pPr algn="ctr" rtl="1"/>
            <a:r>
              <a:rPr lang="ar-EG" sz="4400" b="1" u="sng" dirty="0">
                <a:solidFill>
                  <a:srgbClr val="FFC000"/>
                </a:solidFill>
                <a:latin typeface="Times New Roman" panose="02020603050405020304" pitchFamily="18" charset="0"/>
                <a:cs typeface="Times New Roman" panose="02020603050405020304" pitchFamily="18" charset="0"/>
              </a:rPr>
              <a:t>12 مسرى</a:t>
            </a:r>
            <a:endParaRPr lang="en-GB" sz="4400"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991C036F-65DD-490E-A99B-544371063533}"/>
              </a:ext>
            </a:extLst>
          </p:cNvPr>
          <p:cNvSpPr txBox="1"/>
          <p:nvPr/>
        </p:nvSpPr>
        <p:spPr>
          <a:xfrm>
            <a:off x="0" y="4985372"/>
            <a:ext cx="9144000" cy="1200329"/>
          </a:xfrm>
          <a:prstGeom prst="rect">
            <a:avLst/>
          </a:prstGeom>
          <a:noFill/>
        </p:spPr>
        <p:txBody>
          <a:bodyPr wrap="square" rtlCol="0">
            <a:spAutoFit/>
          </a:bodyPr>
          <a:lstStyle/>
          <a:p>
            <a:pPr marL="0" marR="0" lvl="0" indent="0" algn="ctr" defTabSz="914400" rtl="1"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ar-EG" sz="80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120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17 توت</a:t>
            </a:r>
            <a:endParaRPr kumimoji="0" lang="en-GB" sz="8000" b="1" i="0" u="sng" strike="noStrike" kern="120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627268933"/>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1721224" y="1"/>
            <a:ext cx="1721224" cy="806824"/>
          </a:xfrm>
        </p:spPr>
        <p:txBody>
          <a:bodyPr/>
          <a:lstStyle/>
          <a:p>
            <a:pPr algn="ctr" rtl="1"/>
            <a:r>
              <a:rPr lang="ar-EG" sz="4400" b="1" u="sng" dirty="0">
                <a:solidFill>
                  <a:srgbClr val="FFC000"/>
                </a:solidFill>
              </a:rPr>
              <a:t>30 توت</a:t>
            </a:r>
            <a:endParaRPr lang="en-GB" sz="4400" b="1" u="sng" dirty="0">
              <a:solidFill>
                <a:srgbClr val="FFC000"/>
              </a:solidFill>
            </a:endParaRPr>
          </a:p>
        </p:txBody>
      </p:sp>
      <p:sp>
        <p:nvSpPr>
          <p:cNvPr id="3" name="Content Placeholder 2">
            <a:extLst>
              <a:ext uri="{FF2B5EF4-FFF2-40B4-BE49-F238E27FC236}">
                <a16:creationId xmlns:a16="http://schemas.microsoft.com/office/drawing/2014/main" id="{C0DB539A-ADC5-4BB8-BFAD-3A69F502EAE9}"/>
              </a:ext>
            </a:extLst>
          </p:cNvPr>
          <p:cNvSpPr>
            <a:spLocks noGrp="1"/>
          </p:cNvSpPr>
          <p:nvPr>
            <p:ph idx="1"/>
          </p:nvPr>
        </p:nvSpPr>
        <p:spPr>
          <a:xfrm>
            <a:off x="628650" y="4920035"/>
            <a:ext cx="7886700" cy="1294093"/>
          </a:xfrm>
        </p:spPr>
        <p:txBody>
          <a:bodyPr anchor="ctr">
            <a:normAutofit lnSpcReduction="10000"/>
          </a:bodyPr>
          <a:lstStyle/>
          <a:p>
            <a:pPr marL="0" indent="0" algn="ctr">
              <a:buNone/>
            </a:pPr>
            <a:r>
              <a:rPr lang="ar-EG" sz="8000" b="1" dirty="0"/>
              <a:t>تقرأ فصول </a:t>
            </a:r>
            <a:r>
              <a:rPr lang="ar-EG" sz="8000" b="1" u="sng" dirty="0">
                <a:solidFill>
                  <a:srgbClr val="FFC000"/>
                </a:solidFill>
              </a:rPr>
              <a:t>17 هاتور</a:t>
            </a:r>
            <a:endParaRPr lang="en-GB" sz="8000" b="1" u="sng" dirty="0">
              <a:solidFill>
                <a:srgbClr val="FFC000"/>
              </a:solidFill>
            </a:endParaRPr>
          </a:p>
        </p:txBody>
      </p:sp>
    </p:spTree>
    <p:extLst>
      <p:ext uri="{BB962C8B-B14F-4D97-AF65-F5344CB8AC3E}">
        <p14:creationId xmlns:p14="http://schemas.microsoft.com/office/powerpoint/2010/main" val="2540355042"/>
      </p:ext>
    </p:extLst>
  </p:cSld>
  <p:clrMapOvr>
    <a:masterClrMapping/>
  </p:clrMapOvr>
</p:sld>
</file>

<file path=ppt/slides/slide8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68385410"/>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8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2338" name="Title 1"/>
          <p:cNvSpPr>
            <a:spLocks noGrp="1"/>
          </p:cNvSpPr>
          <p:nvPr>
            <p:ph type="title"/>
          </p:nvPr>
        </p:nvSpPr>
        <p:spPr bwMode="auto">
          <a:xfrm>
            <a:off x="-2087397" y="0"/>
            <a:ext cx="2087397" cy="764704"/>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dirty="0"/>
              <a:t>13</a:t>
            </a:r>
            <a:r>
              <a:rPr lang="ar-EG" dirty="0"/>
              <a:t> مسرى</a:t>
            </a:r>
            <a:endParaRPr lang="en-US" dirty="0"/>
          </a:p>
        </p:txBody>
      </p:sp>
      <p:sp>
        <p:nvSpPr>
          <p:cNvPr id="142340" name="Content Placeholder 3"/>
          <p:cNvSpPr txBox="1">
            <a:spLocks/>
          </p:cNvSpPr>
          <p:nvPr/>
        </p:nvSpPr>
        <p:spPr bwMode="auto">
          <a:xfrm>
            <a:off x="0" y="4345206"/>
            <a:ext cx="914400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4400">
                <a:solidFill>
                  <a:schemeClr val="tx1"/>
                </a:solidFill>
                <a:latin typeface="Arial" panose="020B0604020202020204" pitchFamily="34" charset="0"/>
                <a:cs typeface="Arial" panose="020B0604020202020204" pitchFamily="34" charset="0"/>
              </a:defRPr>
            </a:lvl1pPr>
            <a:lvl2pPr marL="742950" indent="-285750">
              <a:defRPr sz="4400">
                <a:solidFill>
                  <a:schemeClr val="tx1"/>
                </a:solidFill>
                <a:latin typeface="Arial" panose="020B0604020202020204" pitchFamily="34" charset="0"/>
                <a:cs typeface="Arial" panose="020B0604020202020204" pitchFamily="34" charset="0"/>
              </a:defRPr>
            </a:lvl2pPr>
            <a:lvl3pPr marL="1143000" indent="-228600">
              <a:defRPr sz="4400">
                <a:solidFill>
                  <a:schemeClr val="tx1"/>
                </a:solidFill>
                <a:latin typeface="Arial" panose="020B0604020202020204" pitchFamily="34" charset="0"/>
                <a:cs typeface="Arial" panose="020B0604020202020204" pitchFamily="34" charset="0"/>
              </a:defRPr>
            </a:lvl3pPr>
            <a:lvl4pPr marL="1600200" indent="-228600">
              <a:defRPr sz="4400">
                <a:solidFill>
                  <a:schemeClr val="tx1"/>
                </a:solidFill>
                <a:latin typeface="Arial" panose="020B0604020202020204" pitchFamily="34" charset="0"/>
                <a:cs typeface="Arial" panose="020B0604020202020204" pitchFamily="34" charset="0"/>
              </a:defRPr>
            </a:lvl4pPr>
            <a:lvl5pPr marL="2057400" indent="-228600">
              <a:defRPr sz="4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9pPr>
          </a:lstStyle>
          <a:p>
            <a:pPr algn="ctr" rtl="1" eaLnBrk="1" hangingPunct="1">
              <a:spcBef>
                <a:spcPct val="20000"/>
              </a:spcBef>
              <a:buFont typeface="Arial" panose="020B0604020202020204" pitchFamily="34" charset="0"/>
              <a:buNone/>
            </a:pPr>
            <a:r>
              <a:rPr lang="ar-SA" sz="4800" b="1" dirty="0">
                <a:solidFill>
                  <a:schemeClr val="bg1"/>
                </a:solidFill>
                <a:latin typeface="CS Avva Shenouda" panose="020B7200000000000000" pitchFamily="34" charset="0"/>
                <a:cs typeface="Times New Roman" panose="02020603050405020304" pitchFamily="18" charset="0"/>
              </a:rPr>
              <a:t>موسى وهارون </a:t>
            </a:r>
            <a:r>
              <a:rPr lang="ar-EG" sz="4800" b="1" dirty="0">
                <a:solidFill>
                  <a:schemeClr val="bg1"/>
                </a:solidFill>
                <a:latin typeface="CS Avva Shenouda" panose="020B7200000000000000" pitchFamily="34" charset="0"/>
                <a:cs typeface="Times New Roman" panose="02020603050405020304" pitchFamily="18" charset="0"/>
              </a:rPr>
              <a:t>فى</a:t>
            </a:r>
            <a:r>
              <a:rPr lang="ar-SA" sz="4800" b="1" dirty="0">
                <a:solidFill>
                  <a:schemeClr val="bg1"/>
                </a:solidFill>
                <a:latin typeface="CS Avva Shenouda" panose="020B7200000000000000" pitchFamily="34" charset="0"/>
                <a:cs typeface="Times New Roman" panose="02020603050405020304" pitchFamily="18" charset="0"/>
              </a:rPr>
              <a:t> كهنته، وصموئيل </a:t>
            </a:r>
            <a:r>
              <a:rPr lang="ar-EG" sz="4800" b="1" dirty="0">
                <a:solidFill>
                  <a:schemeClr val="bg1"/>
                </a:solidFill>
                <a:latin typeface="CS Avva Shenouda" panose="020B7200000000000000" pitchFamily="34" charset="0"/>
                <a:cs typeface="Times New Roman" panose="02020603050405020304" pitchFamily="18" charset="0"/>
              </a:rPr>
              <a:t>فى</a:t>
            </a:r>
            <a:r>
              <a:rPr lang="ar-SA" sz="4800" b="1" dirty="0">
                <a:solidFill>
                  <a:schemeClr val="bg1"/>
                </a:solidFill>
                <a:latin typeface="CS Avva Shenouda" panose="020B7200000000000000" pitchFamily="34" charset="0"/>
                <a:cs typeface="Times New Roman" panose="02020603050405020304" pitchFamily="18" charset="0"/>
              </a:rPr>
              <a:t> الذين يدعون باسمه، كانوا يدعون الرب، وهو يستجيب لهم، بعامود الغمام كان يكلمهم.</a:t>
            </a:r>
          </a:p>
        </p:txBody>
      </p:sp>
      <p:sp>
        <p:nvSpPr>
          <p:cNvPr id="5" name="Title 1">
            <a:extLst>
              <a:ext uri="{FF2B5EF4-FFF2-40B4-BE49-F238E27FC236}">
                <a16:creationId xmlns:a16="http://schemas.microsoft.com/office/drawing/2014/main" id="{11EE8DC0-434A-495C-8C2C-CF63C1C1AA1A}"/>
              </a:ext>
            </a:extLst>
          </p:cNvPr>
          <p:cNvSpPr txBox="1">
            <a:spLocks/>
          </p:cNvSpPr>
          <p:nvPr/>
        </p:nvSpPr>
        <p:spPr bwMode="auto">
          <a:xfrm>
            <a:off x="0" y="3580031"/>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marL="0" marR="0" lvl="0" indent="0" algn="ctr" defTabSz="457200" rtl="1" eaLnBrk="1" fontAlgn="base" latinLnBrk="0" hangingPunct="1">
              <a:lnSpc>
                <a:spcPct val="100000"/>
              </a:lnSpc>
              <a:spcBef>
                <a:spcPct val="0"/>
              </a:spcBef>
              <a:spcAft>
                <a:spcPct val="0"/>
              </a:spcAft>
              <a:buClrTx/>
              <a:buSzTx/>
              <a:buFontTx/>
              <a:buNone/>
              <a:tabLst/>
              <a:defRPr/>
            </a:pPr>
            <a:r>
              <a:rPr kumimoji="0" lang="ar-EG" sz="44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المزمور (99 : 6)</a:t>
            </a:r>
          </a:p>
        </p:txBody>
      </p:sp>
    </p:spTree>
  </p:cSld>
  <p:clrMapOvr>
    <a:masterClrMapping/>
  </p:clrMapOvr>
  <p:transition spd="slow"/>
</p:sld>
</file>

<file path=ppt/slides/slide8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E7012896-5BC9-46AA-B86D-728778D28F99}"/>
              </a:ext>
            </a:extLst>
          </p:cNvPr>
          <p:cNvSpPr txBox="1"/>
          <p:nvPr/>
        </p:nvSpPr>
        <p:spPr bwMode="auto">
          <a:xfrm>
            <a:off x="0" y="4345206"/>
            <a:ext cx="914400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rtlCol="0">
            <a:spAutoFit/>
          </a:bodyPr>
          <a:lstStyle/>
          <a:p>
            <a:pPr marL="0" marR="0" lvl="0" indent="0" algn="justLow" defTabSz="457200" rtl="1" eaLnBrk="1" fontAlgn="auto" latinLnBrk="0" hangingPunct="1">
              <a:lnSpc>
                <a:spcPct val="100000"/>
              </a:lnSpc>
              <a:spcBef>
                <a:spcPct val="0"/>
              </a:spcBef>
              <a:spcAft>
                <a:spcPts val="0"/>
              </a:spcAft>
              <a:buClrTx/>
              <a:buSzTx/>
              <a:buFontTx/>
              <a:buNone/>
              <a:tabLst/>
              <a:defRPr/>
            </a:pPr>
            <a:r>
              <a:rPr kumimoji="0" lang="ar-SA" altLang="en-US" sz="3200" b="1" i="0" u="none" strike="noStrike" kern="1200" cap="none" spc="0" normalizeH="0" baseline="0" noProof="0" dirty="0">
                <a:ln>
                  <a:noFill/>
                </a:ln>
                <a:solidFill>
                  <a:srgbClr val="FFFFFF"/>
                </a:solidFill>
                <a:effectLst/>
                <a:uLnTx/>
                <a:uFillTx/>
                <a:latin typeface="Calibri"/>
                <a:ea typeface="+mn-ea"/>
                <a:cs typeface="Times New Roman" panose="02020603050405020304" pitchFamily="18" charset="0"/>
              </a:rPr>
              <a:t>وصار بعد هذه الأقوال بنحو ثمانيةِ أيَّام أنهُ، أخذَ بُطرسَ ويَعقوبَ ويُوحنَّا وصعدَ إلى الجبلِ ليُصلِّي. وفيما هو يُصلِّي صارت هيئةُ وجههِ مُتغَيِّرةً، ولباسهُ مُبيضّاً كالبرقِ. وإذا رجلانِ يَتكَلَّمانِ معهُ، وهمَا موسى وإيليَّا، اللَّذانِ ظهرا بمجدٍ، وتكَلَّمَا عن خُروجِهِ الذي كانَ عتيداً أن يُكَمِّلهُ في أورشليمَ. أمَّا</a:t>
            </a:r>
            <a:r>
              <a:rPr kumimoji="0" lang="ar-EG" altLang="en-US" sz="3200" b="1" i="0" u="none" strike="noStrike" kern="1200" cap="none" spc="0" normalizeH="0" baseline="0" noProof="0" dirty="0">
                <a:ln>
                  <a:noFill/>
                </a:ln>
                <a:solidFill>
                  <a:srgbClr val="FFFFFF"/>
                </a:solidFill>
                <a:effectLst/>
                <a:uLnTx/>
                <a:uFillTx/>
                <a:latin typeface="Calibri"/>
                <a:ea typeface="+mn-ea"/>
                <a:cs typeface="Times New Roman" panose="02020603050405020304" pitchFamily="18" charset="0"/>
              </a:rPr>
              <a:t> </a:t>
            </a:r>
            <a:r>
              <a:rPr kumimoji="0" lang="ar-SA" altLang="en-US" sz="3200" b="1" i="0" u="none" strike="noStrike" kern="1200" cap="none" spc="0" normalizeH="0" baseline="0" noProof="0" dirty="0">
                <a:ln>
                  <a:noFill/>
                </a:ln>
                <a:solidFill>
                  <a:srgbClr val="FFFFFF"/>
                </a:solidFill>
                <a:effectLst/>
                <a:uLnTx/>
                <a:uFillTx/>
                <a:latin typeface="Calibri"/>
                <a:ea typeface="+mn-ea"/>
                <a:cs typeface="Times New Roman" panose="02020603050405020304" pitchFamily="18" charset="0"/>
              </a:rPr>
              <a:t>بطرسُ واللَّذين معهُ فكانوا قد تَثَقَّلُوا بالنَّوم. </a:t>
            </a:r>
          </a:p>
        </p:txBody>
      </p:sp>
      <p:sp>
        <p:nvSpPr>
          <p:cNvPr id="3" name="Title 1">
            <a:extLst>
              <a:ext uri="{FF2B5EF4-FFF2-40B4-BE49-F238E27FC236}">
                <a16:creationId xmlns:a16="http://schemas.microsoft.com/office/drawing/2014/main" id="{2569126B-33CC-41F7-8DBE-E288D276C23F}"/>
              </a:ext>
            </a:extLst>
          </p:cNvPr>
          <p:cNvSpPr>
            <a:spLocks noGrp="1"/>
          </p:cNvSpPr>
          <p:nvPr/>
        </p:nvSpPr>
        <p:spPr bwMode="auto">
          <a:xfrm>
            <a:off x="0" y="3671047"/>
            <a:ext cx="9296400" cy="674159"/>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rtl="1" eaLnBrk="0" fontAlgn="base" hangingPunct="0">
              <a:spcBef>
                <a:spcPct val="0"/>
              </a:spcBef>
              <a:spcAft>
                <a:spcPct val="0"/>
              </a:spcAft>
              <a:defRPr sz="4400" b="1" u="sng">
                <a:solidFill>
                  <a:srgbClr val="FFC000"/>
                </a:solidFill>
                <a:latin typeface="Times New Roman" pitchFamily="18" charset="0"/>
                <a:ea typeface="+mj-ea"/>
                <a:cs typeface="Times New Roman" pitchFamily="18" charset="0"/>
              </a:defRPr>
            </a:lvl1pPr>
            <a:lvl2pPr algn="ctr" rtl="1" eaLnBrk="0" fontAlgn="base" hangingPunct="0">
              <a:spcBef>
                <a:spcPct val="0"/>
              </a:spcBef>
              <a:spcAft>
                <a:spcPct val="0"/>
              </a:spcAft>
              <a:defRPr sz="3600">
                <a:solidFill>
                  <a:schemeClr val="bg1"/>
                </a:solidFill>
                <a:latin typeface="Calibri" pitchFamily="34" charset="0"/>
                <a:cs typeface="PT Bold Heading" pitchFamily="2" charset="-78"/>
              </a:defRPr>
            </a:lvl2pPr>
            <a:lvl3pPr algn="ctr" rtl="1" eaLnBrk="0" fontAlgn="base" hangingPunct="0">
              <a:spcBef>
                <a:spcPct val="0"/>
              </a:spcBef>
              <a:spcAft>
                <a:spcPct val="0"/>
              </a:spcAft>
              <a:defRPr sz="3600">
                <a:solidFill>
                  <a:schemeClr val="bg1"/>
                </a:solidFill>
                <a:latin typeface="Calibri" pitchFamily="34" charset="0"/>
                <a:cs typeface="PT Bold Heading" pitchFamily="2" charset="-78"/>
              </a:defRPr>
            </a:lvl3pPr>
            <a:lvl4pPr algn="ctr" rtl="1" eaLnBrk="0" fontAlgn="base" hangingPunct="0">
              <a:spcBef>
                <a:spcPct val="0"/>
              </a:spcBef>
              <a:spcAft>
                <a:spcPct val="0"/>
              </a:spcAft>
              <a:defRPr sz="3600">
                <a:solidFill>
                  <a:schemeClr val="bg1"/>
                </a:solidFill>
                <a:latin typeface="Calibri" pitchFamily="34" charset="0"/>
                <a:cs typeface="PT Bold Heading" pitchFamily="2" charset="-78"/>
              </a:defRPr>
            </a:lvl4pPr>
            <a:lvl5pPr algn="ctr" rtl="1" eaLnBrk="0" fontAlgn="base" hangingPunct="0">
              <a:spcBef>
                <a:spcPct val="0"/>
              </a:spcBef>
              <a:spcAft>
                <a:spcPct val="0"/>
              </a:spcAft>
              <a:defRPr sz="3600">
                <a:solidFill>
                  <a:schemeClr val="bg1"/>
                </a:solidFill>
                <a:latin typeface="Calibri" pitchFamily="34" charset="0"/>
                <a:cs typeface="PT Bold Heading" pitchFamily="2" charset="-78"/>
              </a:defRPr>
            </a:lvl5pPr>
            <a:lvl6pPr marL="457200" algn="ctr" rtl="1" eaLnBrk="1" fontAlgn="base" hangingPunct="1">
              <a:spcBef>
                <a:spcPct val="0"/>
              </a:spcBef>
              <a:spcAft>
                <a:spcPct val="0"/>
              </a:spcAft>
              <a:defRPr sz="3600">
                <a:solidFill>
                  <a:schemeClr val="bg1"/>
                </a:solidFill>
                <a:latin typeface="Arial" charset="0"/>
                <a:cs typeface="PT Bold Heading" pitchFamily="2" charset="-78"/>
              </a:defRPr>
            </a:lvl6pPr>
            <a:lvl7pPr marL="914400" algn="ctr" rtl="1" eaLnBrk="1" fontAlgn="base" hangingPunct="1">
              <a:spcBef>
                <a:spcPct val="0"/>
              </a:spcBef>
              <a:spcAft>
                <a:spcPct val="0"/>
              </a:spcAft>
              <a:defRPr sz="3600">
                <a:solidFill>
                  <a:schemeClr val="bg1"/>
                </a:solidFill>
                <a:latin typeface="Arial" charset="0"/>
                <a:cs typeface="PT Bold Heading" pitchFamily="2" charset="-78"/>
              </a:defRPr>
            </a:lvl7pPr>
            <a:lvl8pPr marL="1371600" algn="ctr" rtl="1" eaLnBrk="1" fontAlgn="base" hangingPunct="1">
              <a:spcBef>
                <a:spcPct val="0"/>
              </a:spcBef>
              <a:spcAft>
                <a:spcPct val="0"/>
              </a:spcAft>
              <a:defRPr sz="3600">
                <a:solidFill>
                  <a:schemeClr val="bg1"/>
                </a:solidFill>
                <a:latin typeface="Arial" charset="0"/>
                <a:cs typeface="PT Bold Heading" pitchFamily="2" charset="-78"/>
              </a:defRPr>
            </a:lvl8pPr>
            <a:lvl9pPr marL="1828800" algn="ctr" rtl="1" eaLnBrk="1" fontAlgn="base" hangingPunct="1">
              <a:spcBef>
                <a:spcPct val="0"/>
              </a:spcBef>
              <a:spcAft>
                <a:spcPct val="0"/>
              </a:spcAft>
              <a:defRPr sz="3600">
                <a:solidFill>
                  <a:schemeClr val="bg1"/>
                </a:solidFill>
                <a:latin typeface="Arial" charset="0"/>
                <a:cs typeface="PT Bold Heading" pitchFamily="2" charset="-78"/>
              </a:defRPr>
            </a:lvl9pPr>
          </a:lstStyle>
          <a:p>
            <a:pPr marL="0" marR="0" lvl="0" indent="0" algn="ctr" defTabSz="457200" rtl="1" eaLnBrk="1" fontAlgn="base" latinLnBrk="0" hangingPunct="1">
              <a:lnSpc>
                <a:spcPct val="100000"/>
              </a:lnSpc>
              <a:spcBef>
                <a:spcPct val="0"/>
              </a:spcBef>
              <a:spcAft>
                <a:spcPct val="0"/>
              </a:spcAft>
              <a:buClrTx/>
              <a:buSzTx/>
              <a:buFontTx/>
              <a:buNone/>
              <a:tabLst/>
              <a:defRPr/>
            </a:pPr>
            <a:r>
              <a:rPr kumimoji="0" lang="ar-SA" altLang="en-US" sz="4000" b="1" i="0" u="sng" strike="noStrike" kern="1200" cap="none" spc="0" normalizeH="0" baseline="0" noProof="0" dirty="0">
                <a:ln>
                  <a:noFill/>
                </a:ln>
                <a:solidFill>
                  <a:srgbClr val="FFC000"/>
                </a:solidFill>
                <a:effectLst/>
                <a:uLnTx/>
                <a:uFillTx/>
                <a:latin typeface="Times New Roman" pitchFamily="18" charset="0"/>
                <a:ea typeface="+mj-ea"/>
                <a:cs typeface="Times New Roman" pitchFamily="18" charset="0"/>
              </a:rPr>
              <a:t>الإنجيل من بشارة مُعلمنا</a:t>
            </a:r>
            <a:r>
              <a:rPr kumimoji="0" lang="ar-EG" altLang="en-US" sz="4000" b="1" i="0" u="sng" strike="noStrike" kern="1200" cap="none" spc="0" normalizeH="0" baseline="0" noProof="0" dirty="0">
                <a:ln>
                  <a:noFill/>
                </a:ln>
                <a:solidFill>
                  <a:srgbClr val="FFC000"/>
                </a:solidFill>
                <a:effectLst/>
                <a:uLnTx/>
                <a:uFillTx/>
                <a:latin typeface="Times New Roman" pitchFamily="18" charset="0"/>
                <a:ea typeface="+mj-ea"/>
                <a:cs typeface="Times New Roman" pitchFamily="18" charset="0"/>
              </a:rPr>
              <a:t> مار</a:t>
            </a:r>
            <a:r>
              <a:rPr kumimoji="0" lang="ar-SA" altLang="en-US" sz="4000" b="1" i="0" u="sng" strike="noStrike" kern="1200" cap="none" spc="0" normalizeH="0" baseline="0" noProof="0" dirty="0">
                <a:ln>
                  <a:noFill/>
                </a:ln>
                <a:solidFill>
                  <a:srgbClr val="FFC000"/>
                </a:solidFill>
                <a:effectLst/>
                <a:uLnTx/>
                <a:uFillTx/>
                <a:latin typeface="Times New Roman" pitchFamily="18" charset="0"/>
                <a:ea typeface="+mj-ea"/>
                <a:cs typeface="Times New Roman" pitchFamily="18" charset="0"/>
              </a:rPr>
              <a:t>لوقا</a:t>
            </a:r>
            <a:r>
              <a:rPr kumimoji="0" lang="ar-EG" altLang="en-US" sz="4000" b="1" i="0" u="sng" strike="noStrike" kern="1200" cap="none" spc="0" normalizeH="0" baseline="0" noProof="0" dirty="0">
                <a:ln>
                  <a:noFill/>
                </a:ln>
                <a:solidFill>
                  <a:srgbClr val="FFC000"/>
                </a:solidFill>
                <a:effectLst/>
                <a:uLnTx/>
                <a:uFillTx/>
                <a:latin typeface="Times New Roman" pitchFamily="18" charset="0"/>
                <a:ea typeface="+mj-ea"/>
                <a:cs typeface="Times New Roman" pitchFamily="18" charset="0"/>
              </a:rPr>
              <a:t> البشير</a:t>
            </a:r>
            <a:r>
              <a:rPr kumimoji="0" lang="ar-SA" altLang="en-US" sz="4000" b="1" i="0" u="sng" strike="noStrike" kern="1200" cap="none" spc="0" normalizeH="0" baseline="0" noProof="0" dirty="0">
                <a:ln>
                  <a:noFill/>
                </a:ln>
                <a:solidFill>
                  <a:srgbClr val="FFC000"/>
                </a:solidFill>
                <a:effectLst/>
                <a:uLnTx/>
                <a:uFillTx/>
                <a:latin typeface="Times New Roman" pitchFamily="18" charset="0"/>
                <a:ea typeface="+mj-ea"/>
                <a:cs typeface="Times New Roman" pitchFamily="18" charset="0"/>
              </a:rPr>
              <a:t> (9 : 28 ـ 36)</a:t>
            </a:r>
            <a:endParaRPr kumimoji="0" lang="en-US" altLang="en-US" sz="4000" b="1" i="0" u="sng" strike="noStrike" kern="1200" cap="none" spc="0" normalizeH="0" baseline="0" noProof="0" dirty="0">
              <a:ln>
                <a:noFill/>
              </a:ln>
              <a:solidFill>
                <a:srgbClr val="FFC000"/>
              </a:solidFill>
              <a:effectLst/>
              <a:uLnTx/>
              <a:uFillTx/>
              <a:latin typeface="Times New Roman" pitchFamily="18" charset="0"/>
              <a:ea typeface="+mj-ea"/>
              <a:cs typeface="Times New Roman" pitchFamily="18" charset="0"/>
            </a:endParaRPr>
          </a:p>
        </p:txBody>
      </p:sp>
    </p:spTree>
    <p:extLst>
      <p:ext uri="{BB962C8B-B14F-4D97-AF65-F5344CB8AC3E}">
        <p14:creationId xmlns:p14="http://schemas.microsoft.com/office/powerpoint/2010/main" val="3849931826"/>
      </p:ext>
    </p:extLst>
  </p:cSld>
  <p:clrMapOvr>
    <a:masterClrMapping/>
  </p:clrMapOvr>
</p:sld>
</file>

<file path=ppt/slides/slide8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963C1086-EF5C-4ED2-A74A-65582EAEB9C2}"/>
              </a:ext>
            </a:extLst>
          </p:cNvPr>
          <p:cNvSpPr txBox="1"/>
          <p:nvPr/>
        </p:nvSpPr>
        <p:spPr bwMode="auto">
          <a:xfrm>
            <a:off x="-1" y="4385547"/>
            <a:ext cx="9144001"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rtlCol="0">
            <a:spAutoFit/>
          </a:bodyPr>
          <a:lstStyle/>
          <a:p>
            <a:pPr marL="0" marR="0" lvl="0" indent="0" algn="r" defTabSz="457200" rtl="1" eaLnBrk="1" fontAlgn="auto" latinLnBrk="0" hangingPunct="1">
              <a:lnSpc>
                <a:spcPct val="100000"/>
              </a:lnSpc>
              <a:spcBef>
                <a:spcPct val="20000"/>
              </a:spcBef>
              <a:spcAft>
                <a:spcPts val="0"/>
              </a:spcAft>
              <a:buClrTx/>
              <a:buSzTx/>
              <a:buFontTx/>
              <a:buNone/>
              <a:tabLst/>
              <a:defRPr/>
            </a:pPr>
            <a:r>
              <a:rPr kumimoji="0" lang="ar-SA" altLang="en-US" sz="4000" b="1" i="0" u="none" strike="noStrike" kern="1200" cap="none" spc="0" normalizeH="0" baseline="0" noProof="0" dirty="0">
                <a:ln>
                  <a:noFill/>
                </a:ln>
                <a:solidFill>
                  <a:srgbClr val="FFFFFF"/>
                </a:solidFill>
                <a:effectLst/>
                <a:uLnTx/>
                <a:uFillTx/>
                <a:latin typeface="Calibri"/>
                <a:ea typeface="+mn-ea"/>
                <a:cs typeface="Times New Roman" panose="02020603050405020304" pitchFamily="18" charset="0"/>
              </a:rPr>
              <a:t>استيقظُوا رأوا مَجدهُ، والرَّجُلينِ الوَاقفينِ معهُ. وفيمَا هُمَا يُفارقَانهِ قالَ بُطرسُ ليسوعَ: " يا مُعلِّمُ جَيِّدٌ أن نَكونَ ههنَا. وإن كُنتَ تُريدَ فلنصنع ثلاثَ مظالَّ: لكَ واحدةً، ولموسى واحدةً، ولإيليَّا واحدةً". وهو لا يعلمُ ما يقولُ. </a:t>
            </a:r>
            <a:endParaRPr kumimoji="0" lang="en-GB"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itchFamily="18" charset="0"/>
            </a:endParaRPr>
          </a:p>
        </p:txBody>
      </p:sp>
    </p:spTree>
    <p:extLst>
      <p:ext uri="{BB962C8B-B14F-4D97-AF65-F5344CB8AC3E}">
        <p14:creationId xmlns:p14="http://schemas.microsoft.com/office/powerpoint/2010/main" val="1228417251"/>
      </p:ext>
    </p:extLst>
  </p:cSld>
  <p:clrMapOvr>
    <a:masterClrMapping/>
  </p:clrMapOvr>
</p:sld>
</file>

<file path=ppt/slides/slide8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9A95F7D4-6567-4D4E-A3DA-E2373218BE7D}"/>
              </a:ext>
            </a:extLst>
          </p:cNvPr>
          <p:cNvSpPr txBox="1"/>
          <p:nvPr/>
        </p:nvSpPr>
        <p:spPr bwMode="auto">
          <a:xfrm>
            <a:off x="0" y="4345206"/>
            <a:ext cx="9144000" cy="2185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rtlCol="0">
            <a:spAutoFit/>
          </a:bodyPr>
          <a:lstStyle/>
          <a:p>
            <a:pPr marL="0" marR="0" lvl="0" indent="0" algn="r" defTabSz="457200" rtl="1" eaLnBrk="1" fontAlgn="auto" latinLnBrk="0" hangingPunct="1">
              <a:lnSpc>
                <a:spcPct val="100000"/>
              </a:lnSpc>
              <a:spcBef>
                <a:spcPct val="20000"/>
              </a:spcBef>
              <a:spcAft>
                <a:spcPts val="0"/>
              </a:spcAft>
              <a:buClrTx/>
              <a:buSzTx/>
              <a:buFontTx/>
              <a:buNone/>
              <a:tabLst/>
              <a:defRPr/>
            </a:pPr>
            <a:r>
              <a:rPr kumimoji="0" lang="ar-SA" altLang="en-US" sz="3400" b="1" i="0" u="none" strike="noStrike" kern="1200" cap="none" spc="0" normalizeH="0" baseline="0" noProof="0" dirty="0">
                <a:ln>
                  <a:noFill/>
                </a:ln>
                <a:solidFill>
                  <a:srgbClr val="FFFFFF"/>
                </a:solidFill>
                <a:effectLst/>
                <a:uLnTx/>
                <a:uFillTx/>
                <a:latin typeface="Calibri"/>
                <a:ea typeface="+mn-ea"/>
                <a:cs typeface="Times New Roman" panose="02020603050405020304" pitchFamily="18" charset="0"/>
              </a:rPr>
              <a:t>وفيمَا هـو يقولُ ذلكَ كانت سـحابـةٌ فظلَّلتهُم. فخافـوا عنـدَما دخلـوا فـي السَّـحابـةِ. وصـارَ صـوتٌ من السَّحابةِ قائلاً: " هـذا هو ابني المختارُ. لهُ اسمعوا ". ولمَّا كانَ الصَّوتُ وجِدَ يسوعُ وحدهُ، وأمَّا هم فسكتوا ولم يُخبروا</a:t>
            </a:r>
            <a:r>
              <a:rPr kumimoji="0" lang="ar-EG" altLang="en-US" sz="3400" b="1" i="0" u="none" strike="noStrike" kern="1200" cap="none" spc="0" normalizeH="0" baseline="0" noProof="0" dirty="0">
                <a:ln>
                  <a:noFill/>
                </a:ln>
                <a:solidFill>
                  <a:srgbClr val="FFFFFF"/>
                </a:solidFill>
                <a:effectLst/>
                <a:uLnTx/>
                <a:uFillTx/>
                <a:latin typeface="Calibri"/>
                <a:ea typeface="+mn-ea"/>
                <a:cs typeface="Times New Roman" panose="02020603050405020304" pitchFamily="18" charset="0"/>
              </a:rPr>
              <a:t> </a:t>
            </a:r>
            <a:r>
              <a:rPr kumimoji="0" lang="ar-SA" altLang="en-US" sz="3400" b="1" i="0" u="none" strike="noStrike" kern="1200" cap="none" spc="0" normalizeH="0" baseline="0" noProof="0" dirty="0">
                <a:ln>
                  <a:noFill/>
                </a:ln>
                <a:solidFill>
                  <a:srgbClr val="FFFFFF"/>
                </a:solidFill>
                <a:effectLst/>
                <a:uLnTx/>
                <a:uFillTx/>
                <a:latin typeface="Calibri"/>
                <a:ea typeface="+mn-ea"/>
                <a:cs typeface="Times New Roman" panose="02020603050405020304" pitchFamily="18" charset="0"/>
              </a:rPr>
              <a:t>أحداً في تلكَ الأيَّامِ بشيءٍ ممَّا رأوهُ.</a:t>
            </a:r>
          </a:p>
        </p:txBody>
      </p:sp>
    </p:spTree>
    <p:extLst>
      <p:ext uri="{BB962C8B-B14F-4D97-AF65-F5344CB8AC3E}">
        <p14:creationId xmlns:p14="http://schemas.microsoft.com/office/powerpoint/2010/main" val="3225859065"/>
      </p:ext>
    </p:extLst>
  </p:cSld>
  <p:clrMapOvr>
    <a:masterClrMapping/>
  </p:clrMapOvr>
</p:sld>
</file>

<file path=ppt/slides/slide8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1917033"/>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8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2057400" y="1"/>
            <a:ext cx="2057400" cy="806824"/>
          </a:xfrm>
        </p:spPr>
        <p:txBody>
          <a:bodyPr/>
          <a:lstStyle/>
          <a:p>
            <a:pPr algn="ctr" rtl="1"/>
            <a:r>
              <a:rPr lang="ar-EG" sz="4400" b="1" u="sng" dirty="0">
                <a:solidFill>
                  <a:srgbClr val="FFC000"/>
                </a:solidFill>
              </a:rPr>
              <a:t>14 مسرى</a:t>
            </a:r>
            <a:endParaRPr lang="en-GB" sz="4400" b="1" u="sng" dirty="0">
              <a:solidFill>
                <a:srgbClr val="FFC000"/>
              </a:solidFill>
            </a:endParaRPr>
          </a:p>
        </p:txBody>
      </p:sp>
      <p:sp>
        <p:nvSpPr>
          <p:cNvPr id="4" name="TextBox 3">
            <a:extLst>
              <a:ext uri="{FF2B5EF4-FFF2-40B4-BE49-F238E27FC236}">
                <a16:creationId xmlns:a16="http://schemas.microsoft.com/office/drawing/2014/main" id="{CDFDEE6D-FAD9-44AA-A0E6-F435C804EB0C}"/>
              </a:ext>
            </a:extLst>
          </p:cNvPr>
          <p:cNvSpPr txBox="1"/>
          <p:nvPr/>
        </p:nvSpPr>
        <p:spPr>
          <a:xfrm>
            <a:off x="0" y="4824007"/>
            <a:ext cx="8407774" cy="1323439"/>
          </a:xfrm>
          <a:prstGeom prst="rect">
            <a:avLst/>
          </a:prstGeom>
          <a:noFill/>
        </p:spPr>
        <p:txBody>
          <a:bodyPr wrap="square" rtlCol="0">
            <a:spAutoFit/>
          </a:bodyPr>
          <a:lstStyle/>
          <a:p>
            <a:pPr marL="0" marR="0" lvl="0" indent="0" algn="ctr" defTabSz="457200" rtl="1" eaLnBrk="1" fontAlgn="auto" latinLnBrk="0" hangingPunct="1">
              <a:lnSpc>
                <a:spcPct val="100000"/>
              </a:lnSpc>
              <a:spcBef>
                <a:spcPts val="0"/>
              </a:spcBef>
              <a:spcAft>
                <a:spcPts val="0"/>
              </a:spcAft>
              <a:buClrTx/>
              <a:buSzTx/>
              <a:buFontTx/>
              <a:buNone/>
              <a:tabLst/>
              <a:defRPr/>
            </a:pPr>
            <a:endParaRPr kumimoji="0" lang="en-GB" sz="8000" b="1"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p:txBody>
      </p:sp>
      <p:sp>
        <p:nvSpPr>
          <p:cNvPr id="9" name="TextBox 8">
            <a:hlinkClick r:id="rId2" action="ppaction://hlinksldjump"/>
            <a:extLst>
              <a:ext uri="{FF2B5EF4-FFF2-40B4-BE49-F238E27FC236}">
                <a16:creationId xmlns:a16="http://schemas.microsoft.com/office/drawing/2014/main" id="{42ADB5C5-4B62-4AF2-8BE5-A798BB8240A1}"/>
              </a:ext>
            </a:extLst>
          </p:cNvPr>
          <p:cNvSpPr txBox="1"/>
          <p:nvPr/>
        </p:nvSpPr>
        <p:spPr>
          <a:xfrm>
            <a:off x="712694" y="4824006"/>
            <a:ext cx="7718612" cy="1323439"/>
          </a:xfrm>
          <a:prstGeom prst="rect">
            <a:avLst/>
          </a:prstGeom>
          <a:noFill/>
        </p:spPr>
        <p:txBody>
          <a:bodyPr wrap="square" rtlCol="0">
            <a:spAutoFit/>
          </a:bodyPr>
          <a:lstStyle/>
          <a:p>
            <a:pPr marL="0" marR="0" lvl="0" indent="0" algn="ctr" defTabSz="914400" rtl="1" eaLnBrk="0" fontAlgn="base" latinLnBrk="0" hangingPunct="0">
              <a:lnSpc>
                <a:spcPct val="100000"/>
              </a:lnSpc>
              <a:spcBef>
                <a:spcPct val="20000"/>
              </a:spcBef>
              <a:spcAft>
                <a:spcPct val="0"/>
              </a:spcAft>
              <a:buClrTx/>
              <a:buSzTx/>
              <a:buFontTx/>
              <a:buNone/>
              <a:tabLst/>
              <a:defRPr/>
            </a:pPr>
            <a:r>
              <a:rPr kumimoji="0" lang="ar-EG" sz="8000" b="1" i="0" u="none" strike="noStrike" kern="0" cap="none" spc="0" normalizeH="0" baseline="0" noProof="0" dirty="0">
                <a:ln>
                  <a:noFill/>
                </a:ln>
                <a:solidFill>
                  <a:prstClr val="white"/>
                </a:solidFill>
                <a:effectLst/>
                <a:uLnTx/>
                <a:uFillTx/>
                <a:latin typeface="Calibri"/>
                <a:ea typeface="+mn-ea"/>
                <a:cs typeface="Arial" panose="020B0604020202020204" pitchFamily="34" charset="0"/>
              </a:rPr>
              <a:t>تقرأ فصول </a:t>
            </a:r>
            <a:r>
              <a:rPr kumimoji="0" lang="ar-EG" sz="8000" b="1" i="0" u="sng" strike="noStrike" kern="0" cap="none" spc="0" normalizeH="0" baseline="0" noProof="0" dirty="0">
                <a:ln>
                  <a:noFill/>
                </a:ln>
                <a:solidFill>
                  <a:srgbClr val="FFC000"/>
                </a:solidFill>
                <a:effectLst/>
                <a:uLnTx/>
                <a:uFillTx/>
                <a:latin typeface="Calibri"/>
                <a:ea typeface="+mn-ea"/>
                <a:cs typeface="Arial" panose="020B0604020202020204" pitchFamily="34" charset="0"/>
              </a:rPr>
              <a:t>17 هاتور</a:t>
            </a:r>
            <a:endParaRPr kumimoji="0" lang="en-GB" sz="8000" b="1" i="0" u="sng" strike="noStrike" kern="0" cap="none" spc="0" normalizeH="0" baseline="0" noProof="0" dirty="0">
              <a:ln>
                <a:noFill/>
              </a:ln>
              <a:solidFill>
                <a:srgbClr val="FFC000"/>
              </a:solidFill>
              <a:effectLst/>
              <a:uLnTx/>
              <a:uFillTx/>
              <a:latin typeface="Calibri"/>
              <a:ea typeface="+mn-ea"/>
              <a:cs typeface="+mn-cs"/>
            </a:endParaRPr>
          </a:p>
        </p:txBody>
      </p:sp>
    </p:spTree>
    <p:extLst>
      <p:ext uri="{BB962C8B-B14F-4D97-AF65-F5344CB8AC3E}">
        <p14:creationId xmlns:p14="http://schemas.microsoft.com/office/powerpoint/2010/main" val="2404833337"/>
      </p:ext>
    </p:extLst>
  </p:cSld>
  <p:clrMapOvr>
    <a:masterClrMapping/>
  </p:clrMapOvr>
</p:sld>
</file>

<file path=ppt/slides/slide8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219458994"/>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8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2057401" y="1"/>
            <a:ext cx="2057401" cy="806824"/>
          </a:xfrm>
        </p:spPr>
        <p:txBody>
          <a:bodyPr>
            <a:normAutofit/>
          </a:bodyPr>
          <a:lstStyle/>
          <a:p>
            <a:pPr algn="ctr" rtl="1"/>
            <a:r>
              <a:rPr lang="ar-EG" sz="4400" b="1" u="sng" dirty="0">
                <a:solidFill>
                  <a:srgbClr val="FFC000"/>
                </a:solidFill>
                <a:latin typeface="Times New Roman" panose="02020603050405020304" pitchFamily="18" charset="0"/>
                <a:cs typeface="Times New Roman" panose="02020603050405020304" pitchFamily="18" charset="0"/>
              </a:rPr>
              <a:t>15 مسرى</a:t>
            </a:r>
            <a:endParaRPr lang="en-GB" sz="4400"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991C036F-65DD-490E-A99B-544371063533}"/>
              </a:ext>
            </a:extLst>
          </p:cNvPr>
          <p:cNvSpPr txBox="1"/>
          <p:nvPr/>
        </p:nvSpPr>
        <p:spPr>
          <a:xfrm>
            <a:off x="0" y="4998819"/>
            <a:ext cx="9144000" cy="1200329"/>
          </a:xfrm>
          <a:prstGeom prst="rect">
            <a:avLst/>
          </a:prstGeom>
          <a:noFill/>
        </p:spPr>
        <p:txBody>
          <a:bodyPr wrap="square" rtlCol="0">
            <a:spAutoFit/>
          </a:bodyPr>
          <a:lstStyle/>
          <a:p>
            <a:pPr marL="0" marR="0" lvl="0" indent="0" algn="ctr" defTabSz="914400" rtl="1"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ar-EG" sz="80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120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30 طوبة</a:t>
            </a:r>
            <a:endParaRPr kumimoji="0" lang="en-GB" sz="8000" b="1" i="0" u="sng" strike="noStrike" kern="120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3737051623"/>
      </p:ext>
    </p:extLst>
  </p:cSld>
  <p:clrMapOvr>
    <a:masterClrMapping/>
  </p:clrMapOvr>
</p:sld>
</file>

<file path=ppt/slides/slide8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261496989"/>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880604474"/>
      </p:ext>
    </p:extLst>
  </p:cSld>
  <p:clrMapOvr>
    <a:masterClrMapping/>
  </p:clrMapOvr>
  <p:transition advClick="0" advTm="0"/>
</p:sld>
</file>

<file path=ppt/slides/slide8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2097741" y="1"/>
            <a:ext cx="2097741" cy="806824"/>
          </a:xfrm>
        </p:spPr>
        <p:txBody>
          <a:bodyPr/>
          <a:lstStyle/>
          <a:p>
            <a:pPr algn="ctr" rtl="1"/>
            <a:r>
              <a:rPr lang="ar-EG" sz="4400" b="1" u="sng" dirty="0">
                <a:solidFill>
                  <a:srgbClr val="FFC000"/>
                </a:solidFill>
              </a:rPr>
              <a:t>16 مسرى</a:t>
            </a:r>
            <a:endParaRPr lang="en-GB" sz="4400" b="1" u="sng" dirty="0">
              <a:solidFill>
                <a:srgbClr val="FFC000"/>
              </a:solidFill>
            </a:endParaRPr>
          </a:p>
        </p:txBody>
      </p:sp>
      <p:sp>
        <p:nvSpPr>
          <p:cNvPr id="9" name="TextBox 8">
            <a:hlinkClick r:id="rId2" action="ppaction://hlinksldjump"/>
            <a:extLst>
              <a:ext uri="{FF2B5EF4-FFF2-40B4-BE49-F238E27FC236}">
                <a16:creationId xmlns:a16="http://schemas.microsoft.com/office/drawing/2014/main" id="{42ADB5C5-4B62-4AF2-8BE5-A798BB8240A1}"/>
              </a:ext>
            </a:extLst>
          </p:cNvPr>
          <p:cNvSpPr txBox="1"/>
          <p:nvPr/>
        </p:nvSpPr>
        <p:spPr>
          <a:xfrm>
            <a:off x="0" y="4945703"/>
            <a:ext cx="9144000" cy="1323439"/>
          </a:xfrm>
          <a:prstGeom prst="rect">
            <a:avLst/>
          </a:prstGeom>
          <a:noFill/>
        </p:spPr>
        <p:txBody>
          <a:bodyPr wrap="square" rtlCol="0">
            <a:spAutoFit/>
          </a:bodyPr>
          <a:lstStyle/>
          <a:p>
            <a:pPr marL="0" marR="0" lvl="0" indent="0" algn="ctr" defTabSz="914400" rtl="1" eaLnBrk="0" fontAlgn="base" latinLnBrk="0" hangingPunct="0">
              <a:lnSpc>
                <a:spcPct val="100000"/>
              </a:lnSpc>
              <a:spcBef>
                <a:spcPct val="20000"/>
              </a:spcBef>
              <a:spcAft>
                <a:spcPct val="0"/>
              </a:spcAft>
              <a:buClrTx/>
              <a:buSzTx/>
              <a:buFontTx/>
              <a:buNone/>
              <a:tabLst/>
              <a:defRPr/>
            </a:pPr>
            <a:r>
              <a:rPr kumimoji="0" lang="ar-EG" sz="8000" b="1" i="0" u="none" strike="noStrike" kern="0" cap="none" spc="0" normalizeH="0" baseline="0" noProof="0" dirty="0">
                <a:ln>
                  <a:noFill/>
                </a:ln>
                <a:solidFill>
                  <a:prstClr val="white"/>
                </a:solidFill>
                <a:effectLst/>
                <a:uLnTx/>
                <a:uFillTx/>
                <a:latin typeface="Calibri"/>
                <a:ea typeface="+mn-ea"/>
                <a:cs typeface="Arial" panose="020B0604020202020204" pitchFamily="34" charset="0"/>
              </a:rPr>
              <a:t>تقرأ فصول </a:t>
            </a:r>
            <a:r>
              <a:rPr kumimoji="0" lang="ar-EG" sz="8000" b="1" i="0" u="sng" strike="noStrike" kern="0" cap="none" spc="0" normalizeH="0" baseline="0" noProof="0" dirty="0">
                <a:ln>
                  <a:noFill/>
                </a:ln>
                <a:solidFill>
                  <a:srgbClr val="FFC000"/>
                </a:solidFill>
                <a:effectLst/>
                <a:uLnTx/>
                <a:uFillTx/>
                <a:latin typeface="Calibri"/>
                <a:ea typeface="+mn-ea"/>
                <a:cs typeface="Arial" panose="020B0604020202020204" pitchFamily="34" charset="0"/>
              </a:rPr>
              <a:t>1 بشنس</a:t>
            </a:r>
            <a:endParaRPr kumimoji="0" lang="en-GB" sz="8000" b="1" i="0" u="sng" strike="noStrike" kern="0" cap="none" spc="0" normalizeH="0" baseline="0" noProof="0" dirty="0">
              <a:ln>
                <a:noFill/>
              </a:ln>
              <a:solidFill>
                <a:srgbClr val="FFC000"/>
              </a:solidFill>
              <a:effectLst/>
              <a:uLnTx/>
              <a:uFillTx/>
              <a:latin typeface="Calibri"/>
              <a:ea typeface="+mn-ea"/>
              <a:cs typeface="+mn-cs"/>
            </a:endParaRPr>
          </a:p>
        </p:txBody>
      </p:sp>
    </p:spTree>
    <p:extLst>
      <p:ext uri="{BB962C8B-B14F-4D97-AF65-F5344CB8AC3E}">
        <p14:creationId xmlns:p14="http://schemas.microsoft.com/office/powerpoint/2010/main" val="228660877"/>
      </p:ext>
    </p:extLst>
  </p:cSld>
  <p:clrMapOvr>
    <a:masterClrMapping/>
  </p:clrMapOvr>
</p:sld>
</file>

<file path=ppt/slides/slide8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367092204"/>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8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19490" name="Title 1"/>
          <p:cNvSpPr>
            <a:spLocks noGrp="1"/>
          </p:cNvSpPr>
          <p:nvPr>
            <p:ph type="title"/>
          </p:nvPr>
        </p:nvSpPr>
        <p:spPr bwMode="auto">
          <a:xfrm>
            <a:off x="-2057400" y="19050"/>
            <a:ext cx="2057400"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ar-EG"/>
              <a:t>17 مسرى</a:t>
            </a:r>
            <a:endParaRPr lang="en-US"/>
          </a:p>
        </p:txBody>
      </p:sp>
      <p:sp>
        <p:nvSpPr>
          <p:cNvPr id="319492" name="Content Placeholder 3"/>
          <p:cNvSpPr txBox="1">
            <a:spLocks/>
          </p:cNvSpPr>
          <p:nvPr/>
        </p:nvSpPr>
        <p:spPr bwMode="auto">
          <a:xfrm>
            <a:off x="0" y="4345206"/>
            <a:ext cx="914400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ctr" defTabSz="457200" rtl="1" eaLnBrk="1" fontAlgn="auto" latinLnBrk="0" hangingPunct="1">
              <a:lnSpc>
                <a:spcPct val="100000"/>
              </a:lnSpc>
              <a:spcBef>
                <a:spcPct val="20000"/>
              </a:spcBef>
              <a:spcAft>
                <a:spcPts val="0"/>
              </a:spcAft>
              <a:buClrTx/>
              <a:buSzTx/>
              <a:buFontTx/>
              <a:buNone/>
              <a:tabLst/>
              <a:defRPr/>
            </a:pPr>
            <a:r>
              <a:rPr kumimoji="0" lang="ar-EG" sz="4800" b="1" i="0" u="none" strike="noStrike" kern="1200" cap="none" spc="0" normalizeH="0" baseline="0" noProof="0" dirty="0">
                <a:ln>
                  <a:noFill/>
                </a:ln>
                <a:solidFill>
                  <a:srgbClr val="FFFFFF"/>
                </a:solidFill>
                <a:effectLst/>
                <a:uLnTx/>
                <a:uFillTx/>
                <a:latin typeface="CS New Athanasius" panose="020B0500000000000000" pitchFamily="34" charset="0"/>
                <a:ea typeface="+mn-ea"/>
                <a:cs typeface="Times New Roman" panose="02020603050405020304" pitchFamily="18" charset="0"/>
              </a:rPr>
              <a:t>كثيرةٌ هي أحزان الصدِّيقين. ومن جميعها يُنجِّيهم الربُّ. يَحفظُ الربُّ جميعَ عِظامِهم. وواحدةٌ منها لا تنكَسِرُ.</a:t>
            </a:r>
          </a:p>
        </p:txBody>
      </p:sp>
      <p:sp>
        <p:nvSpPr>
          <p:cNvPr id="5" name="Title 1">
            <a:extLst>
              <a:ext uri="{FF2B5EF4-FFF2-40B4-BE49-F238E27FC236}">
                <a16:creationId xmlns:a16="http://schemas.microsoft.com/office/drawing/2014/main" id="{0CE0A13E-FFCC-4FD5-89A7-FC4554D39379}"/>
              </a:ext>
            </a:extLst>
          </p:cNvPr>
          <p:cNvSpPr txBox="1">
            <a:spLocks/>
          </p:cNvSpPr>
          <p:nvPr/>
        </p:nvSpPr>
        <p:spPr bwMode="auto">
          <a:xfrm>
            <a:off x="0" y="3580031"/>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marL="0" marR="0" lvl="0" indent="0" algn="ctr" defTabSz="457200" rtl="1" eaLnBrk="1" fontAlgn="base" latinLnBrk="0" hangingPunct="1">
              <a:lnSpc>
                <a:spcPct val="100000"/>
              </a:lnSpc>
              <a:spcBef>
                <a:spcPct val="0"/>
              </a:spcBef>
              <a:spcAft>
                <a:spcPct val="0"/>
              </a:spcAft>
              <a:buClrTx/>
              <a:buSzTx/>
              <a:buFontTx/>
              <a:buNone/>
              <a:tabLst/>
              <a:defRPr/>
            </a:pPr>
            <a:r>
              <a:rPr kumimoji="0" lang="ar-EG" sz="44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المزمور ( 33 : 18 ، 19 )</a:t>
            </a:r>
          </a:p>
        </p:txBody>
      </p:sp>
    </p:spTree>
  </p:cSld>
  <p:clrMapOvr>
    <a:masterClrMapping/>
  </p:clrMapOvr>
  <p:transition spd="slow"/>
</p:sld>
</file>

<file path=ppt/slides/slide8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DDE02EE8-18C1-43BD-B1A4-77260EBCC635}"/>
              </a:ext>
            </a:extLst>
          </p:cNvPr>
          <p:cNvSpPr txBox="1"/>
          <p:nvPr/>
        </p:nvSpPr>
        <p:spPr>
          <a:xfrm>
            <a:off x="0" y="4345206"/>
            <a:ext cx="9144000" cy="2554545"/>
          </a:xfrm>
          <a:prstGeom prst="rect">
            <a:avLst/>
          </a:prstGeom>
          <a:noFill/>
        </p:spPr>
        <p:txBody>
          <a:bodyPr vert="horz" rtlCol="0">
            <a:spAutoFit/>
          </a:bodyPr>
          <a:lstStyle/>
          <a:p>
            <a:pPr marL="0" marR="0" lvl="0" indent="0" algn="justLow" defTabSz="457200" rtl="1" eaLnBrk="1" fontAlgn="auto" latinLnBrk="0" hangingPunct="1">
              <a:lnSpc>
                <a:spcPct val="100000"/>
              </a:lnSpc>
              <a:spcBef>
                <a:spcPct val="20000"/>
              </a:spcBef>
              <a:spcAft>
                <a:spcPts val="0"/>
              </a:spcAft>
              <a:buClrTx/>
              <a:buSzTx/>
              <a:buFontTx/>
              <a:buNone/>
              <a:tabLst/>
              <a:defRPr/>
            </a:pPr>
            <a:r>
              <a:rPr kumimoji="0" lang="ar-EG" sz="3200" b="1" i="0" u="none" strike="noStrike" kern="1200" cap="none" spc="0" normalizeH="0" baseline="0" noProof="0" dirty="0">
                <a:ln>
                  <a:noFill/>
                </a:ln>
                <a:solidFill>
                  <a:srgbClr val="FFFFFF"/>
                </a:solidFill>
                <a:effectLst/>
                <a:uLnTx/>
                <a:uFillTx/>
                <a:latin typeface="Calibri"/>
                <a:ea typeface="+mn-ea"/>
                <a:cs typeface="Times New Roman" panose="02020603050405020304" pitchFamily="18" charset="0"/>
              </a:rPr>
              <a:t>وفيما هو يجتاز عند عَبَرَ الجليل أبصَرَ سِمعانَ وأندراوس أخَاه يُلقِيَانِ شَبَكَةً في البَحر، فإنَّهُمَا كانا صَيَّادَينِ. فقال لهُمَا يسوعُ: " هَلُمَّ ورَائي فأجعلُكُمَا تَصِيرانِ صَيَّادي النَّاس ". فلِلوقتِ تَرَكا شِباكَهُما وتَبعَاهُ. ثُمَّ اجتَازَ من هناك قليلاً فرأى يعقوبَ بن زَبدِي ويوحنَّا أخاهُ وهُمَا في السَّفِينةِ يُصلِيحَان الشباك. فدعاهُمَ للوَقتِ. </a:t>
            </a:r>
          </a:p>
        </p:txBody>
      </p:sp>
      <p:sp>
        <p:nvSpPr>
          <p:cNvPr id="3" name="Title 1">
            <a:extLst>
              <a:ext uri="{FF2B5EF4-FFF2-40B4-BE49-F238E27FC236}">
                <a16:creationId xmlns:a16="http://schemas.microsoft.com/office/drawing/2014/main" id="{079F2E1E-54BD-463E-98DB-AF9B18A05778}"/>
              </a:ext>
            </a:extLst>
          </p:cNvPr>
          <p:cNvSpPr>
            <a:spLocks noGrp="1"/>
          </p:cNvSpPr>
          <p:nvPr/>
        </p:nvSpPr>
        <p:spPr bwMode="auto">
          <a:xfrm>
            <a:off x="0" y="3738282"/>
            <a:ext cx="9144000" cy="606924"/>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rtl="1" eaLnBrk="0" fontAlgn="base" hangingPunct="0">
              <a:spcBef>
                <a:spcPct val="0"/>
              </a:spcBef>
              <a:spcAft>
                <a:spcPct val="0"/>
              </a:spcAft>
              <a:defRPr sz="4400" b="1" u="sng">
                <a:solidFill>
                  <a:srgbClr val="FFC000"/>
                </a:solidFill>
                <a:latin typeface="Times New Roman" pitchFamily="18" charset="0"/>
                <a:ea typeface="+mj-ea"/>
                <a:cs typeface="Times New Roman" pitchFamily="18" charset="0"/>
              </a:defRPr>
            </a:lvl1pPr>
            <a:lvl2pPr algn="ctr" rtl="1" eaLnBrk="0" fontAlgn="base" hangingPunct="0">
              <a:spcBef>
                <a:spcPct val="0"/>
              </a:spcBef>
              <a:spcAft>
                <a:spcPct val="0"/>
              </a:spcAft>
              <a:defRPr sz="3600">
                <a:solidFill>
                  <a:schemeClr val="bg1"/>
                </a:solidFill>
                <a:latin typeface="Calibri" pitchFamily="34" charset="0"/>
                <a:cs typeface="Times New Roman" pitchFamily="18" charset="0"/>
              </a:defRPr>
            </a:lvl2pPr>
            <a:lvl3pPr algn="ctr" rtl="1" eaLnBrk="0" fontAlgn="base" hangingPunct="0">
              <a:spcBef>
                <a:spcPct val="0"/>
              </a:spcBef>
              <a:spcAft>
                <a:spcPct val="0"/>
              </a:spcAft>
              <a:defRPr sz="3600">
                <a:solidFill>
                  <a:schemeClr val="bg1"/>
                </a:solidFill>
                <a:latin typeface="Calibri" pitchFamily="34" charset="0"/>
                <a:cs typeface="Times New Roman" pitchFamily="18" charset="0"/>
              </a:defRPr>
            </a:lvl3pPr>
            <a:lvl4pPr algn="ctr" rtl="1" eaLnBrk="0" fontAlgn="base" hangingPunct="0">
              <a:spcBef>
                <a:spcPct val="0"/>
              </a:spcBef>
              <a:spcAft>
                <a:spcPct val="0"/>
              </a:spcAft>
              <a:defRPr sz="3600">
                <a:solidFill>
                  <a:schemeClr val="bg1"/>
                </a:solidFill>
                <a:latin typeface="Calibri" pitchFamily="34" charset="0"/>
                <a:cs typeface="Times New Roman" pitchFamily="18" charset="0"/>
              </a:defRPr>
            </a:lvl4pPr>
            <a:lvl5pPr algn="ctr" rtl="1" eaLnBrk="0" fontAlgn="base" hangingPunct="0">
              <a:spcBef>
                <a:spcPct val="0"/>
              </a:spcBef>
              <a:spcAft>
                <a:spcPct val="0"/>
              </a:spcAft>
              <a:defRPr sz="3600">
                <a:solidFill>
                  <a:schemeClr val="bg1"/>
                </a:solidFill>
                <a:latin typeface="Calibri" pitchFamily="34" charset="0"/>
                <a:cs typeface="Times New Roman" pitchFamily="18" charset="0"/>
              </a:defRPr>
            </a:lvl5pPr>
            <a:lvl6pPr marL="457200" algn="ctr" rtl="1" eaLnBrk="1" fontAlgn="base" hangingPunct="1">
              <a:spcBef>
                <a:spcPct val="0"/>
              </a:spcBef>
              <a:spcAft>
                <a:spcPct val="0"/>
              </a:spcAft>
              <a:defRPr sz="3600">
                <a:solidFill>
                  <a:schemeClr val="bg1"/>
                </a:solidFill>
                <a:latin typeface="Arial" charset="0"/>
                <a:cs typeface="PT Bold Heading" pitchFamily="2" charset="-78"/>
              </a:defRPr>
            </a:lvl6pPr>
            <a:lvl7pPr marL="914400" algn="ctr" rtl="1" eaLnBrk="1" fontAlgn="base" hangingPunct="1">
              <a:spcBef>
                <a:spcPct val="0"/>
              </a:spcBef>
              <a:spcAft>
                <a:spcPct val="0"/>
              </a:spcAft>
              <a:defRPr sz="3600">
                <a:solidFill>
                  <a:schemeClr val="bg1"/>
                </a:solidFill>
                <a:latin typeface="Arial" charset="0"/>
                <a:cs typeface="PT Bold Heading" pitchFamily="2" charset="-78"/>
              </a:defRPr>
            </a:lvl7pPr>
            <a:lvl8pPr marL="1371600" algn="ctr" rtl="1" eaLnBrk="1" fontAlgn="base" hangingPunct="1">
              <a:spcBef>
                <a:spcPct val="0"/>
              </a:spcBef>
              <a:spcAft>
                <a:spcPct val="0"/>
              </a:spcAft>
              <a:defRPr sz="3600">
                <a:solidFill>
                  <a:schemeClr val="bg1"/>
                </a:solidFill>
                <a:latin typeface="Arial" charset="0"/>
                <a:cs typeface="PT Bold Heading" pitchFamily="2" charset="-78"/>
              </a:defRPr>
            </a:lvl8pPr>
            <a:lvl9pPr marL="1828800" algn="ctr" rtl="1" eaLnBrk="1" fontAlgn="base" hangingPunct="1">
              <a:spcBef>
                <a:spcPct val="0"/>
              </a:spcBef>
              <a:spcAft>
                <a:spcPct val="0"/>
              </a:spcAft>
              <a:defRPr sz="3600">
                <a:solidFill>
                  <a:schemeClr val="bg1"/>
                </a:solidFill>
                <a:latin typeface="Arial" charset="0"/>
                <a:cs typeface="PT Bold Heading" pitchFamily="2" charset="-78"/>
              </a:defRPr>
            </a:lvl9pPr>
          </a:lstStyle>
          <a:p>
            <a:pPr marL="0" marR="0" lvl="0" indent="0" algn="ctr" defTabSz="457200" rtl="1" eaLnBrk="0" fontAlgn="base" latinLnBrk="0" hangingPunct="0">
              <a:lnSpc>
                <a:spcPct val="100000"/>
              </a:lnSpc>
              <a:spcBef>
                <a:spcPct val="0"/>
              </a:spcBef>
              <a:spcAft>
                <a:spcPct val="0"/>
              </a:spcAft>
              <a:buClrTx/>
              <a:buSzTx/>
              <a:buFontTx/>
              <a:buNone/>
              <a:tabLst/>
              <a:defRPr/>
            </a:pPr>
            <a:r>
              <a:rPr kumimoji="0" lang="ar-SA" sz="3600" b="1" i="0" u="sng" strike="noStrike" kern="1200" cap="none" spc="0" normalizeH="0" baseline="0" noProof="0" dirty="0">
                <a:ln>
                  <a:noFill/>
                </a:ln>
                <a:solidFill>
                  <a:srgbClr val="FFC000"/>
                </a:solidFill>
                <a:effectLst/>
                <a:uLnTx/>
                <a:uFillTx/>
                <a:latin typeface="Times New Roman" pitchFamily="18" charset="0"/>
                <a:ea typeface="+mj-ea"/>
                <a:cs typeface="Times New Roman" pitchFamily="18" charset="0"/>
              </a:rPr>
              <a:t>الإنجيل من بشارة مُعلمنا مار مرقس</a:t>
            </a:r>
            <a:r>
              <a:rPr kumimoji="0" lang="ar-EG" sz="3600" b="1" i="0" u="sng" strike="noStrike" kern="1200" cap="none" spc="0" normalizeH="0" baseline="0" noProof="0" dirty="0">
                <a:ln>
                  <a:noFill/>
                </a:ln>
                <a:solidFill>
                  <a:srgbClr val="FFC000"/>
                </a:solidFill>
                <a:effectLst/>
                <a:uLnTx/>
                <a:uFillTx/>
                <a:latin typeface="Times New Roman" pitchFamily="18" charset="0"/>
                <a:ea typeface="+mj-ea"/>
                <a:cs typeface="Times New Roman" pitchFamily="18" charset="0"/>
              </a:rPr>
              <a:t> البشير</a:t>
            </a:r>
            <a:r>
              <a:rPr kumimoji="0" lang="ar-SA" sz="3600" b="1" i="0" u="sng" strike="noStrike" kern="1200" cap="none" spc="0" normalizeH="0" baseline="0" noProof="0" dirty="0">
                <a:ln>
                  <a:noFill/>
                </a:ln>
                <a:solidFill>
                  <a:srgbClr val="FFC000"/>
                </a:solidFill>
                <a:effectLst/>
                <a:uLnTx/>
                <a:uFillTx/>
                <a:latin typeface="Times New Roman" pitchFamily="18" charset="0"/>
                <a:ea typeface="+mj-ea"/>
                <a:cs typeface="Times New Roman" pitchFamily="18" charset="0"/>
              </a:rPr>
              <a:t> ( 1 : 16 ـ 22 )</a:t>
            </a:r>
            <a:endParaRPr kumimoji="0" lang="en-US" sz="3600" b="1" i="0" u="sng" strike="noStrike" kern="1200" cap="none" spc="0" normalizeH="0" baseline="0" noProof="0" dirty="0">
              <a:ln>
                <a:noFill/>
              </a:ln>
              <a:solidFill>
                <a:srgbClr val="FFC000"/>
              </a:solidFill>
              <a:effectLst/>
              <a:uLnTx/>
              <a:uFillTx/>
              <a:latin typeface="Times New Roman" pitchFamily="18" charset="0"/>
              <a:ea typeface="+mj-ea"/>
              <a:cs typeface="Times New Roman" pitchFamily="18" charset="0"/>
            </a:endParaRPr>
          </a:p>
        </p:txBody>
      </p:sp>
    </p:spTree>
    <p:extLst>
      <p:ext uri="{BB962C8B-B14F-4D97-AF65-F5344CB8AC3E}">
        <p14:creationId xmlns:p14="http://schemas.microsoft.com/office/powerpoint/2010/main" val="1880040046"/>
      </p:ext>
    </p:extLst>
  </p:cSld>
  <p:clrMapOvr>
    <a:masterClrMapping/>
  </p:clrMapOvr>
</p:sld>
</file>

<file path=ppt/slides/slide8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0BA60CEA-EBE5-4E30-9416-1EAD9651FC27}"/>
              </a:ext>
            </a:extLst>
          </p:cNvPr>
          <p:cNvSpPr txBox="1"/>
          <p:nvPr/>
        </p:nvSpPr>
        <p:spPr>
          <a:xfrm>
            <a:off x="0" y="4345206"/>
            <a:ext cx="9144000" cy="2554545"/>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4000" b="1" i="0" u="none" strike="noStrike" kern="1200" cap="none" spc="0" normalizeH="0" baseline="0" noProof="0" dirty="0">
                <a:ln>
                  <a:noFill/>
                </a:ln>
                <a:solidFill>
                  <a:srgbClr val="FFFFFF"/>
                </a:solidFill>
                <a:effectLst/>
                <a:uLnTx/>
                <a:uFillTx/>
                <a:latin typeface="Calibri"/>
                <a:ea typeface="+mn-ea"/>
                <a:cs typeface="Times New Roman" panose="02020603050405020304" pitchFamily="18" charset="0"/>
              </a:rPr>
              <a:t>فَتَرَكا أباهُمَا زبدِي في السَّفِينَةِ مع الأجرى وذهَبَا وراءهُ. ثمَّ دخَلُوا كفرَ ناحومَ، وللوَقتِ دخَلا المَجمَعَ في السَّبتِ وصَارَ يُعلِّمُ. فبهتوا من تَعلِيمِهِ لأنَّهُ كانَ يُعَلِّمُهُمْ كَمَنْ لهُ سُلطانٌ وليسَ كالكَتَبةِ.</a:t>
            </a:r>
            <a:endParaRPr kumimoji="0" lang="en-GB"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84554757"/>
      </p:ext>
    </p:extLst>
  </p:cSld>
  <p:clrMapOvr>
    <a:masterClrMapping/>
  </p:clrMapOvr>
</p:sld>
</file>

<file path=ppt/slides/slide8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178286576"/>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8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2151529" y="1"/>
            <a:ext cx="2151530" cy="682170"/>
          </a:xfrm>
        </p:spPr>
        <p:txBody>
          <a:bodyPr>
            <a:noAutofit/>
          </a:bodyPr>
          <a:lstStyle/>
          <a:p>
            <a:pPr algn="ctr" rtl="1"/>
            <a:r>
              <a:rPr lang="ar-EG" b="1" u="sng" dirty="0">
                <a:solidFill>
                  <a:srgbClr val="FFC000"/>
                </a:solidFill>
              </a:rPr>
              <a:t>18 مسرى</a:t>
            </a:r>
            <a:endParaRPr lang="en-GB"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ECAE8DA3-583F-4590-AE66-435DD1A19A32}"/>
              </a:ext>
            </a:extLst>
          </p:cNvPr>
          <p:cNvSpPr txBox="1"/>
          <p:nvPr/>
        </p:nvSpPr>
        <p:spPr>
          <a:xfrm>
            <a:off x="0" y="4985372"/>
            <a:ext cx="9144000" cy="1200329"/>
          </a:xfrm>
          <a:prstGeom prst="rect">
            <a:avLst/>
          </a:prstGeom>
          <a:noFill/>
        </p:spPr>
        <p:txBody>
          <a:bodyPr wrap="square" rtlCol="0">
            <a:spAutoFit/>
          </a:bodyPr>
          <a:lstStyle/>
          <a:p>
            <a:pPr marL="0" marR="0" lvl="0" indent="0" algn="ctr" defTabSz="914400" rtl="1"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ar-EG" sz="80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120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3 أبيب</a:t>
            </a:r>
            <a:endParaRPr kumimoji="0" lang="en-GB" sz="8000" b="1" i="0" u="sng" strike="noStrike" kern="120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2778597381"/>
      </p:ext>
    </p:extLst>
  </p:cSld>
  <p:clrMapOvr>
    <a:masterClrMapping/>
  </p:clrMapOvr>
</p:sld>
</file>

<file path=ppt/slides/slide8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71390651"/>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8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2084295" y="0"/>
            <a:ext cx="2084295" cy="806824"/>
          </a:xfrm>
        </p:spPr>
        <p:txBody>
          <a:bodyPr/>
          <a:lstStyle/>
          <a:p>
            <a:pPr algn="ctr" rtl="1"/>
            <a:r>
              <a:rPr lang="ar-EG" sz="4400" b="1" u="sng" dirty="0">
                <a:solidFill>
                  <a:srgbClr val="FFC000"/>
                </a:solidFill>
              </a:rPr>
              <a:t>19 مسرى</a:t>
            </a:r>
            <a:endParaRPr lang="en-GB" sz="4400"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F15349BF-00F0-46C4-AC5B-7058AF6B1E51}"/>
              </a:ext>
            </a:extLst>
          </p:cNvPr>
          <p:cNvSpPr txBox="1"/>
          <p:nvPr/>
        </p:nvSpPr>
        <p:spPr>
          <a:xfrm>
            <a:off x="0" y="4824007"/>
            <a:ext cx="9144000" cy="1323439"/>
          </a:xfrm>
          <a:prstGeom prst="rect">
            <a:avLst/>
          </a:prstGeom>
          <a:noFill/>
        </p:spPr>
        <p:txBody>
          <a:bodyPr wrap="square" rtlCol="0">
            <a:spAutoFit/>
          </a:bodyPr>
          <a:lstStyle/>
          <a:p>
            <a:pPr marL="0" marR="0" lvl="0" indent="0" algn="ctr" defTabSz="914400" rtl="1" eaLnBrk="0" fontAlgn="base" latinLnBrk="0" hangingPunct="0">
              <a:lnSpc>
                <a:spcPct val="100000"/>
              </a:lnSpc>
              <a:spcBef>
                <a:spcPct val="20000"/>
              </a:spcBef>
              <a:spcAft>
                <a:spcPct val="0"/>
              </a:spcAft>
              <a:buClrTx/>
              <a:buSzTx/>
              <a:buFontTx/>
              <a:buNone/>
              <a:tabLst/>
              <a:defRPr/>
            </a:pPr>
            <a:r>
              <a:rPr kumimoji="0" lang="ar-EG" sz="8000" b="1" i="0" u="none" strike="noStrike" kern="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27 بابة</a:t>
            </a:r>
            <a:endParaRPr kumimoji="0" lang="en-GB" sz="8000" b="1" i="0" u="sng" strike="noStrike" kern="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3392814273"/>
      </p:ext>
    </p:extLst>
  </p:cSld>
  <p:clrMapOvr>
    <a:masterClrMapping/>
  </p:clrMapOvr>
</p:sld>
</file>

<file path=ppt/slides/slide8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795594833"/>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1398494" y="1"/>
            <a:ext cx="1398494" cy="806824"/>
          </a:xfrm>
        </p:spPr>
        <p:txBody>
          <a:bodyPr>
            <a:normAutofit/>
          </a:bodyPr>
          <a:lstStyle/>
          <a:p>
            <a:pPr algn="ctr" rtl="1"/>
            <a:r>
              <a:rPr lang="en-US" b="1" u="sng" dirty="0">
                <a:solidFill>
                  <a:srgbClr val="FFC000"/>
                </a:solidFill>
                <a:latin typeface="Times New Roman" panose="02020603050405020304" pitchFamily="18" charset="0"/>
                <a:cs typeface="Times New Roman" panose="02020603050405020304" pitchFamily="18" charset="0"/>
              </a:rPr>
              <a:t>1</a:t>
            </a:r>
            <a:r>
              <a:rPr lang="ar-EG" b="1" u="sng" dirty="0">
                <a:solidFill>
                  <a:srgbClr val="FFC000"/>
                </a:solidFill>
                <a:latin typeface="Times New Roman" panose="02020603050405020304" pitchFamily="18" charset="0"/>
                <a:cs typeface="Times New Roman" panose="02020603050405020304" pitchFamily="18" charset="0"/>
              </a:rPr>
              <a:t> بابه</a:t>
            </a:r>
            <a:endParaRPr lang="en-GB"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991C036F-65DD-490E-A99B-544371063533}"/>
              </a:ext>
            </a:extLst>
          </p:cNvPr>
          <p:cNvSpPr txBox="1"/>
          <p:nvPr/>
        </p:nvSpPr>
        <p:spPr>
          <a:xfrm>
            <a:off x="0" y="4824007"/>
            <a:ext cx="9144000" cy="1200329"/>
          </a:xfrm>
          <a:prstGeom prst="rect">
            <a:avLst/>
          </a:prstGeom>
          <a:noFill/>
        </p:spPr>
        <p:txBody>
          <a:bodyPr wrap="square" rtlCol="0">
            <a:spAutoFit/>
          </a:bodyPr>
          <a:lstStyle/>
          <a:p>
            <a:pPr marL="0" marR="0" lvl="0" indent="0" algn="ctr" defTabSz="914400" rtl="1"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ar-EG" sz="80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120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30 طوبة</a:t>
            </a:r>
            <a:endParaRPr kumimoji="0" lang="en-GB" sz="8000" b="1" i="0" u="sng" strike="noStrike" kern="120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432747599"/>
      </p:ext>
    </p:extLst>
  </p:cSld>
  <p:clrMapOvr>
    <a:masterClrMapping/>
  </p:clrMapOvr>
</p:sld>
</file>

<file path=ppt/slides/slide8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2339788" y="0"/>
            <a:ext cx="2339787" cy="806824"/>
          </a:xfrm>
        </p:spPr>
        <p:txBody>
          <a:bodyPr/>
          <a:lstStyle/>
          <a:p>
            <a:pPr algn="ctr" rtl="1"/>
            <a:r>
              <a:rPr lang="ar-EG" sz="4800" b="1" u="sng" dirty="0">
                <a:solidFill>
                  <a:srgbClr val="FFC000"/>
                </a:solidFill>
              </a:rPr>
              <a:t>20 مسرى</a:t>
            </a:r>
            <a:endParaRPr lang="en-GB" sz="4800" b="1" u="sng" dirty="0">
              <a:solidFill>
                <a:srgbClr val="FFC000"/>
              </a:solidFill>
            </a:endParaRPr>
          </a:p>
        </p:txBody>
      </p:sp>
      <p:sp>
        <p:nvSpPr>
          <p:cNvPr id="6" name="TextBox 5">
            <a:hlinkClick r:id="rId2" action="ppaction://hlinksldjump"/>
            <a:extLst>
              <a:ext uri="{FF2B5EF4-FFF2-40B4-BE49-F238E27FC236}">
                <a16:creationId xmlns:a16="http://schemas.microsoft.com/office/drawing/2014/main" id="{ADA2639C-0E3C-452C-B084-59D20501ADC5}"/>
              </a:ext>
            </a:extLst>
          </p:cNvPr>
          <p:cNvSpPr txBox="1"/>
          <p:nvPr/>
        </p:nvSpPr>
        <p:spPr>
          <a:xfrm>
            <a:off x="0" y="4918809"/>
            <a:ext cx="9144000" cy="1323439"/>
          </a:xfrm>
          <a:prstGeom prst="rect">
            <a:avLst/>
          </a:prstGeom>
          <a:noFill/>
        </p:spPr>
        <p:txBody>
          <a:bodyPr wrap="square" rtlCol="0">
            <a:spAutoFit/>
          </a:bodyPr>
          <a:lstStyle/>
          <a:p>
            <a:pPr marL="0" marR="0" lvl="0" indent="0" algn="ctr" defTabSz="914400" rtl="1" eaLnBrk="0" fontAlgn="base" latinLnBrk="0" hangingPunct="0">
              <a:lnSpc>
                <a:spcPct val="100000"/>
              </a:lnSpc>
              <a:spcBef>
                <a:spcPct val="20000"/>
              </a:spcBef>
              <a:spcAft>
                <a:spcPct val="0"/>
              </a:spcAft>
              <a:buClrTx/>
              <a:buSzTx/>
              <a:buFontTx/>
              <a:buNone/>
              <a:tabLst/>
              <a:defRPr/>
            </a:pPr>
            <a:r>
              <a:rPr kumimoji="0" lang="ar-EG" sz="8000" b="1" i="0" u="none" strike="noStrike" kern="0" cap="none" spc="0" normalizeH="0" baseline="0" noProof="0" dirty="0">
                <a:ln>
                  <a:noFill/>
                </a:ln>
                <a:solidFill>
                  <a:prstClr val="white"/>
                </a:solidFill>
                <a:effectLst/>
                <a:uLnTx/>
                <a:uFillTx/>
                <a:latin typeface="Calibri"/>
                <a:ea typeface="+mn-ea"/>
                <a:cs typeface="Arial" panose="020B0604020202020204" pitchFamily="34" charset="0"/>
              </a:rPr>
              <a:t>تقرأ فصول </a:t>
            </a:r>
            <a:r>
              <a:rPr kumimoji="0" lang="ar-EG" sz="8000" b="1" i="0" u="sng" strike="noStrike" kern="0" cap="none" spc="0" normalizeH="0" baseline="0" noProof="0" dirty="0">
                <a:ln>
                  <a:noFill/>
                </a:ln>
                <a:solidFill>
                  <a:srgbClr val="FFC000"/>
                </a:solidFill>
                <a:effectLst/>
                <a:uLnTx/>
                <a:uFillTx/>
                <a:latin typeface="Calibri"/>
                <a:ea typeface="+mn-ea"/>
                <a:cs typeface="Arial" panose="020B0604020202020204" pitchFamily="34" charset="0"/>
              </a:rPr>
              <a:t>22 هاتور</a:t>
            </a:r>
            <a:endParaRPr kumimoji="0" lang="en-GB" sz="8000" b="1" i="0" u="sng" strike="noStrike" kern="0" cap="none" spc="0" normalizeH="0" baseline="0" noProof="0" dirty="0">
              <a:ln>
                <a:noFill/>
              </a:ln>
              <a:solidFill>
                <a:srgbClr val="FFC000"/>
              </a:solidFill>
              <a:effectLst/>
              <a:uLnTx/>
              <a:uFillTx/>
              <a:latin typeface="Calibri"/>
              <a:ea typeface="+mn-ea"/>
              <a:cs typeface="+mn-cs"/>
            </a:endParaRPr>
          </a:p>
        </p:txBody>
      </p:sp>
    </p:spTree>
    <p:extLst>
      <p:ext uri="{BB962C8B-B14F-4D97-AF65-F5344CB8AC3E}">
        <p14:creationId xmlns:p14="http://schemas.microsoft.com/office/powerpoint/2010/main" val="3235791412"/>
      </p:ext>
    </p:extLst>
  </p:cSld>
  <p:clrMapOvr>
    <a:masterClrMapping/>
  </p:clrMapOvr>
</p:sld>
</file>

<file path=ppt/slides/slide8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719544472"/>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8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2097741" y="1"/>
            <a:ext cx="2097743" cy="806824"/>
          </a:xfrm>
        </p:spPr>
        <p:txBody>
          <a:bodyPr>
            <a:normAutofit/>
          </a:bodyPr>
          <a:lstStyle/>
          <a:p>
            <a:pPr algn="ctr" rtl="1"/>
            <a:r>
              <a:rPr lang="ar-EG" sz="4400" b="1" u="sng" dirty="0">
                <a:solidFill>
                  <a:srgbClr val="FFC000"/>
                </a:solidFill>
                <a:latin typeface="Times New Roman" panose="02020603050405020304" pitchFamily="18" charset="0"/>
                <a:cs typeface="Times New Roman" panose="02020603050405020304" pitchFamily="18" charset="0"/>
              </a:rPr>
              <a:t>21 مسرى</a:t>
            </a:r>
            <a:endParaRPr lang="en-GB" sz="4400"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991C036F-65DD-490E-A99B-544371063533}"/>
              </a:ext>
            </a:extLst>
          </p:cNvPr>
          <p:cNvSpPr txBox="1"/>
          <p:nvPr/>
        </p:nvSpPr>
        <p:spPr>
          <a:xfrm>
            <a:off x="0" y="4824007"/>
            <a:ext cx="9144000" cy="1200329"/>
          </a:xfrm>
          <a:prstGeom prst="rect">
            <a:avLst/>
          </a:prstGeom>
          <a:noFill/>
        </p:spPr>
        <p:txBody>
          <a:bodyPr wrap="square" rtlCol="0">
            <a:spAutoFit/>
          </a:bodyPr>
          <a:lstStyle/>
          <a:p>
            <a:pPr marL="0" marR="0" lvl="0" indent="0" algn="ctr" defTabSz="914400" rtl="1"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ar-EG" sz="80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120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30 طوبة</a:t>
            </a:r>
            <a:endParaRPr kumimoji="0" lang="en-GB" sz="8000" b="1" i="0" u="sng" strike="noStrike" kern="120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1123029849"/>
      </p:ext>
    </p:extLst>
  </p:cSld>
  <p:clrMapOvr>
    <a:masterClrMapping/>
  </p:clrMapOvr>
</p:sld>
</file>

<file path=ppt/slides/slide8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005158356"/>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8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2070847" y="1"/>
            <a:ext cx="2070847" cy="793375"/>
          </a:xfrm>
        </p:spPr>
        <p:txBody>
          <a:bodyPr>
            <a:normAutofit/>
          </a:bodyPr>
          <a:lstStyle/>
          <a:p>
            <a:pPr algn="ctr" rtl="1"/>
            <a:r>
              <a:rPr lang="ar-EG" b="1" u="sng" dirty="0">
                <a:solidFill>
                  <a:srgbClr val="FFC000"/>
                </a:solidFill>
              </a:rPr>
              <a:t>22 مسرى</a:t>
            </a:r>
            <a:endParaRPr lang="en-GB"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ECAE8DA3-583F-4590-AE66-435DD1A19A32}"/>
              </a:ext>
            </a:extLst>
          </p:cNvPr>
          <p:cNvSpPr txBox="1"/>
          <p:nvPr/>
        </p:nvSpPr>
        <p:spPr>
          <a:xfrm>
            <a:off x="0" y="4985372"/>
            <a:ext cx="9144000" cy="1200329"/>
          </a:xfrm>
          <a:prstGeom prst="rect">
            <a:avLst/>
          </a:prstGeom>
          <a:noFill/>
        </p:spPr>
        <p:txBody>
          <a:bodyPr wrap="square" rtlCol="0">
            <a:spAutoFit/>
          </a:bodyPr>
          <a:lstStyle/>
          <a:p>
            <a:pPr marL="0" marR="0" lvl="0" indent="0" algn="ctr" defTabSz="914400" rtl="1"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ar-EG" sz="80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120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8 توت</a:t>
            </a:r>
            <a:endParaRPr kumimoji="0" lang="en-GB" sz="8000" b="1" i="0" u="sng" strike="noStrike" kern="120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3915493608"/>
      </p:ext>
    </p:extLst>
  </p:cSld>
  <p:clrMapOvr>
    <a:masterClrMapping/>
  </p:clrMapOvr>
</p:sld>
</file>

<file path=ppt/slides/slide8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327929802"/>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8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2124635" y="1"/>
            <a:ext cx="2124636" cy="806824"/>
          </a:xfrm>
        </p:spPr>
        <p:txBody>
          <a:bodyPr/>
          <a:lstStyle/>
          <a:p>
            <a:pPr algn="ctr" rtl="1"/>
            <a:r>
              <a:rPr lang="ar-EG" sz="4400" b="1" u="sng" dirty="0">
                <a:solidFill>
                  <a:srgbClr val="FFC000"/>
                </a:solidFill>
              </a:rPr>
              <a:t>23 مسرى</a:t>
            </a:r>
            <a:endParaRPr lang="en-GB" sz="4400"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CBE96778-A3D6-4544-9DF3-D87A1BA6CDEF}"/>
              </a:ext>
            </a:extLst>
          </p:cNvPr>
          <p:cNvSpPr txBox="1"/>
          <p:nvPr/>
        </p:nvSpPr>
        <p:spPr>
          <a:xfrm>
            <a:off x="0" y="4824007"/>
            <a:ext cx="9144000" cy="1323439"/>
          </a:xfrm>
          <a:prstGeom prst="rect">
            <a:avLst/>
          </a:prstGeom>
          <a:noFill/>
        </p:spPr>
        <p:txBody>
          <a:bodyPr wrap="square" rtlCol="0">
            <a:spAutoFit/>
          </a:bodyPr>
          <a:lstStyle/>
          <a:p>
            <a:pPr marL="0" marR="0" lvl="0" indent="0" algn="ctr" defTabSz="914400" rtl="1" eaLnBrk="0" fontAlgn="base" latinLnBrk="0" hangingPunct="0">
              <a:lnSpc>
                <a:spcPct val="100000"/>
              </a:lnSpc>
              <a:spcBef>
                <a:spcPct val="20000"/>
              </a:spcBef>
              <a:spcAft>
                <a:spcPct val="0"/>
              </a:spcAft>
              <a:buClrTx/>
              <a:buSzTx/>
              <a:buFontTx/>
              <a:buNone/>
              <a:tabLst/>
              <a:defRPr/>
            </a:pPr>
            <a:r>
              <a:rPr kumimoji="0" lang="ar-EG" sz="8000" b="1" i="0" u="none" strike="noStrike" kern="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23 برمودة</a:t>
            </a:r>
            <a:endParaRPr kumimoji="0" lang="en-GB" sz="8000" b="1" i="0" u="sng" strike="noStrike" kern="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3993641728"/>
      </p:ext>
    </p:extLst>
  </p:cSld>
  <p:clrMapOvr>
    <a:masterClrMapping/>
  </p:clrMapOvr>
</p:sld>
</file>

<file path=ppt/slides/slide8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85699367"/>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8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2084294" y="1"/>
            <a:ext cx="2084293" cy="806824"/>
          </a:xfrm>
        </p:spPr>
        <p:txBody>
          <a:bodyPr/>
          <a:lstStyle/>
          <a:p>
            <a:pPr algn="ctr" rtl="1"/>
            <a:r>
              <a:rPr lang="ar-EG" sz="4400" b="1" u="sng" dirty="0">
                <a:solidFill>
                  <a:srgbClr val="FFC000"/>
                </a:solidFill>
              </a:rPr>
              <a:t>24 مسرى</a:t>
            </a:r>
            <a:endParaRPr lang="en-GB" sz="4400"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8E5FBA0B-9D49-4001-9E7F-9AF296674FC0}"/>
              </a:ext>
            </a:extLst>
          </p:cNvPr>
          <p:cNvSpPr txBox="1"/>
          <p:nvPr/>
        </p:nvSpPr>
        <p:spPr>
          <a:xfrm>
            <a:off x="0" y="4824007"/>
            <a:ext cx="9144000" cy="1323439"/>
          </a:xfrm>
          <a:prstGeom prst="rect">
            <a:avLst/>
          </a:prstGeom>
          <a:noFill/>
        </p:spPr>
        <p:txBody>
          <a:bodyPr wrap="square" rtlCol="0">
            <a:spAutoFit/>
          </a:bodyPr>
          <a:lstStyle/>
          <a:p>
            <a:pPr marL="0" marR="0" lvl="0" indent="0" algn="ctr" defTabSz="914400" rtl="1" eaLnBrk="0" fontAlgn="base" latinLnBrk="0" hangingPunct="0">
              <a:lnSpc>
                <a:spcPct val="100000"/>
              </a:lnSpc>
              <a:spcBef>
                <a:spcPct val="20000"/>
              </a:spcBef>
              <a:spcAft>
                <a:spcPct val="0"/>
              </a:spcAft>
              <a:buClrTx/>
              <a:buSzTx/>
              <a:buFontTx/>
              <a:buNone/>
              <a:tabLst/>
              <a:defRPr/>
            </a:pPr>
            <a:r>
              <a:rPr kumimoji="0" lang="ar-EG" sz="8000" b="1" i="0" u="none" strike="noStrike" kern="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28 هاتور</a:t>
            </a:r>
            <a:endParaRPr kumimoji="0" lang="en-GB" sz="8000" b="1" i="0" u="sng" strike="noStrike" kern="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3841876442"/>
      </p:ext>
    </p:extLst>
  </p:cSld>
  <p:clrMapOvr>
    <a:masterClrMapping/>
  </p:clrMapOvr>
</p:sld>
</file>

<file path=ppt/slides/slide8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951168835"/>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207476353"/>
      </p:ext>
    </p:extLst>
  </p:cSld>
  <p:clrMapOvr>
    <a:masterClrMapping/>
  </p:clrMapOvr>
</p:sld>
</file>

<file path=ppt/slides/slide8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61474" name="Title 1"/>
          <p:cNvSpPr>
            <a:spLocks noGrp="1"/>
          </p:cNvSpPr>
          <p:nvPr>
            <p:ph type="title"/>
          </p:nvPr>
        </p:nvSpPr>
        <p:spPr bwMode="auto">
          <a:xfrm>
            <a:off x="-2057400" y="19050"/>
            <a:ext cx="2057400"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ar-EG"/>
              <a:t>25 مسرى</a:t>
            </a:r>
            <a:endParaRPr lang="en-US"/>
          </a:p>
        </p:txBody>
      </p:sp>
      <p:sp>
        <p:nvSpPr>
          <p:cNvPr id="361476" name="Content Placeholder 3"/>
          <p:cNvSpPr txBox="1">
            <a:spLocks/>
          </p:cNvSpPr>
          <p:nvPr/>
        </p:nvSpPr>
        <p:spPr bwMode="auto">
          <a:xfrm>
            <a:off x="0" y="4560359"/>
            <a:ext cx="9144000" cy="19205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ctr" defTabSz="914400" rtl="1" eaLnBrk="0" fontAlgn="base" latinLnBrk="0" hangingPunct="0">
              <a:lnSpc>
                <a:spcPct val="100000"/>
              </a:lnSpc>
              <a:spcBef>
                <a:spcPct val="20000"/>
              </a:spcBef>
              <a:spcAft>
                <a:spcPct val="0"/>
              </a:spcAft>
              <a:buClrTx/>
              <a:buSzTx/>
              <a:buFontTx/>
              <a:buNone/>
              <a:tabLst/>
              <a:defRPr/>
            </a:pPr>
            <a:r>
              <a:rPr kumimoji="0" lang="ar-EG" sz="5400" b="1" i="0" u="none" strike="noStrike" kern="1200" cap="none" spc="0" normalizeH="0" baseline="0" noProof="0" dirty="0">
                <a:ln>
                  <a:noFill/>
                </a:ln>
                <a:solidFill>
                  <a:srgbClr val="FFFFFF"/>
                </a:solidFill>
                <a:effectLst/>
                <a:uLnTx/>
                <a:uFillTx/>
                <a:latin typeface="Calibri" panose="020F0502020204030204" pitchFamily="34" charset="0"/>
                <a:ea typeface="+mn-ea"/>
                <a:cs typeface="Arial" panose="020B0604020202020204" pitchFamily="34" charset="0"/>
              </a:rPr>
              <a:t>كَمَا يَشْتَاقُ الإِيَّلُ إِلَى يَنَابِيعِ الْمِيَاهِ،</a:t>
            </a:r>
          </a:p>
          <a:p>
            <a:pPr marL="0" marR="0" lvl="0" indent="0" algn="ctr" defTabSz="914400" rtl="1" eaLnBrk="0" fontAlgn="base" latinLnBrk="0" hangingPunct="0">
              <a:lnSpc>
                <a:spcPct val="100000"/>
              </a:lnSpc>
              <a:spcBef>
                <a:spcPct val="20000"/>
              </a:spcBef>
              <a:spcAft>
                <a:spcPct val="0"/>
              </a:spcAft>
              <a:buClrTx/>
              <a:buSzTx/>
              <a:buFontTx/>
              <a:buNone/>
              <a:tabLst/>
              <a:defRPr/>
            </a:pPr>
            <a:r>
              <a:rPr kumimoji="0" lang="ar-EG" sz="5400" b="1" i="0" u="none" strike="noStrike" kern="1200" cap="none" spc="0" normalizeH="0" baseline="0" noProof="0" dirty="0">
                <a:ln>
                  <a:noFill/>
                </a:ln>
                <a:solidFill>
                  <a:srgbClr val="FFFFFF"/>
                </a:solidFill>
                <a:effectLst/>
                <a:uLnTx/>
                <a:uFillTx/>
                <a:latin typeface="Calibri" panose="020F0502020204030204" pitchFamily="34" charset="0"/>
                <a:ea typeface="+mn-ea"/>
                <a:cs typeface="Arial" panose="020B0604020202020204" pitchFamily="34" charset="0"/>
              </a:rPr>
              <a:t> هكَذَا تاقت نفسي، أن تأتي إليك يا الله.</a:t>
            </a:r>
            <a:endParaRPr kumimoji="0" lang="ar-EG" sz="54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 name="Title 1">
            <a:extLst>
              <a:ext uri="{FF2B5EF4-FFF2-40B4-BE49-F238E27FC236}">
                <a16:creationId xmlns:a16="http://schemas.microsoft.com/office/drawing/2014/main" id="{0FCB47DD-6A7D-49FD-8BDC-B86B6F8C5146}"/>
              </a:ext>
            </a:extLst>
          </p:cNvPr>
          <p:cNvSpPr txBox="1">
            <a:spLocks/>
          </p:cNvSpPr>
          <p:nvPr/>
        </p:nvSpPr>
        <p:spPr bwMode="auto">
          <a:xfrm>
            <a:off x="0" y="3580031"/>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marL="0" marR="0" lvl="0" indent="0" algn="ctr" defTabSz="457200" rtl="1" eaLnBrk="1" fontAlgn="base" latinLnBrk="0" hangingPunct="1">
              <a:lnSpc>
                <a:spcPct val="100000"/>
              </a:lnSpc>
              <a:spcBef>
                <a:spcPct val="0"/>
              </a:spcBef>
              <a:spcAft>
                <a:spcPct val="0"/>
              </a:spcAft>
              <a:buClrTx/>
              <a:buSzTx/>
              <a:buFontTx/>
              <a:buNone/>
              <a:tabLst/>
              <a:defRPr/>
            </a:pPr>
            <a:r>
              <a:rPr kumimoji="0" lang="ar-EG" sz="44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المزمور (41 : 1)</a:t>
            </a:r>
          </a:p>
        </p:txBody>
      </p:sp>
    </p:spTree>
  </p:cSld>
  <p:clrMapOvr>
    <a:masterClrMapping/>
  </p:clrMapOvr>
  <p:transition spd="slow"/>
</p:sld>
</file>

<file path=ppt/slides/slide8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C512D344-7117-41B1-A01C-24EA61FEDFB7}"/>
              </a:ext>
            </a:extLst>
          </p:cNvPr>
          <p:cNvSpPr txBox="1"/>
          <p:nvPr/>
        </p:nvSpPr>
        <p:spPr>
          <a:xfrm>
            <a:off x="0" y="4412441"/>
            <a:ext cx="9144000" cy="2400657"/>
          </a:xfrm>
          <a:prstGeom prst="rect">
            <a:avLst/>
          </a:prstGeom>
          <a:noFill/>
        </p:spPr>
        <p:txBody>
          <a:bodyPr vert="horz" wrap="square"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2900" b="1" i="0" u="none" strike="noStrike" kern="1200" cap="none" spc="0" normalizeH="0" baseline="0" noProof="0" dirty="0">
                <a:ln>
                  <a:noFill/>
                </a:ln>
                <a:solidFill>
                  <a:srgbClr val="FFFFFF"/>
                </a:solidFill>
                <a:effectLst/>
                <a:uLnTx/>
                <a:uFillTx/>
                <a:latin typeface="Calibri"/>
                <a:ea typeface="+mn-ea"/>
                <a:cs typeface="Times New Roman" panose="02020603050405020304" pitchFamily="18" charset="0"/>
              </a:rPr>
              <a:t>وكأنَّما إنسانٌ مُسافـرٌ دَعا عبيدَهُ وسلَّمهُم أموالَهُ، فأعطَى واحداً خَمسَ وزناتٍ، وآخَرَ وَزنتينِ، وآخَرَ وَزنةً. كُلَّ واحدٍ على قدرِ طاقتِهِ وسافرَ. فمضَى الَّذي أخذَ الخمسَ وزناتٍ وتاجَرَ بِها، فرَبِحَ خمسَ أُخَرَ. وهكذا أيضاً الَّذي أخذَ الاثنتينِ، رَبِحَ اثنتينِ أُخريَينِ. وأمَّا الَّذي أخذَ الواحدةَ فمضَى وحفـرَ في الأرضِ وأخفى فضَّةَ سـيِّدهِ. وبعدَ زمانٍ طويلٍ جاءَ سـيِّدُ أُولئكَ العبيدِ وحاسبهُمْ. </a:t>
            </a:r>
            <a:endParaRPr kumimoji="0" lang="ar-SA" sz="2900" b="1" i="0" u="none" strike="noStrike" kern="1200" cap="none" spc="0" normalizeH="0" baseline="0" noProof="0" dirty="0">
              <a:ln>
                <a:noFill/>
              </a:ln>
              <a:solidFill>
                <a:srgbClr val="FFFFFF"/>
              </a:solidFill>
              <a:effectLst/>
              <a:uLnTx/>
              <a:uFillTx/>
              <a:latin typeface="Calibri"/>
              <a:ea typeface="+mn-ea"/>
              <a:cs typeface="Times New Roman" panose="02020603050405020304" pitchFamily="18" charset="0"/>
            </a:endParaRPr>
          </a:p>
        </p:txBody>
      </p:sp>
      <p:sp>
        <p:nvSpPr>
          <p:cNvPr id="3" name="Title 1">
            <a:extLst>
              <a:ext uri="{FF2B5EF4-FFF2-40B4-BE49-F238E27FC236}">
                <a16:creationId xmlns:a16="http://schemas.microsoft.com/office/drawing/2014/main" id="{4D430213-0732-4387-9F9C-00F088B4E40B}"/>
              </a:ext>
            </a:extLst>
          </p:cNvPr>
          <p:cNvSpPr>
            <a:spLocks noGrp="1"/>
          </p:cNvSpPr>
          <p:nvPr/>
        </p:nvSpPr>
        <p:spPr bwMode="auto">
          <a:xfrm>
            <a:off x="0" y="3580031"/>
            <a:ext cx="9144000" cy="7651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rtl="1" eaLnBrk="0" fontAlgn="base" hangingPunct="0">
              <a:spcBef>
                <a:spcPct val="0"/>
              </a:spcBef>
              <a:spcAft>
                <a:spcPct val="0"/>
              </a:spcAft>
              <a:defRPr sz="4400" b="1" u="sng">
                <a:solidFill>
                  <a:srgbClr val="FFC000"/>
                </a:solidFill>
                <a:latin typeface="Times New Roman" pitchFamily="18" charset="0"/>
                <a:ea typeface="+mj-ea"/>
                <a:cs typeface="Times New Roman" pitchFamily="18" charset="0"/>
              </a:defRPr>
            </a:lvl1pPr>
            <a:lvl2pPr algn="ctr" rtl="1" eaLnBrk="0" fontAlgn="base" hangingPunct="0">
              <a:spcBef>
                <a:spcPct val="0"/>
              </a:spcBef>
              <a:spcAft>
                <a:spcPct val="0"/>
              </a:spcAft>
              <a:defRPr sz="3600">
                <a:solidFill>
                  <a:schemeClr val="bg1"/>
                </a:solidFill>
                <a:latin typeface="Calibri" pitchFamily="34" charset="0"/>
                <a:cs typeface="Times New Roman" pitchFamily="18" charset="0"/>
              </a:defRPr>
            </a:lvl2pPr>
            <a:lvl3pPr algn="ctr" rtl="1" eaLnBrk="0" fontAlgn="base" hangingPunct="0">
              <a:spcBef>
                <a:spcPct val="0"/>
              </a:spcBef>
              <a:spcAft>
                <a:spcPct val="0"/>
              </a:spcAft>
              <a:defRPr sz="3600">
                <a:solidFill>
                  <a:schemeClr val="bg1"/>
                </a:solidFill>
                <a:latin typeface="Calibri" pitchFamily="34" charset="0"/>
                <a:cs typeface="Times New Roman" pitchFamily="18" charset="0"/>
              </a:defRPr>
            </a:lvl3pPr>
            <a:lvl4pPr algn="ctr" rtl="1" eaLnBrk="0" fontAlgn="base" hangingPunct="0">
              <a:spcBef>
                <a:spcPct val="0"/>
              </a:spcBef>
              <a:spcAft>
                <a:spcPct val="0"/>
              </a:spcAft>
              <a:defRPr sz="3600">
                <a:solidFill>
                  <a:schemeClr val="bg1"/>
                </a:solidFill>
                <a:latin typeface="Calibri" pitchFamily="34" charset="0"/>
                <a:cs typeface="Times New Roman" pitchFamily="18" charset="0"/>
              </a:defRPr>
            </a:lvl4pPr>
            <a:lvl5pPr algn="ctr" rtl="1" eaLnBrk="0" fontAlgn="base" hangingPunct="0">
              <a:spcBef>
                <a:spcPct val="0"/>
              </a:spcBef>
              <a:spcAft>
                <a:spcPct val="0"/>
              </a:spcAft>
              <a:defRPr sz="3600">
                <a:solidFill>
                  <a:schemeClr val="bg1"/>
                </a:solidFill>
                <a:latin typeface="Calibri" pitchFamily="34" charset="0"/>
                <a:cs typeface="Times New Roman" pitchFamily="18" charset="0"/>
              </a:defRPr>
            </a:lvl5pPr>
            <a:lvl6pPr marL="457200" algn="ctr" rtl="1" eaLnBrk="1" fontAlgn="base" hangingPunct="1">
              <a:spcBef>
                <a:spcPct val="0"/>
              </a:spcBef>
              <a:spcAft>
                <a:spcPct val="0"/>
              </a:spcAft>
              <a:defRPr sz="3600">
                <a:solidFill>
                  <a:schemeClr val="bg1"/>
                </a:solidFill>
                <a:latin typeface="Arial" charset="0"/>
                <a:cs typeface="PT Bold Heading" pitchFamily="2" charset="-78"/>
              </a:defRPr>
            </a:lvl6pPr>
            <a:lvl7pPr marL="914400" algn="ctr" rtl="1" eaLnBrk="1" fontAlgn="base" hangingPunct="1">
              <a:spcBef>
                <a:spcPct val="0"/>
              </a:spcBef>
              <a:spcAft>
                <a:spcPct val="0"/>
              </a:spcAft>
              <a:defRPr sz="3600">
                <a:solidFill>
                  <a:schemeClr val="bg1"/>
                </a:solidFill>
                <a:latin typeface="Arial" charset="0"/>
                <a:cs typeface="PT Bold Heading" pitchFamily="2" charset="-78"/>
              </a:defRPr>
            </a:lvl7pPr>
            <a:lvl8pPr marL="1371600" algn="ctr" rtl="1" eaLnBrk="1" fontAlgn="base" hangingPunct="1">
              <a:spcBef>
                <a:spcPct val="0"/>
              </a:spcBef>
              <a:spcAft>
                <a:spcPct val="0"/>
              </a:spcAft>
              <a:defRPr sz="3600">
                <a:solidFill>
                  <a:schemeClr val="bg1"/>
                </a:solidFill>
                <a:latin typeface="Arial" charset="0"/>
                <a:cs typeface="PT Bold Heading" pitchFamily="2" charset="-78"/>
              </a:defRPr>
            </a:lvl8pPr>
            <a:lvl9pPr marL="1828800" algn="ctr" rtl="1" eaLnBrk="1" fontAlgn="base" hangingPunct="1">
              <a:spcBef>
                <a:spcPct val="0"/>
              </a:spcBef>
              <a:spcAft>
                <a:spcPct val="0"/>
              </a:spcAft>
              <a:defRPr sz="3600">
                <a:solidFill>
                  <a:schemeClr val="bg1"/>
                </a:solidFill>
                <a:latin typeface="Arial" charset="0"/>
                <a:cs typeface="PT Bold Heading" pitchFamily="2" charset="-78"/>
              </a:defRPr>
            </a:lvl9pPr>
          </a:lstStyle>
          <a:p>
            <a:pPr marL="0" marR="0" lvl="0" indent="0" algn="ctr" defTabSz="457200" rtl="1" eaLnBrk="1" fontAlgn="base" latinLnBrk="0" hangingPunct="1">
              <a:lnSpc>
                <a:spcPct val="100000"/>
              </a:lnSpc>
              <a:spcBef>
                <a:spcPct val="0"/>
              </a:spcBef>
              <a:spcAft>
                <a:spcPct val="0"/>
              </a:spcAft>
              <a:buClrTx/>
              <a:buSzTx/>
              <a:buFontTx/>
              <a:buNone/>
              <a:tabLst/>
              <a:defRPr/>
            </a:pPr>
            <a:r>
              <a:rPr kumimoji="0" lang="ar-SA" sz="4000" b="1" i="0" u="sng" strike="noStrike" kern="1200" cap="none" spc="0" normalizeH="0" baseline="0" noProof="0" dirty="0">
                <a:ln>
                  <a:noFill/>
                </a:ln>
                <a:solidFill>
                  <a:srgbClr val="FFC000"/>
                </a:solidFill>
                <a:effectLst/>
                <a:uLnTx/>
                <a:uFillTx/>
                <a:latin typeface="Times New Roman" pitchFamily="18" charset="0"/>
                <a:ea typeface="+mj-ea"/>
                <a:cs typeface="Times New Roman" pitchFamily="18" charset="0"/>
              </a:rPr>
              <a:t>الإنجيل من بشارة مُعلمنا متى البشير ( 25 : 14 ـ 23 )</a:t>
            </a:r>
            <a:endParaRPr kumimoji="0" lang="en-US" sz="4000" b="1" i="0" u="sng" strike="noStrike" kern="1200" cap="none" spc="0" normalizeH="0" baseline="0" noProof="0" dirty="0">
              <a:ln>
                <a:noFill/>
              </a:ln>
              <a:solidFill>
                <a:srgbClr val="FFC000"/>
              </a:solidFill>
              <a:effectLst/>
              <a:uLnTx/>
              <a:uFillTx/>
              <a:latin typeface="Times New Roman" pitchFamily="18" charset="0"/>
              <a:ea typeface="+mj-ea"/>
              <a:cs typeface="Times New Roman" pitchFamily="18" charset="0"/>
            </a:endParaRPr>
          </a:p>
        </p:txBody>
      </p:sp>
    </p:spTree>
    <p:extLst>
      <p:ext uri="{BB962C8B-B14F-4D97-AF65-F5344CB8AC3E}">
        <p14:creationId xmlns:p14="http://schemas.microsoft.com/office/powerpoint/2010/main" val="2172101543"/>
      </p:ext>
    </p:extLst>
  </p:cSld>
  <p:clrMapOvr>
    <a:masterClrMapping/>
  </p:clrMapOvr>
</p:sld>
</file>

<file path=ppt/slides/slide8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75F3146B-1F0A-433A-AA48-BE87D9E27373}"/>
              </a:ext>
            </a:extLst>
          </p:cNvPr>
          <p:cNvSpPr txBox="1"/>
          <p:nvPr/>
        </p:nvSpPr>
        <p:spPr>
          <a:xfrm>
            <a:off x="0" y="4345206"/>
            <a:ext cx="9144000" cy="2308324"/>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3600" b="1" i="0" u="none" strike="noStrike" kern="1200" cap="none" spc="0" normalizeH="0" baseline="0" noProof="0" dirty="0">
                <a:ln>
                  <a:noFill/>
                </a:ln>
                <a:solidFill>
                  <a:srgbClr val="FFFFFF"/>
                </a:solidFill>
                <a:effectLst/>
                <a:uLnTx/>
                <a:uFillTx/>
                <a:latin typeface="Calibri"/>
                <a:ea typeface="+mn-ea"/>
                <a:cs typeface="Times New Roman" panose="02020603050405020304" pitchFamily="18" charset="0"/>
              </a:rPr>
              <a:t>فجاءَ الَّذي أخذَ الخمسَ وزناتٍ وقدَّمَ خمسَ وزناتٍ أُخَرَ قائلاً: يا سيِّدُ، خمسَ وزناتٍ أعطيتَني. هُوَذا خمسُ وزناتٍ أُخَرُ ربِحْتُهَا. فقال لهُ سيِّدهُ: حسناً أيُّها العبدُ الصّـَالحُ والأميـنُ. كُنـتَ أميـناً عـلى القليلِ فأُقِيمُكَ على الكثيرِ. اُدخُلْ إلى فرحِ سيِّدكَ. </a:t>
            </a:r>
            <a:endParaRPr kumimoji="0" lang="en-GB" sz="36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464383193"/>
      </p:ext>
    </p:extLst>
  </p:cSld>
  <p:clrMapOvr>
    <a:masterClrMapping/>
  </p:clrMapOvr>
</p:sld>
</file>

<file path=ppt/slides/slide8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39F47F56-4512-43C9-BE0F-B09CF1F6D02C}"/>
              </a:ext>
            </a:extLst>
          </p:cNvPr>
          <p:cNvSpPr txBox="1"/>
          <p:nvPr/>
        </p:nvSpPr>
        <p:spPr>
          <a:xfrm>
            <a:off x="0" y="4345206"/>
            <a:ext cx="9144000" cy="2554545"/>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4000" b="1" i="0" u="none" strike="noStrike" kern="1200" cap="none" spc="0" normalizeH="0" baseline="0" noProof="0" dirty="0">
                <a:ln>
                  <a:noFill/>
                </a:ln>
                <a:solidFill>
                  <a:srgbClr val="FFFFFF"/>
                </a:solidFill>
                <a:effectLst/>
                <a:uLnTx/>
                <a:uFillTx/>
                <a:latin typeface="Calibri"/>
                <a:ea typeface="+mn-ea"/>
                <a:cs typeface="Times New Roman" panose="02020603050405020304" pitchFamily="18" charset="0"/>
              </a:rPr>
              <a:t>ثُمَّ جاءَ الَّذي أخذَ الوزنتينِ وقال: يا سيِّدُ، وزنتينِ سلَّمتَني. هُوَذا وزنتانِ أُخريانِ ربِحتُهُما. قال له سيِّدُهُ: نِعِمَّا أيُّها العبدُ الصَّالحُ والأمينُ. كُنتَ أميناً على القليلِ فأُقيمُكَ على الكثيرِ. اُدخُلْ إلى فرحِ سيِّدكَ.</a:t>
            </a:r>
            <a:endParaRPr kumimoji="0" lang="en-GB"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1048610073"/>
      </p:ext>
    </p:extLst>
  </p:cSld>
  <p:clrMapOvr>
    <a:masterClrMapping/>
  </p:clrMapOvr>
</p:sld>
</file>

<file path=ppt/slides/slide8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924047453"/>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8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61474" name="Title 1"/>
          <p:cNvSpPr>
            <a:spLocks noGrp="1"/>
          </p:cNvSpPr>
          <p:nvPr>
            <p:ph type="title"/>
          </p:nvPr>
        </p:nvSpPr>
        <p:spPr bwMode="auto">
          <a:xfrm>
            <a:off x="-2070847" y="19050"/>
            <a:ext cx="2070847"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dirty="0"/>
              <a:t>26</a:t>
            </a:r>
            <a:r>
              <a:rPr lang="ar-EG" dirty="0"/>
              <a:t> مسرى</a:t>
            </a:r>
            <a:endParaRPr lang="en-US" dirty="0"/>
          </a:p>
        </p:txBody>
      </p:sp>
      <p:sp>
        <p:nvSpPr>
          <p:cNvPr id="361476" name="Content Placeholder 3"/>
          <p:cNvSpPr txBox="1">
            <a:spLocks/>
          </p:cNvSpPr>
          <p:nvPr/>
        </p:nvSpPr>
        <p:spPr bwMode="auto">
          <a:xfrm>
            <a:off x="0" y="4345206"/>
            <a:ext cx="9144000" cy="2585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ctr" defTabSz="457200" rtl="1" eaLnBrk="1" fontAlgn="auto" latinLnBrk="0" hangingPunct="1">
              <a:lnSpc>
                <a:spcPct val="100000"/>
              </a:lnSpc>
              <a:spcBef>
                <a:spcPct val="20000"/>
              </a:spcBef>
              <a:spcAft>
                <a:spcPts val="0"/>
              </a:spcAft>
              <a:buClrTx/>
              <a:buSzTx/>
              <a:buFontTx/>
              <a:buNone/>
              <a:tabLst/>
              <a:defRPr/>
            </a:pPr>
            <a:r>
              <a:rPr kumimoji="0" lang="ar-EG" sz="5400" b="1" i="0" u="none" strike="noStrike" kern="1200" cap="none" spc="0" normalizeH="0" baseline="0" noProof="0" dirty="0">
                <a:ln>
                  <a:noFill/>
                </a:ln>
                <a:solidFill>
                  <a:srgbClr val="FFFFFF"/>
                </a:solidFill>
                <a:effectLst/>
                <a:uLnTx/>
                <a:uFillTx/>
                <a:latin typeface="CS New Athanasius" panose="020B0500000000000000" pitchFamily="34" charset="0"/>
                <a:ea typeface="+mn-ea"/>
                <a:cs typeface="Times New Roman" panose="02020603050405020304" pitchFamily="18" charset="0"/>
              </a:rPr>
              <a:t>أحبوا الرب يا جميع قديسيه؛ لأن الرب ابتغى الحقائق. ما أعظم كثرة صلاحك يا رب، الذي ادخرته للذين يخافونك.</a:t>
            </a:r>
          </a:p>
        </p:txBody>
      </p:sp>
      <p:sp>
        <p:nvSpPr>
          <p:cNvPr id="5" name="Title 1">
            <a:extLst>
              <a:ext uri="{FF2B5EF4-FFF2-40B4-BE49-F238E27FC236}">
                <a16:creationId xmlns:a16="http://schemas.microsoft.com/office/drawing/2014/main" id="{DE7491D3-4BDA-4F22-855E-0839A84784F6}"/>
              </a:ext>
            </a:extLst>
          </p:cNvPr>
          <p:cNvSpPr txBox="1">
            <a:spLocks/>
          </p:cNvSpPr>
          <p:nvPr/>
        </p:nvSpPr>
        <p:spPr bwMode="auto">
          <a:xfrm>
            <a:off x="0" y="3586100"/>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marL="0" marR="0" lvl="0" indent="0" algn="ctr" defTabSz="457200" rtl="1" eaLnBrk="1" fontAlgn="base" latinLnBrk="0" hangingPunct="1">
              <a:lnSpc>
                <a:spcPct val="100000"/>
              </a:lnSpc>
              <a:spcBef>
                <a:spcPct val="0"/>
              </a:spcBef>
              <a:spcAft>
                <a:spcPct val="0"/>
              </a:spcAft>
              <a:buClrTx/>
              <a:buSzTx/>
              <a:buFontTx/>
              <a:buNone/>
              <a:tabLst/>
              <a:defRPr/>
            </a:pPr>
            <a:r>
              <a:rPr kumimoji="0" lang="ar-EG" sz="44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المزمور (30: 26، 19)</a:t>
            </a:r>
          </a:p>
        </p:txBody>
      </p:sp>
    </p:spTree>
    <p:extLst>
      <p:ext uri="{BB962C8B-B14F-4D97-AF65-F5344CB8AC3E}">
        <p14:creationId xmlns:p14="http://schemas.microsoft.com/office/powerpoint/2010/main" val="272641317"/>
      </p:ext>
    </p:extLst>
  </p:cSld>
  <p:clrMapOvr>
    <a:masterClrMapping/>
  </p:clrMapOvr>
  <p:transition spd="slow"/>
</p:sld>
</file>

<file path=ppt/slides/slide8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1AAF9943-1000-4752-A777-06EB26D0E76C}"/>
              </a:ext>
            </a:extLst>
          </p:cNvPr>
          <p:cNvSpPr txBox="1"/>
          <p:nvPr/>
        </p:nvSpPr>
        <p:spPr>
          <a:xfrm>
            <a:off x="0" y="4345206"/>
            <a:ext cx="9184341" cy="2554545"/>
          </a:xfrm>
          <a:prstGeom prst="rect">
            <a:avLst/>
          </a:prstGeom>
          <a:noFill/>
        </p:spPr>
        <p:txBody>
          <a:bodyPr vert="horz" wrap="square" rtlCol="0">
            <a:spAutoFit/>
          </a:bodyPr>
          <a:lstStyle/>
          <a:p>
            <a:pPr marL="0" marR="0" lvl="0" indent="0" algn="justLow" defTabSz="457200" rtl="1" eaLnBrk="1" fontAlgn="auto" latinLnBrk="0" hangingPunct="1">
              <a:lnSpc>
                <a:spcPct val="100000"/>
              </a:lnSpc>
              <a:spcBef>
                <a:spcPct val="20000"/>
              </a:spcBef>
              <a:spcAft>
                <a:spcPts val="0"/>
              </a:spcAft>
              <a:buClrTx/>
              <a:buSzTx/>
              <a:buFontTx/>
              <a:buNone/>
              <a:tabLst/>
              <a:defRPr/>
            </a:pPr>
            <a:r>
              <a:rPr kumimoji="0" lang="ar-EG" sz="3200" b="1" i="0" u="none" strike="noStrike" kern="1200" cap="none" spc="0" normalizeH="0" baseline="0" noProof="0" dirty="0">
                <a:ln>
                  <a:noFill/>
                </a:ln>
                <a:solidFill>
                  <a:srgbClr val="FFFFFF"/>
                </a:solidFill>
                <a:effectLst/>
                <a:uLnTx/>
                <a:uFillTx/>
                <a:latin typeface="Calibri"/>
                <a:ea typeface="+mn-ea"/>
                <a:cs typeface="Times New Roman" panose="02020603050405020304" pitchFamily="18" charset="0"/>
              </a:rPr>
              <a:t>ليس التِّلميذ أفضل من معلِّمه، ولا العبد أفضل من سيِّده. يكفي التِّلميذ أن يَصير كمعلِّمه والعبد مثل سيِّده. إن كانوا قد لقَّبوا ربَّ البيت بعلزبول، فكم بالحريِّ أهل بيته. فلا تخافوهم. لأن ليس خفيٌّ إلا ويستعلَن ولا مكتومٌ إلا ويُعــرَف. الذي أقـوله لكم في الظُّلمـة قولـوه في النُّور، والذى تسمعونه بآذانكم نادوا به على سـطوحكم، </a:t>
            </a:r>
          </a:p>
        </p:txBody>
      </p:sp>
      <p:sp>
        <p:nvSpPr>
          <p:cNvPr id="3" name="Title 1">
            <a:extLst>
              <a:ext uri="{FF2B5EF4-FFF2-40B4-BE49-F238E27FC236}">
                <a16:creationId xmlns:a16="http://schemas.microsoft.com/office/drawing/2014/main" id="{9541CE3E-492A-42A0-91E2-13693009EBDC}"/>
              </a:ext>
            </a:extLst>
          </p:cNvPr>
          <p:cNvSpPr>
            <a:spLocks noGrp="1"/>
          </p:cNvSpPr>
          <p:nvPr/>
        </p:nvSpPr>
        <p:spPr bwMode="auto">
          <a:xfrm>
            <a:off x="1" y="3684494"/>
            <a:ext cx="9144000" cy="66071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rtl="1" eaLnBrk="0" fontAlgn="base" hangingPunct="0">
              <a:spcBef>
                <a:spcPct val="0"/>
              </a:spcBef>
              <a:spcAft>
                <a:spcPct val="0"/>
              </a:spcAft>
              <a:defRPr sz="4400" b="1" u="sng">
                <a:solidFill>
                  <a:srgbClr val="FFC000"/>
                </a:solidFill>
                <a:latin typeface="Times New Roman" pitchFamily="18" charset="0"/>
                <a:ea typeface="+mj-ea"/>
                <a:cs typeface="Times New Roman" pitchFamily="18" charset="0"/>
              </a:defRPr>
            </a:lvl1pPr>
            <a:lvl2pPr algn="ctr" rtl="1" eaLnBrk="0" fontAlgn="base" hangingPunct="0">
              <a:spcBef>
                <a:spcPct val="0"/>
              </a:spcBef>
              <a:spcAft>
                <a:spcPct val="0"/>
              </a:spcAft>
              <a:defRPr sz="3600">
                <a:solidFill>
                  <a:schemeClr val="bg1"/>
                </a:solidFill>
                <a:latin typeface="Calibri" pitchFamily="34" charset="0"/>
                <a:cs typeface="Times New Roman" pitchFamily="18" charset="0"/>
              </a:defRPr>
            </a:lvl2pPr>
            <a:lvl3pPr algn="ctr" rtl="1" eaLnBrk="0" fontAlgn="base" hangingPunct="0">
              <a:spcBef>
                <a:spcPct val="0"/>
              </a:spcBef>
              <a:spcAft>
                <a:spcPct val="0"/>
              </a:spcAft>
              <a:defRPr sz="3600">
                <a:solidFill>
                  <a:schemeClr val="bg1"/>
                </a:solidFill>
                <a:latin typeface="Calibri" pitchFamily="34" charset="0"/>
                <a:cs typeface="Times New Roman" pitchFamily="18" charset="0"/>
              </a:defRPr>
            </a:lvl3pPr>
            <a:lvl4pPr algn="ctr" rtl="1" eaLnBrk="0" fontAlgn="base" hangingPunct="0">
              <a:spcBef>
                <a:spcPct val="0"/>
              </a:spcBef>
              <a:spcAft>
                <a:spcPct val="0"/>
              </a:spcAft>
              <a:defRPr sz="3600">
                <a:solidFill>
                  <a:schemeClr val="bg1"/>
                </a:solidFill>
                <a:latin typeface="Calibri" pitchFamily="34" charset="0"/>
                <a:cs typeface="Times New Roman" pitchFamily="18" charset="0"/>
              </a:defRPr>
            </a:lvl4pPr>
            <a:lvl5pPr algn="ctr" rtl="1" eaLnBrk="0" fontAlgn="base" hangingPunct="0">
              <a:spcBef>
                <a:spcPct val="0"/>
              </a:spcBef>
              <a:spcAft>
                <a:spcPct val="0"/>
              </a:spcAft>
              <a:defRPr sz="3600">
                <a:solidFill>
                  <a:schemeClr val="bg1"/>
                </a:solidFill>
                <a:latin typeface="Calibri" pitchFamily="34" charset="0"/>
                <a:cs typeface="Times New Roman" pitchFamily="18" charset="0"/>
              </a:defRPr>
            </a:lvl5pPr>
            <a:lvl6pPr marL="457200" algn="ctr" rtl="1" eaLnBrk="1" fontAlgn="base" hangingPunct="1">
              <a:spcBef>
                <a:spcPct val="0"/>
              </a:spcBef>
              <a:spcAft>
                <a:spcPct val="0"/>
              </a:spcAft>
              <a:defRPr sz="3600">
                <a:solidFill>
                  <a:schemeClr val="bg1"/>
                </a:solidFill>
                <a:latin typeface="Arial" charset="0"/>
                <a:cs typeface="PT Bold Heading" pitchFamily="2" charset="-78"/>
              </a:defRPr>
            </a:lvl6pPr>
            <a:lvl7pPr marL="914400" algn="ctr" rtl="1" eaLnBrk="1" fontAlgn="base" hangingPunct="1">
              <a:spcBef>
                <a:spcPct val="0"/>
              </a:spcBef>
              <a:spcAft>
                <a:spcPct val="0"/>
              </a:spcAft>
              <a:defRPr sz="3600">
                <a:solidFill>
                  <a:schemeClr val="bg1"/>
                </a:solidFill>
                <a:latin typeface="Arial" charset="0"/>
                <a:cs typeface="PT Bold Heading" pitchFamily="2" charset="-78"/>
              </a:defRPr>
            </a:lvl7pPr>
            <a:lvl8pPr marL="1371600" algn="ctr" rtl="1" eaLnBrk="1" fontAlgn="base" hangingPunct="1">
              <a:spcBef>
                <a:spcPct val="0"/>
              </a:spcBef>
              <a:spcAft>
                <a:spcPct val="0"/>
              </a:spcAft>
              <a:defRPr sz="3600">
                <a:solidFill>
                  <a:schemeClr val="bg1"/>
                </a:solidFill>
                <a:latin typeface="Arial" charset="0"/>
                <a:cs typeface="PT Bold Heading" pitchFamily="2" charset="-78"/>
              </a:defRPr>
            </a:lvl8pPr>
            <a:lvl9pPr marL="1828800" algn="ctr" rtl="1" eaLnBrk="1" fontAlgn="base" hangingPunct="1">
              <a:spcBef>
                <a:spcPct val="0"/>
              </a:spcBef>
              <a:spcAft>
                <a:spcPct val="0"/>
              </a:spcAft>
              <a:defRPr sz="3600">
                <a:solidFill>
                  <a:schemeClr val="bg1"/>
                </a:solidFill>
                <a:latin typeface="Arial" charset="0"/>
                <a:cs typeface="PT Bold Heading" pitchFamily="2" charset="-78"/>
              </a:defRPr>
            </a:lvl9pPr>
          </a:lstStyle>
          <a:p>
            <a:pPr marL="0" marR="0" lvl="0" indent="0" algn="ctr" defTabSz="457200" rtl="1" eaLnBrk="0" fontAlgn="base" latinLnBrk="0" hangingPunct="0">
              <a:lnSpc>
                <a:spcPct val="100000"/>
              </a:lnSpc>
              <a:spcBef>
                <a:spcPct val="0"/>
              </a:spcBef>
              <a:spcAft>
                <a:spcPct val="0"/>
              </a:spcAft>
              <a:buClrTx/>
              <a:buSzTx/>
              <a:buFontTx/>
              <a:buNone/>
              <a:tabLst/>
              <a:defRPr/>
            </a:pPr>
            <a:r>
              <a:rPr kumimoji="0" lang="ar-SA" sz="4000" b="1" i="0" u="sng" strike="noStrike" kern="1200" cap="none" spc="0" normalizeH="0" baseline="0" noProof="0" dirty="0">
                <a:ln>
                  <a:noFill/>
                </a:ln>
                <a:solidFill>
                  <a:srgbClr val="FFC000"/>
                </a:solidFill>
                <a:effectLst/>
                <a:uLnTx/>
                <a:uFillTx/>
                <a:latin typeface="Times New Roman" pitchFamily="18" charset="0"/>
                <a:ea typeface="+mj-ea"/>
                <a:cs typeface="Times New Roman" pitchFamily="18" charset="0"/>
              </a:rPr>
              <a:t>الإنجيل من بشارة مُعلمنا متى البشير ( 10 : 24 ـ 33 )</a:t>
            </a:r>
            <a:endParaRPr kumimoji="0" lang="en-US" sz="4000" b="1" i="0" u="sng" strike="noStrike" kern="1200" cap="none" spc="0" normalizeH="0" baseline="0" noProof="0" dirty="0">
              <a:ln>
                <a:noFill/>
              </a:ln>
              <a:solidFill>
                <a:srgbClr val="FFC000"/>
              </a:solidFill>
              <a:effectLst/>
              <a:uLnTx/>
              <a:uFillTx/>
              <a:latin typeface="Times New Roman" pitchFamily="18" charset="0"/>
              <a:ea typeface="+mj-ea"/>
              <a:cs typeface="Times New Roman" pitchFamily="18" charset="0"/>
            </a:endParaRPr>
          </a:p>
        </p:txBody>
      </p:sp>
    </p:spTree>
    <p:extLst>
      <p:ext uri="{BB962C8B-B14F-4D97-AF65-F5344CB8AC3E}">
        <p14:creationId xmlns:p14="http://schemas.microsoft.com/office/powerpoint/2010/main" val="290884293"/>
      </p:ext>
    </p:extLst>
  </p:cSld>
  <p:clrMapOvr>
    <a:masterClrMapping/>
  </p:clrMapOvr>
</p:sld>
</file>

<file path=ppt/slides/slide8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EDF66B3C-1F8F-4E41-A8C0-CE5913C3EAAC}"/>
              </a:ext>
            </a:extLst>
          </p:cNvPr>
          <p:cNvSpPr txBox="1"/>
          <p:nvPr/>
        </p:nvSpPr>
        <p:spPr>
          <a:xfrm>
            <a:off x="0" y="4345206"/>
            <a:ext cx="9144000" cy="2554545"/>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3200" b="1" i="0" u="none" strike="noStrike" kern="1200" cap="none" spc="0" normalizeH="0" baseline="0" noProof="0" dirty="0">
                <a:ln>
                  <a:noFill/>
                </a:ln>
                <a:solidFill>
                  <a:srgbClr val="FFFFFF"/>
                </a:solidFill>
                <a:effectLst/>
                <a:uLnTx/>
                <a:uFillTx/>
                <a:latin typeface="Calibri"/>
                <a:ea typeface="+mn-ea"/>
                <a:cs typeface="Times New Roman" panose="02020603050405020304" pitchFamily="18" charset="0"/>
              </a:rPr>
              <a:t>ولا تخافوا من الذي يقتلُ جسـدكم ونفسـكم لا يقدرون أن يقتلوها، بل خافوا بالحريِّ من الذي يقدر أن يُهلِك النفس والجسد كليهما في جهنَّم. أليس عصفوران يُباعان بفلس؟ وواحدٌ منهما لا يسقط على الأرض بدون إرادة أبيكم الذي في السموات. وأمَّا أنتم فحتَّى شعور رؤوسكم جميعها مُحصاةٌ. فلا تخافوا إذاً. أنتم أفضل من عصافير كثيرة.</a:t>
            </a:r>
            <a:endParaRPr kumimoji="0" lang="en-GB"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814024162"/>
      </p:ext>
    </p:extLst>
  </p:cSld>
  <p:clrMapOvr>
    <a:masterClrMapping/>
  </p:clrMapOvr>
</p:sld>
</file>

<file path=ppt/slides/slide86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6312C73A-255B-49B1-91D4-ED0555024A27}"/>
              </a:ext>
            </a:extLst>
          </p:cNvPr>
          <p:cNvSpPr txBox="1"/>
          <p:nvPr/>
        </p:nvSpPr>
        <p:spPr>
          <a:xfrm>
            <a:off x="0" y="4345206"/>
            <a:ext cx="9144000" cy="2123658"/>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4400" b="1" i="0" u="none" strike="noStrike" kern="1200" cap="none" spc="0" normalizeH="0" baseline="0" noProof="0" dirty="0">
                <a:ln>
                  <a:noFill/>
                </a:ln>
                <a:solidFill>
                  <a:srgbClr val="FFFFFF"/>
                </a:solidFill>
                <a:effectLst/>
                <a:uLnTx/>
                <a:uFillTx/>
                <a:latin typeface="Calibri"/>
                <a:ea typeface="+mn-ea"/>
                <a:cs typeface="Times New Roman" panose="02020603050405020304" pitchFamily="18" charset="0"/>
              </a:rPr>
              <a:t>فكل مَن يعترف بي قُدَّام النَّاس أعترف أنا أيضاً به قُدَّام أبي الذي في السَّموات، ومَن ينكرني قُدَّام النَّاس أُنكِره أنا أيضاً قُدَّام أبي الذي في السَّموات .</a:t>
            </a:r>
          </a:p>
        </p:txBody>
      </p:sp>
    </p:spTree>
    <p:extLst>
      <p:ext uri="{BB962C8B-B14F-4D97-AF65-F5344CB8AC3E}">
        <p14:creationId xmlns:p14="http://schemas.microsoft.com/office/powerpoint/2010/main" val="2394182171"/>
      </p:ext>
    </p:extLst>
  </p:cSld>
  <p:clrMapOvr>
    <a:masterClrMapping/>
  </p:clrMapOvr>
</p:sld>
</file>

<file path=ppt/slides/slide8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202118588"/>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8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1536326" y="1"/>
            <a:ext cx="1536326" cy="806824"/>
          </a:xfrm>
        </p:spPr>
        <p:txBody>
          <a:bodyPr/>
          <a:lstStyle/>
          <a:p>
            <a:pPr algn="ctr" rtl="1"/>
            <a:r>
              <a:rPr lang="ar-EG" b="1" u="sng" dirty="0">
                <a:solidFill>
                  <a:srgbClr val="FFC000"/>
                </a:solidFill>
              </a:rPr>
              <a:t>2 بابه</a:t>
            </a:r>
            <a:endParaRPr lang="en-GB"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7EFFE808-0CF6-48F9-A738-2C2CE056E5D9}"/>
              </a:ext>
            </a:extLst>
          </p:cNvPr>
          <p:cNvSpPr txBox="1"/>
          <p:nvPr/>
        </p:nvSpPr>
        <p:spPr>
          <a:xfrm>
            <a:off x="0" y="4824007"/>
            <a:ext cx="9144000" cy="1200329"/>
          </a:xfrm>
          <a:prstGeom prst="rect">
            <a:avLst/>
          </a:prstGeom>
          <a:noFill/>
        </p:spPr>
        <p:txBody>
          <a:bodyPr wrap="square" rtlCol="0">
            <a:spAutoFit/>
          </a:bodyPr>
          <a:lstStyle/>
          <a:p>
            <a:pPr marL="0" marR="0" lvl="0" indent="0" algn="ctr" defTabSz="914400" rtl="1"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ar-EG" sz="80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120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3 ابيب</a:t>
            </a:r>
            <a:endParaRPr kumimoji="0" lang="en-GB" sz="8000" b="1" i="0" u="sng" strike="noStrike" kern="120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2741977319"/>
      </p:ext>
    </p:extLst>
  </p:cSld>
  <p:clrMapOvr>
    <a:masterClrMapping/>
  </p:clrMapOvr>
</p:sld>
</file>

<file path=ppt/slides/slide8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2124635" y="1"/>
            <a:ext cx="2124636" cy="806824"/>
          </a:xfrm>
        </p:spPr>
        <p:txBody>
          <a:bodyPr/>
          <a:lstStyle/>
          <a:p>
            <a:pPr algn="ctr" rtl="1"/>
            <a:r>
              <a:rPr lang="ar-EG" sz="4400" b="1" u="sng" dirty="0">
                <a:solidFill>
                  <a:srgbClr val="FFC000"/>
                </a:solidFill>
              </a:rPr>
              <a:t>27 مسرى</a:t>
            </a:r>
            <a:endParaRPr lang="en-GB" sz="4400"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CBE96778-A3D6-4544-9DF3-D87A1BA6CDEF}"/>
              </a:ext>
            </a:extLst>
          </p:cNvPr>
          <p:cNvSpPr txBox="1"/>
          <p:nvPr/>
        </p:nvSpPr>
        <p:spPr>
          <a:xfrm>
            <a:off x="0" y="4824007"/>
            <a:ext cx="9144000" cy="1323439"/>
          </a:xfrm>
          <a:prstGeom prst="rect">
            <a:avLst/>
          </a:prstGeom>
          <a:noFill/>
        </p:spPr>
        <p:txBody>
          <a:bodyPr wrap="square" rtlCol="0">
            <a:spAutoFit/>
          </a:bodyPr>
          <a:lstStyle/>
          <a:p>
            <a:pPr marL="0" marR="0" lvl="0" indent="0" algn="ctr" defTabSz="914400" rtl="1" eaLnBrk="0" fontAlgn="base" latinLnBrk="0" hangingPunct="0">
              <a:lnSpc>
                <a:spcPct val="100000"/>
              </a:lnSpc>
              <a:spcBef>
                <a:spcPct val="20000"/>
              </a:spcBef>
              <a:spcAft>
                <a:spcPct val="0"/>
              </a:spcAft>
              <a:buClrTx/>
              <a:buSzTx/>
              <a:buFontTx/>
              <a:buNone/>
              <a:tabLst/>
              <a:defRPr/>
            </a:pPr>
            <a:r>
              <a:rPr kumimoji="0" lang="ar-EG" sz="8000" b="1" i="0" u="none" strike="noStrike" kern="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23 برمودة</a:t>
            </a:r>
            <a:endParaRPr kumimoji="0" lang="en-GB" sz="8000" b="1" i="0" u="sng" strike="noStrike" kern="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188326096"/>
      </p:ext>
    </p:extLst>
  </p:cSld>
  <p:clrMapOvr>
    <a:masterClrMapping/>
  </p:clrMapOvr>
</p:sld>
</file>

<file path=ppt/slides/slide8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541912117"/>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8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73762" name="Title 1"/>
          <p:cNvSpPr>
            <a:spLocks noGrp="1"/>
          </p:cNvSpPr>
          <p:nvPr>
            <p:ph type="title"/>
          </p:nvPr>
        </p:nvSpPr>
        <p:spPr bwMode="auto">
          <a:xfrm>
            <a:off x="-2057400" y="19050"/>
            <a:ext cx="2057400"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ar-EG"/>
              <a:t>28 مسرى</a:t>
            </a:r>
            <a:endParaRPr lang="en-US"/>
          </a:p>
        </p:txBody>
      </p:sp>
      <p:sp>
        <p:nvSpPr>
          <p:cNvPr id="373764" name="Content Placeholder 3"/>
          <p:cNvSpPr txBox="1">
            <a:spLocks/>
          </p:cNvSpPr>
          <p:nvPr/>
        </p:nvSpPr>
        <p:spPr bwMode="auto">
          <a:xfrm>
            <a:off x="0" y="4345206"/>
            <a:ext cx="914400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ctr" defTabSz="457200" rtl="1" eaLnBrk="1" fontAlgn="auto" latinLnBrk="0" hangingPunct="1">
              <a:lnSpc>
                <a:spcPct val="100000"/>
              </a:lnSpc>
              <a:spcBef>
                <a:spcPct val="20000"/>
              </a:spcBef>
              <a:spcAft>
                <a:spcPts val="0"/>
              </a:spcAft>
              <a:buClrTx/>
              <a:buSzTx/>
              <a:buFontTx/>
              <a:buNone/>
              <a:tabLst/>
              <a:defRPr/>
            </a:pPr>
            <a:r>
              <a:rPr kumimoji="0" lang="ar-EG" sz="4800" b="1" i="0" u="none" strike="noStrike" kern="1200" cap="none" spc="0" normalizeH="0" baseline="0" noProof="0" dirty="0">
                <a:ln>
                  <a:noFill/>
                </a:ln>
                <a:solidFill>
                  <a:srgbClr val="FFFFFF"/>
                </a:solidFill>
                <a:effectLst/>
                <a:uLnTx/>
                <a:uFillTx/>
                <a:latin typeface="CS New Athanasius" panose="020B0500000000000000" pitchFamily="34" charset="0"/>
                <a:ea typeface="+mn-ea"/>
                <a:cs typeface="Times New Roman" panose="02020603050405020304" pitchFamily="18" charset="0"/>
              </a:rPr>
              <a:t>الربُّ ملكَ على جميع الأُمَمِ. اللـه جلسَ على كرسيه المُقدَّس. رؤساءُ الشعوبِ اجتمعوا مع إلهِ إبراهيمَ. لأنَّ أعزاءَ اللـهِ قـد ارتفعوا جداً.</a:t>
            </a:r>
          </a:p>
        </p:txBody>
      </p:sp>
      <p:sp>
        <p:nvSpPr>
          <p:cNvPr id="5" name="Title 1">
            <a:extLst>
              <a:ext uri="{FF2B5EF4-FFF2-40B4-BE49-F238E27FC236}">
                <a16:creationId xmlns:a16="http://schemas.microsoft.com/office/drawing/2014/main" id="{E1BDAD77-41BC-42E1-9ACE-1745DE03FA3F}"/>
              </a:ext>
            </a:extLst>
          </p:cNvPr>
          <p:cNvSpPr txBox="1">
            <a:spLocks/>
          </p:cNvSpPr>
          <p:nvPr/>
        </p:nvSpPr>
        <p:spPr bwMode="auto">
          <a:xfrm>
            <a:off x="0" y="3580031"/>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marL="0" marR="0" lvl="0" indent="0" algn="ctr" defTabSz="457200" rtl="1" eaLnBrk="1" fontAlgn="base" latinLnBrk="0" hangingPunct="1">
              <a:lnSpc>
                <a:spcPct val="100000"/>
              </a:lnSpc>
              <a:spcBef>
                <a:spcPct val="0"/>
              </a:spcBef>
              <a:spcAft>
                <a:spcPct val="0"/>
              </a:spcAft>
              <a:buClrTx/>
              <a:buSzTx/>
              <a:buFontTx/>
              <a:buNone/>
              <a:tabLst/>
              <a:defRPr/>
            </a:pPr>
            <a:r>
              <a:rPr kumimoji="0" lang="ar-EG" sz="44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المزمور ( 46 : 6 ، 7 ، 8 )</a:t>
            </a:r>
          </a:p>
        </p:txBody>
      </p:sp>
    </p:spTree>
  </p:cSld>
  <p:clrMapOvr>
    <a:masterClrMapping/>
  </p:clrMapOvr>
  <p:transition spd="slow"/>
</p:sld>
</file>

<file path=ppt/slides/slide8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3B7D1976-2353-42FD-8E11-F73BDF513AE0}"/>
              </a:ext>
            </a:extLst>
          </p:cNvPr>
          <p:cNvSpPr txBox="1"/>
          <p:nvPr/>
        </p:nvSpPr>
        <p:spPr>
          <a:xfrm>
            <a:off x="0" y="4345206"/>
            <a:ext cx="9144000" cy="2477601"/>
          </a:xfrm>
          <a:prstGeom prst="rect">
            <a:avLst/>
          </a:prstGeom>
          <a:noFill/>
        </p:spPr>
        <p:txBody>
          <a:bodyPr vert="horz" rtlCol="0">
            <a:spAutoFit/>
          </a:bodyPr>
          <a:lstStyle/>
          <a:p>
            <a:pPr marL="0" marR="0" lvl="0" indent="0" algn="justLow" defTabSz="457200" rtl="1" eaLnBrk="1" fontAlgn="auto" latinLnBrk="0" hangingPunct="1">
              <a:lnSpc>
                <a:spcPct val="100000"/>
              </a:lnSpc>
              <a:spcBef>
                <a:spcPct val="20000"/>
              </a:spcBef>
              <a:spcAft>
                <a:spcPts val="0"/>
              </a:spcAft>
              <a:buClrTx/>
              <a:buSzTx/>
              <a:buFontTx/>
              <a:buNone/>
              <a:tabLst/>
              <a:defRPr/>
            </a:pPr>
            <a:r>
              <a:rPr kumimoji="0" lang="ar-EG" sz="3100" b="1" i="0" u="none" strike="noStrike" kern="1200" cap="none" spc="0" normalizeH="0" baseline="0" noProof="0" dirty="0">
                <a:ln>
                  <a:noFill/>
                </a:ln>
                <a:solidFill>
                  <a:srgbClr val="FFFFFF"/>
                </a:solidFill>
                <a:effectLst/>
                <a:uLnTx/>
                <a:uFillTx/>
                <a:latin typeface="Calibri"/>
                <a:ea typeface="+mn-ea"/>
                <a:cs typeface="Times New Roman" panose="02020603050405020304" pitchFamily="18" charset="0"/>
              </a:rPr>
              <a:t>إن ثبتم فيَّ وثَبَتَ كلامي فيكُم تطلُبونَ ما تُريدونَ فَيكونُ لكُم. بهذا يَتَمَجَّدُ أبي أن تأتوا بثمرٍ كثيرٍ فتكونونَ تلاميذي. كما أحبَّني أبي كذلك أحببتُكُم أنا اُثبُتوا في مَحبَّتي. إن حفِظتُم وصاياي تثبُتونَ في مَحَبَّتي كما أنِّي أنا قد حَفِظتُ وصايا أبي وأنا ثابتٌ في مَحبَّتهِ. كلَّمتُكُم بهذا لكي يَثبُتَ فَرحي فيكُم ويُكمَل فَرَحُكُم. هذه هي وصيَّتي أن تُحبُّوا بعضُكُم بعضاً كما أحببتُكُم. </a:t>
            </a:r>
          </a:p>
        </p:txBody>
      </p:sp>
      <p:sp>
        <p:nvSpPr>
          <p:cNvPr id="3" name="Title 1">
            <a:extLst>
              <a:ext uri="{FF2B5EF4-FFF2-40B4-BE49-F238E27FC236}">
                <a16:creationId xmlns:a16="http://schemas.microsoft.com/office/drawing/2014/main" id="{16700878-1A73-43D6-85D7-F83A5D7A21DC}"/>
              </a:ext>
            </a:extLst>
          </p:cNvPr>
          <p:cNvSpPr>
            <a:spLocks noGrp="1"/>
          </p:cNvSpPr>
          <p:nvPr/>
        </p:nvSpPr>
        <p:spPr bwMode="auto">
          <a:xfrm>
            <a:off x="0" y="3684494"/>
            <a:ext cx="9144000" cy="66071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rtl="1" eaLnBrk="0" fontAlgn="base" hangingPunct="0">
              <a:spcBef>
                <a:spcPct val="0"/>
              </a:spcBef>
              <a:spcAft>
                <a:spcPct val="0"/>
              </a:spcAft>
              <a:defRPr sz="4400" b="1" u="sng">
                <a:solidFill>
                  <a:srgbClr val="FFC000"/>
                </a:solidFill>
                <a:latin typeface="Times New Roman" pitchFamily="18" charset="0"/>
                <a:ea typeface="+mj-ea"/>
                <a:cs typeface="Times New Roman" pitchFamily="18" charset="0"/>
              </a:defRPr>
            </a:lvl1pPr>
            <a:lvl2pPr algn="ctr" rtl="1" eaLnBrk="0" fontAlgn="base" hangingPunct="0">
              <a:spcBef>
                <a:spcPct val="0"/>
              </a:spcBef>
              <a:spcAft>
                <a:spcPct val="0"/>
              </a:spcAft>
              <a:defRPr sz="3600">
                <a:solidFill>
                  <a:schemeClr val="bg1"/>
                </a:solidFill>
                <a:latin typeface="Calibri" pitchFamily="34" charset="0"/>
                <a:cs typeface="Times New Roman" pitchFamily="18" charset="0"/>
              </a:defRPr>
            </a:lvl2pPr>
            <a:lvl3pPr algn="ctr" rtl="1" eaLnBrk="0" fontAlgn="base" hangingPunct="0">
              <a:spcBef>
                <a:spcPct val="0"/>
              </a:spcBef>
              <a:spcAft>
                <a:spcPct val="0"/>
              </a:spcAft>
              <a:defRPr sz="3600">
                <a:solidFill>
                  <a:schemeClr val="bg1"/>
                </a:solidFill>
                <a:latin typeface="Calibri" pitchFamily="34" charset="0"/>
                <a:cs typeface="Times New Roman" pitchFamily="18" charset="0"/>
              </a:defRPr>
            </a:lvl3pPr>
            <a:lvl4pPr algn="ctr" rtl="1" eaLnBrk="0" fontAlgn="base" hangingPunct="0">
              <a:spcBef>
                <a:spcPct val="0"/>
              </a:spcBef>
              <a:spcAft>
                <a:spcPct val="0"/>
              </a:spcAft>
              <a:defRPr sz="3600">
                <a:solidFill>
                  <a:schemeClr val="bg1"/>
                </a:solidFill>
                <a:latin typeface="Calibri" pitchFamily="34" charset="0"/>
                <a:cs typeface="Times New Roman" pitchFamily="18" charset="0"/>
              </a:defRPr>
            </a:lvl4pPr>
            <a:lvl5pPr algn="ctr" rtl="1" eaLnBrk="0" fontAlgn="base" hangingPunct="0">
              <a:spcBef>
                <a:spcPct val="0"/>
              </a:spcBef>
              <a:spcAft>
                <a:spcPct val="0"/>
              </a:spcAft>
              <a:defRPr sz="3600">
                <a:solidFill>
                  <a:schemeClr val="bg1"/>
                </a:solidFill>
                <a:latin typeface="Calibri" pitchFamily="34" charset="0"/>
                <a:cs typeface="Times New Roman" pitchFamily="18" charset="0"/>
              </a:defRPr>
            </a:lvl5pPr>
            <a:lvl6pPr marL="457200" algn="ctr" rtl="1" eaLnBrk="1" fontAlgn="base" hangingPunct="1">
              <a:spcBef>
                <a:spcPct val="0"/>
              </a:spcBef>
              <a:spcAft>
                <a:spcPct val="0"/>
              </a:spcAft>
              <a:defRPr sz="3600">
                <a:solidFill>
                  <a:schemeClr val="bg1"/>
                </a:solidFill>
                <a:latin typeface="Arial" charset="0"/>
                <a:cs typeface="PT Bold Heading" pitchFamily="2" charset="-78"/>
              </a:defRPr>
            </a:lvl6pPr>
            <a:lvl7pPr marL="914400" algn="ctr" rtl="1" eaLnBrk="1" fontAlgn="base" hangingPunct="1">
              <a:spcBef>
                <a:spcPct val="0"/>
              </a:spcBef>
              <a:spcAft>
                <a:spcPct val="0"/>
              </a:spcAft>
              <a:defRPr sz="3600">
                <a:solidFill>
                  <a:schemeClr val="bg1"/>
                </a:solidFill>
                <a:latin typeface="Arial" charset="0"/>
                <a:cs typeface="PT Bold Heading" pitchFamily="2" charset="-78"/>
              </a:defRPr>
            </a:lvl7pPr>
            <a:lvl8pPr marL="1371600" algn="ctr" rtl="1" eaLnBrk="1" fontAlgn="base" hangingPunct="1">
              <a:spcBef>
                <a:spcPct val="0"/>
              </a:spcBef>
              <a:spcAft>
                <a:spcPct val="0"/>
              </a:spcAft>
              <a:defRPr sz="3600">
                <a:solidFill>
                  <a:schemeClr val="bg1"/>
                </a:solidFill>
                <a:latin typeface="Arial" charset="0"/>
                <a:cs typeface="PT Bold Heading" pitchFamily="2" charset="-78"/>
              </a:defRPr>
            </a:lvl8pPr>
            <a:lvl9pPr marL="1828800" algn="ctr" rtl="1" eaLnBrk="1" fontAlgn="base" hangingPunct="1">
              <a:spcBef>
                <a:spcPct val="0"/>
              </a:spcBef>
              <a:spcAft>
                <a:spcPct val="0"/>
              </a:spcAft>
              <a:defRPr sz="3600">
                <a:solidFill>
                  <a:schemeClr val="bg1"/>
                </a:solidFill>
                <a:latin typeface="Arial" charset="0"/>
                <a:cs typeface="PT Bold Heading" pitchFamily="2" charset="-78"/>
              </a:defRPr>
            </a:lvl9pPr>
          </a:lstStyle>
          <a:p>
            <a:pPr marL="0" marR="0" lvl="0" indent="0" algn="ctr" defTabSz="457200" rtl="1" eaLnBrk="0" fontAlgn="base" latinLnBrk="0" hangingPunct="0">
              <a:lnSpc>
                <a:spcPct val="100000"/>
              </a:lnSpc>
              <a:spcBef>
                <a:spcPct val="0"/>
              </a:spcBef>
              <a:spcAft>
                <a:spcPct val="0"/>
              </a:spcAft>
              <a:buClrTx/>
              <a:buSzTx/>
              <a:buFontTx/>
              <a:buNone/>
              <a:tabLst/>
              <a:defRPr/>
            </a:pPr>
            <a:r>
              <a:rPr kumimoji="0" lang="ar-SA" sz="4000" b="1" i="0" u="sng" strike="noStrike" kern="1200" cap="none" spc="0" normalizeH="0" baseline="0" noProof="0" dirty="0">
                <a:ln>
                  <a:noFill/>
                </a:ln>
                <a:solidFill>
                  <a:srgbClr val="FFC000"/>
                </a:solidFill>
                <a:effectLst/>
                <a:uLnTx/>
                <a:uFillTx/>
                <a:latin typeface="Times New Roman" pitchFamily="18" charset="0"/>
                <a:ea typeface="+mj-ea"/>
                <a:cs typeface="Times New Roman" pitchFamily="18" charset="0"/>
              </a:rPr>
              <a:t>الإنجيل من بشارة معلمنا يوحنا البشير ( 15 : 7 ـ 16 )</a:t>
            </a:r>
            <a:endParaRPr kumimoji="0" lang="en-US" sz="4000" b="1" i="0" u="sng" strike="noStrike" kern="1200" cap="none" spc="0" normalizeH="0" baseline="0" noProof="0" dirty="0">
              <a:ln>
                <a:noFill/>
              </a:ln>
              <a:solidFill>
                <a:srgbClr val="FFC000"/>
              </a:solidFill>
              <a:effectLst/>
              <a:uLnTx/>
              <a:uFillTx/>
              <a:latin typeface="Times New Roman" pitchFamily="18" charset="0"/>
              <a:ea typeface="+mj-ea"/>
              <a:cs typeface="Times New Roman" pitchFamily="18" charset="0"/>
            </a:endParaRPr>
          </a:p>
        </p:txBody>
      </p:sp>
    </p:spTree>
    <p:extLst>
      <p:ext uri="{BB962C8B-B14F-4D97-AF65-F5344CB8AC3E}">
        <p14:creationId xmlns:p14="http://schemas.microsoft.com/office/powerpoint/2010/main" val="2131940133"/>
      </p:ext>
    </p:extLst>
  </p:cSld>
  <p:clrMapOvr>
    <a:masterClrMapping/>
  </p:clrMapOvr>
</p:sld>
</file>

<file path=ppt/slides/slide8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6DB4DFBA-4D35-46F0-9C74-528AA5D287BF}"/>
              </a:ext>
            </a:extLst>
          </p:cNvPr>
          <p:cNvSpPr txBox="1"/>
          <p:nvPr/>
        </p:nvSpPr>
        <p:spPr>
          <a:xfrm>
            <a:off x="0" y="4345206"/>
            <a:ext cx="9144000" cy="2554545"/>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3200" b="1" i="0" u="none" strike="noStrike" kern="1200" cap="none" spc="0" normalizeH="0" baseline="0" noProof="0" dirty="0">
                <a:ln>
                  <a:noFill/>
                </a:ln>
                <a:solidFill>
                  <a:srgbClr val="FFFFFF"/>
                </a:solidFill>
                <a:effectLst/>
                <a:uLnTx/>
                <a:uFillTx/>
                <a:latin typeface="Calibri"/>
                <a:ea typeface="+mn-ea"/>
                <a:cs typeface="Times New Roman" panose="02020603050405020304" pitchFamily="18" charset="0"/>
              </a:rPr>
              <a:t>أليس لأحدٍ حُبٌّ أعظَمُ من هذا أن يَضَعَ أحدٌ نَفسَهُ لأجل صديقِهِ. وأنتم أحِبَّائي إن عملتُم كل ما أُوصيتكُم به. ولستُ أدعوكُم عبيداً لأنَّ العبدَ لا يَعلَمُ ما يَصنعُ سيِّدُهُ. لكنِّي قد دعـوتكُم أصدقـائي لأنِّي أعلمتكُم بكل ما سَمِعتُهُ من أبي. لستم أنتُمُ اخترتُموني بل أنا أخترتُكُم وأُطلِقكُم لِتَذهبوا وتأتوا بثَمَرٍ ويَدومَ ثَمَرُكُم. لكي يُعطيكُم الآب كلَّ ما تسألونه باسمي.</a:t>
            </a:r>
            <a:endParaRPr kumimoji="0" lang="en-GB"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1949498329"/>
      </p:ext>
    </p:extLst>
  </p:cSld>
  <p:clrMapOvr>
    <a:masterClrMapping/>
  </p:clrMapOvr>
</p:sld>
</file>

<file path=ppt/slides/slide8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075909667"/>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8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86050" name="Title 1"/>
          <p:cNvSpPr>
            <a:spLocks noGrp="1"/>
          </p:cNvSpPr>
          <p:nvPr>
            <p:ph type="title"/>
          </p:nvPr>
        </p:nvSpPr>
        <p:spPr bwMode="auto">
          <a:xfrm>
            <a:off x="-2057400" y="19050"/>
            <a:ext cx="2057400"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dirty="0"/>
              <a:t>29</a:t>
            </a:r>
            <a:r>
              <a:rPr lang="ar-EG" dirty="0"/>
              <a:t> مسرى</a:t>
            </a:r>
            <a:endParaRPr lang="en-US" dirty="0"/>
          </a:p>
        </p:txBody>
      </p:sp>
      <p:sp>
        <p:nvSpPr>
          <p:cNvPr id="386052" name="Content Placeholder 3"/>
          <p:cNvSpPr txBox="1">
            <a:spLocks/>
          </p:cNvSpPr>
          <p:nvPr/>
        </p:nvSpPr>
        <p:spPr bwMode="auto">
          <a:xfrm>
            <a:off x="0" y="4345206"/>
            <a:ext cx="9144000" cy="2585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ctr" defTabSz="457200" rtl="1" eaLnBrk="1" fontAlgn="auto" latinLnBrk="0" hangingPunct="1">
              <a:lnSpc>
                <a:spcPct val="100000"/>
              </a:lnSpc>
              <a:spcBef>
                <a:spcPct val="20000"/>
              </a:spcBef>
              <a:spcAft>
                <a:spcPts val="0"/>
              </a:spcAft>
              <a:buClrTx/>
              <a:buSzTx/>
              <a:buFontTx/>
              <a:buNone/>
              <a:tabLst/>
              <a:defRPr/>
            </a:pPr>
            <a:r>
              <a:rPr kumimoji="0" lang="ar-EG" sz="5400" b="1" i="0" u="none" strike="noStrike" kern="1200" cap="none" spc="0" normalizeH="0" baseline="0" noProof="0" dirty="0">
                <a:ln>
                  <a:noFill/>
                </a:ln>
                <a:solidFill>
                  <a:srgbClr val="FFFFFF"/>
                </a:solidFill>
                <a:effectLst/>
                <a:uLnTx/>
                <a:uFillTx/>
                <a:latin typeface="CS New Athanasius" panose="020B0500000000000000" pitchFamily="34" charset="0"/>
                <a:ea typeface="+mn-ea"/>
                <a:cs typeface="Times New Roman" panose="02020603050405020304" pitchFamily="18" charset="0"/>
              </a:rPr>
              <a:t>كهنتُكَ يَلبَسونَ العدلَ، وأبرارُكَ يَبتهِجونَ من أجلِ داودَ عبدِكَ. هيَّأتَ سراجاً لمَسيحي. وعليهِ يُزهِرُ قُدسِي. </a:t>
            </a:r>
          </a:p>
        </p:txBody>
      </p:sp>
      <p:sp>
        <p:nvSpPr>
          <p:cNvPr id="5" name="Title 1">
            <a:extLst>
              <a:ext uri="{FF2B5EF4-FFF2-40B4-BE49-F238E27FC236}">
                <a16:creationId xmlns:a16="http://schemas.microsoft.com/office/drawing/2014/main" id="{6D99F713-CD10-4AF4-9D61-35DC1FEF0DB4}"/>
              </a:ext>
            </a:extLst>
          </p:cNvPr>
          <p:cNvSpPr txBox="1">
            <a:spLocks/>
          </p:cNvSpPr>
          <p:nvPr/>
        </p:nvSpPr>
        <p:spPr bwMode="auto">
          <a:xfrm>
            <a:off x="461962" y="3580031"/>
            <a:ext cx="8220075"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marL="0" marR="0" lvl="0" indent="0" algn="ctr" defTabSz="457200" rtl="1" eaLnBrk="1" fontAlgn="base" latinLnBrk="0" hangingPunct="1">
              <a:lnSpc>
                <a:spcPct val="100000"/>
              </a:lnSpc>
              <a:spcBef>
                <a:spcPct val="0"/>
              </a:spcBef>
              <a:spcAft>
                <a:spcPct val="0"/>
              </a:spcAft>
              <a:buClrTx/>
              <a:buSzTx/>
              <a:buFontTx/>
              <a:buNone/>
              <a:tabLst/>
              <a:defRPr/>
            </a:pPr>
            <a:r>
              <a:rPr kumimoji="0" lang="ar-EG" sz="44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المزمور ( 131 : 7 ، 12 ، 13 )</a:t>
            </a:r>
          </a:p>
        </p:txBody>
      </p:sp>
    </p:spTree>
  </p:cSld>
  <p:clrMapOvr>
    <a:masterClrMapping/>
  </p:clrMapOvr>
  <p:transition spd="slow"/>
</p:sld>
</file>

<file path=ppt/slides/slide8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8699CBC4-EEEA-4B83-A043-FCF484BE3338}"/>
              </a:ext>
            </a:extLst>
          </p:cNvPr>
          <p:cNvSpPr txBox="1"/>
          <p:nvPr/>
        </p:nvSpPr>
        <p:spPr>
          <a:xfrm>
            <a:off x="-94129" y="4345206"/>
            <a:ext cx="9238129" cy="2477601"/>
          </a:xfrm>
          <a:prstGeom prst="rect">
            <a:avLst/>
          </a:prstGeom>
          <a:noFill/>
        </p:spPr>
        <p:txBody>
          <a:bodyPr vert="horz" wrap="square" rtlCol="0">
            <a:spAutoFit/>
          </a:bodyPr>
          <a:lstStyle/>
          <a:p>
            <a:pPr marL="0" marR="0" lvl="0" indent="0" algn="r" defTabSz="457200" rtl="1" eaLnBrk="1" fontAlgn="auto" latinLnBrk="0" hangingPunct="1">
              <a:lnSpc>
                <a:spcPct val="100000"/>
              </a:lnSpc>
              <a:spcBef>
                <a:spcPct val="20000"/>
              </a:spcBef>
              <a:spcAft>
                <a:spcPts val="0"/>
              </a:spcAft>
              <a:buClrTx/>
              <a:buSzTx/>
              <a:buFontTx/>
              <a:buNone/>
              <a:tabLst/>
              <a:defRPr/>
            </a:pPr>
            <a:r>
              <a:rPr kumimoji="0" lang="ar-EG" sz="3100" b="1" i="0" u="none" strike="noStrike" kern="1200" cap="none" spc="0" normalizeH="0" baseline="0" noProof="0" dirty="0">
                <a:ln>
                  <a:noFill/>
                </a:ln>
                <a:solidFill>
                  <a:srgbClr val="FFFFFF"/>
                </a:solidFill>
                <a:effectLst/>
                <a:uLnTx/>
                <a:uFillTx/>
                <a:latin typeface="Calibri"/>
                <a:ea typeface="+mn-ea"/>
                <a:cs typeface="Times New Roman" panose="02020603050405020304" pitchFamily="18" charset="0"/>
              </a:rPr>
              <a:t>حينئذ جاء إلى يسوعَ من أورشليمَ فرِّيسيُّونَ وكتبةٌ قائلين: " لماذا يتَعدَّى تلاميذُكَ تَقليدَ الشُّيُوخ. فإنَّهُم لا يَغسِلُونَ أيدِيَهُم حينما يأكُلُونَ خُبزاً؟". فقال لهُم: " وأنتُم أيضاً، لماذا تَتعَدَّونَ وصِيَّة اللـهِ بسببِ تقليدكُم؟ فإنَّ اللـهَ أوصىَ قائلاً: أكرم أباكَ وأُمَّكَ، ومن يَشتُم أباهُ أو أُمهُ فليمُت موتاً. وأمَّا أنتُم فتقولون: مَن قال لأبيهِ أو أُمِّه: قُربَانٌ هو الذي تَنتَفِعُ بهِ مني. </a:t>
            </a:r>
          </a:p>
        </p:txBody>
      </p:sp>
      <p:sp>
        <p:nvSpPr>
          <p:cNvPr id="3" name="Title 1">
            <a:extLst>
              <a:ext uri="{FF2B5EF4-FFF2-40B4-BE49-F238E27FC236}">
                <a16:creationId xmlns:a16="http://schemas.microsoft.com/office/drawing/2014/main" id="{C87730E9-4168-4454-A058-067A4398B866}"/>
              </a:ext>
            </a:extLst>
          </p:cNvPr>
          <p:cNvSpPr>
            <a:spLocks noGrp="1"/>
          </p:cNvSpPr>
          <p:nvPr/>
        </p:nvSpPr>
        <p:spPr bwMode="auto">
          <a:xfrm>
            <a:off x="0" y="3580031"/>
            <a:ext cx="9144000" cy="7651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rtl="1" eaLnBrk="0" fontAlgn="base" hangingPunct="0">
              <a:spcBef>
                <a:spcPct val="0"/>
              </a:spcBef>
              <a:spcAft>
                <a:spcPct val="0"/>
              </a:spcAft>
              <a:defRPr sz="4400" b="1" u="sng">
                <a:solidFill>
                  <a:srgbClr val="FFC000"/>
                </a:solidFill>
                <a:latin typeface="Times New Roman" pitchFamily="18" charset="0"/>
                <a:ea typeface="+mj-ea"/>
                <a:cs typeface="Times New Roman" pitchFamily="18" charset="0"/>
              </a:defRPr>
            </a:lvl1pPr>
            <a:lvl2pPr algn="ctr" rtl="1" eaLnBrk="0" fontAlgn="base" hangingPunct="0">
              <a:spcBef>
                <a:spcPct val="0"/>
              </a:spcBef>
              <a:spcAft>
                <a:spcPct val="0"/>
              </a:spcAft>
              <a:defRPr sz="3600">
                <a:solidFill>
                  <a:schemeClr val="bg1"/>
                </a:solidFill>
                <a:latin typeface="Calibri" pitchFamily="34" charset="0"/>
                <a:cs typeface="Times New Roman" pitchFamily="18" charset="0"/>
              </a:defRPr>
            </a:lvl2pPr>
            <a:lvl3pPr algn="ctr" rtl="1" eaLnBrk="0" fontAlgn="base" hangingPunct="0">
              <a:spcBef>
                <a:spcPct val="0"/>
              </a:spcBef>
              <a:spcAft>
                <a:spcPct val="0"/>
              </a:spcAft>
              <a:defRPr sz="3600">
                <a:solidFill>
                  <a:schemeClr val="bg1"/>
                </a:solidFill>
                <a:latin typeface="Calibri" pitchFamily="34" charset="0"/>
                <a:cs typeface="Times New Roman" pitchFamily="18" charset="0"/>
              </a:defRPr>
            </a:lvl3pPr>
            <a:lvl4pPr algn="ctr" rtl="1" eaLnBrk="0" fontAlgn="base" hangingPunct="0">
              <a:spcBef>
                <a:spcPct val="0"/>
              </a:spcBef>
              <a:spcAft>
                <a:spcPct val="0"/>
              </a:spcAft>
              <a:defRPr sz="3600">
                <a:solidFill>
                  <a:schemeClr val="bg1"/>
                </a:solidFill>
                <a:latin typeface="Calibri" pitchFamily="34" charset="0"/>
                <a:cs typeface="Times New Roman" pitchFamily="18" charset="0"/>
              </a:defRPr>
            </a:lvl4pPr>
            <a:lvl5pPr algn="ctr" rtl="1" eaLnBrk="0" fontAlgn="base" hangingPunct="0">
              <a:spcBef>
                <a:spcPct val="0"/>
              </a:spcBef>
              <a:spcAft>
                <a:spcPct val="0"/>
              </a:spcAft>
              <a:defRPr sz="3600">
                <a:solidFill>
                  <a:schemeClr val="bg1"/>
                </a:solidFill>
                <a:latin typeface="Calibri" pitchFamily="34" charset="0"/>
                <a:cs typeface="Times New Roman" pitchFamily="18" charset="0"/>
              </a:defRPr>
            </a:lvl5pPr>
            <a:lvl6pPr marL="457200" algn="ctr" rtl="1" eaLnBrk="1" fontAlgn="base" hangingPunct="1">
              <a:spcBef>
                <a:spcPct val="0"/>
              </a:spcBef>
              <a:spcAft>
                <a:spcPct val="0"/>
              </a:spcAft>
              <a:defRPr sz="3600">
                <a:solidFill>
                  <a:schemeClr val="bg1"/>
                </a:solidFill>
                <a:latin typeface="Arial" charset="0"/>
                <a:cs typeface="PT Bold Heading" pitchFamily="2" charset="-78"/>
              </a:defRPr>
            </a:lvl6pPr>
            <a:lvl7pPr marL="914400" algn="ctr" rtl="1" eaLnBrk="1" fontAlgn="base" hangingPunct="1">
              <a:spcBef>
                <a:spcPct val="0"/>
              </a:spcBef>
              <a:spcAft>
                <a:spcPct val="0"/>
              </a:spcAft>
              <a:defRPr sz="3600">
                <a:solidFill>
                  <a:schemeClr val="bg1"/>
                </a:solidFill>
                <a:latin typeface="Arial" charset="0"/>
                <a:cs typeface="PT Bold Heading" pitchFamily="2" charset="-78"/>
              </a:defRPr>
            </a:lvl7pPr>
            <a:lvl8pPr marL="1371600" algn="ctr" rtl="1" eaLnBrk="1" fontAlgn="base" hangingPunct="1">
              <a:spcBef>
                <a:spcPct val="0"/>
              </a:spcBef>
              <a:spcAft>
                <a:spcPct val="0"/>
              </a:spcAft>
              <a:defRPr sz="3600">
                <a:solidFill>
                  <a:schemeClr val="bg1"/>
                </a:solidFill>
                <a:latin typeface="Arial" charset="0"/>
                <a:cs typeface="PT Bold Heading" pitchFamily="2" charset="-78"/>
              </a:defRPr>
            </a:lvl8pPr>
            <a:lvl9pPr marL="1828800" algn="ctr" rtl="1" eaLnBrk="1" fontAlgn="base" hangingPunct="1">
              <a:spcBef>
                <a:spcPct val="0"/>
              </a:spcBef>
              <a:spcAft>
                <a:spcPct val="0"/>
              </a:spcAft>
              <a:defRPr sz="3600">
                <a:solidFill>
                  <a:schemeClr val="bg1"/>
                </a:solidFill>
                <a:latin typeface="Arial" charset="0"/>
                <a:cs typeface="PT Bold Heading" pitchFamily="2" charset="-78"/>
              </a:defRPr>
            </a:lvl9pPr>
          </a:lstStyle>
          <a:p>
            <a:pPr marL="0" marR="0" lvl="0" indent="0" algn="ctr" defTabSz="457200" rtl="1" eaLnBrk="0" fontAlgn="base" latinLnBrk="0" hangingPunct="0">
              <a:lnSpc>
                <a:spcPct val="100000"/>
              </a:lnSpc>
              <a:spcBef>
                <a:spcPct val="0"/>
              </a:spcBef>
              <a:spcAft>
                <a:spcPct val="0"/>
              </a:spcAft>
              <a:buClrTx/>
              <a:buSzTx/>
              <a:buFontTx/>
              <a:buNone/>
              <a:tabLst/>
              <a:defRPr/>
            </a:pPr>
            <a:r>
              <a:rPr kumimoji="0" lang="ar-SA" sz="4400" b="1" i="0" u="sng" strike="noStrike" kern="1200" cap="none" spc="0" normalizeH="0" baseline="0" noProof="0">
                <a:ln>
                  <a:noFill/>
                </a:ln>
                <a:solidFill>
                  <a:srgbClr val="FFC000"/>
                </a:solidFill>
                <a:effectLst/>
                <a:uLnTx/>
                <a:uFillTx/>
                <a:latin typeface="Times New Roman" pitchFamily="18" charset="0"/>
                <a:ea typeface="+mj-ea"/>
                <a:cs typeface="Times New Roman" pitchFamily="18" charset="0"/>
              </a:rPr>
              <a:t>الإنجيل من بشارة معلمنا </a:t>
            </a:r>
            <a:r>
              <a:rPr kumimoji="0" lang="ar-EG" sz="4400" b="1" i="0" u="sng" strike="noStrike" kern="1200" cap="none" spc="0" normalizeH="0" baseline="0" noProof="0">
                <a:ln>
                  <a:noFill/>
                </a:ln>
                <a:solidFill>
                  <a:srgbClr val="FFC000"/>
                </a:solidFill>
                <a:effectLst/>
                <a:uLnTx/>
                <a:uFillTx/>
                <a:latin typeface="Times New Roman" pitchFamily="18" charset="0"/>
                <a:ea typeface="+mj-ea"/>
                <a:cs typeface="Times New Roman" pitchFamily="18" charset="0"/>
              </a:rPr>
              <a:t>متى ( 15 : 1 ـ 11 )</a:t>
            </a:r>
            <a:endParaRPr kumimoji="0" lang="en-US" sz="4400" b="1" i="0" u="sng" strike="noStrike" kern="1200" cap="none" spc="0" normalizeH="0" baseline="0" noProof="0">
              <a:ln>
                <a:noFill/>
              </a:ln>
              <a:solidFill>
                <a:srgbClr val="FFC000"/>
              </a:solidFill>
              <a:effectLst/>
              <a:uLnTx/>
              <a:uFillTx/>
              <a:latin typeface="Times New Roman" pitchFamily="18" charset="0"/>
              <a:ea typeface="+mj-ea"/>
              <a:cs typeface="Times New Roman" pitchFamily="18" charset="0"/>
            </a:endParaRPr>
          </a:p>
        </p:txBody>
      </p:sp>
    </p:spTree>
    <p:extLst>
      <p:ext uri="{BB962C8B-B14F-4D97-AF65-F5344CB8AC3E}">
        <p14:creationId xmlns:p14="http://schemas.microsoft.com/office/powerpoint/2010/main" val="100466575"/>
      </p:ext>
    </p:extLst>
  </p:cSld>
  <p:clrMapOvr>
    <a:masterClrMapping/>
  </p:clrMapOvr>
</p:sld>
</file>

<file path=ppt/slides/slide8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4F8D64AD-2242-43F4-A45F-853888A5D7AE}"/>
              </a:ext>
            </a:extLst>
          </p:cNvPr>
          <p:cNvSpPr txBox="1"/>
          <p:nvPr/>
        </p:nvSpPr>
        <p:spPr>
          <a:xfrm>
            <a:off x="0" y="4345206"/>
            <a:ext cx="9144000" cy="2554545"/>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3200" b="1" i="0" u="none" strike="noStrike" kern="1200" cap="none" spc="0" normalizeH="0" baseline="0" noProof="0" dirty="0">
                <a:ln>
                  <a:noFill/>
                </a:ln>
                <a:solidFill>
                  <a:srgbClr val="FFFFFF"/>
                </a:solidFill>
                <a:effectLst/>
                <a:uLnTx/>
                <a:uFillTx/>
                <a:latin typeface="Calibri"/>
                <a:ea typeface="+mn-ea"/>
                <a:cs typeface="Times New Roman" panose="02020603050405020304" pitchFamily="18" charset="0"/>
              </a:rPr>
              <a:t>فلا يُكرمُ أباهُ وأُمَّهُ. فقد أبطلتُم وصِيَّةَ اللـه بسببِ تقليدِكُم! يا مُرَاؤون! حسناً تنبَّأ عَنكُم إشـعياءُ النبيُّ قائلاً: " يُكرمُني هذا الشـعبُ بشفَتُيهِ وأمَّا قلبُهُ فَمُبتعِدٌ عَنِّي بعـيداً.وباطلاً يعبُدُونَنِي وهُم يُعَلِّمُونَ تَعاليمَ هيَ وصايا النَّاس ". ثُمَّ دعا الجمعَ وقال لهُمُ: " اسمعُوا وافهمُوا. ليسَ ما يَدخلُ الفَمَ يُنَجِّسُ الإنسانَ، بَل ما يَخرُجُ من الفَم هذا يُنَجِّسُ الإنسانَ ".</a:t>
            </a:r>
            <a:endParaRPr kumimoji="0" lang="en-GB"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2372475136"/>
      </p:ext>
    </p:extLst>
  </p:cSld>
  <p:clrMapOvr>
    <a:masterClrMapping/>
  </p:clrMapOvr>
</p:sld>
</file>

<file path=ppt/slides/slide8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932912332"/>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457927299"/>
      </p:ext>
    </p:extLst>
  </p:cSld>
  <p:clrMapOvr>
    <a:masterClrMapping/>
  </p:clrMapOvr>
</p:sld>
</file>

<file path=ppt/slides/slide8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97314" name="Title 1"/>
          <p:cNvSpPr>
            <a:spLocks noGrp="1"/>
          </p:cNvSpPr>
          <p:nvPr>
            <p:ph type="title"/>
          </p:nvPr>
        </p:nvSpPr>
        <p:spPr bwMode="auto">
          <a:xfrm>
            <a:off x="-2057400" y="19050"/>
            <a:ext cx="2057400"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ar-EG"/>
              <a:t>30 مسرى</a:t>
            </a:r>
            <a:endParaRPr lang="en-US"/>
          </a:p>
        </p:txBody>
      </p:sp>
      <p:sp>
        <p:nvSpPr>
          <p:cNvPr id="397316" name="Content Placeholder 3"/>
          <p:cNvSpPr txBox="1">
            <a:spLocks/>
          </p:cNvSpPr>
          <p:nvPr/>
        </p:nvSpPr>
        <p:spPr bwMode="auto">
          <a:xfrm>
            <a:off x="-94129" y="4425888"/>
            <a:ext cx="9318812" cy="24560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ctr" defTabSz="457200" rtl="1" eaLnBrk="1" fontAlgn="auto" latinLnBrk="0" hangingPunct="1">
              <a:lnSpc>
                <a:spcPct val="100000"/>
              </a:lnSpc>
              <a:spcBef>
                <a:spcPct val="20000"/>
              </a:spcBef>
              <a:spcAft>
                <a:spcPts val="0"/>
              </a:spcAft>
              <a:buClrTx/>
              <a:buSzTx/>
              <a:buFontTx/>
              <a:buNone/>
              <a:tabLst/>
              <a:defRPr/>
            </a:pPr>
            <a:r>
              <a:rPr kumimoji="0" lang="ar-EG" sz="4800" b="1" i="0" u="none" strike="noStrike" kern="1200" cap="none" spc="0" normalizeH="0" baseline="0" noProof="0" dirty="0">
                <a:ln>
                  <a:noFill/>
                </a:ln>
                <a:solidFill>
                  <a:srgbClr val="FFFFFF"/>
                </a:solidFill>
                <a:effectLst/>
                <a:uLnTx/>
                <a:uFillTx/>
                <a:latin typeface="CS New Athanasius" panose="020B0500000000000000" pitchFamily="34" charset="0"/>
                <a:ea typeface="+mn-ea"/>
                <a:cs typeface="Times New Roman" panose="02020603050405020304" pitchFamily="18" charset="0"/>
              </a:rPr>
              <a:t>وليفرح جميعُ المتَّكِلين عليكَ. إلى الأبدِ يُسرُّون. ويَفتخرون بكَ كلُّ الذين يُحبِّون اسمَكَ.</a:t>
            </a:r>
          </a:p>
          <a:p>
            <a:pPr marL="0" marR="0" lvl="0" indent="0" algn="ctr" defTabSz="457200" rtl="1" eaLnBrk="1" fontAlgn="auto" latinLnBrk="0" hangingPunct="1">
              <a:lnSpc>
                <a:spcPct val="100000"/>
              </a:lnSpc>
              <a:spcBef>
                <a:spcPct val="20000"/>
              </a:spcBef>
              <a:spcAft>
                <a:spcPts val="0"/>
              </a:spcAft>
              <a:buClrTx/>
              <a:buSzTx/>
              <a:buFontTx/>
              <a:buNone/>
              <a:tabLst/>
              <a:defRPr/>
            </a:pPr>
            <a:r>
              <a:rPr kumimoji="0" lang="ar-EG" sz="4800" b="1" i="0" u="none" strike="noStrike" kern="1200" cap="none" spc="0" normalizeH="0" baseline="0" noProof="0" dirty="0">
                <a:ln>
                  <a:noFill/>
                </a:ln>
                <a:solidFill>
                  <a:srgbClr val="FFFFFF"/>
                </a:solidFill>
                <a:effectLst/>
                <a:uLnTx/>
                <a:uFillTx/>
                <a:latin typeface="CS New Athanasius" panose="020B0500000000000000" pitchFamily="34" charset="0"/>
                <a:ea typeface="+mn-ea"/>
                <a:cs typeface="Times New Roman" panose="02020603050405020304" pitchFamily="18" charset="0"/>
              </a:rPr>
              <a:t> لأنَّكَ أنتَ بارَكت الصدِّيقَ ياربُّ.</a:t>
            </a:r>
          </a:p>
        </p:txBody>
      </p:sp>
      <p:sp>
        <p:nvSpPr>
          <p:cNvPr id="5" name="Title 1">
            <a:extLst>
              <a:ext uri="{FF2B5EF4-FFF2-40B4-BE49-F238E27FC236}">
                <a16:creationId xmlns:a16="http://schemas.microsoft.com/office/drawing/2014/main" id="{2262C8A6-5C21-4988-BC0A-C64F0E962F00}"/>
              </a:ext>
            </a:extLst>
          </p:cNvPr>
          <p:cNvSpPr txBox="1">
            <a:spLocks/>
          </p:cNvSpPr>
          <p:nvPr/>
        </p:nvSpPr>
        <p:spPr bwMode="auto">
          <a:xfrm>
            <a:off x="0" y="3593478"/>
            <a:ext cx="9170894"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marL="0" marR="0" lvl="0" indent="0" algn="ctr" defTabSz="457200" rtl="1" eaLnBrk="1" fontAlgn="base" latinLnBrk="0" hangingPunct="1">
              <a:lnSpc>
                <a:spcPct val="100000"/>
              </a:lnSpc>
              <a:spcBef>
                <a:spcPct val="0"/>
              </a:spcBef>
              <a:spcAft>
                <a:spcPct val="0"/>
              </a:spcAft>
              <a:buClrTx/>
              <a:buSzTx/>
              <a:buFontTx/>
              <a:buNone/>
              <a:tabLst/>
              <a:defRPr/>
            </a:pPr>
            <a:r>
              <a:rPr kumimoji="0" lang="ar-EG" sz="44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المزمور ( 5 : 10 ، 11 ، 12 ، 13 )</a:t>
            </a:r>
          </a:p>
        </p:txBody>
      </p:sp>
    </p:spTree>
  </p:cSld>
  <p:clrMapOvr>
    <a:masterClrMapping/>
  </p:clrMapOvr>
  <p:transition spd="slow"/>
</p:sld>
</file>

<file path=ppt/slides/slide8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AFE3058C-2CE8-4D56-B480-4E1FAF76B594}"/>
              </a:ext>
            </a:extLst>
          </p:cNvPr>
          <p:cNvSpPr txBox="1"/>
          <p:nvPr/>
        </p:nvSpPr>
        <p:spPr>
          <a:xfrm>
            <a:off x="0" y="4345206"/>
            <a:ext cx="9144000" cy="2308324"/>
          </a:xfrm>
          <a:prstGeom prst="rect">
            <a:avLst/>
          </a:prstGeom>
          <a:noFill/>
        </p:spPr>
        <p:txBody>
          <a:bodyPr vert="horz" rtlCol="0">
            <a:spAutoFit/>
          </a:bodyPr>
          <a:lstStyle/>
          <a:p>
            <a:pPr marL="0" marR="0" lvl="0" indent="0" algn="justLow" defTabSz="457200" rtl="1" eaLnBrk="1" fontAlgn="auto" latinLnBrk="0" hangingPunct="1">
              <a:lnSpc>
                <a:spcPct val="100000"/>
              </a:lnSpc>
              <a:spcBef>
                <a:spcPct val="20000"/>
              </a:spcBef>
              <a:spcAft>
                <a:spcPts val="0"/>
              </a:spcAft>
              <a:buClrTx/>
              <a:buSzTx/>
              <a:buFontTx/>
              <a:buNone/>
              <a:tabLst/>
              <a:defRPr/>
            </a:pPr>
            <a:r>
              <a:rPr kumimoji="0" lang="ar-EG" sz="3600" b="1" i="0" u="none" strike="noStrike" kern="1200" cap="none" spc="0" normalizeH="0" baseline="0" noProof="0" dirty="0">
                <a:ln>
                  <a:noFill/>
                </a:ln>
                <a:solidFill>
                  <a:srgbClr val="FFFFFF"/>
                </a:solidFill>
                <a:effectLst/>
                <a:uLnTx/>
                <a:uFillTx/>
                <a:latin typeface="Calibri"/>
                <a:ea typeface="+mn-ea"/>
                <a:cs typeface="Times New Roman" panose="02020603050405020304" pitchFamily="18" charset="0"/>
              </a:rPr>
              <a:t>ولمَّا أكملَ يسوعُ هذهِ الأمثالَ انتقلَ من هُناكَ. ودخلَ في وطنِهِ وكانَ يُعلِّمهُم في مجامعهم حتَّى بُهتُوا وقالوا: " من أينَ لهذا هذهِ الحكمَةُ وهذهِ القوَّاتُ؟ أليسَ هذا ابنَ النَّجَّار؟ أليست أُمُّهُ هيَ مريم، وإخوتُهُ يعقوبَ ويوسي وسمعانَ ويهوذا؟ </a:t>
            </a:r>
          </a:p>
        </p:txBody>
      </p:sp>
      <p:sp>
        <p:nvSpPr>
          <p:cNvPr id="3" name="Title 1">
            <a:extLst>
              <a:ext uri="{FF2B5EF4-FFF2-40B4-BE49-F238E27FC236}">
                <a16:creationId xmlns:a16="http://schemas.microsoft.com/office/drawing/2014/main" id="{1CD91D29-4690-4366-9DD3-EF219731610E}"/>
              </a:ext>
            </a:extLst>
          </p:cNvPr>
          <p:cNvSpPr>
            <a:spLocks noGrp="1"/>
          </p:cNvSpPr>
          <p:nvPr/>
        </p:nvSpPr>
        <p:spPr bwMode="auto">
          <a:xfrm>
            <a:off x="0" y="3711388"/>
            <a:ext cx="9144000" cy="63381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rtl="1" eaLnBrk="0" fontAlgn="base" hangingPunct="0">
              <a:spcBef>
                <a:spcPct val="0"/>
              </a:spcBef>
              <a:spcAft>
                <a:spcPct val="0"/>
              </a:spcAft>
              <a:defRPr sz="4400" b="1" u="sng">
                <a:solidFill>
                  <a:srgbClr val="FFC000"/>
                </a:solidFill>
                <a:latin typeface="Times New Roman" pitchFamily="18" charset="0"/>
                <a:ea typeface="+mj-ea"/>
                <a:cs typeface="Times New Roman" pitchFamily="18" charset="0"/>
              </a:defRPr>
            </a:lvl1pPr>
            <a:lvl2pPr algn="ctr" rtl="1" eaLnBrk="0" fontAlgn="base" hangingPunct="0">
              <a:spcBef>
                <a:spcPct val="0"/>
              </a:spcBef>
              <a:spcAft>
                <a:spcPct val="0"/>
              </a:spcAft>
              <a:defRPr sz="3600">
                <a:solidFill>
                  <a:schemeClr val="bg1"/>
                </a:solidFill>
                <a:latin typeface="Calibri" pitchFamily="34" charset="0"/>
                <a:cs typeface="Times New Roman" pitchFamily="18" charset="0"/>
              </a:defRPr>
            </a:lvl2pPr>
            <a:lvl3pPr algn="ctr" rtl="1" eaLnBrk="0" fontAlgn="base" hangingPunct="0">
              <a:spcBef>
                <a:spcPct val="0"/>
              </a:spcBef>
              <a:spcAft>
                <a:spcPct val="0"/>
              </a:spcAft>
              <a:defRPr sz="3600">
                <a:solidFill>
                  <a:schemeClr val="bg1"/>
                </a:solidFill>
                <a:latin typeface="Calibri" pitchFamily="34" charset="0"/>
                <a:cs typeface="Times New Roman" pitchFamily="18" charset="0"/>
              </a:defRPr>
            </a:lvl3pPr>
            <a:lvl4pPr algn="ctr" rtl="1" eaLnBrk="0" fontAlgn="base" hangingPunct="0">
              <a:spcBef>
                <a:spcPct val="0"/>
              </a:spcBef>
              <a:spcAft>
                <a:spcPct val="0"/>
              </a:spcAft>
              <a:defRPr sz="3600">
                <a:solidFill>
                  <a:schemeClr val="bg1"/>
                </a:solidFill>
                <a:latin typeface="Calibri" pitchFamily="34" charset="0"/>
                <a:cs typeface="Times New Roman" pitchFamily="18" charset="0"/>
              </a:defRPr>
            </a:lvl4pPr>
            <a:lvl5pPr algn="ctr" rtl="1" eaLnBrk="0" fontAlgn="base" hangingPunct="0">
              <a:spcBef>
                <a:spcPct val="0"/>
              </a:spcBef>
              <a:spcAft>
                <a:spcPct val="0"/>
              </a:spcAft>
              <a:defRPr sz="3600">
                <a:solidFill>
                  <a:schemeClr val="bg1"/>
                </a:solidFill>
                <a:latin typeface="Calibri" pitchFamily="34" charset="0"/>
                <a:cs typeface="Times New Roman" pitchFamily="18" charset="0"/>
              </a:defRPr>
            </a:lvl5pPr>
            <a:lvl6pPr marL="457200" algn="ctr" rtl="1" eaLnBrk="1" fontAlgn="base" hangingPunct="1">
              <a:spcBef>
                <a:spcPct val="0"/>
              </a:spcBef>
              <a:spcAft>
                <a:spcPct val="0"/>
              </a:spcAft>
              <a:defRPr sz="3600">
                <a:solidFill>
                  <a:schemeClr val="bg1"/>
                </a:solidFill>
                <a:latin typeface="Arial" charset="0"/>
                <a:cs typeface="PT Bold Heading" pitchFamily="2" charset="-78"/>
              </a:defRPr>
            </a:lvl6pPr>
            <a:lvl7pPr marL="914400" algn="ctr" rtl="1" eaLnBrk="1" fontAlgn="base" hangingPunct="1">
              <a:spcBef>
                <a:spcPct val="0"/>
              </a:spcBef>
              <a:spcAft>
                <a:spcPct val="0"/>
              </a:spcAft>
              <a:defRPr sz="3600">
                <a:solidFill>
                  <a:schemeClr val="bg1"/>
                </a:solidFill>
                <a:latin typeface="Arial" charset="0"/>
                <a:cs typeface="PT Bold Heading" pitchFamily="2" charset="-78"/>
              </a:defRPr>
            </a:lvl7pPr>
            <a:lvl8pPr marL="1371600" algn="ctr" rtl="1" eaLnBrk="1" fontAlgn="base" hangingPunct="1">
              <a:spcBef>
                <a:spcPct val="0"/>
              </a:spcBef>
              <a:spcAft>
                <a:spcPct val="0"/>
              </a:spcAft>
              <a:defRPr sz="3600">
                <a:solidFill>
                  <a:schemeClr val="bg1"/>
                </a:solidFill>
                <a:latin typeface="Arial" charset="0"/>
                <a:cs typeface="PT Bold Heading" pitchFamily="2" charset="-78"/>
              </a:defRPr>
            </a:lvl8pPr>
            <a:lvl9pPr marL="1828800" algn="ctr" rtl="1" eaLnBrk="1" fontAlgn="base" hangingPunct="1">
              <a:spcBef>
                <a:spcPct val="0"/>
              </a:spcBef>
              <a:spcAft>
                <a:spcPct val="0"/>
              </a:spcAft>
              <a:defRPr sz="3600">
                <a:solidFill>
                  <a:schemeClr val="bg1"/>
                </a:solidFill>
                <a:latin typeface="Arial" charset="0"/>
                <a:cs typeface="PT Bold Heading" pitchFamily="2" charset="-78"/>
              </a:defRPr>
            </a:lvl9pPr>
          </a:lstStyle>
          <a:p>
            <a:pPr marL="0" marR="0" lvl="0" indent="0" algn="ctr" defTabSz="457200" rtl="1" eaLnBrk="0" fontAlgn="base" latinLnBrk="0" hangingPunct="0">
              <a:lnSpc>
                <a:spcPct val="100000"/>
              </a:lnSpc>
              <a:spcBef>
                <a:spcPct val="0"/>
              </a:spcBef>
              <a:spcAft>
                <a:spcPct val="0"/>
              </a:spcAft>
              <a:buClrTx/>
              <a:buSzTx/>
              <a:buFontTx/>
              <a:buNone/>
              <a:tabLst/>
              <a:defRPr/>
            </a:pPr>
            <a:r>
              <a:rPr kumimoji="0" lang="ar-SA" sz="3600" b="1" i="0" u="sng" strike="noStrike" kern="1200" cap="none" spc="0" normalizeH="0" baseline="0" noProof="0" dirty="0">
                <a:ln>
                  <a:noFill/>
                </a:ln>
                <a:solidFill>
                  <a:srgbClr val="FFC000"/>
                </a:solidFill>
                <a:effectLst/>
                <a:uLnTx/>
                <a:uFillTx/>
                <a:latin typeface="Times New Roman" pitchFamily="18" charset="0"/>
                <a:ea typeface="+mj-ea"/>
                <a:cs typeface="Times New Roman" pitchFamily="18" charset="0"/>
              </a:rPr>
              <a:t>الإنجيل من بشارة مُعلمنا مار متى البشير ( 13 : 53 ـ 58 )</a:t>
            </a:r>
            <a:endParaRPr kumimoji="0" lang="en-US" sz="3600" b="1" i="0" u="sng" strike="noStrike" kern="1200" cap="none" spc="0" normalizeH="0" baseline="0" noProof="0" dirty="0">
              <a:ln>
                <a:noFill/>
              </a:ln>
              <a:solidFill>
                <a:srgbClr val="FFC000"/>
              </a:solidFill>
              <a:effectLst/>
              <a:uLnTx/>
              <a:uFillTx/>
              <a:latin typeface="Times New Roman" pitchFamily="18" charset="0"/>
              <a:ea typeface="+mj-ea"/>
              <a:cs typeface="Times New Roman" pitchFamily="18" charset="0"/>
            </a:endParaRPr>
          </a:p>
        </p:txBody>
      </p:sp>
    </p:spTree>
    <p:extLst>
      <p:ext uri="{BB962C8B-B14F-4D97-AF65-F5344CB8AC3E}">
        <p14:creationId xmlns:p14="http://schemas.microsoft.com/office/powerpoint/2010/main" val="261673462"/>
      </p:ext>
    </p:extLst>
  </p:cSld>
  <p:clrMapOvr>
    <a:masterClrMapping/>
  </p:clrMapOvr>
</p:sld>
</file>

<file path=ppt/slides/slide8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F14A257E-0ECF-470C-91D6-2323F0942651}"/>
              </a:ext>
            </a:extLst>
          </p:cNvPr>
          <p:cNvSpPr txBox="1"/>
          <p:nvPr/>
        </p:nvSpPr>
        <p:spPr>
          <a:xfrm>
            <a:off x="0" y="4345206"/>
            <a:ext cx="9144000" cy="2554545"/>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4000" b="1" i="0" u="none" strike="noStrike" kern="1200" cap="none" spc="0" normalizeH="0" baseline="0" noProof="0" dirty="0">
                <a:ln>
                  <a:noFill/>
                </a:ln>
                <a:solidFill>
                  <a:srgbClr val="FFFFFF"/>
                </a:solidFill>
                <a:effectLst/>
                <a:uLnTx/>
                <a:uFillTx/>
                <a:latin typeface="Calibri"/>
                <a:ea typeface="+mn-ea"/>
                <a:cs typeface="Times New Roman" panose="02020603050405020304" pitchFamily="18" charset="0"/>
              </a:rPr>
              <a:t>أو ليست أخواتُهُ جَمِيعهُنَّ عِندنا؟ فَمن أينَ لهذا هذهِ جميعُها؟ " فكانوا يعثرونَ بهِ. وأمَّا يسوعُ فقالَ لهُم: " ليسَ نبيٌّ مهانٌ في جهةٍ ما إلاَّ في وطنهِ وفي بيتهِ ". ولم يصنع هناكَ قوَّاتٍ كثيرةً لعدم إيمانهم.</a:t>
            </a:r>
            <a:endParaRPr kumimoji="0" lang="en-GB" sz="36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4277388073"/>
      </p:ext>
    </p:extLst>
  </p:cSld>
  <p:clrMapOvr>
    <a:masterClrMapping/>
  </p:clrMapOvr>
</p:sld>
</file>

<file path=ppt/slides/slide8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084953560"/>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8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07554" name="Title 1"/>
          <p:cNvSpPr>
            <a:spLocks noGrp="1"/>
          </p:cNvSpPr>
          <p:nvPr>
            <p:ph type="title"/>
          </p:nvPr>
        </p:nvSpPr>
        <p:spPr bwMode="auto">
          <a:xfrm>
            <a:off x="-1479176" y="19050"/>
            <a:ext cx="1479176"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ar-EG" dirty="0"/>
              <a:t>1 نسئ</a:t>
            </a:r>
            <a:endParaRPr lang="en-US" dirty="0"/>
          </a:p>
        </p:txBody>
      </p:sp>
      <p:sp>
        <p:nvSpPr>
          <p:cNvPr id="407556" name="Content Placeholder 3"/>
          <p:cNvSpPr txBox="1">
            <a:spLocks/>
          </p:cNvSpPr>
          <p:nvPr/>
        </p:nvSpPr>
        <p:spPr bwMode="auto">
          <a:xfrm>
            <a:off x="0" y="4345206"/>
            <a:ext cx="9144000" cy="2585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ctr" defTabSz="457200" rtl="1" eaLnBrk="1" fontAlgn="auto" latinLnBrk="0" hangingPunct="1">
              <a:lnSpc>
                <a:spcPct val="100000"/>
              </a:lnSpc>
              <a:spcBef>
                <a:spcPct val="20000"/>
              </a:spcBef>
              <a:spcAft>
                <a:spcPts val="0"/>
              </a:spcAft>
              <a:buClrTx/>
              <a:buSzTx/>
              <a:buFontTx/>
              <a:buNone/>
              <a:tabLst/>
              <a:defRPr/>
            </a:pPr>
            <a:r>
              <a:rPr kumimoji="0" lang="ar-EG" sz="5200" b="1" i="0" u="none" strike="noStrike" kern="1200" cap="none" spc="0" normalizeH="0" baseline="0" noProof="0" dirty="0">
                <a:ln>
                  <a:noFill/>
                </a:ln>
                <a:solidFill>
                  <a:srgbClr val="FFFFFF"/>
                </a:solidFill>
                <a:effectLst/>
                <a:uLnTx/>
                <a:uFillTx/>
                <a:latin typeface="CS New Athanasius" panose="020B0500000000000000" pitchFamily="34" charset="0"/>
                <a:ea typeface="+mn-ea"/>
                <a:cs typeface="Times New Roman" panose="02020603050405020304" pitchFamily="18" charset="0"/>
              </a:rPr>
              <a:t>طوبى لِمَن اخترتَهُ وقِبلتَهُ، ليسكُن في ديارِكَ إلى الأبدِ. استجب لنا يا اللـهُ مُخلِّصِنا، يا رجاءَ جميعِ أقطار الأرض.</a:t>
            </a:r>
          </a:p>
        </p:txBody>
      </p:sp>
      <p:sp>
        <p:nvSpPr>
          <p:cNvPr id="5" name="Title 1">
            <a:extLst>
              <a:ext uri="{FF2B5EF4-FFF2-40B4-BE49-F238E27FC236}">
                <a16:creationId xmlns:a16="http://schemas.microsoft.com/office/drawing/2014/main" id="{F7E5E05F-69AC-44ED-B1F3-EC57E77584C7}"/>
              </a:ext>
            </a:extLst>
          </p:cNvPr>
          <p:cNvSpPr txBox="1">
            <a:spLocks/>
          </p:cNvSpPr>
          <p:nvPr/>
        </p:nvSpPr>
        <p:spPr bwMode="auto">
          <a:xfrm>
            <a:off x="0" y="3580031"/>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marL="0" marR="0" lvl="0" indent="0" algn="ctr" defTabSz="457200" rtl="1" eaLnBrk="1" fontAlgn="base" latinLnBrk="0" hangingPunct="1">
              <a:lnSpc>
                <a:spcPct val="100000"/>
              </a:lnSpc>
              <a:spcBef>
                <a:spcPct val="0"/>
              </a:spcBef>
              <a:spcAft>
                <a:spcPct val="0"/>
              </a:spcAft>
              <a:buClrTx/>
              <a:buSzTx/>
              <a:buFontTx/>
              <a:buNone/>
              <a:tabLst/>
              <a:defRPr/>
            </a:pPr>
            <a:r>
              <a:rPr kumimoji="0" lang="ar-EG" sz="44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المزمور ( 64 : 4 ، 6 )</a:t>
            </a:r>
          </a:p>
        </p:txBody>
      </p:sp>
    </p:spTree>
  </p:cSld>
  <p:clrMapOvr>
    <a:masterClrMapping/>
  </p:clrMapOvr>
  <p:transition spd="slow"/>
</p:sld>
</file>

<file path=ppt/slides/slide8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B4E2C23F-7C84-42A3-AC33-876D2943EBF5}"/>
              </a:ext>
            </a:extLst>
          </p:cNvPr>
          <p:cNvSpPr txBox="1"/>
          <p:nvPr/>
        </p:nvSpPr>
        <p:spPr>
          <a:xfrm>
            <a:off x="0" y="4345206"/>
            <a:ext cx="9144000" cy="2554545"/>
          </a:xfrm>
          <a:prstGeom prst="rect">
            <a:avLst/>
          </a:prstGeom>
          <a:noFill/>
        </p:spPr>
        <p:txBody>
          <a:bodyPr vert="horz" rtlCol="0">
            <a:spAutoFit/>
          </a:bodyPr>
          <a:lstStyle/>
          <a:p>
            <a:pPr marL="0" marR="0" lvl="0" indent="0" algn="justLow" defTabSz="457200" rtl="1" eaLnBrk="1" fontAlgn="auto" latinLnBrk="0" hangingPunct="1">
              <a:lnSpc>
                <a:spcPct val="100000"/>
              </a:lnSpc>
              <a:spcBef>
                <a:spcPts val="0"/>
              </a:spcBef>
              <a:spcAft>
                <a:spcPts val="0"/>
              </a:spcAft>
              <a:buClrTx/>
              <a:buSzTx/>
              <a:buFontTx/>
              <a:buNone/>
              <a:tabLst/>
              <a:defRPr/>
            </a:pPr>
            <a:r>
              <a:rPr kumimoji="0" lang="ar-SA" sz="3200" b="1" i="0" u="none" strike="noStrike" kern="1200" cap="none" spc="0" normalizeH="0" baseline="0" noProof="0" dirty="0">
                <a:ln>
                  <a:noFill/>
                </a:ln>
                <a:solidFill>
                  <a:srgbClr val="FFFFFF"/>
                </a:solidFill>
                <a:effectLst/>
                <a:uLnTx/>
                <a:uFillTx/>
                <a:latin typeface="Calibri"/>
                <a:ea typeface="+mn-ea"/>
                <a:cs typeface="Times New Roman" panose="02020603050405020304" pitchFamily="18" charset="0"/>
              </a:rPr>
              <a:t>لا تَظُنُّوا أنِّي جئتُ لأُلقيَ سـلاماً على الأرض. ما جئتُ لأُلقيَ سلاماً بَل سيفاً. فإنِّي أتيتُ لأُفرِّقَ الإنسانَ ضدَّ أبيهِ، والاِبنةَ ضدَّ أُمِّها، والعروسَ ضدَّ حماتِها. وأعداءُ الإنسانِ أهلُ بيتهِ. مَن أحبَّ أباً أو أُمَّاً أكثرَ منِّي فلا يَستَحقُّني، ومَن أحبَّ ابنهُ أو ابنتهُ</a:t>
            </a:r>
            <a:r>
              <a:rPr kumimoji="0" lang="ar-EG" sz="3200" b="1" i="0" u="none" strike="noStrike" kern="1200" cap="none" spc="0" normalizeH="0" baseline="0" noProof="0" dirty="0">
                <a:ln>
                  <a:noFill/>
                </a:ln>
                <a:solidFill>
                  <a:srgbClr val="FFFFFF"/>
                </a:solidFill>
                <a:effectLst/>
                <a:uLnTx/>
                <a:uFillTx/>
                <a:latin typeface="Calibri"/>
                <a:ea typeface="+mn-ea"/>
                <a:cs typeface="Times New Roman" panose="02020603050405020304" pitchFamily="18" charset="0"/>
              </a:rPr>
              <a:t> </a:t>
            </a:r>
            <a:r>
              <a:rPr kumimoji="0" lang="ar-SA" sz="3200" b="1" i="0" u="none" strike="noStrike" kern="1200" cap="none" spc="0" normalizeH="0" baseline="0" noProof="0" dirty="0">
                <a:ln>
                  <a:noFill/>
                </a:ln>
                <a:solidFill>
                  <a:srgbClr val="FFFFFF"/>
                </a:solidFill>
                <a:effectLst/>
                <a:uLnTx/>
                <a:uFillTx/>
                <a:latin typeface="Calibri"/>
                <a:ea typeface="+mn-ea"/>
                <a:cs typeface="Times New Roman" panose="02020603050405020304" pitchFamily="18" charset="0"/>
              </a:rPr>
              <a:t>أكثرَ منِّي فلا يَستَحقُّني، ومَن لا يَحملُ صَلِيبَهُ ويَتبَعُني فلا يَستَحقُّني. مَن وَجَدَ نفسهُ يُضِيعُها، </a:t>
            </a:r>
          </a:p>
        </p:txBody>
      </p:sp>
      <p:sp>
        <p:nvSpPr>
          <p:cNvPr id="3" name="Title 1">
            <a:extLst>
              <a:ext uri="{FF2B5EF4-FFF2-40B4-BE49-F238E27FC236}">
                <a16:creationId xmlns:a16="http://schemas.microsoft.com/office/drawing/2014/main" id="{A70565FA-E1DF-4860-B299-5260AE719F4C}"/>
              </a:ext>
            </a:extLst>
          </p:cNvPr>
          <p:cNvSpPr>
            <a:spLocks noGrp="1"/>
          </p:cNvSpPr>
          <p:nvPr/>
        </p:nvSpPr>
        <p:spPr bwMode="auto">
          <a:xfrm>
            <a:off x="0" y="3657600"/>
            <a:ext cx="9144000" cy="687606"/>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rtl="1" eaLnBrk="0" fontAlgn="base" hangingPunct="0">
              <a:spcBef>
                <a:spcPct val="0"/>
              </a:spcBef>
              <a:spcAft>
                <a:spcPct val="0"/>
              </a:spcAft>
              <a:defRPr sz="4400" b="1" u="sng">
                <a:solidFill>
                  <a:srgbClr val="FFC000"/>
                </a:solidFill>
                <a:latin typeface="Times New Roman" pitchFamily="18" charset="0"/>
                <a:ea typeface="+mj-ea"/>
                <a:cs typeface="Times New Roman" pitchFamily="18" charset="0"/>
              </a:defRPr>
            </a:lvl1pPr>
            <a:lvl2pPr algn="ctr" rtl="1" eaLnBrk="0" fontAlgn="base" hangingPunct="0">
              <a:spcBef>
                <a:spcPct val="0"/>
              </a:spcBef>
              <a:spcAft>
                <a:spcPct val="0"/>
              </a:spcAft>
              <a:defRPr sz="3600">
                <a:solidFill>
                  <a:schemeClr val="bg1"/>
                </a:solidFill>
                <a:latin typeface="Calibri" pitchFamily="34" charset="0"/>
                <a:cs typeface="Times New Roman" pitchFamily="18" charset="0"/>
              </a:defRPr>
            </a:lvl2pPr>
            <a:lvl3pPr algn="ctr" rtl="1" eaLnBrk="0" fontAlgn="base" hangingPunct="0">
              <a:spcBef>
                <a:spcPct val="0"/>
              </a:spcBef>
              <a:spcAft>
                <a:spcPct val="0"/>
              </a:spcAft>
              <a:defRPr sz="3600">
                <a:solidFill>
                  <a:schemeClr val="bg1"/>
                </a:solidFill>
                <a:latin typeface="Calibri" pitchFamily="34" charset="0"/>
                <a:cs typeface="Times New Roman" pitchFamily="18" charset="0"/>
              </a:defRPr>
            </a:lvl3pPr>
            <a:lvl4pPr algn="ctr" rtl="1" eaLnBrk="0" fontAlgn="base" hangingPunct="0">
              <a:spcBef>
                <a:spcPct val="0"/>
              </a:spcBef>
              <a:spcAft>
                <a:spcPct val="0"/>
              </a:spcAft>
              <a:defRPr sz="3600">
                <a:solidFill>
                  <a:schemeClr val="bg1"/>
                </a:solidFill>
                <a:latin typeface="Calibri" pitchFamily="34" charset="0"/>
                <a:cs typeface="Times New Roman" pitchFamily="18" charset="0"/>
              </a:defRPr>
            </a:lvl4pPr>
            <a:lvl5pPr algn="ctr" rtl="1" eaLnBrk="0" fontAlgn="base" hangingPunct="0">
              <a:spcBef>
                <a:spcPct val="0"/>
              </a:spcBef>
              <a:spcAft>
                <a:spcPct val="0"/>
              </a:spcAft>
              <a:defRPr sz="3600">
                <a:solidFill>
                  <a:schemeClr val="bg1"/>
                </a:solidFill>
                <a:latin typeface="Calibri" pitchFamily="34" charset="0"/>
                <a:cs typeface="Times New Roman" pitchFamily="18" charset="0"/>
              </a:defRPr>
            </a:lvl5pPr>
            <a:lvl6pPr marL="457200" algn="ctr" rtl="1" eaLnBrk="1" fontAlgn="base" hangingPunct="1">
              <a:spcBef>
                <a:spcPct val="0"/>
              </a:spcBef>
              <a:spcAft>
                <a:spcPct val="0"/>
              </a:spcAft>
              <a:defRPr sz="3600">
                <a:solidFill>
                  <a:schemeClr val="bg1"/>
                </a:solidFill>
                <a:latin typeface="Arial" charset="0"/>
                <a:cs typeface="PT Bold Heading" pitchFamily="2" charset="-78"/>
              </a:defRPr>
            </a:lvl6pPr>
            <a:lvl7pPr marL="914400" algn="ctr" rtl="1" eaLnBrk="1" fontAlgn="base" hangingPunct="1">
              <a:spcBef>
                <a:spcPct val="0"/>
              </a:spcBef>
              <a:spcAft>
                <a:spcPct val="0"/>
              </a:spcAft>
              <a:defRPr sz="3600">
                <a:solidFill>
                  <a:schemeClr val="bg1"/>
                </a:solidFill>
                <a:latin typeface="Arial" charset="0"/>
                <a:cs typeface="PT Bold Heading" pitchFamily="2" charset="-78"/>
              </a:defRPr>
            </a:lvl7pPr>
            <a:lvl8pPr marL="1371600" algn="ctr" rtl="1" eaLnBrk="1" fontAlgn="base" hangingPunct="1">
              <a:spcBef>
                <a:spcPct val="0"/>
              </a:spcBef>
              <a:spcAft>
                <a:spcPct val="0"/>
              </a:spcAft>
              <a:defRPr sz="3600">
                <a:solidFill>
                  <a:schemeClr val="bg1"/>
                </a:solidFill>
                <a:latin typeface="Arial" charset="0"/>
                <a:cs typeface="PT Bold Heading" pitchFamily="2" charset="-78"/>
              </a:defRPr>
            </a:lvl8pPr>
            <a:lvl9pPr marL="1828800" algn="ctr" rtl="1" eaLnBrk="1" fontAlgn="base" hangingPunct="1">
              <a:spcBef>
                <a:spcPct val="0"/>
              </a:spcBef>
              <a:spcAft>
                <a:spcPct val="0"/>
              </a:spcAft>
              <a:defRPr sz="3600">
                <a:solidFill>
                  <a:schemeClr val="bg1"/>
                </a:solidFill>
                <a:latin typeface="Arial" charset="0"/>
                <a:cs typeface="PT Bold Heading" pitchFamily="2" charset="-78"/>
              </a:defRPr>
            </a:lvl9pPr>
          </a:lstStyle>
          <a:p>
            <a:pPr marL="0" marR="0" lvl="0" indent="0" algn="ctr" defTabSz="457200" rtl="1" eaLnBrk="1" fontAlgn="base" latinLnBrk="0" hangingPunct="1">
              <a:lnSpc>
                <a:spcPct val="100000"/>
              </a:lnSpc>
              <a:spcBef>
                <a:spcPct val="0"/>
              </a:spcBef>
              <a:spcAft>
                <a:spcPct val="0"/>
              </a:spcAft>
              <a:buClrTx/>
              <a:buSzTx/>
              <a:buFontTx/>
              <a:buNone/>
              <a:tabLst/>
              <a:defRPr/>
            </a:pPr>
            <a:r>
              <a:rPr kumimoji="0" lang="ar-SA" sz="4000" b="1" i="0" u="sng" strike="noStrike" kern="1200" cap="none" spc="0" normalizeH="0" baseline="0" noProof="0" dirty="0">
                <a:ln>
                  <a:noFill/>
                </a:ln>
                <a:solidFill>
                  <a:srgbClr val="FFC000"/>
                </a:solidFill>
                <a:effectLst/>
                <a:uLnTx/>
                <a:uFillTx/>
                <a:latin typeface="Times New Roman" pitchFamily="18" charset="0"/>
                <a:ea typeface="+mj-ea"/>
                <a:cs typeface="Times New Roman" pitchFamily="18" charset="0"/>
              </a:rPr>
              <a:t>الإنجيل من بشارة مُعلمنا متى البشير ( 10 : 34 ـ 42 )</a:t>
            </a:r>
            <a:endParaRPr kumimoji="0" lang="en-US" sz="4000" b="1" i="0" u="sng" strike="noStrike" kern="1200" cap="none" spc="0" normalizeH="0" baseline="0" noProof="0" dirty="0">
              <a:ln>
                <a:noFill/>
              </a:ln>
              <a:solidFill>
                <a:srgbClr val="FFC000"/>
              </a:solidFill>
              <a:effectLst/>
              <a:uLnTx/>
              <a:uFillTx/>
              <a:latin typeface="Times New Roman" pitchFamily="18" charset="0"/>
              <a:ea typeface="+mj-ea"/>
              <a:cs typeface="Times New Roman" pitchFamily="18" charset="0"/>
            </a:endParaRPr>
          </a:p>
        </p:txBody>
      </p:sp>
    </p:spTree>
    <p:extLst>
      <p:ext uri="{BB962C8B-B14F-4D97-AF65-F5344CB8AC3E}">
        <p14:creationId xmlns:p14="http://schemas.microsoft.com/office/powerpoint/2010/main" val="2127857287"/>
      </p:ext>
    </p:extLst>
  </p:cSld>
  <p:clrMapOvr>
    <a:masterClrMapping/>
  </p:clrMapOvr>
</p:sld>
</file>

<file path=ppt/slides/slide88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A522A639-2AB8-4072-9AD2-F03F56855B98}"/>
              </a:ext>
            </a:extLst>
          </p:cNvPr>
          <p:cNvSpPr txBox="1"/>
          <p:nvPr/>
        </p:nvSpPr>
        <p:spPr>
          <a:xfrm>
            <a:off x="-174812" y="4560359"/>
            <a:ext cx="9318812" cy="2062103"/>
          </a:xfrm>
          <a:prstGeom prst="rect">
            <a:avLst/>
          </a:prstGeom>
          <a:noFill/>
        </p:spPr>
        <p:txBody>
          <a:bodyPr vert="horz" wrap="square"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SA" sz="3200" b="1" i="0" u="none" strike="noStrike" kern="1200" cap="none" spc="0" normalizeH="0" baseline="0" noProof="0" dirty="0">
                <a:ln>
                  <a:noFill/>
                </a:ln>
                <a:solidFill>
                  <a:srgbClr val="FFFFFF"/>
                </a:solidFill>
                <a:effectLst/>
                <a:uLnTx/>
                <a:uFillTx/>
                <a:latin typeface="Calibri"/>
                <a:ea typeface="+mn-ea"/>
                <a:cs typeface="Times New Roman" panose="02020603050405020304" pitchFamily="18" charset="0"/>
              </a:rPr>
              <a:t>ومَن أضاعَ نفسهُ من أجلي يجدُهَا. مَن يَقبلكُم فقد قَبلني، ومَن يَقبلُني فقد قَبِلَ الذى أرسلني. ومَن يَقبـلُ نبيَّاً بِاسـم نبـيٍّ فأجْرَ نبيٍّ يأخُــ‎ذُ، ومَن يَقبــلُ بــارّاً بِاسم بارٍّ فأجْرَ بارٍّ يأخُذُ، ومَن يَسقي أحَدَ هؤلاءِ الصِّغار كأسَ ماءٍ باردٍ فقطْ بِاسم تلميذٍ، فالحقَّ أقولُ لكُمْ أنَّه لا يُضِيعُ أجْرَهُ.</a:t>
            </a:r>
            <a:endParaRPr kumimoji="0" lang="en-GB"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2867703389"/>
      </p:ext>
    </p:extLst>
  </p:cSld>
  <p:clrMapOvr>
    <a:masterClrMapping/>
  </p:clrMapOvr>
</p:sld>
</file>

<file path=ppt/slides/slide8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67010624"/>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88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21890" name="Title 1"/>
          <p:cNvSpPr>
            <a:spLocks noGrp="1"/>
          </p:cNvSpPr>
          <p:nvPr>
            <p:ph type="title"/>
          </p:nvPr>
        </p:nvSpPr>
        <p:spPr bwMode="auto">
          <a:xfrm>
            <a:off x="-1438836" y="19050"/>
            <a:ext cx="1438835"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ar-EG" dirty="0"/>
              <a:t>2 نسئ</a:t>
            </a:r>
            <a:endParaRPr lang="en-US" dirty="0"/>
          </a:p>
        </p:txBody>
      </p:sp>
      <p:sp>
        <p:nvSpPr>
          <p:cNvPr id="421892" name="Content Placeholder 3"/>
          <p:cNvSpPr txBox="1">
            <a:spLocks/>
          </p:cNvSpPr>
          <p:nvPr/>
        </p:nvSpPr>
        <p:spPr bwMode="auto">
          <a:xfrm>
            <a:off x="-201707" y="4345206"/>
            <a:ext cx="9493624"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ctr" defTabSz="457200" rtl="1" eaLnBrk="1" fontAlgn="auto" latinLnBrk="0" hangingPunct="1">
              <a:lnSpc>
                <a:spcPct val="100000"/>
              </a:lnSpc>
              <a:spcBef>
                <a:spcPct val="20000"/>
              </a:spcBef>
              <a:spcAft>
                <a:spcPts val="0"/>
              </a:spcAft>
              <a:buClrTx/>
              <a:buSzTx/>
              <a:buFontTx/>
              <a:buNone/>
              <a:tabLst/>
              <a:defRPr/>
            </a:pPr>
            <a:r>
              <a:rPr kumimoji="0" lang="ar-EG" sz="5000" b="1" i="0" u="none" strike="noStrike" kern="1200" cap="none" spc="0" normalizeH="0" baseline="0" noProof="0" dirty="0">
                <a:ln>
                  <a:noFill/>
                </a:ln>
                <a:solidFill>
                  <a:srgbClr val="FFFFFF"/>
                </a:solidFill>
                <a:effectLst/>
                <a:uLnTx/>
                <a:uFillTx/>
                <a:latin typeface="CS New Athanasius" panose="020B0500000000000000" pitchFamily="34" charset="0"/>
                <a:ea typeface="+mn-ea"/>
                <a:cs typeface="Times New Roman" panose="02020603050405020304" pitchFamily="18" charset="0"/>
              </a:rPr>
              <a:t>ليسَ أقوالٌ ولا كلامٌ. الذينَ لا تُسمعُ أصواتهُم. في كل الأرض خرجَ مَنطقهمْ.</a:t>
            </a:r>
          </a:p>
          <a:p>
            <a:pPr marL="0" marR="0" lvl="0" indent="0" algn="ctr" defTabSz="457200" rtl="1" eaLnBrk="1" fontAlgn="auto" latinLnBrk="0" hangingPunct="1">
              <a:lnSpc>
                <a:spcPct val="100000"/>
              </a:lnSpc>
              <a:spcBef>
                <a:spcPct val="20000"/>
              </a:spcBef>
              <a:spcAft>
                <a:spcPts val="0"/>
              </a:spcAft>
              <a:buClrTx/>
              <a:buSzTx/>
              <a:buFontTx/>
              <a:buNone/>
              <a:tabLst/>
              <a:defRPr/>
            </a:pPr>
            <a:r>
              <a:rPr kumimoji="0" lang="ar-EG" sz="5000" b="1" i="0" u="none" strike="noStrike" kern="1200" cap="none" spc="0" normalizeH="0" baseline="0" noProof="0" dirty="0">
                <a:ln>
                  <a:noFill/>
                </a:ln>
                <a:solidFill>
                  <a:srgbClr val="FFFFFF"/>
                </a:solidFill>
                <a:effectLst/>
                <a:uLnTx/>
                <a:uFillTx/>
                <a:latin typeface="CS New Athanasius" panose="020B0500000000000000" pitchFamily="34" charset="0"/>
                <a:ea typeface="+mn-ea"/>
                <a:cs typeface="Times New Roman" panose="02020603050405020304" pitchFamily="18" charset="0"/>
              </a:rPr>
              <a:t> وإلى أقطار المسكونةِ بلغت أقوالهُم.</a:t>
            </a:r>
          </a:p>
        </p:txBody>
      </p:sp>
      <p:sp>
        <p:nvSpPr>
          <p:cNvPr id="5" name="Title 1">
            <a:extLst>
              <a:ext uri="{FF2B5EF4-FFF2-40B4-BE49-F238E27FC236}">
                <a16:creationId xmlns:a16="http://schemas.microsoft.com/office/drawing/2014/main" id="{A48D58D9-6C67-4029-B5AA-1EBCADAA9F39}"/>
              </a:ext>
            </a:extLst>
          </p:cNvPr>
          <p:cNvSpPr txBox="1">
            <a:spLocks/>
          </p:cNvSpPr>
          <p:nvPr/>
        </p:nvSpPr>
        <p:spPr bwMode="auto">
          <a:xfrm>
            <a:off x="0" y="3580031"/>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marL="0" marR="0" lvl="0" indent="0" algn="ctr" defTabSz="457200" rtl="1" eaLnBrk="1" fontAlgn="base" latinLnBrk="0" hangingPunct="1">
              <a:lnSpc>
                <a:spcPct val="100000"/>
              </a:lnSpc>
              <a:spcBef>
                <a:spcPct val="0"/>
              </a:spcBef>
              <a:spcAft>
                <a:spcPct val="0"/>
              </a:spcAft>
              <a:buClrTx/>
              <a:buSzTx/>
              <a:buFontTx/>
              <a:buNone/>
              <a:tabLst/>
              <a:defRPr/>
            </a:pPr>
            <a:r>
              <a:rPr kumimoji="0" lang="ar-EG" sz="44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المزمور ( 18 : 3 ـ 4 )</a:t>
            </a:r>
          </a:p>
        </p:txBody>
      </p:sp>
    </p:spTree>
  </p:cSld>
  <p:clrMapOvr>
    <a:masterClrMapping/>
  </p:clrMapOvr>
  <p:transition spd="slow"/>
</p:sld>
</file>

<file path=ppt/slides/slide88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4BA740B2-17D6-4AE4-B1D7-9184C5879D1C}"/>
              </a:ext>
            </a:extLst>
          </p:cNvPr>
          <p:cNvSpPr txBox="1"/>
          <p:nvPr/>
        </p:nvSpPr>
        <p:spPr>
          <a:xfrm>
            <a:off x="0" y="4345206"/>
            <a:ext cx="9144000" cy="2554545"/>
          </a:xfrm>
          <a:prstGeom prst="rect">
            <a:avLst/>
          </a:prstGeom>
          <a:noFill/>
        </p:spPr>
        <p:txBody>
          <a:bodyPr vert="horz" rtlCol="0">
            <a:spAutoFit/>
          </a:bodyPr>
          <a:lstStyle/>
          <a:p>
            <a:pPr marL="0" marR="0" lvl="0" indent="0" algn="justLow" defTabSz="457200" rtl="1" eaLnBrk="1" fontAlgn="auto" latinLnBrk="0" hangingPunct="1">
              <a:lnSpc>
                <a:spcPct val="100000"/>
              </a:lnSpc>
              <a:spcBef>
                <a:spcPts val="0"/>
              </a:spcBef>
              <a:spcAft>
                <a:spcPts val="0"/>
              </a:spcAft>
              <a:buClrTx/>
              <a:buSzTx/>
              <a:buFontTx/>
              <a:buNone/>
              <a:tabLst/>
              <a:defRPr/>
            </a:pPr>
            <a:r>
              <a:rPr kumimoji="0" lang="ar-SA" sz="3200" b="1" i="0" u="none" strike="noStrike" kern="1200" cap="none" spc="0" normalizeH="0" baseline="0" noProof="0" dirty="0">
                <a:ln>
                  <a:noFill/>
                </a:ln>
                <a:solidFill>
                  <a:srgbClr val="FFFFFF"/>
                </a:solidFill>
                <a:effectLst/>
                <a:uLnTx/>
                <a:uFillTx/>
                <a:latin typeface="Calibri"/>
                <a:ea typeface="+mn-ea"/>
                <a:cs typeface="Times New Roman" panose="02020603050405020304" pitchFamily="18" charset="0"/>
              </a:rPr>
              <a:t>ثُمَّ قامَ من المَجمَع ودَخلَ بَيتَ سمعانَ وكانت حمَاةُ سمعانَ قد أخَذَتها حُمَّى عَظيمةٌ، فَسألوهُ من أجلِها. فَوقَفَ فَوقَها وزجر الحُمَّى فَتَركتها! وفي الحال قامَت وخَدمَتهُم. ولمَّا غربت الشَّمس، جَميع الذينَ عندَهُم مَرضَى بأمراض مُختلفةٍ قَدَّموهُم إليهِ، فَوَضعَ يده على كل واحدٍ منهُم وشَفاهُم. </a:t>
            </a:r>
          </a:p>
        </p:txBody>
      </p:sp>
      <p:sp>
        <p:nvSpPr>
          <p:cNvPr id="3" name="Title 1">
            <a:extLst>
              <a:ext uri="{FF2B5EF4-FFF2-40B4-BE49-F238E27FC236}">
                <a16:creationId xmlns:a16="http://schemas.microsoft.com/office/drawing/2014/main" id="{E70ED7CD-5023-42A5-AF65-203C7A4C9F72}"/>
              </a:ext>
            </a:extLst>
          </p:cNvPr>
          <p:cNvSpPr>
            <a:spLocks noGrp="1"/>
          </p:cNvSpPr>
          <p:nvPr/>
        </p:nvSpPr>
        <p:spPr bwMode="auto">
          <a:xfrm>
            <a:off x="0" y="3684494"/>
            <a:ext cx="9144000" cy="66071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rtl="1" eaLnBrk="0" fontAlgn="base" hangingPunct="0">
              <a:spcBef>
                <a:spcPct val="0"/>
              </a:spcBef>
              <a:spcAft>
                <a:spcPct val="0"/>
              </a:spcAft>
              <a:defRPr sz="4400" b="1" u="sng">
                <a:solidFill>
                  <a:srgbClr val="FFC000"/>
                </a:solidFill>
                <a:latin typeface="Times New Roman" pitchFamily="18" charset="0"/>
                <a:ea typeface="+mj-ea"/>
                <a:cs typeface="Times New Roman" pitchFamily="18" charset="0"/>
              </a:defRPr>
            </a:lvl1pPr>
            <a:lvl2pPr algn="ctr" rtl="1" eaLnBrk="0" fontAlgn="base" hangingPunct="0">
              <a:spcBef>
                <a:spcPct val="0"/>
              </a:spcBef>
              <a:spcAft>
                <a:spcPct val="0"/>
              </a:spcAft>
              <a:defRPr sz="3600">
                <a:solidFill>
                  <a:schemeClr val="bg1"/>
                </a:solidFill>
                <a:latin typeface="Calibri" pitchFamily="34" charset="0"/>
                <a:cs typeface="Times New Roman" pitchFamily="18" charset="0"/>
              </a:defRPr>
            </a:lvl2pPr>
            <a:lvl3pPr algn="ctr" rtl="1" eaLnBrk="0" fontAlgn="base" hangingPunct="0">
              <a:spcBef>
                <a:spcPct val="0"/>
              </a:spcBef>
              <a:spcAft>
                <a:spcPct val="0"/>
              </a:spcAft>
              <a:defRPr sz="3600">
                <a:solidFill>
                  <a:schemeClr val="bg1"/>
                </a:solidFill>
                <a:latin typeface="Calibri" pitchFamily="34" charset="0"/>
                <a:cs typeface="Times New Roman" pitchFamily="18" charset="0"/>
              </a:defRPr>
            </a:lvl3pPr>
            <a:lvl4pPr algn="ctr" rtl="1" eaLnBrk="0" fontAlgn="base" hangingPunct="0">
              <a:spcBef>
                <a:spcPct val="0"/>
              </a:spcBef>
              <a:spcAft>
                <a:spcPct val="0"/>
              </a:spcAft>
              <a:defRPr sz="3600">
                <a:solidFill>
                  <a:schemeClr val="bg1"/>
                </a:solidFill>
                <a:latin typeface="Calibri" pitchFamily="34" charset="0"/>
                <a:cs typeface="Times New Roman" pitchFamily="18" charset="0"/>
              </a:defRPr>
            </a:lvl4pPr>
            <a:lvl5pPr algn="ctr" rtl="1" eaLnBrk="0" fontAlgn="base" hangingPunct="0">
              <a:spcBef>
                <a:spcPct val="0"/>
              </a:spcBef>
              <a:spcAft>
                <a:spcPct val="0"/>
              </a:spcAft>
              <a:defRPr sz="3600">
                <a:solidFill>
                  <a:schemeClr val="bg1"/>
                </a:solidFill>
                <a:latin typeface="Calibri" pitchFamily="34" charset="0"/>
                <a:cs typeface="Times New Roman" pitchFamily="18" charset="0"/>
              </a:defRPr>
            </a:lvl5pPr>
            <a:lvl6pPr marL="457200" algn="ctr" rtl="1" eaLnBrk="1" fontAlgn="base" hangingPunct="1">
              <a:spcBef>
                <a:spcPct val="0"/>
              </a:spcBef>
              <a:spcAft>
                <a:spcPct val="0"/>
              </a:spcAft>
              <a:defRPr sz="3600">
                <a:solidFill>
                  <a:schemeClr val="bg1"/>
                </a:solidFill>
                <a:latin typeface="Arial" charset="0"/>
                <a:cs typeface="PT Bold Heading" pitchFamily="2" charset="-78"/>
              </a:defRPr>
            </a:lvl6pPr>
            <a:lvl7pPr marL="914400" algn="ctr" rtl="1" eaLnBrk="1" fontAlgn="base" hangingPunct="1">
              <a:spcBef>
                <a:spcPct val="0"/>
              </a:spcBef>
              <a:spcAft>
                <a:spcPct val="0"/>
              </a:spcAft>
              <a:defRPr sz="3600">
                <a:solidFill>
                  <a:schemeClr val="bg1"/>
                </a:solidFill>
                <a:latin typeface="Arial" charset="0"/>
                <a:cs typeface="PT Bold Heading" pitchFamily="2" charset="-78"/>
              </a:defRPr>
            </a:lvl7pPr>
            <a:lvl8pPr marL="1371600" algn="ctr" rtl="1" eaLnBrk="1" fontAlgn="base" hangingPunct="1">
              <a:spcBef>
                <a:spcPct val="0"/>
              </a:spcBef>
              <a:spcAft>
                <a:spcPct val="0"/>
              </a:spcAft>
              <a:defRPr sz="3600">
                <a:solidFill>
                  <a:schemeClr val="bg1"/>
                </a:solidFill>
                <a:latin typeface="Arial" charset="0"/>
                <a:cs typeface="PT Bold Heading" pitchFamily="2" charset="-78"/>
              </a:defRPr>
            </a:lvl8pPr>
            <a:lvl9pPr marL="1828800" algn="ctr" rtl="1" eaLnBrk="1" fontAlgn="base" hangingPunct="1">
              <a:spcBef>
                <a:spcPct val="0"/>
              </a:spcBef>
              <a:spcAft>
                <a:spcPct val="0"/>
              </a:spcAft>
              <a:defRPr sz="3600">
                <a:solidFill>
                  <a:schemeClr val="bg1"/>
                </a:solidFill>
                <a:latin typeface="Arial" charset="0"/>
                <a:cs typeface="PT Bold Heading" pitchFamily="2" charset="-78"/>
              </a:defRPr>
            </a:lvl9pPr>
          </a:lstStyle>
          <a:p>
            <a:pPr marL="0" marR="0" lvl="0" indent="0" algn="ctr" defTabSz="457200" rtl="1" eaLnBrk="1" fontAlgn="base" latinLnBrk="0" hangingPunct="1">
              <a:lnSpc>
                <a:spcPct val="100000"/>
              </a:lnSpc>
              <a:spcBef>
                <a:spcPct val="0"/>
              </a:spcBef>
              <a:spcAft>
                <a:spcPct val="0"/>
              </a:spcAft>
              <a:buClrTx/>
              <a:buSzTx/>
              <a:buFontTx/>
              <a:buNone/>
              <a:tabLst/>
              <a:defRPr/>
            </a:pPr>
            <a:r>
              <a:rPr kumimoji="0" lang="ar-SA" sz="4000" b="1" i="0" u="sng" strike="noStrike" kern="1200" cap="none" spc="0" normalizeH="0" baseline="0" noProof="0" dirty="0">
                <a:ln>
                  <a:noFill/>
                </a:ln>
                <a:solidFill>
                  <a:srgbClr val="FFC000"/>
                </a:solidFill>
                <a:effectLst/>
                <a:uLnTx/>
                <a:uFillTx/>
                <a:latin typeface="Times New Roman" pitchFamily="18" charset="0"/>
                <a:ea typeface="+mj-ea"/>
                <a:cs typeface="Times New Roman" pitchFamily="18" charset="0"/>
              </a:rPr>
              <a:t>الإنجيل من بشارة مُعلمنا لوقا البشير ( 4 : 38 ـ 41 )</a:t>
            </a:r>
            <a:endParaRPr kumimoji="0" lang="en-US" sz="4000" b="1" i="0" u="sng" strike="noStrike" kern="1200" cap="none" spc="0" normalizeH="0" baseline="0" noProof="0" dirty="0">
              <a:ln>
                <a:noFill/>
              </a:ln>
              <a:solidFill>
                <a:srgbClr val="FFC000"/>
              </a:solidFill>
              <a:effectLst/>
              <a:uLnTx/>
              <a:uFillTx/>
              <a:latin typeface="Times New Roman" pitchFamily="18" charset="0"/>
              <a:ea typeface="+mj-ea"/>
              <a:cs typeface="Times New Roman" pitchFamily="18" charset="0"/>
            </a:endParaRPr>
          </a:p>
        </p:txBody>
      </p:sp>
    </p:spTree>
    <p:extLst>
      <p:ext uri="{BB962C8B-B14F-4D97-AF65-F5344CB8AC3E}">
        <p14:creationId xmlns:p14="http://schemas.microsoft.com/office/powerpoint/2010/main" val="492855398"/>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1479176" y="1"/>
            <a:ext cx="1479176" cy="806824"/>
          </a:xfrm>
        </p:spPr>
        <p:txBody>
          <a:bodyPr/>
          <a:lstStyle/>
          <a:p>
            <a:pPr algn="ctr" rtl="1"/>
            <a:r>
              <a:rPr lang="ar-EG" sz="4400" b="1" u="sng" dirty="0">
                <a:solidFill>
                  <a:srgbClr val="FFC000"/>
                </a:solidFill>
              </a:rPr>
              <a:t>3 بابه</a:t>
            </a:r>
            <a:endParaRPr lang="en-GB" sz="4400" b="1" u="sng" dirty="0">
              <a:solidFill>
                <a:srgbClr val="FFC000"/>
              </a:solidFill>
            </a:endParaRPr>
          </a:p>
        </p:txBody>
      </p:sp>
      <p:sp>
        <p:nvSpPr>
          <p:cNvPr id="4" name="TextBox 3">
            <a:extLst>
              <a:ext uri="{FF2B5EF4-FFF2-40B4-BE49-F238E27FC236}">
                <a16:creationId xmlns:a16="http://schemas.microsoft.com/office/drawing/2014/main" id="{CDFDEE6D-FAD9-44AA-A0E6-F435C804EB0C}"/>
              </a:ext>
            </a:extLst>
          </p:cNvPr>
          <p:cNvSpPr txBox="1"/>
          <p:nvPr/>
        </p:nvSpPr>
        <p:spPr>
          <a:xfrm>
            <a:off x="0" y="4824007"/>
            <a:ext cx="8407774" cy="1323439"/>
          </a:xfrm>
          <a:prstGeom prst="rect">
            <a:avLst/>
          </a:prstGeom>
          <a:noFill/>
        </p:spPr>
        <p:txBody>
          <a:bodyPr wrap="square" rtlCol="0">
            <a:spAutoFit/>
          </a:bodyPr>
          <a:lstStyle/>
          <a:p>
            <a:pPr marL="0" marR="0" lvl="0" indent="0" algn="ctr" defTabSz="457200" rtl="1" eaLnBrk="1" fontAlgn="auto" latinLnBrk="0" hangingPunct="1">
              <a:lnSpc>
                <a:spcPct val="100000"/>
              </a:lnSpc>
              <a:spcBef>
                <a:spcPts val="0"/>
              </a:spcBef>
              <a:spcAft>
                <a:spcPts val="0"/>
              </a:spcAft>
              <a:buClrTx/>
              <a:buSzTx/>
              <a:buFontTx/>
              <a:buNone/>
              <a:tabLst/>
              <a:defRPr/>
            </a:pPr>
            <a:endParaRPr kumimoji="0" lang="en-GB" sz="8000" b="1"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
        <p:nvSpPr>
          <p:cNvPr id="9" name="TextBox 8">
            <a:hlinkClick r:id="rId2" action="ppaction://hlinksldjump"/>
            <a:extLst>
              <a:ext uri="{FF2B5EF4-FFF2-40B4-BE49-F238E27FC236}">
                <a16:creationId xmlns:a16="http://schemas.microsoft.com/office/drawing/2014/main" id="{42ADB5C5-4B62-4AF2-8BE5-A798BB8240A1}"/>
              </a:ext>
            </a:extLst>
          </p:cNvPr>
          <p:cNvSpPr txBox="1"/>
          <p:nvPr/>
        </p:nvSpPr>
        <p:spPr>
          <a:xfrm>
            <a:off x="736226" y="4824007"/>
            <a:ext cx="7718612" cy="1323439"/>
          </a:xfrm>
          <a:prstGeom prst="rect">
            <a:avLst/>
          </a:prstGeom>
          <a:noFill/>
        </p:spPr>
        <p:txBody>
          <a:bodyPr wrap="square" rtlCol="0">
            <a:spAutoFit/>
          </a:bodyPr>
          <a:lstStyle/>
          <a:p>
            <a:pPr marL="0" marR="0" lvl="0" indent="0" algn="ctr" defTabSz="914400" rtl="1" eaLnBrk="0" fontAlgn="base" latinLnBrk="0" hangingPunct="0">
              <a:lnSpc>
                <a:spcPct val="100000"/>
              </a:lnSpc>
              <a:spcBef>
                <a:spcPct val="20000"/>
              </a:spcBef>
              <a:spcAft>
                <a:spcPct val="0"/>
              </a:spcAft>
              <a:buClrTx/>
              <a:buSzTx/>
              <a:buFontTx/>
              <a:buNone/>
              <a:tabLst/>
              <a:defRPr/>
            </a:pPr>
            <a:r>
              <a:rPr kumimoji="0" lang="ar-EG" sz="8000" b="1" i="0" u="none" strike="noStrike" kern="0" cap="none" spc="0" normalizeH="0" baseline="0" noProof="0" dirty="0">
                <a:ln>
                  <a:noFill/>
                </a:ln>
                <a:solidFill>
                  <a:prstClr val="white"/>
                </a:solidFill>
                <a:effectLst/>
                <a:uLnTx/>
                <a:uFillTx/>
                <a:latin typeface="Calibri"/>
                <a:ea typeface="+mn-ea"/>
                <a:cs typeface="Arial" panose="020B0604020202020204" pitchFamily="34" charset="0"/>
              </a:rPr>
              <a:t>تقرأ فصول </a:t>
            </a:r>
            <a:r>
              <a:rPr kumimoji="0" lang="ar-EG" sz="8000" b="1" i="0" u="sng" strike="noStrike" kern="0" cap="none" spc="0" normalizeH="0" baseline="0" noProof="0" dirty="0">
                <a:ln>
                  <a:noFill/>
                </a:ln>
                <a:solidFill>
                  <a:srgbClr val="FFC000"/>
                </a:solidFill>
                <a:effectLst/>
                <a:uLnTx/>
                <a:uFillTx/>
                <a:latin typeface="Calibri"/>
                <a:ea typeface="+mn-ea"/>
                <a:cs typeface="Arial" panose="020B0604020202020204" pitchFamily="34" charset="0"/>
              </a:rPr>
              <a:t>17 هاتور</a:t>
            </a:r>
            <a:endParaRPr kumimoji="0" lang="en-GB" sz="8000" b="1" i="0" u="sng" strike="noStrike" kern="0" cap="none" spc="0" normalizeH="0" baseline="0" noProof="0" dirty="0">
              <a:ln>
                <a:noFill/>
              </a:ln>
              <a:solidFill>
                <a:srgbClr val="FFC000"/>
              </a:solidFill>
              <a:effectLst/>
              <a:uLnTx/>
              <a:uFillTx/>
              <a:latin typeface="Calibri"/>
              <a:ea typeface="+mn-ea"/>
              <a:cs typeface="+mn-cs"/>
            </a:endParaRPr>
          </a:p>
        </p:txBody>
      </p:sp>
    </p:spTree>
    <p:extLst>
      <p:ext uri="{BB962C8B-B14F-4D97-AF65-F5344CB8AC3E}">
        <p14:creationId xmlns:p14="http://schemas.microsoft.com/office/powerpoint/2010/main" val="381241779"/>
      </p:ext>
    </p:extLst>
  </p:cSld>
  <p:clrMapOvr>
    <a:masterClrMapping/>
  </p:clrMapOvr>
</p:sld>
</file>

<file path=ppt/slides/slide89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2F3C62DC-3288-4F44-BB93-C09572D2B8E9}"/>
              </a:ext>
            </a:extLst>
          </p:cNvPr>
          <p:cNvSpPr txBox="1"/>
          <p:nvPr/>
        </p:nvSpPr>
        <p:spPr>
          <a:xfrm>
            <a:off x="0" y="4345206"/>
            <a:ext cx="9144000" cy="1938992"/>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SA" sz="4000" b="1" i="0" u="none" strike="noStrike" kern="1200" cap="none" spc="0" normalizeH="0" baseline="0" noProof="0" dirty="0">
                <a:ln>
                  <a:noFill/>
                </a:ln>
                <a:solidFill>
                  <a:srgbClr val="FFFFFF"/>
                </a:solidFill>
                <a:effectLst/>
                <a:uLnTx/>
                <a:uFillTx/>
                <a:latin typeface="Calibri"/>
                <a:ea typeface="+mn-ea"/>
                <a:cs typeface="Times New Roman" panose="02020603050405020304" pitchFamily="18" charset="0"/>
              </a:rPr>
              <a:t>وكانت أيضاً شياطين تَخرُجُ من كثيرينَ وهيَ تَصرُخ قائلة: " أنتَ هو المَسيحُ ابن اللـه! ". فكان ينتهرهُم ولم يَدعهُم يَتكلَّمونَ، لأنَّهم عَرَفوهُ أنَّه هو المسيحُ.</a:t>
            </a:r>
            <a:endParaRPr kumimoji="0" lang="en-GB"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1853851117"/>
      </p:ext>
    </p:extLst>
  </p:cSld>
  <p:clrMapOvr>
    <a:masterClrMapping/>
  </p:clrMapOvr>
</p:sld>
</file>

<file path=ppt/slides/slide8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98149654"/>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89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33154" name="Title 1"/>
          <p:cNvSpPr>
            <a:spLocks noGrp="1"/>
          </p:cNvSpPr>
          <p:nvPr>
            <p:ph type="title"/>
          </p:nvPr>
        </p:nvSpPr>
        <p:spPr bwMode="auto">
          <a:xfrm>
            <a:off x="-2057400" y="19050"/>
            <a:ext cx="2057400"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t>3</a:t>
            </a:r>
            <a:r>
              <a:rPr lang="ar-EG"/>
              <a:t> نسئ</a:t>
            </a:r>
            <a:endParaRPr lang="en-US"/>
          </a:p>
        </p:txBody>
      </p:sp>
      <p:sp>
        <p:nvSpPr>
          <p:cNvPr id="433156" name="Content Placeholder 3"/>
          <p:cNvSpPr txBox="1">
            <a:spLocks/>
          </p:cNvSpPr>
          <p:nvPr/>
        </p:nvSpPr>
        <p:spPr bwMode="auto">
          <a:xfrm>
            <a:off x="0" y="4345206"/>
            <a:ext cx="9144000" cy="26037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ctr" defTabSz="457200" rtl="1" eaLnBrk="1" fontAlgn="auto" latinLnBrk="0" hangingPunct="1">
              <a:lnSpc>
                <a:spcPct val="100000"/>
              </a:lnSpc>
              <a:spcBef>
                <a:spcPct val="20000"/>
              </a:spcBef>
              <a:spcAft>
                <a:spcPts val="0"/>
              </a:spcAft>
              <a:buClrTx/>
              <a:buSzTx/>
              <a:buFontTx/>
              <a:buNone/>
              <a:tabLst/>
              <a:defRPr/>
            </a:pPr>
            <a:r>
              <a:rPr kumimoji="0" lang="ar-EG" sz="4800" b="1" i="0" u="none" strike="noStrike" kern="1200" cap="none" spc="0" normalizeH="0" baseline="0" noProof="0" dirty="0">
                <a:ln>
                  <a:noFill/>
                </a:ln>
                <a:solidFill>
                  <a:srgbClr val="FFFFFF"/>
                </a:solidFill>
                <a:effectLst/>
                <a:uLnTx/>
                <a:uFillTx/>
                <a:latin typeface="CS New Athanasius" panose="020B0500000000000000" pitchFamily="34" charset="0"/>
                <a:ea typeface="+mn-ea"/>
                <a:cs typeface="Times New Roman" panose="02020603050405020304" pitchFamily="18" charset="0"/>
              </a:rPr>
              <a:t>يُعسكر ملاكُ الربِّ حول كل خائفيه ويُنجِّيهم.</a:t>
            </a:r>
          </a:p>
          <a:p>
            <a:pPr marL="0" marR="0" lvl="0" indent="0" algn="ctr" defTabSz="457200" rtl="1" eaLnBrk="1" fontAlgn="auto" latinLnBrk="0" hangingPunct="1">
              <a:lnSpc>
                <a:spcPct val="100000"/>
              </a:lnSpc>
              <a:spcBef>
                <a:spcPct val="20000"/>
              </a:spcBef>
              <a:spcAft>
                <a:spcPts val="0"/>
              </a:spcAft>
              <a:buClrTx/>
              <a:buSzTx/>
              <a:buFontTx/>
              <a:buNone/>
              <a:tabLst/>
              <a:defRPr/>
            </a:pPr>
            <a:r>
              <a:rPr kumimoji="0" lang="ar-EG" sz="4800" b="1" i="0" u="none" strike="noStrike" kern="1200" cap="none" spc="0" normalizeH="0" baseline="0" noProof="0" dirty="0">
                <a:ln>
                  <a:noFill/>
                </a:ln>
                <a:solidFill>
                  <a:srgbClr val="FFFFFF"/>
                </a:solidFill>
                <a:effectLst/>
                <a:uLnTx/>
                <a:uFillTx/>
                <a:latin typeface="CS New Athanasius" panose="020B0500000000000000" pitchFamily="34" charset="0"/>
                <a:ea typeface="+mn-ea"/>
                <a:cs typeface="Times New Roman" panose="02020603050405020304" pitchFamily="18" charset="0"/>
              </a:rPr>
              <a:t> ذوقوا وانظروا ما أطيَب الربَّ. </a:t>
            </a:r>
          </a:p>
          <a:p>
            <a:pPr marL="0" marR="0" lvl="0" indent="0" algn="ctr" defTabSz="457200" rtl="1" eaLnBrk="1" fontAlgn="auto" latinLnBrk="0" hangingPunct="1">
              <a:lnSpc>
                <a:spcPct val="100000"/>
              </a:lnSpc>
              <a:spcBef>
                <a:spcPct val="20000"/>
              </a:spcBef>
              <a:spcAft>
                <a:spcPts val="0"/>
              </a:spcAft>
              <a:buClrTx/>
              <a:buSzTx/>
              <a:buFontTx/>
              <a:buNone/>
              <a:tabLst/>
              <a:defRPr/>
            </a:pPr>
            <a:r>
              <a:rPr kumimoji="0" lang="ar-EG" sz="4800" b="1" i="0" u="none" strike="noStrike" kern="1200" cap="none" spc="0" normalizeH="0" baseline="0" noProof="0" dirty="0">
                <a:ln>
                  <a:noFill/>
                </a:ln>
                <a:solidFill>
                  <a:srgbClr val="FFFFFF"/>
                </a:solidFill>
                <a:effectLst/>
                <a:uLnTx/>
                <a:uFillTx/>
                <a:latin typeface="CS New Athanasius" panose="020B0500000000000000" pitchFamily="34" charset="0"/>
                <a:ea typeface="+mn-ea"/>
                <a:cs typeface="Times New Roman" panose="02020603050405020304" pitchFamily="18" charset="0"/>
              </a:rPr>
              <a:t>طوبى للإنسان المُتَّكِل عليه.</a:t>
            </a:r>
          </a:p>
        </p:txBody>
      </p:sp>
      <p:sp>
        <p:nvSpPr>
          <p:cNvPr id="5" name="Title 1">
            <a:extLst>
              <a:ext uri="{FF2B5EF4-FFF2-40B4-BE49-F238E27FC236}">
                <a16:creationId xmlns:a16="http://schemas.microsoft.com/office/drawing/2014/main" id="{2087B5A6-10BE-444A-9670-9B121EBA1CD9}"/>
              </a:ext>
            </a:extLst>
          </p:cNvPr>
          <p:cNvSpPr txBox="1">
            <a:spLocks/>
          </p:cNvSpPr>
          <p:nvPr/>
        </p:nvSpPr>
        <p:spPr bwMode="auto">
          <a:xfrm>
            <a:off x="0" y="3580031"/>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marL="0" marR="0" lvl="0" indent="0" algn="ctr" defTabSz="457200" rtl="1" eaLnBrk="1" fontAlgn="base" latinLnBrk="0" hangingPunct="1">
              <a:lnSpc>
                <a:spcPct val="100000"/>
              </a:lnSpc>
              <a:spcBef>
                <a:spcPct val="0"/>
              </a:spcBef>
              <a:spcAft>
                <a:spcPct val="0"/>
              </a:spcAft>
              <a:buClrTx/>
              <a:buSzTx/>
              <a:buFontTx/>
              <a:buNone/>
              <a:tabLst/>
              <a:defRPr/>
            </a:pPr>
            <a:r>
              <a:rPr kumimoji="0" lang="ar-EG" sz="44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المزمور ( 33 : 6 ، 7 )</a:t>
            </a:r>
          </a:p>
        </p:txBody>
      </p:sp>
    </p:spTree>
  </p:cSld>
  <p:clrMapOvr>
    <a:masterClrMapping/>
  </p:clrMapOvr>
  <p:transition spd="slow"/>
</p:sld>
</file>

<file path=ppt/slides/slide89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75362805-1600-4470-B33A-63ED12C644DD}"/>
              </a:ext>
            </a:extLst>
          </p:cNvPr>
          <p:cNvSpPr txBox="1"/>
          <p:nvPr/>
        </p:nvSpPr>
        <p:spPr>
          <a:xfrm>
            <a:off x="0" y="4345206"/>
            <a:ext cx="9144000" cy="2554545"/>
          </a:xfrm>
          <a:prstGeom prst="rect">
            <a:avLst/>
          </a:prstGeom>
          <a:noFill/>
        </p:spPr>
        <p:txBody>
          <a:bodyPr vert="horz" wrap="square" rtlCol="0">
            <a:spAutoFit/>
          </a:bodyPr>
          <a:lstStyle/>
          <a:p>
            <a:pPr marL="0" marR="0" lvl="0" indent="0" algn="justLow" defTabSz="457200" rtl="1" eaLnBrk="1" fontAlgn="auto" latinLnBrk="0" hangingPunct="1">
              <a:lnSpc>
                <a:spcPct val="100000"/>
              </a:lnSpc>
              <a:spcBef>
                <a:spcPct val="20000"/>
              </a:spcBef>
              <a:spcAft>
                <a:spcPts val="0"/>
              </a:spcAft>
              <a:buClrTx/>
              <a:buSzTx/>
              <a:buFontTx/>
              <a:buNone/>
              <a:tabLst/>
              <a:defRPr/>
            </a:pPr>
            <a:r>
              <a:rPr kumimoji="0" lang="ar-EG" sz="4000" b="1" i="0" u="none" strike="noStrike" kern="1200" cap="none" spc="0" normalizeH="0" baseline="0" noProof="0" dirty="0">
                <a:ln>
                  <a:noFill/>
                </a:ln>
                <a:solidFill>
                  <a:srgbClr val="FFFFFF"/>
                </a:solidFill>
                <a:effectLst/>
                <a:uLnTx/>
                <a:uFillTx/>
                <a:latin typeface="Calibri"/>
                <a:ea typeface="+mn-ea"/>
                <a:cs typeface="Times New Roman" panose="02020603050405020304" pitchFamily="18" charset="0"/>
              </a:rPr>
              <a:t>حينئذٍ قال يسوع لتلاميذه: " مَن يريد أن يتبعني فَليُنكِر نفسه ويحمل صليبه ويتبعني، لأنَّ مَن أراد أن يُخلِّص نفسه يُهلِكُها، ومن يُهلِكُ نفسه من أجلي يجدها. لأنه ماذا ينتفع الإنسان لو ربح العالم كلَّه وخسر نفسه؟ </a:t>
            </a:r>
          </a:p>
        </p:txBody>
      </p:sp>
      <p:sp>
        <p:nvSpPr>
          <p:cNvPr id="3" name="Title 1">
            <a:extLst>
              <a:ext uri="{FF2B5EF4-FFF2-40B4-BE49-F238E27FC236}">
                <a16:creationId xmlns:a16="http://schemas.microsoft.com/office/drawing/2014/main" id="{2D652322-E635-4278-A70E-AEBF201D4214}"/>
              </a:ext>
            </a:extLst>
          </p:cNvPr>
          <p:cNvSpPr>
            <a:spLocks noGrp="1"/>
          </p:cNvSpPr>
          <p:nvPr/>
        </p:nvSpPr>
        <p:spPr bwMode="auto">
          <a:xfrm>
            <a:off x="0" y="3711388"/>
            <a:ext cx="9144000" cy="63381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rtl="1" eaLnBrk="0" fontAlgn="base" hangingPunct="0">
              <a:spcBef>
                <a:spcPct val="0"/>
              </a:spcBef>
              <a:spcAft>
                <a:spcPct val="0"/>
              </a:spcAft>
              <a:defRPr sz="4400" b="1" u="sng">
                <a:solidFill>
                  <a:srgbClr val="FFC000"/>
                </a:solidFill>
                <a:latin typeface="Times New Roman" pitchFamily="18" charset="0"/>
                <a:ea typeface="+mj-ea"/>
                <a:cs typeface="Times New Roman" pitchFamily="18" charset="0"/>
              </a:defRPr>
            </a:lvl1pPr>
            <a:lvl2pPr algn="ctr" rtl="1" eaLnBrk="0" fontAlgn="base" hangingPunct="0">
              <a:spcBef>
                <a:spcPct val="0"/>
              </a:spcBef>
              <a:spcAft>
                <a:spcPct val="0"/>
              </a:spcAft>
              <a:defRPr sz="3600">
                <a:solidFill>
                  <a:schemeClr val="bg1"/>
                </a:solidFill>
                <a:latin typeface="Calibri" pitchFamily="34" charset="0"/>
                <a:cs typeface="Times New Roman" pitchFamily="18" charset="0"/>
              </a:defRPr>
            </a:lvl2pPr>
            <a:lvl3pPr algn="ctr" rtl="1" eaLnBrk="0" fontAlgn="base" hangingPunct="0">
              <a:spcBef>
                <a:spcPct val="0"/>
              </a:spcBef>
              <a:spcAft>
                <a:spcPct val="0"/>
              </a:spcAft>
              <a:defRPr sz="3600">
                <a:solidFill>
                  <a:schemeClr val="bg1"/>
                </a:solidFill>
                <a:latin typeface="Calibri" pitchFamily="34" charset="0"/>
                <a:cs typeface="Times New Roman" pitchFamily="18" charset="0"/>
              </a:defRPr>
            </a:lvl3pPr>
            <a:lvl4pPr algn="ctr" rtl="1" eaLnBrk="0" fontAlgn="base" hangingPunct="0">
              <a:spcBef>
                <a:spcPct val="0"/>
              </a:spcBef>
              <a:spcAft>
                <a:spcPct val="0"/>
              </a:spcAft>
              <a:defRPr sz="3600">
                <a:solidFill>
                  <a:schemeClr val="bg1"/>
                </a:solidFill>
                <a:latin typeface="Calibri" pitchFamily="34" charset="0"/>
                <a:cs typeface="Times New Roman" pitchFamily="18" charset="0"/>
              </a:defRPr>
            </a:lvl4pPr>
            <a:lvl5pPr algn="ctr" rtl="1" eaLnBrk="0" fontAlgn="base" hangingPunct="0">
              <a:spcBef>
                <a:spcPct val="0"/>
              </a:spcBef>
              <a:spcAft>
                <a:spcPct val="0"/>
              </a:spcAft>
              <a:defRPr sz="3600">
                <a:solidFill>
                  <a:schemeClr val="bg1"/>
                </a:solidFill>
                <a:latin typeface="Calibri" pitchFamily="34" charset="0"/>
                <a:cs typeface="Times New Roman" pitchFamily="18" charset="0"/>
              </a:defRPr>
            </a:lvl5pPr>
            <a:lvl6pPr marL="457200" algn="ctr" rtl="1" eaLnBrk="1" fontAlgn="base" hangingPunct="1">
              <a:spcBef>
                <a:spcPct val="0"/>
              </a:spcBef>
              <a:spcAft>
                <a:spcPct val="0"/>
              </a:spcAft>
              <a:defRPr sz="3600">
                <a:solidFill>
                  <a:schemeClr val="bg1"/>
                </a:solidFill>
                <a:latin typeface="Arial" charset="0"/>
                <a:cs typeface="PT Bold Heading" pitchFamily="2" charset="-78"/>
              </a:defRPr>
            </a:lvl6pPr>
            <a:lvl7pPr marL="914400" algn="ctr" rtl="1" eaLnBrk="1" fontAlgn="base" hangingPunct="1">
              <a:spcBef>
                <a:spcPct val="0"/>
              </a:spcBef>
              <a:spcAft>
                <a:spcPct val="0"/>
              </a:spcAft>
              <a:defRPr sz="3600">
                <a:solidFill>
                  <a:schemeClr val="bg1"/>
                </a:solidFill>
                <a:latin typeface="Arial" charset="0"/>
                <a:cs typeface="PT Bold Heading" pitchFamily="2" charset="-78"/>
              </a:defRPr>
            </a:lvl7pPr>
            <a:lvl8pPr marL="1371600" algn="ctr" rtl="1" eaLnBrk="1" fontAlgn="base" hangingPunct="1">
              <a:spcBef>
                <a:spcPct val="0"/>
              </a:spcBef>
              <a:spcAft>
                <a:spcPct val="0"/>
              </a:spcAft>
              <a:defRPr sz="3600">
                <a:solidFill>
                  <a:schemeClr val="bg1"/>
                </a:solidFill>
                <a:latin typeface="Arial" charset="0"/>
                <a:cs typeface="PT Bold Heading" pitchFamily="2" charset="-78"/>
              </a:defRPr>
            </a:lvl8pPr>
            <a:lvl9pPr marL="1828800" algn="ctr" rtl="1" eaLnBrk="1" fontAlgn="base" hangingPunct="1">
              <a:spcBef>
                <a:spcPct val="0"/>
              </a:spcBef>
              <a:spcAft>
                <a:spcPct val="0"/>
              </a:spcAft>
              <a:defRPr sz="3600">
                <a:solidFill>
                  <a:schemeClr val="bg1"/>
                </a:solidFill>
                <a:latin typeface="Arial" charset="0"/>
                <a:cs typeface="PT Bold Heading" pitchFamily="2" charset="-78"/>
              </a:defRPr>
            </a:lvl9pPr>
          </a:lstStyle>
          <a:p>
            <a:pPr marL="0" marR="0" lvl="0" indent="0" algn="ctr" defTabSz="457200" rtl="1" eaLnBrk="0" fontAlgn="base" latinLnBrk="0" hangingPunct="0">
              <a:lnSpc>
                <a:spcPct val="100000"/>
              </a:lnSpc>
              <a:spcBef>
                <a:spcPct val="0"/>
              </a:spcBef>
              <a:spcAft>
                <a:spcPct val="0"/>
              </a:spcAft>
              <a:buClrTx/>
              <a:buSzTx/>
              <a:buFontTx/>
              <a:buNone/>
              <a:tabLst/>
              <a:defRPr/>
            </a:pPr>
            <a:r>
              <a:rPr kumimoji="0" lang="ar-SA" sz="4000" b="1" i="0" u="sng" strike="noStrike" kern="1200" cap="none" spc="0" normalizeH="0" baseline="0" noProof="0" dirty="0">
                <a:ln>
                  <a:noFill/>
                </a:ln>
                <a:solidFill>
                  <a:srgbClr val="FFC000"/>
                </a:solidFill>
                <a:effectLst/>
                <a:uLnTx/>
                <a:uFillTx/>
                <a:latin typeface="Times New Roman" pitchFamily="18" charset="0"/>
                <a:ea typeface="+mj-ea"/>
                <a:cs typeface="Times New Roman" pitchFamily="18" charset="0"/>
              </a:rPr>
              <a:t>الإنجيل من بشارة معلمنا متى البشير</a:t>
            </a:r>
            <a:r>
              <a:rPr kumimoji="0" lang="ar-EG" sz="4000" b="1" i="0" u="sng" strike="noStrike" kern="1200" cap="none" spc="0" normalizeH="0" baseline="0" noProof="0" dirty="0">
                <a:ln>
                  <a:noFill/>
                </a:ln>
                <a:solidFill>
                  <a:srgbClr val="FFC000"/>
                </a:solidFill>
                <a:effectLst/>
                <a:uLnTx/>
                <a:uFillTx/>
                <a:latin typeface="Times New Roman" pitchFamily="18" charset="0"/>
                <a:ea typeface="+mj-ea"/>
                <a:cs typeface="Times New Roman" pitchFamily="18" charset="0"/>
              </a:rPr>
              <a:t> </a:t>
            </a:r>
            <a:r>
              <a:rPr kumimoji="0" lang="ar-SA" sz="4000" b="1" i="0" u="sng" strike="noStrike" kern="1200" cap="none" spc="0" normalizeH="0" baseline="0" noProof="0" dirty="0">
                <a:ln>
                  <a:noFill/>
                </a:ln>
                <a:solidFill>
                  <a:srgbClr val="FFC000"/>
                </a:solidFill>
                <a:effectLst/>
                <a:uLnTx/>
                <a:uFillTx/>
                <a:latin typeface="Times New Roman" pitchFamily="18" charset="0"/>
                <a:ea typeface="+mj-ea"/>
                <a:cs typeface="Times New Roman" pitchFamily="18" charset="0"/>
              </a:rPr>
              <a:t>( 16 : 24 ـ 28 )</a:t>
            </a:r>
            <a:endParaRPr kumimoji="0" lang="en-US" sz="4000" b="1" i="0" u="sng" strike="noStrike" kern="1200" cap="none" spc="0" normalizeH="0" baseline="0" noProof="0" dirty="0">
              <a:ln>
                <a:noFill/>
              </a:ln>
              <a:solidFill>
                <a:srgbClr val="FFC000"/>
              </a:solidFill>
              <a:effectLst/>
              <a:uLnTx/>
              <a:uFillTx/>
              <a:latin typeface="Times New Roman" pitchFamily="18" charset="0"/>
              <a:ea typeface="+mj-ea"/>
              <a:cs typeface="Times New Roman" pitchFamily="18" charset="0"/>
            </a:endParaRPr>
          </a:p>
        </p:txBody>
      </p:sp>
    </p:spTree>
    <p:extLst>
      <p:ext uri="{BB962C8B-B14F-4D97-AF65-F5344CB8AC3E}">
        <p14:creationId xmlns:p14="http://schemas.microsoft.com/office/powerpoint/2010/main" val="2503862307"/>
      </p:ext>
    </p:extLst>
  </p:cSld>
  <p:clrMapOvr>
    <a:masterClrMapping/>
  </p:clrMapOvr>
</p:sld>
</file>

<file path=ppt/slides/slide89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870249EB-118B-4601-BF60-7EDEF22C8C9B}"/>
              </a:ext>
            </a:extLst>
          </p:cNvPr>
          <p:cNvSpPr txBox="1"/>
          <p:nvPr/>
        </p:nvSpPr>
        <p:spPr>
          <a:xfrm>
            <a:off x="0" y="4345206"/>
            <a:ext cx="9144000" cy="2431435"/>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3800" b="1" i="0" u="none" strike="noStrike" kern="1200" cap="none" spc="0" normalizeH="0" baseline="0" noProof="0" dirty="0">
                <a:ln>
                  <a:noFill/>
                </a:ln>
                <a:solidFill>
                  <a:srgbClr val="FFFFFF"/>
                </a:solidFill>
                <a:effectLst/>
                <a:uLnTx/>
                <a:uFillTx/>
                <a:latin typeface="Calibri"/>
                <a:ea typeface="+mn-ea"/>
                <a:cs typeface="Times New Roman" panose="02020603050405020304" pitchFamily="18" charset="0"/>
              </a:rPr>
              <a:t>أو ماذا يُعطي الإنسان فداءً عن نفسه؟ لأن ابن الإنسان سـوف يأتي فى مجد أبيه مع ملائكته، وحينئذٍ يُجازي كل واحدٍ حسب عمله. الحقَّ أقول لكم إن من القيام ههنا قوم لا يذوقون الموت حتَّى يروا ابن الإنسان آتياً فى مجد أبيه ".</a:t>
            </a:r>
            <a:endParaRPr kumimoji="0" lang="en-GB" sz="38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2837649940"/>
      </p:ext>
    </p:extLst>
  </p:cSld>
  <p:clrMapOvr>
    <a:masterClrMapping/>
  </p:clrMapOvr>
</p:sld>
</file>

<file path=ppt/slides/slide8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36066109"/>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89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46466" name="Title 1"/>
          <p:cNvSpPr>
            <a:spLocks noGrp="1"/>
          </p:cNvSpPr>
          <p:nvPr>
            <p:ph type="title"/>
          </p:nvPr>
        </p:nvSpPr>
        <p:spPr bwMode="auto">
          <a:xfrm>
            <a:off x="-2057400" y="19050"/>
            <a:ext cx="2057400"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ar-EG"/>
              <a:t>4 نسى</a:t>
            </a:r>
            <a:endParaRPr lang="en-US"/>
          </a:p>
        </p:txBody>
      </p:sp>
      <p:sp>
        <p:nvSpPr>
          <p:cNvPr id="446468" name="Content Placeholder 3"/>
          <p:cNvSpPr txBox="1">
            <a:spLocks/>
          </p:cNvSpPr>
          <p:nvPr/>
        </p:nvSpPr>
        <p:spPr bwMode="auto">
          <a:xfrm>
            <a:off x="0" y="4345206"/>
            <a:ext cx="914400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ctr" defTabSz="457200" rtl="1" eaLnBrk="1" fontAlgn="auto" latinLnBrk="0" hangingPunct="1">
              <a:lnSpc>
                <a:spcPct val="100000"/>
              </a:lnSpc>
              <a:spcBef>
                <a:spcPct val="20000"/>
              </a:spcBef>
              <a:spcAft>
                <a:spcPts val="0"/>
              </a:spcAft>
              <a:buClrTx/>
              <a:buSzTx/>
              <a:buFontTx/>
              <a:buNone/>
              <a:tabLst/>
              <a:defRPr/>
            </a:pPr>
            <a:r>
              <a:rPr kumimoji="0" lang="ar-EG" sz="4800" b="1" i="0" u="none" strike="noStrike" kern="1200" cap="none" spc="0" normalizeH="0" baseline="0" noProof="0" dirty="0">
                <a:ln>
                  <a:noFill/>
                </a:ln>
                <a:solidFill>
                  <a:srgbClr val="FFFFFF"/>
                </a:solidFill>
                <a:effectLst/>
                <a:uLnTx/>
                <a:uFillTx/>
                <a:latin typeface="CS New Athanasius" panose="020B0500000000000000" pitchFamily="34" charset="0"/>
                <a:ea typeface="+mn-ea"/>
                <a:cs typeface="Times New Roman" panose="02020603050405020304" pitchFamily="18" charset="0"/>
              </a:rPr>
              <a:t>عجيبٌ هو الله في قدِّيسِيه. إلهُ إسرائيلَ هو يُعطي قوةً وعِزاً لشعبِهِ. والصِّدِّيقون يَفرحون ويتهلَّلون أمامَ اللهِ، ويَتَنَعَّمون بالسرورِ.</a:t>
            </a:r>
          </a:p>
        </p:txBody>
      </p:sp>
      <p:sp>
        <p:nvSpPr>
          <p:cNvPr id="5" name="Title 1">
            <a:extLst>
              <a:ext uri="{FF2B5EF4-FFF2-40B4-BE49-F238E27FC236}">
                <a16:creationId xmlns:a16="http://schemas.microsoft.com/office/drawing/2014/main" id="{5C81EF09-4852-468A-8D98-FB85CF680C5B}"/>
              </a:ext>
            </a:extLst>
          </p:cNvPr>
          <p:cNvSpPr txBox="1">
            <a:spLocks/>
          </p:cNvSpPr>
          <p:nvPr/>
        </p:nvSpPr>
        <p:spPr bwMode="auto">
          <a:xfrm>
            <a:off x="0" y="3580031"/>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marL="0" marR="0" lvl="0" indent="0" algn="ctr" defTabSz="457200" rtl="1" eaLnBrk="1" fontAlgn="base" latinLnBrk="0" hangingPunct="1">
              <a:lnSpc>
                <a:spcPct val="100000"/>
              </a:lnSpc>
              <a:spcBef>
                <a:spcPct val="0"/>
              </a:spcBef>
              <a:spcAft>
                <a:spcPct val="0"/>
              </a:spcAft>
              <a:buClrTx/>
              <a:buSzTx/>
              <a:buFontTx/>
              <a:buNone/>
              <a:tabLst/>
              <a:defRPr/>
            </a:pPr>
            <a:r>
              <a:rPr kumimoji="0" lang="ar-EG" sz="44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المزمور ( 67 : 33 ، 4 )</a:t>
            </a:r>
          </a:p>
        </p:txBody>
      </p:sp>
    </p:spTree>
  </p:cSld>
  <p:clrMapOvr>
    <a:masterClrMapping/>
  </p:clrMapOvr>
  <p:transition spd="slow"/>
</p:sld>
</file>

<file path=ppt/slides/slide89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873F9531-B58A-4636-B3D3-D9B4956A7610}"/>
              </a:ext>
            </a:extLst>
          </p:cNvPr>
          <p:cNvSpPr txBox="1"/>
          <p:nvPr/>
        </p:nvSpPr>
        <p:spPr>
          <a:xfrm>
            <a:off x="0" y="4345206"/>
            <a:ext cx="9144000" cy="2308324"/>
          </a:xfrm>
          <a:prstGeom prst="rect">
            <a:avLst/>
          </a:prstGeom>
          <a:noFill/>
        </p:spPr>
        <p:txBody>
          <a:bodyPr vert="horz" rtlCol="0">
            <a:spAutoFit/>
          </a:bodyPr>
          <a:lstStyle/>
          <a:p>
            <a:pPr marL="0" marR="0" lvl="0" indent="0" algn="justLow" defTabSz="457200" rtl="1" eaLnBrk="1" fontAlgn="auto" latinLnBrk="0" hangingPunct="1">
              <a:lnSpc>
                <a:spcPct val="100000"/>
              </a:lnSpc>
              <a:spcBef>
                <a:spcPct val="20000"/>
              </a:spcBef>
              <a:spcAft>
                <a:spcPts val="0"/>
              </a:spcAft>
              <a:buClrTx/>
              <a:buSzTx/>
              <a:buFontTx/>
              <a:buNone/>
              <a:tabLst/>
              <a:defRPr/>
            </a:pPr>
            <a:r>
              <a:rPr kumimoji="0" lang="ar-EG" sz="3600" b="1" i="0" u="none" strike="noStrike" kern="1200" cap="none" spc="0" normalizeH="0" baseline="0" noProof="0" dirty="0">
                <a:ln>
                  <a:noFill/>
                </a:ln>
                <a:solidFill>
                  <a:srgbClr val="FFFFFF"/>
                </a:solidFill>
                <a:effectLst/>
                <a:uLnTx/>
                <a:uFillTx/>
                <a:latin typeface="Calibri"/>
                <a:ea typeface="+mn-ea"/>
                <a:cs typeface="Times New Roman" panose="02020603050405020304" pitchFamily="18" charset="0"/>
              </a:rPr>
              <a:t>اسهروا إذاً لأنَّكم لا تعلمون في أيَّةِ ساعةٍ يأتي ربُّكم. واعلموا هذا أنه لو كان ربُّ البيت يعلم في أيَّةِ ساعة يأتي السَّارق، لسهر ولم يدع بيته يُنهب. لذلك كونوا أنتُم أيضاً مُستعدِّين، لأنه في السَّاعة التي لا تعرفونها يأتي ابن الإنسان فيها. </a:t>
            </a:r>
          </a:p>
        </p:txBody>
      </p:sp>
      <p:sp>
        <p:nvSpPr>
          <p:cNvPr id="3" name="Title 1">
            <a:extLst>
              <a:ext uri="{FF2B5EF4-FFF2-40B4-BE49-F238E27FC236}">
                <a16:creationId xmlns:a16="http://schemas.microsoft.com/office/drawing/2014/main" id="{7F11E443-2B66-4668-B506-36443E080ADB}"/>
              </a:ext>
            </a:extLst>
          </p:cNvPr>
          <p:cNvSpPr>
            <a:spLocks noGrp="1"/>
          </p:cNvSpPr>
          <p:nvPr/>
        </p:nvSpPr>
        <p:spPr bwMode="auto">
          <a:xfrm>
            <a:off x="0" y="3711388"/>
            <a:ext cx="9144000" cy="63381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rtl="1" eaLnBrk="0" fontAlgn="base" hangingPunct="0">
              <a:spcBef>
                <a:spcPct val="0"/>
              </a:spcBef>
              <a:spcAft>
                <a:spcPct val="0"/>
              </a:spcAft>
              <a:defRPr sz="4400" b="1" u="sng">
                <a:solidFill>
                  <a:srgbClr val="FFC000"/>
                </a:solidFill>
                <a:latin typeface="Times New Roman" pitchFamily="18" charset="0"/>
                <a:ea typeface="+mj-ea"/>
                <a:cs typeface="Times New Roman" pitchFamily="18" charset="0"/>
              </a:defRPr>
            </a:lvl1pPr>
            <a:lvl2pPr algn="ctr" rtl="1" eaLnBrk="0" fontAlgn="base" hangingPunct="0">
              <a:spcBef>
                <a:spcPct val="0"/>
              </a:spcBef>
              <a:spcAft>
                <a:spcPct val="0"/>
              </a:spcAft>
              <a:defRPr sz="3600">
                <a:solidFill>
                  <a:schemeClr val="bg1"/>
                </a:solidFill>
                <a:latin typeface="Calibri" pitchFamily="34" charset="0"/>
                <a:cs typeface="Times New Roman" pitchFamily="18" charset="0"/>
              </a:defRPr>
            </a:lvl2pPr>
            <a:lvl3pPr algn="ctr" rtl="1" eaLnBrk="0" fontAlgn="base" hangingPunct="0">
              <a:spcBef>
                <a:spcPct val="0"/>
              </a:spcBef>
              <a:spcAft>
                <a:spcPct val="0"/>
              </a:spcAft>
              <a:defRPr sz="3600">
                <a:solidFill>
                  <a:schemeClr val="bg1"/>
                </a:solidFill>
                <a:latin typeface="Calibri" pitchFamily="34" charset="0"/>
                <a:cs typeface="Times New Roman" pitchFamily="18" charset="0"/>
              </a:defRPr>
            </a:lvl3pPr>
            <a:lvl4pPr algn="ctr" rtl="1" eaLnBrk="0" fontAlgn="base" hangingPunct="0">
              <a:spcBef>
                <a:spcPct val="0"/>
              </a:spcBef>
              <a:spcAft>
                <a:spcPct val="0"/>
              </a:spcAft>
              <a:defRPr sz="3600">
                <a:solidFill>
                  <a:schemeClr val="bg1"/>
                </a:solidFill>
                <a:latin typeface="Calibri" pitchFamily="34" charset="0"/>
                <a:cs typeface="Times New Roman" pitchFamily="18" charset="0"/>
              </a:defRPr>
            </a:lvl4pPr>
            <a:lvl5pPr algn="ctr" rtl="1" eaLnBrk="0" fontAlgn="base" hangingPunct="0">
              <a:spcBef>
                <a:spcPct val="0"/>
              </a:spcBef>
              <a:spcAft>
                <a:spcPct val="0"/>
              </a:spcAft>
              <a:defRPr sz="3600">
                <a:solidFill>
                  <a:schemeClr val="bg1"/>
                </a:solidFill>
                <a:latin typeface="Calibri" pitchFamily="34" charset="0"/>
                <a:cs typeface="Times New Roman" pitchFamily="18" charset="0"/>
              </a:defRPr>
            </a:lvl5pPr>
            <a:lvl6pPr marL="457200" algn="ctr" rtl="1" eaLnBrk="1" fontAlgn="base" hangingPunct="1">
              <a:spcBef>
                <a:spcPct val="0"/>
              </a:spcBef>
              <a:spcAft>
                <a:spcPct val="0"/>
              </a:spcAft>
              <a:defRPr sz="3600">
                <a:solidFill>
                  <a:schemeClr val="bg1"/>
                </a:solidFill>
                <a:latin typeface="Arial" charset="0"/>
                <a:cs typeface="PT Bold Heading" pitchFamily="2" charset="-78"/>
              </a:defRPr>
            </a:lvl6pPr>
            <a:lvl7pPr marL="914400" algn="ctr" rtl="1" eaLnBrk="1" fontAlgn="base" hangingPunct="1">
              <a:spcBef>
                <a:spcPct val="0"/>
              </a:spcBef>
              <a:spcAft>
                <a:spcPct val="0"/>
              </a:spcAft>
              <a:defRPr sz="3600">
                <a:solidFill>
                  <a:schemeClr val="bg1"/>
                </a:solidFill>
                <a:latin typeface="Arial" charset="0"/>
                <a:cs typeface="PT Bold Heading" pitchFamily="2" charset="-78"/>
              </a:defRPr>
            </a:lvl7pPr>
            <a:lvl8pPr marL="1371600" algn="ctr" rtl="1" eaLnBrk="1" fontAlgn="base" hangingPunct="1">
              <a:spcBef>
                <a:spcPct val="0"/>
              </a:spcBef>
              <a:spcAft>
                <a:spcPct val="0"/>
              </a:spcAft>
              <a:defRPr sz="3600">
                <a:solidFill>
                  <a:schemeClr val="bg1"/>
                </a:solidFill>
                <a:latin typeface="Arial" charset="0"/>
                <a:cs typeface="PT Bold Heading" pitchFamily="2" charset="-78"/>
              </a:defRPr>
            </a:lvl8pPr>
            <a:lvl9pPr marL="1828800" algn="ctr" rtl="1" eaLnBrk="1" fontAlgn="base" hangingPunct="1">
              <a:spcBef>
                <a:spcPct val="0"/>
              </a:spcBef>
              <a:spcAft>
                <a:spcPct val="0"/>
              </a:spcAft>
              <a:defRPr sz="3600">
                <a:solidFill>
                  <a:schemeClr val="bg1"/>
                </a:solidFill>
                <a:latin typeface="Arial" charset="0"/>
                <a:cs typeface="PT Bold Heading" pitchFamily="2" charset="-78"/>
              </a:defRPr>
            </a:lvl9pPr>
          </a:lstStyle>
          <a:p>
            <a:pPr marL="0" marR="0" lvl="0" indent="0" algn="ctr" defTabSz="457200" rtl="1" eaLnBrk="0" fontAlgn="base" latinLnBrk="0" hangingPunct="0">
              <a:lnSpc>
                <a:spcPct val="100000"/>
              </a:lnSpc>
              <a:spcBef>
                <a:spcPct val="0"/>
              </a:spcBef>
              <a:spcAft>
                <a:spcPct val="0"/>
              </a:spcAft>
              <a:buClrTx/>
              <a:buSzTx/>
              <a:buFontTx/>
              <a:buNone/>
              <a:tabLst/>
              <a:defRPr/>
            </a:pPr>
            <a:r>
              <a:rPr kumimoji="0" lang="ar-SA" sz="3600" b="1" i="0" u="sng" strike="noStrike" kern="1200" cap="none" spc="0" normalizeH="0" baseline="0" noProof="0" dirty="0">
                <a:ln>
                  <a:noFill/>
                </a:ln>
                <a:solidFill>
                  <a:srgbClr val="FFC000"/>
                </a:solidFill>
                <a:effectLst/>
                <a:uLnTx/>
                <a:uFillTx/>
                <a:latin typeface="Times New Roman" pitchFamily="18" charset="0"/>
                <a:ea typeface="+mj-ea"/>
                <a:cs typeface="Times New Roman" pitchFamily="18" charset="0"/>
              </a:rPr>
              <a:t>الإنجيل من بشارة مُعلمنا مار متى البشير ( 24 : 42 ـ 47 )</a:t>
            </a:r>
            <a:endParaRPr kumimoji="0" lang="en-US" sz="3600" b="1" i="0" u="sng" strike="noStrike" kern="1200" cap="none" spc="0" normalizeH="0" baseline="0" noProof="0" dirty="0">
              <a:ln>
                <a:noFill/>
              </a:ln>
              <a:solidFill>
                <a:srgbClr val="FFC000"/>
              </a:solidFill>
              <a:effectLst/>
              <a:uLnTx/>
              <a:uFillTx/>
              <a:latin typeface="Times New Roman" pitchFamily="18" charset="0"/>
              <a:ea typeface="+mj-ea"/>
              <a:cs typeface="Times New Roman" pitchFamily="18" charset="0"/>
            </a:endParaRPr>
          </a:p>
        </p:txBody>
      </p:sp>
    </p:spTree>
    <p:extLst>
      <p:ext uri="{BB962C8B-B14F-4D97-AF65-F5344CB8AC3E}">
        <p14:creationId xmlns:p14="http://schemas.microsoft.com/office/powerpoint/2010/main" val="1253451852"/>
      </p:ext>
    </p:extLst>
  </p:cSld>
  <p:clrMapOvr>
    <a:masterClrMapping/>
  </p:clrMapOvr>
</p:sld>
</file>

<file path=ppt/slides/slide89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10064EEB-F475-4F31-BFC9-1B2C118A085D}"/>
              </a:ext>
            </a:extLst>
          </p:cNvPr>
          <p:cNvSpPr txBox="1"/>
          <p:nvPr/>
        </p:nvSpPr>
        <p:spPr>
          <a:xfrm>
            <a:off x="0" y="4345206"/>
            <a:ext cx="9144000" cy="2554545"/>
          </a:xfrm>
          <a:prstGeom prst="rect">
            <a:avLst/>
          </a:prstGeom>
          <a:noFill/>
        </p:spPr>
        <p:txBody>
          <a:bodyPr vert="horz"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4000" b="1" i="0" u="none" strike="noStrike" kern="1200" cap="none" spc="0" normalizeH="0" baseline="0" noProof="0" dirty="0">
                <a:ln>
                  <a:noFill/>
                </a:ln>
                <a:solidFill>
                  <a:srgbClr val="FFFFFF"/>
                </a:solidFill>
                <a:effectLst/>
                <a:uLnTx/>
                <a:uFillTx/>
                <a:latin typeface="Calibri"/>
                <a:ea typeface="+mn-ea"/>
                <a:cs typeface="Times New Roman" panose="02020603050405020304" pitchFamily="18" charset="0"/>
              </a:rPr>
              <a:t>فمَن هو يا ترى العبد الأمين والحكيم الذي يُقيمه سيِّدهُ على عبيده ليُعطيهُم طعامهم في حينه؟ طوبى لذلك العبد الذي إذا جاء سيِّدهُ يجده يفعل هكذا. الحقَّ أقول لكم: إنه يُقيمه على جميع أمواله.‍‍‌</a:t>
            </a:r>
            <a:endParaRPr kumimoji="0" lang="en-GB"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3358099937"/>
      </p:ext>
    </p:extLst>
  </p:cSld>
  <p:clrMapOvr>
    <a:masterClrMapping/>
  </p:clrMapOvr>
</p:sld>
</file>

<file path=ppt/slides/slide8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664494101"/>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410" name="Content Placeholder 2"/>
          <p:cNvSpPr>
            <a:spLocks noGrp="1"/>
          </p:cNvSpPr>
          <p:nvPr>
            <p:ph idx="4294967295"/>
          </p:nvPr>
        </p:nvSpPr>
        <p:spPr bwMode="auto">
          <a:xfrm>
            <a:off x="0" y="4523337"/>
            <a:ext cx="9144000" cy="2239074"/>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indent="0" algn="r" rtl="1" eaLnBrk="1" hangingPunct="1">
              <a:buFontTx/>
              <a:buNone/>
            </a:pPr>
            <a:r>
              <a:rPr lang="ar-SA" sz="3100" b="1" dirty="0">
                <a:cs typeface="Times New Roman" panose="02020603050405020304" pitchFamily="18" charset="0"/>
              </a:rPr>
              <a:t>فلهذا أقسم مُقِرَّاً أن يُعطِيها ما سألته. فهيَ إذ كانت علَّمتها أُمُّها قالت:" أعطِنِي رأس يوحنَّا المَعمدان هَهُنا في طبقٍ ". فحزنَ المَلِكُ. ومن أجِل الأقسامِ والمُتَّكِئينَ معهُ أمرَ أن تُعطَى لها. فأرسَلَ وأخذَ رأسَ يوحنَّا في السِّجنِ. وأُحضِرتْ في طبقٍ ودُفِعتْ إلى الصَّبِيَّةِ، ودَفَعتْها الصَّبِيَّةُ إلى أُمِّهَا. فجاءَ تلاميذُهُ وحملوا الجسدَ ودفنوهُ. ثم جاؤا وأخبروا يسوعَ.</a:t>
            </a:r>
          </a:p>
        </p:txBody>
      </p:sp>
    </p:spTree>
  </p:cSld>
  <p:clrMapOvr>
    <a:masterClrMapping/>
  </p:clrMapOvr>
  <p:transition spd="slow"/>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82160515"/>
      </p:ext>
    </p:extLst>
  </p:cSld>
  <p:clrMapOvr>
    <a:masterClrMapping/>
  </p:clrMapOvr>
</p:sld>
</file>

<file path=ppt/slides/slide90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1438835" y="1"/>
            <a:ext cx="1438835" cy="806824"/>
          </a:xfrm>
        </p:spPr>
        <p:txBody>
          <a:bodyPr/>
          <a:lstStyle/>
          <a:p>
            <a:pPr algn="ctr" rtl="1"/>
            <a:r>
              <a:rPr lang="ar-EG" sz="4400" b="1" u="sng" dirty="0">
                <a:solidFill>
                  <a:srgbClr val="FFC000"/>
                </a:solidFill>
              </a:rPr>
              <a:t>5 نسئ</a:t>
            </a:r>
            <a:endParaRPr lang="en-GB" sz="4400"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8E5FBA0B-9D49-4001-9E7F-9AF296674FC0}"/>
              </a:ext>
            </a:extLst>
          </p:cNvPr>
          <p:cNvSpPr txBox="1"/>
          <p:nvPr/>
        </p:nvSpPr>
        <p:spPr>
          <a:xfrm>
            <a:off x="0" y="4824007"/>
            <a:ext cx="9144000" cy="1323439"/>
          </a:xfrm>
          <a:prstGeom prst="rect">
            <a:avLst/>
          </a:prstGeom>
          <a:noFill/>
        </p:spPr>
        <p:txBody>
          <a:bodyPr wrap="square" rtlCol="0">
            <a:spAutoFit/>
          </a:bodyPr>
          <a:lstStyle/>
          <a:p>
            <a:pPr marL="0" marR="0" lvl="0" indent="0" algn="ctr" defTabSz="914400" rtl="1" eaLnBrk="0" fontAlgn="base" latinLnBrk="0" hangingPunct="0">
              <a:lnSpc>
                <a:spcPct val="100000"/>
              </a:lnSpc>
              <a:spcBef>
                <a:spcPct val="20000"/>
              </a:spcBef>
              <a:spcAft>
                <a:spcPct val="0"/>
              </a:spcAft>
              <a:buClrTx/>
              <a:buSzTx/>
              <a:buFontTx/>
              <a:buNone/>
              <a:tabLst/>
              <a:defRPr/>
            </a:pPr>
            <a:r>
              <a:rPr kumimoji="0" lang="ar-EG" sz="8000" b="1" i="0" u="none" strike="noStrike" kern="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28 هاتور</a:t>
            </a:r>
            <a:endParaRPr kumimoji="0" lang="en-GB" sz="8000" b="1" i="0" u="sng" strike="noStrike" kern="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1026695117"/>
      </p:ext>
    </p:extLst>
  </p:cSld>
  <p:clrMapOvr>
    <a:masterClrMapping/>
  </p:clrMapOvr>
</p:sld>
</file>

<file path=ppt/slides/slide9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195476232"/>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90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75138" name="Title 1"/>
          <p:cNvSpPr>
            <a:spLocks noGrp="1"/>
          </p:cNvSpPr>
          <p:nvPr>
            <p:ph type="title"/>
          </p:nvPr>
        </p:nvSpPr>
        <p:spPr bwMode="auto">
          <a:xfrm>
            <a:off x="-2057400" y="19050"/>
            <a:ext cx="2057400"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ar-EG"/>
              <a:t>6 نسى</a:t>
            </a:r>
            <a:endParaRPr lang="en-US"/>
          </a:p>
        </p:txBody>
      </p:sp>
      <p:sp>
        <p:nvSpPr>
          <p:cNvPr id="475140" name="Content Placeholder 3"/>
          <p:cNvSpPr txBox="1">
            <a:spLocks/>
          </p:cNvSpPr>
          <p:nvPr/>
        </p:nvSpPr>
        <p:spPr bwMode="auto">
          <a:xfrm>
            <a:off x="0" y="4345206"/>
            <a:ext cx="9144000" cy="2708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ctr" defTabSz="457200" rtl="1" eaLnBrk="1" fontAlgn="auto" latinLnBrk="0" hangingPunct="1">
              <a:lnSpc>
                <a:spcPct val="100000"/>
              </a:lnSpc>
              <a:spcBef>
                <a:spcPct val="20000"/>
              </a:spcBef>
              <a:spcAft>
                <a:spcPts val="0"/>
              </a:spcAft>
              <a:buClrTx/>
              <a:buSzTx/>
              <a:buFontTx/>
              <a:buNone/>
              <a:tabLst/>
              <a:defRPr/>
            </a:pPr>
            <a:r>
              <a:rPr kumimoji="0" lang="ar-EG" sz="4900" b="1" i="0" u="none" strike="noStrike" kern="1200" cap="none" spc="0" normalizeH="0" baseline="0" noProof="0" dirty="0">
                <a:ln>
                  <a:noFill/>
                </a:ln>
                <a:solidFill>
                  <a:srgbClr val="FFFFFF"/>
                </a:solidFill>
                <a:effectLst/>
                <a:uLnTx/>
                <a:uFillTx/>
                <a:latin typeface="CS New Athanasius" panose="020B0500000000000000" pitchFamily="34" charset="0"/>
                <a:ea typeface="+mn-ea"/>
                <a:cs typeface="Times New Roman" panose="02020603050405020304" pitchFamily="18" charset="0"/>
              </a:rPr>
              <a:t>إياي انتظر الأشرار ليهلكوني .</a:t>
            </a:r>
          </a:p>
          <a:p>
            <a:pPr marL="0" marR="0" lvl="0" indent="0" algn="ctr" defTabSz="457200" rtl="1" eaLnBrk="1" fontAlgn="auto" latinLnBrk="0" hangingPunct="1">
              <a:lnSpc>
                <a:spcPct val="100000"/>
              </a:lnSpc>
              <a:spcBef>
                <a:spcPct val="20000"/>
              </a:spcBef>
              <a:spcAft>
                <a:spcPts val="0"/>
              </a:spcAft>
              <a:buClrTx/>
              <a:buSzTx/>
              <a:buFontTx/>
              <a:buNone/>
              <a:tabLst/>
              <a:defRPr/>
            </a:pPr>
            <a:r>
              <a:rPr kumimoji="0" lang="ar-EG" sz="4900" b="1" i="0" u="none" strike="noStrike" kern="1200" cap="none" spc="0" normalizeH="0" baseline="0" noProof="0" dirty="0">
                <a:ln>
                  <a:noFill/>
                </a:ln>
                <a:solidFill>
                  <a:srgbClr val="FFFFFF"/>
                </a:solidFill>
                <a:effectLst/>
                <a:uLnTx/>
                <a:uFillTx/>
                <a:latin typeface="CS New Athanasius" panose="020B0500000000000000" pitchFamily="34" charset="0"/>
                <a:ea typeface="+mn-ea"/>
                <a:cs typeface="Times New Roman" panose="02020603050405020304" pitchFamily="18" charset="0"/>
              </a:rPr>
              <a:t> بشهاداتك أفطن لكل كمال رأيت حدا ،</a:t>
            </a:r>
          </a:p>
          <a:p>
            <a:pPr marL="0" marR="0" lvl="0" indent="0" algn="ctr" defTabSz="457200" rtl="1" eaLnBrk="1" fontAlgn="auto" latinLnBrk="0" hangingPunct="1">
              <a:lnSpc>
                <a:spcPct val="100000"/>
              </a:lnSpc>
              <a:spcBef>
                <a:spcPct val="20000"/>
              </a:spcBef>
              <a:spcAft>
                <a:spcPts val="0"/>
              </a:spcAft>
              <a:buClrTx/>
              <a:buSzTx/>
              <a:buFontTx/>
              <a:buNone/>
              <a:tabLst/>
              <a:defRPr/>
            </a:pPr>
            <a:r>
              <a:rPr kumimoji="0" lang="ar-EG" sz="4900" b="1" i="0" u="none" strike="noStrike" kern="1200" cap="none" spc="0" normalizeH="0" baseline="0" noProof="0" dirty="0">
                <a:ln>
                  <a:noFill/>
                </a:ln>
                <a:solidFill>
                  <a:srgbClr val="FFFFFF"/>
                </a:solidFill>
                <a:effectLst/>
                <a:uLnTx/>
                <a:uFillTx/>
                <a:latin typeface="CS New Athanasius" panose="020B0500000000000000" pitchFamily="34" charset="0"/>
                <a:ea typeface="+mn-ea"/>
                <a:cs typeface="Times New Roman" panose="02020603050405020304" pitchFamily="18" charset="0"/>
              </a:rPr>
              <a:t> أما وصيتك فواسعة جدا.</a:t>
            </a:r>
          </a:p>
        </p:txBody>
      </p:sp>
      <p:sp>
        <p:nvSpPr>
          <p:cNvPr id="5" name="Title 1">
            <a:extLst>
              <a:ext uri="{FF2B5EF4-FFF2-40B4-BE49-F238E27FC236}">
                <a16:creationId xmlns:a16="http://schemas.microsoft.com/office/drawing/2014/main" id="{B09F5DB8-0C91-4D4B-AE4F-DE9F16BE3201}"/>
              </a:ext>
            </a:extLst>
          </p:cNvPr>
          <p:cNvSpPr txBox="1">
            <a:spLocks/>
          </p:cNvSpPr>
          <p:nvPr/>
        </p:nvSpPr>
        <p:spPr bwMode="auto">
          <a:xfrm>
            <a:off x="0" y="3580031"/>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marL="0" marR="0" lvl="0" indent="0" algn="ctr" defTabSz="457200" rtl="1" eaLnBrk="1" fontAlgn="base" latinLnBrk="0" hangingPunct="1">
              <a:lnSpc>
                <a:spcPct val="100000"/>
              </a:lnSpc>
              <a:spcBef>
                <a:spcPct val="0"/>
              </a:spcBef>
              <a:spcAft>
                <a:spcPct val="0"/>
              </a:spcAft>
              <a:buClrTx/>
              <a:buSzTx/>
              <a:buFontTx/>
              <a:buNone/>
              <a:tabLst/>
              <a:defRPr/>
            </a:pPr>
            <a:r>
              <a:rPr kumimoji="0" lang="ar-EG" sz="44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المزمور (119 : 95 – 96)</a:t>
            </a:r>
          </a:p>
        </p:txBody>
      </p:sp>
    </p:spTree>
  </p:cSld>
  <p:clrMapOvr>
    <a:masterClrMapping/>
  </p:clrMapOvr>
  <p:transition spd="slow"/>
</p:sld>
</file>

<file path=ppt/slides/slide90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FE2CB364-A078-4FCB-A7CC-67D0D63197FA}"/>
              </a:ext>
            </a:extLst>
          </p:cNvPr>
          <p:cNvSpPr txBox="1"/>
          <p:nvPr/>
        </p:nvSpPr>
        <p:spPr>
          <a:xfrm>
            <a:off x="0" y="4345206"/>
            <a:ext cx="9144000" cy="2400657"/>
          </a:xfrm>
          <a:prstGeom prst="rect">
            <a:avLst/>
          </a:prstGeom>
          <a:noFill/>
        </p:spPr>
        <p:txBody>
          <a:bodyPr vert="horz" rtlCol="0">
            <a:spAutoFit/>
          </a:bodyPr>
          <a:lstStyle/>
          <a:p>
            <a:pPr marL="0" marR="0" lvl="0" indent="0" algn="justLow" defTabSz="457200" rtl="1" eaLnBrk="1" fontAlgn="auto" latinLnBrk="0" hangingPunct="1">
              <a:lnSpc>
                <a:spcPct val="100000"/>
              </a:lnSpc>
              <a:spcBef>
                <a:spcPct val="20000"/>
              </a:spcBef>
              <a:spcAft>
                <a:spcPts val="0"/>
              </a:spcAft>
              <a:buClrTx/>
              <a:buSzTx/>
              <a:buFontTx/>
              <a:buNone/>
              <a:tabLst/>
              <a:defRPr/>
            </a:pPr>
            <a:r>
              <a:rPr kumimoji="0" lang="ar-EG" sz="3000" b="1" i="0" u="none" strike="noStrike" kern="1200" cap="none" spc="0" normalizeH="0" baseline="0" noProof="0" dirty="0">
                <a:ln>
                  <a:noFill/>
                </a:ln>
                <a:solidFill>
                  <a:srgbClr val="FFFFFF"/>
                </a:solidFill>
                <a:effectLst/>
                <a:uLnTx/>
                <a:uFillTx/>
                <a:latin typeface="Calibri"/>
                <a:ea typeface="+mn-ea"/>
                <a:cs typeface="Times New Roman" panose="02020603050405020304" pitchFamily="18" charset="0"/>
              </a:rPr>
              <a:t>وكان يعلم في أحد المجامع في السبت وإذا امرأة كان بها روح ضعف ثماني عشرة سنة ، وكانت منحنية ولم تقدر أن تنتصب البتة فلما رآها يسوع دعاها وقال لها : يا امرأة ، إنك محلولة من ضعفك ووضع عليها يديه ، ففي الحال استقامت ومجدت الله فأجاب رئيس المجمع ، وهو مغتاظ لأن يسوع أبرأ في السبت ، وقال للجمع : هي ستة أيام ينبغي فيها العمل ، </a:t>
            </a:r>
          </a:p>
        </p:txBody>
      </p:sp>
      <p:sp>
        <p:nvSpPr>
          <p:cNvPr id="3" name="Title 1">
            <a:extLst>
              <a:ext uri="{FF2B5EF4-FFF2-40B4-BE49-F238E27FC236}">
                <a16:creationId xmlns:a16="http://schemas.microsoft.com/office/drawing/2014/main" id="{E88C16A6-2A86-4715-BFFD-54F68EB5A5F6}"/>
              </a:ext>
            </a:extLst>
          </p:cNvPr>
          <p:cNvSpPr>
            <a:spLocks noGrp="1"/>
          </p:cNvSpPr>
          <p:nvPr/>
        </p:nvSpPr>
        <p:spPr bwMode="auto">
          <a:xfrm>
            <a:off x="0" y="3738282"/>
            <a:ext cx="9144000" cy="606924"/>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rtl="1" eaLnBrk="0" fontAlgn="base" hangingPunct="0">
              <a:spcBef>
                <a:spcPct val="0"/>
              </a:spcBef>
              <a:spcAft>
                <a:spcPct val="0"/>
              </a:spcAft>
              <a:defRPr sz="4400" b="1" u="sng">
                <a:solidFill>
                  <a:srgbClr val="FFC000"/>
                </a:solidFill>
                <a:latin typeface="Times New Roman" pitchFamily="18" charset="0"/>
                <a:ea typeface="+mj-ea"/>
                <a:cs typeface="Times New Roman" pitchFamily="18" charset="0"/>
              </a:defRPr>
            </a:lvl1pPr>
            <a:lvl2pPr algn="ctr" rtl="1" eaLnBrk="0" fontAlgn="base" hangingPunct="0">
              <a:spcBef>
                <a:spcPct val="0"/>
              </a:spcBef>
              <a:spcAft>
                <a:spcPct val="0"/>
              </a:spcAft>
              <a:defRPr sz="3600">
                <a:solidFill>
                  <a:schemeClr val="bg1"/>
                </a:solidFill>
                <a:latin typeface="Calibri" pitchFamily="34" charset="0"/>
                <a:cs typeface="Times New Roman" pitchFamily="18" charset="0"/>
              </a:defRPr>
            </a:lvl2pPr>
            <a:lvl3pPr algn="ctr" rtl="1" eaLnBrk="0" fontAlgn="base" hangingPunct="0">
              <a:spcBef>
                <a:spcPct val="0"/>
              </a:spcBef>
              <a:spcAft>
                <a:spcPct val="0"/>
              </a:spcAft>
              <a:defRPr sz="3600">
                <a:solidFill>
                  <a:schemeClr val="bg1"/>
                </a:solidFill>
                <a:latin typeface="Calibri" pitchFamily="34" charset="0"/>
                <a:cs typeface="Times New Roman" pitchFamily="18" charset="0"/>
              </a:defRPr>
            </a:lvl3pPr>
            <a:lvl4pPr algn="ctr" rtl="1" eaLnBrk="0" fontAlgn="base" hangingPunct="0">
              <a:spcBef>
                <a:spcPct val="0"/>
              </a:spcBef>
              <a:spcAft>
                <a:spcPct val="0"/>
              </a:spcAft>
              <a:defRPr sz="3600">
                <a:solidFill>
                  <a:schemeClr val="bg1"/>
                </a:solidFill>
                <a:latin typeface="Calibri" pitchFamily="34" charset="0"/>
                <a:cs typeface="Times New Roman" pitchFamily="18" charset="0"/>
              </a:defRPr>
            </a:lvl4pPr>
            <a:lvl5pPr algn="ctr" rtl="1" eaLnBrk="0" fontAlgn="base" hangingPunct="0">
              <a:spcBef>
                <a:spcPct val="0"/>
              </a:spcBef>
              <a:spcAft>
                <a:spcPct val="0"/>
              </a:spcAft>
              <a:defRPr sz="3600">
                <a:solidFill>
                  <a:schemeClr val="bg1"/>
                </a:solidFill>
                <a:latin typeface="Calibri" pitchFamily="34" charset="0"/>
                <a:cs typeface="Times New Roman" pitchFamily="18" charset="0"/>
              </a:defRPr>
            </a:lvl5pPr>
            <a:lvl6pPr marL="457200" algn="ctr" rtl="1" eaLnBrk="1" fontAlgn="base" hangingPunct="1">
              <a:spcBef>
                <a:spcPct val="0"/>
              </a:spcBef>
              <a:spcAft>
                <a:spcPct val="0"/>
              </a:spcAft>
              <a:defRPr sz="3600">
                <a:solidFill>
                  <a:schemeClr val="bg1"/>
                </a:solidFill>
                <a:latin typeface="Arial" charset="0"/>
                <a:cs typeface="PT Bold Heading" pitchFamily="2" charset="-78"/>
              </a:defRPr>
            </a:lvl6pPr>
            <a:lvl7pPr marL="914400" algn="ctr" rtl="1" eaLnBrk="1" fontAlgn="base" hangingPunct="1">
              <a:spcBef>
                <a:spcPct val="0"/>
              </a:spcBef>
              <a:spcAft>
                <a:spcPct val="0"/>
              </a:spcAft>
              <a:defRPr sz="3600">
                <a:solidFill>
                  <a:schemeClr val="bg1"/>
                </a:solidFill>
                <a:latin typeface="Arial" charset="0"/>
                <a:cs typeface="PT Bold Heading" pitchFamily="2" charset="-78"/>
              </a:defRPr>
            </a:lvl7pPr>
            <a:lvl8pPr marL="1371600" algn="ctr" rtl="1" eaLnBrk="1" fontAlgn="base" hangingPunct="1">
              <a:spcBef>
                <a:spcPct val="0"/>
              </a:spcBef>
              <a:spcAft>
                <a:spcPct val="0"/>
              </a:spcAft>
              <a:defRPr sz="3600">
                <a:solidFill>
                  <a:schemeClr val="bg1"/>
                </a:solidFill>
                <a:latin typeface="Arial" charset="0"/>
                <a:cs typeface="PT Bold Heading" pitchFamily="2" charset="-78"/>
              </a:defRPr>
            </a:lvl8pPr>
            <a:lvl9pPr marL="1828800" algn="ctr" rtl="1" eaLnBrk="1" fontAlgn="base" hangingPunct="1">
              <a:spcBef>
                <a:spcPct val="0"/>
              </a:spcBef>
              <a:spcAft>
                <a:spcPct val="0"/>
              </a:spcAft>
              <a:defRPr sz="3600">
                <a:solidFill>
                  <a:schemeClr val="bg1"/>
                </a:solidFill>
                <a:latin typeface="Arial" charset="0"/>
                <a:cs typeface="PT Bold Heading" pitchFamily="2" charset="-78"/>
              </a:defRPr>
            </a:lvl9pPr>
          </a:lstStyle>
          <a:p>
            <a:pPr marL="0" marR="0" lvl="0" indent="0" algn="ctr" defTabSz="457200" rtl="1" eaLnBrk="0" fontAlgn="base" latinLnBrk="0" hangingPunct="0">
              <a:lnSpc>
                <a:spcPct val="100000"/>
              </a:lnSpc>
              <a:spcBef>
                <a:spcPct val="0"/>
              </a:spcBef>
              <a:spcAft>
                <a:spcPct val="0"/>
              </a:spcAft>
              <a:buClrTx/>
              <a:buSzTx/>
              <a:buFontTx/>
              <a:buNone/>
              <a:tabLst/>
              <a:defRPr/>
            </a:pPr>
            <a:r>
              <a:rPr kumimoji="0" lang="ar-SA" sz="4000" b="1" i="0" u="sng" strike="noStrike" kern="1200" cap="none" spc="0" normalizeH="0" baseline="0" noProof="0" dirty="0">
                <a:ln>
                  <a:noFill/>
                </a:ln>
                <a:solidFill>
                  <a:srgbClr val="FFC000"/>
                </a:solidFill>
                <a:effectLst/>
                <a:uLnTx/>
                <a:uFillTx/>
                <a:latin typeface="Times New Roman" pitchFamily="18" charset="0"/>
                <a:ea typeface="+mj-ea"/>
                <a:cs typeface="Times New Roman" pitchFamily="18" charset="0"/>
              </a:rPr>
              <a:t>الإنجيل من بشارة مُعلمنا </a:t>
            </a:r>
            <a:r>
              <a:rPr kumimoji="0" lang="ar-EG" sz="4000" b="1" i="0" u="sng" strike="noStrike" kern="1200" cap="none" spc="0" normalizeH="0" baseline="0" noProof="0" dirty="0">
                <a:ln>
                  <a:noFill/>
                </a:ln>
                <a:solidFill>
                  <a:srgbClr val="FFC000"/>
                </a:solidFill>
                <a:effectLst/>
                <a:uLnTx/>
                <a:uFillTx/>
                <a:latin typeface="Times New Roman" pitchFamily="18" charset="0"/>
                <a:ea typeface="+mj-ea"/>
                <a:cs typeface="Times New Roman" pitchFamily="18" charset="0"/>
              </a:rPr>
              <a:t>لوقا</a:t>
            </a:r>
            <a:r>
              <a:rPr kumimoji="0" lang="ar-SA" sz="4000" b="1" i="0" u="sng" strike="noStrike" kern="1200" cap="none" spc="0" normalizeH="0" baseline="0" noProof="0" dirty="0">
                <a:ln>
                  <a:noFill/>
                </a:ln>
                <a:solidFill>
                  <a:srgbClr val="FFC000"/>
                </a:solidFill>
                <a:effectLst/>
                <a:uLnTx/>
                <a:uFillTx/>
                <a:latin typeface="Times New Roman" pitchFamily="18" charset="0"/>
                <a:ea typeface="+mj-ea"/>
                <a:cs typeface="Times New Roman" pitchFamily="18" charset="0"/>
              </a:rPr>
              <a:t> البشير (</a:t>
            </a:r>
            <a:r>
              <a:rPr kumimoji="0" lang="en-US" sz="4000" b="1" i="0" u="sng" strike="noStrike" kern="1200" cap="none" spc="0" normalizeH="0" baseline="0" noProof="0" dirty="0">
                <a:ln>
                  <a:noFill/>
                </a:ln>
                <a:solidFill>
                  <a:srgbClr val="FFC000"/>
                </a:solidFill>
                <a:effectLst/>
                <a:uLnTx/>
                <a:uFillTx/>
                <a:latin typeface="Times New Roman" pitchFamily="18" charset="0"/>
                <a:ea typeface="+mj-ea"/>
                <a:cs typeface="Times New Roman" pitchFamily="18" charset="0"/>
              </a:rPr>
              <a:t>13 : 10 - 17</a:t>
            </a:r>
            <a:r>
              <a:rPr kumimoji="0" lang="ar-SA" sz="4000" b="1" i="0" u="sng" strike="noStrike" kern="1200" cap="none" spc="0" normalizeH="0" baseline="0" noProof="0" dirty="0">
                <a:ln>
                  <a:noFill/>
                </a:ln>
                <a:solidFill>
                  <a:srgbClr val="FFC000"/>
                </a:solidFill>
                <a:effectLst/>
                <a:uLnTx/>
                <a:uFillTx/>
                <a:latin typeface="Times New Roman" pitchFamily="18" charset="0"/>
                <a:ea typeface="+mj-ea"/>
                <a:cs typeface="Times New Roman" pitchFamily="18" charset="0"/>
              </a:rPr>
              <a:t> )</a:t>
            </a:r>
            <a:endParaRPr kumimoji="0" lang="en-US" sz="4000" b="1" i="0" u="sng" strike="noStrike" kern="1200" cap="none" spc="0" normalizeH="0" baseline="0" noProof="0" dirty="0">
              <a:ln>
                <a:noFill/>
              </a:ln>
              <a:solidFill>
                <a:srgbClr val="FFC000"/>
              </a:solidFill>
              <a:effectLst/>
              <a:uLnTx/>
              <a:uFillTx/>
              <a:latin typeface="Times New Roman" pitchFamily="18" charset="0"/>
              <a:ea typeface="+mj-ea"/>
              <a:cs typeface="Times New Roman" pitchFamily="18" charset="0"/>
            </a:endParaRPr>
          </a:p>
        </p:txBody>
      </p:sp>
    </p:spTree>
    <p:extLst>
      <p:ext uri="{BB962C8B-B14F-4D97-AF65-F5344CB8AC3E}">
        <p14:creationId xmlns:p14="http://schemas.microsoft.com/office/powerpoint/2010/main" val="4225546885"/>
      </p:ext>
    </p:extLst>
  </p:cSld>
  <p:clrMapOvr>
    <a:masterClrMapping/>
  </p:clrMapOvr>
</p:sld>
</file>

<file path=ppt/slides/slide90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4CB7CB1A-3914-455B-9B65-712B06BE4AFF}"/>
              </a:ext>
            </a:extLst>
          </p:cNvPr>
          <p:cNvSpPr txBox="1"/>
          <p:nvPr/>
        </p:nvSpPr>
        <p:spPr>
          <a:xfrm>
            <a:off x="-188259" y="4398995"/>
            <a:ext cx="9399494" cy="2400657"/>
          </a:xfrm>
          <a:prstGeom prst="rect">
            <a:avLst/>
          </a:prstGeom>
          <a:noFill/>
        </p:spPr>
        <p:txBody>
          <a:bodyPr vert="horz" wrap="square" rtlCol="0">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EG" sz="3000" b="1" i="0" u="none" strike="noStrike" kern="1200" cap="none" spc="0" normalizeH="0" baseline="0" noProof="0" dirty="0">
                <a:ln>
                  <a:noFill/>
                </a:ln>
                <a:solidFill>
                  <a:srgbClr val="FFFFFF"/>
                </a:solidFill>
                <a:effectLst/>
                <a:uLnTx/>
                <a:uFillTx/>
                <a:latin typeface="Calibri"/>
                <a:ea typeface="+mn-ea"/>
                <a:cs typeface="Times New Roman" panose="02020603050405020304" pitchFamily="18" charset="0"/>
              </a:rPr>
              <a:t>ففي هذه ائتوا واستشفوا ، وليس في يوم السبت فأجابه الرب وقال : يا مرائي ألا يحل كل واحد منكم في السبت ثوره أو حماره من المذود ويمضي به ويسقيه وهذه ، وهي ابنة إبراهيم ، قد ربطها الشيطان ثماني عشرة سنة، أما كان ينبغي أن تحل من هذا الرباط في يوم السبت وإذ قال هذا أخجل جميع الذين كانوا يعاندونه ، وفرح كل الجمع بجميع الأعمال المجيدة الكائنة منه.</a:t>
            </a:r>
            <a:endParaRPr kumimoji="0" lang="en-GB" sz="3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4245450867"/>
      </p:ext>
    </p:extLst>
  </p:cSld>
  <p:clrMapOvr>
    <a:masterClrMapping/>
  </p:clrMapOvr>
</p:sld>
</file>

<file path=ppt/slides/slide9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709090431"/>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sld>
</file>

<file path=ppt/slides/slide9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1277471" y="0"/>
            <a:ext cx="1277471" cy="806824"/>
          </a:xfrm>
        </p:spPr>
        <p:txBody>
          <a:bodyPr/>
          <a:lstStyle/>
          <a:p>
            <a:pPr algn="ctr" rtl="1"/>
            <a:r>
              <a:rPr lang="ar-EG" sz="4400" b="1" u="sng" dirty="0">
                <a:solidFill>
                  <a:srgbClr val="FFC000"/>
                </a:solidFill>
              </a:rPr>
              <a:t>4 بابه</a:t>
            </a:r>
            <a:endParaRPr lang="en-GB" sz="4400"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F15349BF-00F0-46C4-AC5B-7058AF6B1E51}"/>
              </a:ext>
            </a:extLst>
          </p:cNvPr>
          <p:cNvSpPr txBox="1"/>
          <p:nvPr/>
        </p:nvSpPr>
        <p:spPr>
          <a:xfrm>
            <a:off x="0" y="4824007"/>
            <a:ext cx="9144000" cy="1323439"/>
          </a:xfrm>
          <a:prstGeom prst="rect">
            <a:avLst/>
          </a:prstGeom>
          <a:noFill/>
        </p:spPr>
        <p:txBody>
          <a:bodyPr wrap="square" rtlCol="0">
            <a:spAutoFit/>
          </a:bodyPr>
          <a:lstStyle/>
          <a:p>
            <a:pPr marL="0" marR="0" lvl="0" indent="0" algn="ctr" defTabSz="914400" rtl="1" eaLnBrk="0" fontAlgn="base" latinLnBrk="0" hangingPunct="0">
              <a:lnSpc>
                <a:spcPct val="100000"/>
              </a:lnSpc>
              <a:spcBef>
                <a:spcPct val="20000"/>
              </a:spcBef>
              <a:spcAft>
                <a:spcPct val="0"/>
              </a:spcAft>
              <a:buClrTx/>
              <a:buSzTx/>
              <a:buFontTx/>
              <a:buNone/>
              <a:tabLst/>
              <a:defRPr/>
            </a:pPr>
            <a:r>
              <a:rPr kumimoji="0" lang="ar-EG" sz="8000" b="1" i="0" u="none" strike="noStrike" kern="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13 برمهات</a:t>
            </a:r>
            <a:endParaRPr kumimoji="0" lang="en-GB" sz="8000" b="1" i="0" u="sng" strike="noStrike" kern="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1304426523"/>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58231845"/>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1815353" y="1"/>
            <a:ext cx="1815353" cy="806824"/>
          </a:xfrm>
        </p:spPr>
        <p:txBody>
          <a:bodyPr/>
          <a:lstStyle/>
          <a:p>
            <a:pPr algn="ctr" rtl="1"/>
            <a:r>
              <a:rPr lang="ar-EG" sz="4400" b="1" u="sng" dirty="0">
                <a:solidFill>
                  <a:srgbClr val="FFC000"/>
                </a:solidFill>
              </a:rPr>
              <a:t>5 بابه</a:t>
            </a:r>
            <a:endParaRPr lang="en-GB" sz="4400" b="1" u="sng" dirty="0">
              <a:solidFill>
                <a:srgbClr val="FFC000"/>
              </a:solidFill>
            </a:endParaRPr>
          </a:p>
        </p:txBody>
      </p:sp>
      <p:sp>
        <p:nvSpPr>
          <p:cNvPr id="4" name="TextBox 3">
            <a:extLst>
              <a:ext uri="{FF2B5EF4-FFF2-40B4-BE49-F238E27FC236}">
                <a16:creationId xmlns:a16="http://schemas.microsoft.com/office/drawing/2014/main" id="{CDFDEE6D-FAD9-44AA-A0E6-F435C804EB0C}"/>
              </a:ext>
            </a:extLst>
          </p:cNvPr>
          <p:cNvSpPr txBox="1"/>
          <p:nvPr/>
        </p:nvSpPr>
        <p:spPr>
          <a:xfrm>
            <a:off x="0" y="4824007"/>
            <a:ext cx="8407774" cy="1323439"/>
          </a:xfrm>
          <a:prstGeom prst="rect">
            <a:avLst/>
          </a:prstGeom>
          <a:noFill/>
        </p:spPr>
        <p:txBody>
          <a:bodyPr wrap="square" rtlCol="0">
            <a:spAutoFit/>
          </a:bodyPr>
          <a:lstStyle/>
          <a:p>
            <a:pPr marL="0" marR="0" lvl="0" indent="0" algn="ctr" defTabSz="457200" rtl="1" eaLnBrk="1" fontAlgn="auto" latinLnBrk="0" hangingPunct="1">
              <a:lnSpc>
                <a:spcPct val="100000"/>
              </a:lnSpc>
              <a:spcBef>
                <a:spcPts val="0"/>
              </a:spcBef>
              <a:spcAft>
                <a:spcPts val="0"/>
              </a:spcAft>
              <a:buClrTx/>
              <a:buSzTx/>
              <a:buFontTx/>
              <a:buNone/>
              <a:tabLst/>
              <a:defRPr/>
            </a:pPr>
            <a:endParaRPr kumimoji="0" lang="en-GB" sz="8000" b="1"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
        <p:nvSpPr>
          <p:cNvPr id="9" name="TextBox 8">
            <a:hlinkClick r:id="rId2" action="ppaction://hlinksldjump"/>
            <a:extLst>
              <a:ext uri="{FF2B5EF4-FFF2-40B4-BE49-F238E27FC236}">
                <a16:creationId xmlns:a16="http://schemas.microsoft.com/office/drawing/2014/main" id="{42ADB5C5-4B62-4AF2-8BE5-A798BB8240A1}"/>
              </a:ext>
            </a:extLst>
          </p:cNvPr>
          <p:cNvSpPr txBox="1"/>
          <p:nvPr/>
        </p:nvSpPr>
        <p:spPr>
          <a:xfrm>
            <a:off x="0" y="4794299"/>
            <a:ext cx="9144000" cy="1323439"/>
          </a:xfrm>
          <a:prstGeom prst="rect">
            <a:avLst/>
          </a:prstGeom>
          <a:noFill/>
        </p:spPr>
        <p:txBody>
          <a:bodyPr wrap="square" rtlCol="0">
            <a:spAutoFit/>
          </a:bodyPr>
          <a:lstStyle/>
          <a:p>
            <a:pPr marL="0" marR="0" lvl="0" indent="0" algn="ctr" defTabSz="914400" rtl="1" eaLnBrk="0" fontAlgn="base" latinLnBrk="0" hangingPunct="0">
              <a:lnSpc>
                <a:spcPct val="100000"/>
              </a:lnSpc>
              <a:spcBef>
                <a:spcPct val="20000"/>
              </a:spcBef>
              <a:spcAft>
                <a:spcPct val="0"/>
              </a:spcAft>
              <a:buClrTx/>
              <a:buSzTx/>
              <a:buFontTx/>
              <a:buNone/>
              <a:tabLst/>
              <a:defRPr/>
            </a:pPr>
            <a:r>
              <a:rPr kumimoji="0" lang="ar-EG" sz="8000" b="1" i="0" u="none" strike="noStrike" kern="0" cap="none" spc="0" normalizeH="0" baseline="0" noProof="0" dirty="0">
                <a:ln>
                  <a:noFill/>
                </a:ln>
                <a:solidFill>
                  <a:prstClr val="white"/>
                </a:solidFill>
                <a:effectLst/>
                <a:uLnTx/>
                <a:uFillTx/>
                <a:latin typeface="Calibri"/>
                <a:ea typeface="+mn-ea"/>
                <a:cs typeface="Arial" panose="020B0604020202020204" pitchFamily="34" charset="0"/>
              </a:rPr>
              <a:t>تقرأ فصول </a:t>
            </a:r>
            <a:r>
              <a:rPr kumimoji="0" lang="ar-EG" sz="8000" b="1" i="0" u="sng" strike="noStrike" kern="0" cap="none" spc="0" normalizeH="0" baseline="0" noProof="0" dirty="0">
                <a:ln>
                  <a:noFill/>
                </a:ln>
                <a:solidFill>
                  <a:srgbClr val="FFC000"/>
                </a:solidFill>
                <a:effectLst/>
                <a:uLnTx/>
                <a:uFillTx/>
                <a:latin typeface="Calibri"/>
                <a:ea typeface="+mn-ea"/>
                <a:cs typeface="Arial" panose="020B0604020202020204" pitchFamily="34" charset="0"/>
              </a:rPr>
              <a:t>17 هاتور</a:t>
            </a:r>
            <a:endParaRPr kumimoji="0" lang="en-GB" sz="8000" b="1" i="0" u="sng" strike="noStrike" kern="0" cap="none" spc="0" normalizeH="0" baseline="0" noProof="0" dirty="0">
              <a:ln>
                <a:noFill/>
              </a:ln>
              <a:solidFill>
                <a:srgbClr val="FFC000"/>
              </a:solidFill>
              <a:effectLst/>
              <a:uLnTx/>
              <a:uFillTx/>
              <a:latin typeface="Calibri"/>
              <a:ea typeface="+mn-ea"/>
              <a:cs typeface="+mn-cs"/>
            </a:endParaRPr>
          </a:p>
        </p:txBody>
      </p:sp>
    </p:spTree>
    <p:extLst>
      <p:ext uri="{BB962C8B-B14F-4D97-AF65-F5344CB8AC3E}">
        <p14:creationId xmlns:p14="http://schemas.microsoft.com/office/powerpoint/2010/main" val="1785311618"/>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976643755"/>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1721224" y="1"/>
            <a:ext cx="1721224" cy="806824"/>
          </a:xfrm>
        </p:spPr>
        <p:txBody>
          <a:bodyPr>
            <a:normAutofit/>
          </a:bodyPr>
          <a:lstStyle/>
          <a:p>
            <a:pPr algn="ctr" rtl="1"/>
            <a:r>
              <a:rPr lang="ar-EG" b="1" u="sng" dirty="0">
                <a:solidFill>
                  <a:srgbClr val="FFC000"/>
                </a:solidFill>
                <a:latin typeface="Times New Roman" panose="02020603050405020304" pitchFamily="18" charset="0"/>
                <a:cs typeface="Times New Roman" panose="02020603050405020304" pitchFamily="18" charset="0"/>
              </a:rPr>
              <a:t>6</a:t>
            </a:r>
            <a:r>
              <a:rPr lang="ar-EG" b="1" u="sng" dirty="0">
                <a:solidFill>
                  <a:srgbClr val="FFC000"/>
                </a:solidFill>
              </a:rPr>
              <a:t> بابه</a:t>
            </a:r>
            <a:endParaRPr lang="en-GB" b="1" u="sng" dirty="0">
              <a:solidFill>
                <a:srgbClr val="FFC000"/>
              </a:solidFill>
            </a:endParaRPr>
          </a:p>
        </p:txBody>
      </p:sp>
      <p:sp>
        <p:nvSpPr>
          <p:cNvPr id="4" name="TextBox 3">
            <a:hlinkClick r:id="rId2" action="ppaction://hlinksldjump"/>
            <a:extLst>
              <a:ext uri="{FF2B5EF4-FFF2-40B4-BE49-F238E27FC236}">
                <a16:creationId xmlns:a16="http://schemas.microsoft.com/office/drawing/2014/main" id="{991C036F-65DD-490E-A99B-544371063533}"/>
              </a:ext>
            </a:extLst>
          </p:cNvPr>
          <p:cNvSpPr txBox="1"/>
          <p:nvPr/>
        </p:nvSpPr>
        <p:spPr>
          <a:xfrm>
            <a:off x="0" y="4824007"/>
            <a:ext cx="9144000" cy="1200329"/>
          </a:xfrm>
          <a:prstGeom prst="rect">
            <a:avLst/>
          </a:prstGeom>
          <a:noFill/>
        </p:spPr>
        <p:txBody>
          <a:bodyPr wrap="square" rtlCol="0">
            <a:spAutoFit/>
          </a:bodyPr>
          <a:lstStyle/>
          <a:p>
            <a:pPr marL="0" marR="0" lvl="0" indent="0" algn="ctr" defTabSz="914400" rtl="1"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ar-EG" sz="8000" b="1" i="0" u="none" strike="noStrike" kern="1200" cap="none" spc="0" normalizeH="0" baseline="0" noProof="0">
                <a:ln>
                  <a:noFill/>
                </a:ln>
                <a:solidFill>
                  <a:prstClr val="white"/>
                </a:solidFill>
                <a:effectLst/>
                <a:uLnTx/>
                <a:uFillTx/>
                <a:latin typeface="Arial" panose="020B0604020202020204" pitchFamily="34" charset="0"/>
                <a:ea typeface="+mn-ea"/>
                <a:cs typeface="Arial" panose="020B0604020202020204" pitchFamily="34" charset="0"/>
              </a:rPr>
              <a:t>تقرأ فصول </a:t>
            </a:r>
            <a:r>
              <a:rPr kumimoji="0" lang="ar-EG" sz="8000" b="1" i="0" u="sng" strike="noStrike" kern="1200" cap="none" spc="0" normalizeH="0" baseline="0" noProof="0">
                <a:ln>
                  <a:noFill/>
                </a:ln>
                <a:solidFill>
                  <a:srgbClr val="FFC000"/>
                </a:solidFill>
                <a:effectLst/>
                <a:uLnTx/>
                <a:uFillTx/>
                <a:latin typeface="Arial" panose="020B0604020202020204" pitchFamily="34" charset="0"/>
                <a:ea typeface="+mn-ea"/>
                <a:cs typeface="Arial" panose="020B0604020202020204" pitchFamily="34" charset="0"/>
              </a:rPr>
              <a:t>30 طوبة</a:t>
            </a:r>
            <a:endParaRPr kumimoji="0" lang="en-GB" sz="8000" b="1" i="0" u="sng" strike="noStrike" kern="1200" cap="none" spc="0" normalizeH="0" baseline="0" noProof="0" dirty="0">
              <a:ln>
                <a:noFill/>
              </a:ln>
              <a:solidFill>
                <a:srgbClr val="FFC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2236366463"/>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628103177"/>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Box 2">
            <a:hlinkClick r:id="rId2" action="ppaction://hlinksldjump"/>
            <a:extLst>
              <a:ext uri="{FF2B5EF4-FFF2-40B4-BE49-F238E27FC236}">
                <a16:creationId xmlns:a16="http://schemas.microsoft.com/office/drawing/2014/main" id="{9248F297-9105-45A4-BF0F-6ECFCBB7B1F6}"/>
              </a:ext>
            </a:extLst>
          </p:cNvPr>
          <p:cNvSpPr txBox="1"/>
          <p:nvPr/>
        </p:nvSpPr>
        <p:spPr>
          <a:xfrm>
            <a:off x="0" y="5007258"/>
            <a:ext cx="9143999" cy="1200329"/>
          </a:xfrm>
          <a:prstGeom prst="rect">
            <a:avLst/>
          </a:prstGeom>
          <a:noFill/>
        </p:spPr>
        <p:txBody>
          <a:bodyPr wrap="square" rtlCol="0">
            <a:spAutoFit/>
          </a:body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ar-EG" sz="8000" b="1" i="0" u="none" strike="noStrike" kern="0" cap="none" spc="0" normalizeH="0" baseline="0" noProof="0" dirty="0">
                <a:ln>
                  <a:noFill/>
                </a:ln>
                <a:solidFill>
                  <a:prstClr val="white"/>
                </a:solidFill>
                <a:effectLst/>
                <a:uLnTx/>
                <a:uFillTx/>
                <a:latin typeface="Calibri"/>
                <a:ea typeface="+mn-ea"/>
                <a:cs typeface="Arial" panose="020B0604020202020204" pitchFamily="34" charset="0"/>
              </a:rPr>
              <a:t>تقرأ فصول </a:t>
            </a:r>
            <a:r>
              <a:rPr kumimoji="0" lang="ar-EG" sz="8000" b="1" i="0" u="sng" strike="noStrike" kern="0" cap="none" spc="0" normalizeH="0" baseline="0" noProof="0" dirty="0">
                <a:ln>
                  <a:noFill/>
                </a:ln>
                <a:solidFill>
                  <a:srgbClr val="FFC000"/>
                </a:solidFill>
                <a:effectLst/>
                <a:uLnTx/>
                <a:uFillTx/>
                <a:latin typeface="Calibri"/>
                <a:ea typeface="+mn-ea"/>
                <a:cs typeface="Arial" panose="020B0604020202020204" pitchFamily="34" charset="0"/>
              </a:rPr>
              <a:t>20 بشنس</a:t>
            </a:r>
            <a:endParaRPr kumimoji="0" lang="en-GB" sz="8000" b="1" i="0" u="sng" strike="noStrike" kern="0" cap="none" spc="0" normalizeH="0" baseline="0" noProof="0" dirty="0">
              <a:ln>
                <a:noFill/>
              </a:ln>
              <a:solidFill>
                <a:srgbClr val="FFC000"/>
              </a:solidFill>
              <a:effectLst/>
              <a:uLnTx/>
              <a:uFillTx/>
              <a:latin typeface="Calibri"/>
              <a:ea typeface="+mn-ea"/>
              <a:cs typeface="+mn-cs"/>
            </a:endParaRPr>
          </a:p>
        </p:txBody>
      </p:sp>
      <p:sp>
        <p:nvSpPr>
          <p:cNvPr id="4" name="Title 3">
            <a:extLst>
              <a:ext uri="{FF2B5EF4-FFF2-40B4-BE49-F238E27FC236}">
                <a16:creationId xmlns:a16="http://schemas.microsoft.com/office/drawing/2014/main" id="{C8BD2164-DA51-48B6-AA06-D7151DB48D05}"/>
              </a:ext>
            </a:extLst>
          </p:cNvPr>
          <p:cNvSpPr>
            <a:spLocks noGrp="1"/>
          </p:cNvSpPr>
          <p:nvPr>
            <p:ph type="title"/>
          </p:nvPr>
        </p:nvSpPr>
        <p:spPr>
          <a:xfrm>
            <a:off x="-1302695" y="0"/>
            <a:ext cx="1302695" cy="764704"/>
          </a:xfrm>
        </p:spPr>
        <p:txBody>
          <a:bodyPr/>
          <a:lstStyle/>
          <a:p>
            <a:r>
              <a:rPr kumimoji="0" lang="ar-EG" sz="4400" b="1" i="0" u="sng" strike="noStrike" kern="1200" cap="none" spc="0" normalizeH="0" baseline="0" noProof="0" dirty="0">
                <a:ln>
                  <a:noFill/>
                </a:ln>
                <a:solidFill>
                  <a:srgbClr val="FFC000"/>
                </a:solidFill>
                <a:effectLst/>
                <a:uLnTx/>
                <a:uFillTx/>
                <a:latin typeface="Times New Roman" panose="02020603050405020304" pitchFamily="18" charset="0"/>
                <a:ea typeface="+mj-ea"/>
                <a:cs typeface="Times New Roman" panose="02020603050405020304" pitchFamily="18" charset="0"/>
              </a:rPr>
              <a:t>7 بابة</a:t>
            </a:r>
            <a:br>
              <a:rPr kumimoji="0" lang="en-GB" sz="4400" b="1" i="0" u="sng" strike="noStrike" kern="1200" cap="none" spc="0" normalizeH="0" baseline="0" noProof="0" dirty="0">
                <a:ln>
                  <a:noFill/>
                </a:ln>
                <a:solidFill>
                  <a:srgbClr val="FFC000"/>
                </a:solidFill>
                <a:effectLst/>
                <a:uLnTx/>
                <a:uFillTx/>
                <a:latin typeface="Times New Roman" panose="02020603050405020304" pitchFamily="18" charset="0"/>
                <a:ea typeface="+mj-ea"/>
                <a:cs typeface="+mj-cs"/>
              </a:rPr>
            </a:br>
            <a:endParaRPr lang="en-GB" dirty="0"/>
          </a:p>
        </p:txBody>
      </p:sp>
    </p:spTree>
    <p:extLst>
      <p:ext uri="{BB962C8B-B14F-4D97-AF65-F5344CB8AC3E}">
        <p14:creationId xmlns:p14="http://schemas.microsoft.com/office/powerpoint/2010/main" val="4092493469"/>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595996130"/>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8FC6-9798-4A45-87D6-2104F8666F75}"/>
              </a:ext>
            </a:extLst>
          </p:cNvPr>
          <p:cNvSpPr>
            <a:spLocks noGrp="1"/>
          </p:cNvSpPr>
          <p:nvPr>
            <p:ph type="title"/>
          </p:nvPr>
        </p:nvSpPr>
        <p:spPr>
          <a:xfrm>
            <a:off x="-1398494" y="1"/>
            <a:ext cx="1398495" cy="806824"/>
          </a:xfrm>
        </p:spPr>
        <p:txBody>
          <a:bodyPr/>
          <a:lstStyle/>
          <a:p>
            <a:pPr algn="ctr" rtl="1"/>
            <a:r>
              <a:rPr lang="ar-EG" sz="4800" b="1" u="sng" dirty="0">
                <a:solidFill>
                  <a:srgbClr val="FFC000"/>
                </a:solidFill>
              </a:rPr>
              <a:t>8 بابة</a:t>
            </a:r>
            <a:endParaRPr lang="en-GB" sz="4800" b="1" u="sng" dirty="0">
              <a:solidFill>
                <a:srgbClr val="FFC000"/>
              </a:solidFill>
            </a:endParaRPr>
          </a:p>
        </p:txBody>
      </p:sp>
      <p:sp>
        <p:nvSpPr>
          <p:cNvPr id="6" name="TextBox 5">
            <a:hlinkClick r:id="rId2" action="ppaction://hlinksldjump"/>
            <a:extLst>
              <a:ext uri="{FF2B5EF4-FFF2-40B4-BE49-F238E27FC236}">
                <a16:creationId xmlns:a16="http://schemas.microsoft.com/office/drawing/2014/main" id="{ADA2639C-0E3C-452C-B084-59D20501ADC5}"/>
              </a:ext>
            </a:extLst>
          </p:cNvPr>
          <p:cNvSpPr txBox="1"/>
          <p:nvPr/>
        </p:nvSpPr>
        <p:spPr>
          <a:xfrm>
            <a:off x="0" y="4784339"/>
            <a:ext cx="9144000" cy="1323439"/>
          </a:xfrm>
          <a:prstGeom prst="rect">
            <a:avLst/>
          </a:prstGeom>
          <a:noFill/>
        </p:spPr>
        <p:txBody>
          <a:bodyPr wrap="square" rtlCol="0">
            <a:spAutoFit/>
          </a:bodyPr>
          <a:lstStyle/>
          <a:p>
            <a:pPr marL="0" marR="0" lvl="0" indent="0" algn="ctr" defTabSz="914400" rtl="1" eaLnBrk="0" fontAlgn="base" latinLnBrk="0" hangingPunct="0">
              <a:lnSpc>
                <a:spcPct val="100000"/>
              </a:lnSpc>
              <a:spcBef>
                <a:spcPct val="20000"/>
              </a:spcBef>
              <a:spcAft>
                <a:spcPct val="0"/>
              </a:spcAft>
              <a:buClrTx/>
              <a:buSzTx/>
              <a:buFontTx/>
              <a:buNone/>
              <a:tabLst/>
              <a:defRPr/>
            </a:pPr>
            <a:r>
              <a:rPr kumimoji="0" lang="ar-EG" sz="8000" b="1" i="0" u="none" strike="noStrike" kern="0" cap="none" spc="0" normalizeH="0" baseline="0" noProof="0" dirty="0">
                <a:ln>
                  <a:noFill/>
                </a:ln>
                <a:solidFill>
                  <a:prstClr val="white"/>
                </a:solidFill>
                <a:effectLst/>
                <a:uLnTx/>
                <a:uFillTx/>
                <a:latin typeface="Calibri"/>
                <a:ea typeface="+mn-ea"/>
                <a:cs typeface="Arial" panose="020B0604020202020204" pitchFamily="34" charset="0"/>
              </a:rPr>
              <a:t>تقرأ فصول </a:t>
            </a:r>
            <a:r>
              <a:rPr kumimoji="0" lang="ar-EG" sz="8000" b="1" i="0" u="sng" strike="noStrike" kern="0" cap="none" spc="0" normalizeH="0" baseline="0" noProof="0" dirty="0">
                <a:ln>
                  <a:noFill/>
                </a:ln>
                <a:solidFill>
                  <a:srgbClr val="FFC000"/>
                </a:solidFill>
                <a:effectLst/>
                <a:uLnTx/>
                <a:uFillTx/>
                <a:latin typeface="Calibri"/>
                <a:ea typeface="+mn-ea"/>
                <a:cs typeface="Arial" panose="020B0604020202020204" pitchFamily="34" charset="0"/>
              </a:rPr>
              <a:t>25 هاتور</a:t>
            </a:r>
            <a:endParaRPr kumimoji="0" lang="en-GB" sz="8000" b="1" i="0" u="sng" strike="noStrike" kern="0" cap="none" spc="0" normalizeH="0" baseline="0" noProof="0" dirty="0">
              <a:ln>
                <a:noFill/>
              </a:ln>
              <a:solidFill>
                <a:srgbClr val="FFC000"/>
              </a:solidFill>
              <a:effectLst/>
              <a:uLnTx/>
              <a:uFillTx/>
              <a:latin typeface="Calibri"/>
              <a:ea typeface="+mn-ea"/>
              <a:cs typeface="+mn-cs"/>
            </a:endParaRPr>
          </a:p>
        </p:txBody>
      </p:sp>
    </p:spTree>
    <p:extLst>
      <p:ext uri="{BB962C8B-B14F-4D97-AF65-F5344CB8AC3E}">
        <p14:creationId xmlns:p14="http://schemas.microsoft.com/office/powerpoint/2010/main" val="11104136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ppt/theme/theme3.xml><?xml version="1.0" encoding="utf-8"?>
<a:theme xmlns:a="http://schemas.openxmlformats.org/drawingml/2006/main" name="simple">
  <a:themeElements>
    <a:clrScheme name="1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1" eaLnBrk="1" fontAlgn="base" latinLnBrk="0" hangingPunct="1">
          <a:lnSpc>
            <a:spcPct val="100000"/>
          </a:lnSpc>
          <a:spcBef>
            <a:spcPct val="0"/>
          </a:spcBef>
          <a:spcAft>
            <a:spcPct val="0"/>
          </a:spcAft>
          <a:buClrTx/>
          <a:buSzTx/>
          <a:buFontTx/>
          <a:buNone/>
          <a:tabLst/>
          <a:defRPr kumimoji="0" lang="ar-SA" sz="1800" b="0" i="0" u="none" strike="noStrike" cap="none" normalizeH="0" baseline="0" smtClean="0">
            <a:ln>
              <a:noFill/>
            </a:ln>
            <a:solidFill>
              <a:schemeClr val="tx1"/>
            </a:solidFill>
            <a:effectLst/>
            <a:latin typeface="Arial" charset="0"/>
            <a:cs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1" eaLnBrk="1" fontAlgn="base" latinLnBrk="0" hangingPunct="1">
          <a:lnSpc>
            <a:spcPct val="100000"/>
          </a:lnSpc>
          <a:spcBef>
            <a:spcPct val="0"/>
          </a:spcBef>
          <a:spcAft>
            <a:spcPct val="0"/>
          </a:spcAft>
          <a:buClrTx/>
          <a:buSzTx/>
          <a:buFontTx/>
          <a:buNone/>
          <a:tabLst/>
          <a:defRPr kumimoji="0" lang="ar-SA" sz="1800" b="0" i="0" u="none" strike="noStrike" cap="none" normalizeH="0" baseline="0" smtClean="0">
            <a:ln>
              <a:noFill/>
            </a:ln>
            <a:solidFill>
              <a:schemeClr val="tx1"/>
            </a:solidFill>
            <a:effectLst/>
            <a:latin typeface="Arial" charset="0"/>
            <a:cs typeface="Arial" charset="0"/>
          </a:defRPr>
        </a:defPPr>
      </a:lstStyle>
    </a:lnDef>
  </a:objectDefaults>
  <a:extraClrSchemeLst>
    <a:extraClrScheme>
      <a:clrScheme name="1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1_simpl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1" eaLnBrk="1" fontAlgn="base" latinLnBrk="0" hangingPunct="1">
          <a:lnSpc>
            <a:spcPct val="100000"/>
          </a:lnSpc>
          <a:spcBef>
            <a:spcPct val="0"/>
          </a:spcBef>
          <a:spcAft>
            <a:spcPct val="0"/>
          </a:spcAft>
          <a:buClrTx/>
          <a:buSzTx/>
          <a:buFontTx/>
          <a:buNone/>
          <a:tabLst/>
          <a:defRPr kumimoji="0" lang="ar-SA" sz="1800" b="0" i="0" u="none" strike="noStrike" cap="none" normalizeH="0" baseline="0" smtClean="0">
            <a:ln>
              <a:noFill/>
            </a:ln>
            <a:solidFill>
              <a:schemeClr val="tx1"/>
            </a:solidFill>
            <a:effectLst/>
            <a:latin typeface="Arial" charset="0"/>
            <a:cs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1" eaLnBrk="1" fontAlgn="base" latinLnBrk="0" hangingPunct="1">
          <a:lnSpc>
            <a:spcPct val="100000"/>
          </a:lnSpc>
          <a:spcBef>
            <a:spcPct val="0"/>
          </a:spcBef>
          <a:spcAft>
            <a:spcPct val="0"/>
          </a:spcAft>
          <a:buClrTx/>
          <a:buSzTx/>
          <a:buFontTx/>
          <a:buNone/>
          <a:tabLst/>
          <a:defRPr kumimoji="0" lang="ar-SA" sz="1800" b="0" i="0" u="none" strike="noStrike" cap="none" normalizeH="0" baseline="0" smtClean="0">
            <a:ln>
              <a:noFill/>
            </a:ln>
            <a:solidFill>
              <a:schemeClr val="tx1"/>
            </a:solidFill>
            <a:effectLst/>
            <a:latin typeface="Arial" charset="0"/>
            <a:cs typeface="Arial" charset="0"/>
          </a:defRPr>
        </a:defPPr>
      </a:lstStyle>
    </a:lnDef>
  </a:objectDefaults>
  <a:extraClrSchemeLst>
    <a:extraClrScheme>
      <a:clrScheme name="1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TotalTime>
  <Words>14958</Words>
  <Application>Microsoft Office PowerPoint</Application>
  <PresentationFormat>On-screen Show (4:3)</PresentationFormat>
  <Paragraphs>1475</Paragraphs>
  <Slides>905</Slides>
  <Notes>47</Notes>
  <HiddenSlides>536</HiddenSlides>
  <MMClips>0</MMClips>
  <ScaleCrop>false</ScaleCrop>
  <HeadingPairs>
    <vt:vector size="6" baseType="variant">
      <vt:variant>
        <vt:lpstr>Fonts Used</vt:lpstr>
      </vt:variant>
      <vt:variant>
        <vt:i4>7</vt:i4>
      </vt:variant>
      <vt:variant>
        <vt:lpstr>Theme</vt:lpstr>
      </vt:variant>
      <vt:variant>
        <vt:i4>4</vt:i4>
      </vt:variant>
      <vt:variant>
        <vt:lpstr>Slide Titles</vt:lpstr>
      </vt:variant>
      <vt:variant>
        <vt:i4>905</vt:i4>
      </vt:variant>
    </vt:vector>
  </HeadingPairs>
  <TitlesOfParts>
    <vt:vector size="916" baseType="lpstr">
      <vt:lpstr>Arabic Typesetting</vt:lpstr>
      <vt:lpstr>Arial</vt:lpstr>
      <vt:lpstr>Calibri</vt:lpstr>
      <vt:lpstr>Calibri Light</vt:lpstr>
      <vt:lpstr>CS Avva Shenouda</vt:lpstr>
      <vt:lpstr>CS New Athanasius</vt:lpstr>
      <vt:lpstr>Times New Roman</vt:lpstr>
      <vt:lpstr>Office Theme</vt:lpstr>
      <vt:lpstr>1_Office Theme</vt:lpstr>
      <vt:lpstr>simple</vt:lpstr>
      <vt:lpstr>1_simple</vt:lpstr>
      <vt:lpstr>PowerPoint Presentation</vt:lpstr>
      <vt:lpstr>PowerPoint Presentation</vt:lpstr>
      <vt:lpstr>1 توت</vt:lpstr>
      <vt:lpstr>الإنجيل من بشارة مُعلمنا متى ( 13 : 44 ـ 52 )</vt:lpstr>
      <vt:lpstr>PowerPoint Presentation</vt:lpstr>
      <vt:lpstr>PowerPoint Presentation</vt:lpstr>
      <vt:lpstr>2 توت</vt:lpstr>
      <vt:lpstr>الإنجيل من بشارة مُعلمنا متى ( 14 : 1 ـ 12 )</vt:lpstr>
      <vt:lpstr>PowerPoint Presentation</vt:lpstr>
      <vt:lpstr>PowerPoint Presentation</vt:lpstr>
      <vt:lpstr>3 توت</vt:lpstr>
      <vt:lpstr>PowerPoint Presentation</vt:lpstr>
      <vt:lpstr>4 توت</vt:lpstr>
      <vt:lpstr>PowerPoint Presentation</vt:lpstr>
      <vt:lpstr>5 توت</vt:lpstr>
      <vt:lpstr>PowerPoint Presentation</vt:lpstr>
      <vt:lpstr>6 توت</vt:lpstr>
      <vt:lpstr>PowerPoint Presentation</vt:lpstr>
      <vt:lpstr>7 توت</vt:lpstr>
      <vt:lpstr>PowerPoint Presentation</vt:lpstr>
      <vt:lpstr>8 توت</vt:lpstr>
      <vt:lpstr>PowerPoint Presentation</vt:lpstr>
      <vt:lpstr>PowerPoint Presentation</vt:lpstr>
      <vt:lpstr>PowerPoint Presentation</vt:lpstr>
      <vt:lpstr>PowerPoint Presentation</vt:lpstr>
      <vt:lpstr>PowerPoint Presentation</vt:lpstr>
      <vt:lpstr>9 توت</vt:lpstr>
      <vt:lpstr>PowerPoint Presentation</vt:lpstr>
      <vt:lpstr>10 توت</vt:lpstr>
      <vt:lpstr>PowerPoint Presentation</vt:lpstr>
      <vt:lpstr>11 توت</vt:lpstr>
      <vt:lpstr>PowerPoint Presentation</vt:lpstr>
      <vt:lpstr>12 توت</vt:lpstr>
      <vt:lpstr>PowerPoint Presentation</vt:lpstr>
      <vt:lpstr>13 توت</vt:lpstr>
      <vt:lpstr>PowerPoint Presentation</vt:lpstr>
      <vt:lpstr>14 توت</vt:lpstr>
      <vt:lpstr>PowerPoint Presentation</vt:lpstr>
      <vt:lpstr>15 توت</vt:lpstr>
      <vt:lpstr>PowerPoint Presentation</vt:lpstr>
      <vt:lpstr>16 توت</vt:lpstr>
      <vt:lpstr>PowerPoint Presentation</vt:lpstr>
      <vt:lpstr>PowerPoint Presentation</vt:lpstr>
      <vt:lpstr>PowerPoint Presentation</vt:lpstr>
      <vt:lpstr>PowerPoint Presentation</vt:lpstr>
      <vt:lpstr>17 توت</vt:lpstr>
      <vt:lpstr>PowerPoint Presentation</vt:lpstr>
      <vt:lpstr>PowerPoint Presentation</vt:lpstr>
      <vt:lpstr>PowerPoint Presentation</vt:lpstr>
      <vt:lpstr>PowerPoint Presentation</vt:lpstr>
      <vt:lpstr>PowerPoint Presentation</vt:lpstr>
      <vt:lpstr>18 توت</vt:lpstr>
      <vt:lpstr>PowerPoint Presentation</vt:lpstr>
      <vt:lpstr>PowerPoint Presentation</vt:lpstr>
      <vt:lpstr>PowerPoint Presentation</vt:lpstr>
      <vt:lpstr>19 توت</vt:lpstr>
      <vt:lpstr>PowerPoint Presentation</vt:lpstr>
      <vt:lpstr>PowerPoint Presentation</vt:lpstr>
      <vt:lpstr>PowerPoint Presentation</vt:lpstr>
      <vt:lpstr>20 توت</vt:lpstr>
      <vt:lpstr>PowerPoint Presentation</vt:lpstr>
      <vt:lpstr>21 توت</vt:lpstr>
      <vt:lpstr>PowerPoint Presentation</vt:lpstr>
      <vt:lpstr>PowerPoint Presentation</vt:lpstr>
      <vt:lpstr>22 توت</vt:lpstr>
      <vt:lpstr>PowerPoint Presentation</vt:lpstr>
      <vt:lpstr>23 توت</vt:lpstr>
      <vt:lpstr>PowerPoint Presentation</vt:lpstr>
      <vt:lpstr>24 توت</vt:lpstr>
      <vt:lpstr>PowerPoint Presentation</vt:lpstr>
      <vt:lpstr>25 توت</vt:lpstr>
      <vt:lpstr>PowerPoint Presentation</vt:lpstr>
      <vt:lpstr>26 توت</vt:lpstr>
      <vt:lpstr>PowerPoint Presentation</vt:lpstr>
      <vt:lpstr>PowerPoint Presentation</vt:lpstr>
      <vt:lpstr>PowerPoint Presentation</vt:lpstr>
      <vt:lpstr>27 توت</vt:lpstr>
      <vt:lpstr>PowerPoint Presentation</vt:lpstr>
      <vt:lpstr>28 توت</vt:lpstr>
      <vt:lpstr>PowerPoint Presentation</vt:lpstr>
      <vt:lpstr>29 توت</vt:lpstr>
      <vt:lpstr>PowerPoint Presentation</vt:lpstr>
      <vt:lpstr>30 توت</vt:lpstr>
      <vt:lpstr>PowerPoint Presentation</vt:lpstr>
      <vt:lpstr>1 بابه</vt:lpstr>
      <vt:lpstr>PowerPoint Presentation</vt:lpstr>
      <vt:lpstr>2 بابه</vt:lpstr>
      <vt:lpstr>PowerPoint Presentation</vt:lpstr>
      <vt:lpstr>3 بابه</vt:lpstr>
      <vt:lpstr>PowerPoint Presentation</vt:lpstr>
      <vt:lpstr>4 بابه</vt:lpstr>
      <vt:lpstr>PowerPoint Presentation</vt:lpstr>
      <vt:lpstr>5 بابه</vt:lpstr>
      <vt:lpstr>PowerPoint Presentation</vt:lpstr>
      <vt:lpstr>6 بابه</vt:lpstr>
      <vt:lpstr>PowerPoint Presentation</vt:lpstr>
      <vt:lpstr>7 بابة </vt:lpstr>
      <vt:lpstr>PowerPoint Presentation</vt:lpstr>
      <vt:lpstr>8 بابة</vt:lpstr>
      <vt:lpstr>PowerPoint Presentation</vt:lpstr>
      <vt:lpstr>9 بابه</vt:lpstr>
      <vt:lpstr>PowerPoint Presentation</vt:lpstr>
      <vt:lpstr>10 بابه</vt:lpstr>
      <vt:lpstr>PowerPoint Presentation</vt:lpstr>
      <vt:lpstr>11 بابه</vt:lpstr>
      <vt:lpstr>PowerPoint Presentation</vt:lpstr>
      <vt:lpstr>12 بابة</vt:lpstr>
      <vt:lpstr>PowerPoint Presentation</vt:lpstr>
      <vt:lpstr>PowerPoint Presentation</vt:lpstr>
      <vt:lpstr>PowerPoint Presentation</vt:lpstr>
      <vt:lpstr>13 بابة </vt:lpstr>
      <vt:lpstr>PowerPoint Presentation</vt:lpstr>
      <vt:lpstr>14 بابة</vt:lpstr>
      <vt:lpstr>PowerPoint Presentation</vt:lpstr>
      <vt:lpstr>PowerPoint Presentation</vt:lpstr>
      <vt:lpstr>PowerPoint Presentation</vt:lpstr>
      <vt:lpstr>PowerPoint Presentation</vt:lpstr>
      <vt:lpstr>PowerPoint Presentation</vt:lpstr>
      <vt:lpstr>PowerPoint Presentation</vt:lpstr>
      <vt:lpstr>15 بابه</vt:lpstr>
      <vt:lpstr>PowerPoint Presentation</vt:lpstr>
      <vt:lpstr>16 بابة</vt:lpstr>
      <vt:lpstr>PowerPoint Presentation</vt:lpstr>
      <vt:lpstr>17 بابه</vt:lpstr>
      <vt:lpstr>PowerPoint Presentation</vt:lpstr>
      <vt:lpstr>18 بابه</vt:lpstr>
      <vt:lpstr>PowerPoint Presentation</vt:lpstr>
      <vt:lpstr>19 بابه</vt:lpstr>
      <vt:lpstr>PowerPoint Presentation</vt:lpstr>
      <vt:lpstr>20 بابه</vt:lpstr>
      <vt:lpstr>PowerPoint Presentation</vt:lpstr>
      <vt:lpstr>21 بابه</vt:lpstr>
      <vt:lpstr>PowerPoint Presentation</vt:lpstr>
      <vt:lpstr>22 بابه</vt:lpstr>
      <vt:lpstr>PowerPoint Presentation</vt:lpstr>
      <vt:lpstr>PowerPoint Presentation</vt:lpstr>
      <vt:lpstr>PowerPoint Presentation</vt:lpstr>
      <vt:lpstr>23 بابه</vt:lpstr>
      <vt:lpstr>PowerPoint Presentation</vt:lpstr>
      <vt:lpstr>24 بابة</vt:lpstr>
      <vt:lpstr>PowerPoint Presentation</vt:lpstr>
      <vt:lpstr>25 بابة </vt:lpstr>
      <vt:lpstr>PowerPoint Presentation</vt:lpstr>
      <vt:lpstr>26 بابه</vt:lpstr>
      <vt:lpstr>PowerPoint Presentation</vt:lpstr>
      <vt:lpstr>27 بابه</vt:lpstr>
      <vt:lpstr>PowerPoint Presentation</vt:lpstr>
      <vt:lpstr>PowerPoint Presentation</vt:lpstr>
      <vt:lpstr>PowerPoint Presentation</vt:lpstr>
      <vt:lpstr>PowerPoint Presentation</vt:lpstr>
      <vt:lpstr>28 بابة</vt:lpstr>
      <vt:lpstr>PowerPoint Presentation</vt:lpstr>
      <vt:lpstr>29 بابة</vt:lpstr>
      <vt:lpstr>PowerPoint Presentation</vt:lpstr>
      <vt:lpstr>30 بابة</vt:lpstr>
      <vt:lpstr>PowerPoint Presentation</vt:lpstr>
      <vt:lpstr>1 هاتور</vt:lpstr>
      <vt:lpstr>PowerPoint Presentation</vt:lpstr>
      <vt:lpstr>2 هاتور</vt:lpstr>
      <vt:lpstr>PowerPoint Presentation</vt:lpstr>
      <vt:lpstr>3 هاتور</vt:lpstr>
      <vt:lpstr>PowerPoint Presentation</vt:lpstr>
      <vt:lpstr>4 هاتور</vt:lpstr>
      <vt:lpstr>PowerPoint Presentation</vt:lpstr>
      <vt:lpstr>5 هاتور</vt:lpstr>
      <vt:lpstr>PowerPoint Presentation</vt:lpstr>
      <vt:lpstr>6 هاتور</vt:lpstr>
      <vt:lpstr>PowerPoint Presentation</vt:lpstr>
      <vt:lpstr>7 هاتور</vt:lpstr>
      <vt:lpstr>PowerPoint Presentation</vt:lpstr>
      <vt:lpstr>8 هاتور</vt:lpstr>
      <vt:lpstr>PowerPoint Presentation</vt:lpstr>
      <vt:lpstr>PowerPoint Presentation</vt:lpstr>
      <vt:lpstr>PowerPoint Presentation</vt:lpstr>
      <vt:lpstr>9 هاتور</vt:lpstr>
      <vt:lpstr>PowerPoint Presentation</vt:lpstr>
      <vt:lpstr>PowerPoint Presentation</vt:lpstr>
      <vt:lpstr>PowerPoint Presentation</vt:lpstr>
      <vt:lpstr>PowerPoint Presentation</vt:lpstr>
      <vt:lpstr>10 هاتور</vt:lpstr>
      <vt:lpstr>PowerPoint Presentation</vt:lpstr>
      <vt:lpstr>11 هاتور</vt:lpstr>
      <vt:lpstr>PowerPoint Presentation</vt:lpstr>
      <vt:lpstr>12 هاتور</vt:lpstr>
      <vt:lpstr>PowerPoint Presentation</vt:lpstr>
      <vt:lpstr>PowerPoint Presentation</vt:lpstr>
      <vt:lpstr>PowerPoint Presentation</vt:lpstr>
      <vt:lpstr>PowerPoint Presentation</vt:lpstr>
      <vt:lpstr>13 هاتور</vt:lpstr>
      <vt:lpstr>PowerPoint Presentation</vt:lpstr>
      <vt:lpstr>14 هاتور</vt:lpstr>
      <vt:lpstr>PowerPoint Presentation</vt:lpstr>
      <vt:lpstr>15 هاتور</vt:lpstr>
      <vt:lpstr>PowerPoint Presentation</vt:lpstr>
      <vt:lpstr>PowerPoint Presentation</vt:lpstr>
      <vt:lpstr>PowerPoint Presentation</vt:lpstr>
      <vt:lpstr>16 هاتور</vt:lpstr>
      <vt:lpstr>PowerPoint Presentation</vt:lpstr>
      <vt:lpstr>17 هاتور</vt:lpstr>
      <vt:lpstr>PowerPoint Presentation</vt:lpstr>
      <vt:lpstr>PowerPoint Presentation</vt:lpstr>
      <vt:lpstr>PowerPoint Presentation</vt:lpstr>
      <vt:lpstr>PowerPoint Presentation</vt:lpstr>
      <vt:lpstr>PowerPoint Presentation</vt:lpstr>
      <vt:lpstr>18 هاتور</vt:lpstr>
      <vt:lpstr>PowerPoint Presentation</vt:lpstr>
      <vt:lpstr>19 هاتور</vt:lpstr>
      <vt:lpstr>PowerPoint Presentation</vt:lpstr>
      <vt:lpstr>20 هاتور</vt:lpstr>
      <vt:lpstr>PowerPoint Presentation</vt:lpstr>
      <vt:lpstr>21 هاتور</vt:lpstr>
      <vt:lpstr>PowerPoint Presentation</vt:lpstr>
      <vt:lpstr>22 هاتور</vt:lpstr>
      <vt:lpstr>PowerPoint Presentation</vt:lpstr>
      <vt:lpstr>PowerPoint Presentation</vt:lpstr>
      <vt:lpstr>PowerPoint Presentation</vt:lpstr>
      <vt:lpstr>PowerPoint Presentation</vt:lpstr>
      <vt:lpstr>23 هاتور</vt:lpstr>
      <vt:lpstr>PowerPoint Presentation</vt:lpstr>
      <vt:lpstr>24 هاتور</vt:lpstr>
      <vt:lpstr>PowerPoint Presentation</vt:lpstr>
      <vt:lpstr>PowerPoint Presentation</vt:lpstr>
      <vt:lpstr>PowerPoint Presentation</vt:lpstr>
      <vt:lpstr>25 هاتور</vt:lpstr>
      <vt:lpstr>PowerPoint Presentation</vt:lpstr>
      <vt:lpstr>PowerPoint Presentation</vt:lpstr>
      <vt:lpstr>PowerPoint Presentation</vt:lpstr>
      <vt:lpstr>26 هاتور</vt:lpstr>
      <vt:lpstr>PowerPoint Presentation</vt:lpstr>
      <vt:lpstr>27 هاتور</vt:lpstr>
      <vt:lpstr>PowerPoint Presentation</vt:lpstr>
      <vt:lpstr>PowerPoint Presentation</vt:lpstr>
      <vt:lpstr>PowerPoint Presentation</vt:lpstr>
      <vt:lpstr>28 هاتور</vt:lpstr>
      <vt:lpstr>PowerPoint Presentation</vt:lpstr>
      <vt:lpstr>PowerPoint Presentation</vt:lpstr>
      <vt:lpstr>PowerPoint Presentation</vt:lpstr>
      <vt:lpstr>29 هاتور</vt:lpstr>
      <vt:lpstr>PowerPoint Presentation</vt:lpstr>
      <vt:lpstr>PowerPoint Presentation</vt:lpstr>
      <vt:lpstr>PowerPoint Presentation</vt:lpstr>
      <vt:lpstr>PowerPoint Presentation</vt:lpstr>
      <vt:lpstr>30 هاتور</vt:lpstr>
      <vt:lpstr>PowerPoint Presentation</vt:lpstr>
      <vt:lpstr>1 كيهك</vt:lpstr>
      <vt:lpstr>PowerPoint Presentation</vt:lpstr>
      <vt:lpstr>2 كيهك</vt:lpstr>
      <vt:lpstr>PowerPoint Presentation</vt:lpstr>
      <vt:lpstr>3 كيهك</vt:lpstr>
      <vt:lpstr>PowerPoint Presentation</vt:lpstr>
      <vt:lpstr>4 كيهك</vt:lpstr>
      <vt:lpstr>PowerPoint Presentation</vt:lpstr>
      <vt:lpstr>5 كيهك</vt:lpstr>
      <vt:lpstr>PowerPoint Presentation</vt:lpstr>
      <vt:lpstr>6 كيهك</vt:lpstr>
      <vt:lpstr>PowerPoint Presentation</vt:lpstr>
      <vt:lpstr>7 كيهك</vt:lpstr>
      <vt:lpstr>PowerPoint Presentation</vt:lpstr>
      <vt:lpstr>8 كيهك</vt:lpstr>
      <vt:lpstr>PowerPoint Presentation</vt:lpstr>
      <vt:lpstr>9 كيهك</vt:lpstr>
      <vt:lpstr>PowerPoint Presentation</vt:lpstr>
      <vt:lpstr>10 كيهك</vt:lpstr>
      <vt:lpstr>PowerPoint Presentation</vt:lpstr>
      <vt:lpstr>11 كيهك</vt:lpstr>
      <vt:lpstr>PowerPoint Presentation</vt:lpstr>
      <vt:lpstr>PowerPoint Presentation</vt:lpstr>
      <vt:lpstr>PowerPoint Presentation</vt:lpstr>
      <vt:lpstr>13 كيهك</vt:lpstr>
      <vt:lpstr>PowerPoint Presentation</vt:lpstr>
      <vt:lpstr>14 كيهك</vt:lpstr>
      <vt:lpstr>PowerPoint Presentation</vt:lpstr>
      <vt:lpstr>15 كيهك</vt:lpstr>
      <vt:lpstr>PowerPoint Presentation</vt:lpstr>
      <vt:lpstr>16 كيهك</vt:lpstr>
      <vt:lpstr>PowerPoint Presentation</vt:lpstr>
      <vt:lpstr>17 كيهك</vt:lpstr>
      <vt:lpstr>PowerPoint Presentation</vt:lpstr>
      <vt:lpstr>18 كيهك</vt:lpstr>
      <vt:lpstr>PowerPoint Presentation</vt:lpstr>
      <vt:lpstr>19 كيهك</vt:lpstr>
      <vt:lpstr>PowerPoint Presentation</vt:lpstr>
      <vt:lpstr>20 كيهك</vt:lpstr>
      <vt:lpstr>PowerPoint Presentation</vt:lpstr>
      <vt:lpstr>21 كيهك</vt:lpstr>
      <vt:lpstr>PowerPoint Presentation</vt:lpstr>
      <vt:lpstr>22 كيهك</vt:lpstr>
      <vt:lpstr>PowerPoint Presentation</vt:lpstr>
      <vt:lpstr>PowerPoint Presentation</vt:lpstr>
      <vt:lpstr>PowerPoint Presentation</vt:lpstr>
      <vt:lpstr>23 كيهك</vt:lpstr>
      <vt:lpstr>PowerPoint Presentation</vt:lpstr>
      <vt:lpstr>PowerPoint Presentation</vt:lpstr>
      <vt:lpstr>PowerPoint Presentation</vt:lpstr>
      <vt:lpstr>PowerPoint Presentation</vt:lpstr>
      <vt:lpstr>PowerPoint Presentation</vt:lpstr>
      <vt:lpstr>PowerPoint Presentation</vt:lpstr>
      <vt:lpstr>24 كيهك</vt:lpstr>
      <vt:lpstr>PowerPoint Presentation</vt:lpstr>
      <vt:lpstr>25 كيهك</vt:lpstr>
      <vt:lpstr>PowerPoint Presentation</vt:lpstr>
      <vt:lpstr>26 كيهك</vt:lpstr>
      <vt:lpstr>PowerPoint Presentation</vt:lpstr>
      <vt:lpstr>27 كيهك</vt:lpstr>
      <vt:lpstr>PowerPoint Presentation</vt:lpstr>
      <vt:lpstr>28 كيهك</vt:lpstr>
      <vt:lpstr>PowerPoint Presentation</vt:lpstr>
      <vt:lpstr>PowerPoint Presentation</vt:lpstr>
      <vt:lpstr>PowerPoint Presentation</vt:lpstr>
      <vt:lpstr>PowerPoint Presentation</vt:lpstr>
      <vt:lpstr>PowerPoint Presentation</vt:lpstr>
      <vt:lpstr>29 كيهك</vt:lpstr>
      <vt:lpstr>PowerPoint Presentation</vt:lpstr>
      <vt:lpstr>PowerPoint Presentation</vt:lpstr>
      <vt:lpstr>PowerPoint Presentation</vt:lpstr>
      <vt:lpstr>PowerPoint Presentation</vt:lpstr>
      <vt:lpstr>30 كيهك</vt:lpstr>
      <vt:lpstr>PowerPoint Presentation</vt:lpstr>
      <vt:lpstr>PowerPoint Presentation</vt:lpstr>
      <vt:lpstr>PowerPoint Presentation</vt:lpstr>
      <vt:lpstr>1 طوبة</vt:lpstr>
      <vt:lpstr>PowerPoint Presentation</vt:lpstr>
      <vt:lpstr>PowerPoint Presentation</vt:lpstr>
      <vt:lpstr>PowerPoint Presentation</vt:lpstr>
      <vt:lpstr>PowerPoint Presentation</vt:lpstr>
      <vt:lpstr>2 طوبه</vt:lpstr>
      <vt:lpstr>PowerPoint Presentation</vt:lpstr>
      <vt:lpstr>3 طوبة</vt:lpstr>
      <vt:lpstr>PowerPoint Presentation</vt:lpstr>
      <vt:lpstr>PowerPoint Presentation</vt:lpstr>
      <vt:lpstr>PowerPoint Presentation</vt:lpstr>
      <vt:lpstr>4 طوبه</vt:lpstr>
      <vt:lpstr>PowerPoint Presentation</vt:lpstr>
      <vt:lpstr>PowerPoint Presentation</vt:lpstr>
      <vt:lpstr>PowerPoint Presentation</vt:lpstr>
      <vt:lpstr>5 طوبة</vt:lpstr>
      <vt:lpstr>PowerPoint Presentation</vt:lpstr>
      <vt:lpstr>6 طوبة</vt:lpstr>
      <vt:lpstr>PowerPoint Presentation</vt:lpstr>
      <vt:lpstr>PowerPoint Presentation</vt:lpstr>
      <vt:lpstr>PowerPoint Presentation</vt:lpstr>
      <vt:lpstr>7 طوبة</vt:lpstr>
      <vt:lpstr>PowerPoint Presentation</vt:lpstr>
      <vt:lpstr>8 طوبه</vt:lpstr>
      <vt:lpstr>PowerPoint Presentation</vt:lpstr>
      <vt:lpstr>9 طوبة</vt:lpstr>
      <vt:lpstr>PowerPoint Presentation</vt:lpstr>
      <vt:lpstr>10 طوبة</vt:lpstr>
      <vt:lpstr>PowerPoint Presentation</vt:lpstr>
      <vt:lpstr>PowerPoint Presentation</vt:lpstr>
      <vt:lpstr>PowerPoint Presentation</vt:lpstr>
      <vt:lpstr>PowerPoint Presentation</vt:lpstr>
      <vt:lpstr>11 طوبة</vt:lpstr>
      <vt:lpstr>PowerPoint Presentation</vt:lpstr>
      <vt:lpstr>PowerPoint Presentation</vt:lpstr>
      <vt:lpstr>PowerPoint Presentation</vt:lpstr>
      <vt:lpstr>PowerPoint Presentation</vt:lpstr>
      <vt:lpstr>12 طوبة</vt:lpstr>
      <vt:lpstr>PowerPoint Presentation</vt:lpstr>
      <vt:lpstr>PowerPoint Presentation</vt:lpstr>
      <vt:lpstr>13 طوبة</vt:lpstr>
      <vt:lpstr>PowerPoint Presentation</vt:lpstr>
      <vt:lpstr>PowerPoint Presentation</vt:lpstr>
      <vt:lpstr>PowerPoint Presentation</vt:lpstr>
      <vt:lpstr>PowerPoint Presentation</vt:lpstr>
      <vt:lpstr>PowerPoint Presentation</vt:lpstr>
      <vt:lpstr>PowerPoint Presentation</vt:lpstr>
      <vt:lpstr>15 طوبة</vt:lpstr>
      <vt:lpstr>PowerPoint Presentation</vt:lpstr>
      <vt:lpstr>16 طوبة</vt:lpstr>
      <vt:lpstr>PowerPoint Presentation</vt:lpstr>
      <vt:lpstr>17 طوبة</vt:lpstr>
      <vt:lpstr>PowerPoint Presentation</vt:lpstr>
      <vt:lpstr>18 طوبة</vt:lpstr>
      <vt:lpstr>PowerPoint Presentation</vt:lpstr>
      <vt:lpstr>19 طوبة</vt:lpstr>
      <vt:lpstr>PowerPoint Presentation</vt:lpstr>
      <vt:lpstr>20 طوبة</vt:lpstr>
      <vt:lpstr>PowerPoint Presentation</vt:lpstr>
      <vt:lpstr>21 طوبة</vt:lpstr>
      <vt:lpstr>PowerPoint Presentation</vt:lpstr>
      <vt:lpstr>22 طوبة</vt:lpstr>
      <vt:lpstr>PowerPoint Presentation</vt:lpstr>
      <vt:lpstr>PowerPoint Presentation</vt:lpstr>
      <vt:lpstr>PowerPoint Presentation</vt:lpstr>
      <vt:lpstr>PowerPoint Presentation</vt:lpstr>
      <vt:lpstr>23 طوبة</vt:lpstr>
      <vt:lpstr>PowerPoint Presentation</vt:lpstr>
      <vt:lpstr>24 طوبة</vt:lpstr>
      <vt:lpstr>PowerPoint Presentation</vt:lpstr>
      <vt:lpstr>PowerPoint Presentation</vt:lpstr>
      <vt:lpstr>PowerPoint Presentation</vt:lpstr>
      <vt:lpstr>26 طوبة</vt:lpstr>
      <vt:lpstr>PowerPoint Presentation</vt:lpstr>
      <vt:lpstr>PowerPoint Presentation</vt:lpstr>
      <vt:lpstr>PowerPoint Presentation</vt:lpstr>
      <vt:lpstr>27 طوبة</vt:lpstr>
      <vt:lpstr>PowerPoint Presentation</vt:lpstr>
      <vt:lpstr>28 طوبة</vt:lpstr>
      <vt:lpstr>PowerPoint Presentation</vt:lpstr>
      <vt:lpstr>29 طوبة</vt:lpstr>
      <vt:lpstr>PowerPoint Presentation</vt:lpstr>
      <vt:lpstr>30 طوبة</vt:lpstr>
      <vt:lpstr>PowerPoint Presentation</vt:lpstr>
      <vt:lpstr>PowerPoint Presentation</vt:lpstr>
      <vt:lpstr>PowerPoint Presentation</vt:lpstr>
      <vt:lpstr>1 أمشير</vt:lpstr>
      <vt:lpstr>PowerPoint Presentation</vt:lpstr>
      <vt:lpstr>2 أمشير</vt:lpstr>
      <vt:lpstr>PowerPoint Presentation</vt:lpstr>
      <vt:lpstr>PowerPoint Presentation</vt:lpstr>
      <vt:lpstr>PowerPoint Presentation</vt:lpstr>
      <vt:lpstr>PowerPoint Presentation</vt:lpstr>
      <vt:lpstr>PowerPoint Presentation</vt:lpstr>
      <vt:lpstr>4 أمشير</vt:lpstr>
      <vt:lpstr>PowerPoint Presentation</vt:lpstr>
      <vt:lpstr>5 أمشير</vt:lpstr>
      <vt:lpstr>PowerPoint Presentation</vt:lpstr>
      <vt:lpstr>6 أمشير</vt:lpstr>
      <vt:lpstr>PowerPoint Presentation</vt:lpstr>
      <vt:lpstr>7 أمشير</vt:lpstr>
      <vt:lpstr>PowerPoint Presentation</vt:lpstr>
      <vt:lpstr>8 أمشير</vt:lpstr>
      <vt:lpstr>PowerPoint Presentation</vt:lpstr>
      <vt:lpstr>9 أمشير</vt:lpstr>
      <vt:lpstr>PowerPoint Presentation</vt:lpstr>
      <vt:lpstr>10 أمشير</vt:lpstr>
      <vt:lpstr>PowerPoint Presentation</vt:lpstr>
      <vt:lpstr>11 أمشير</vt:lpstr>
      <vt:lpstr>PowerPoint Presentation</vt:lpstr>
      <vt:lpstr>PowerPoint Presentation</vt:lpstr>
      <vt:lpstr>PowerPoint Presentation</vt:lpstr>
      <vt:lpstr>13 أمشير</vt:lpstr>
      <vt:lpstr>PowerPoint Presentation</vt:lpstr>
      <vt:lpstr>14 أمشير</vt:lpstr>
      <vt:lpstr>PowerPoint Presentation</vt:lpstr>
      <vt:lpstr>15 أمشير</vt:lpstr>
      <vt:lpstr>PowerPoint Presentation</vt:lpstr>
      <vt:lpstr>16 أمشير</vt:lpstr>
      <vt:lpstr>PowerPoint Presentation</vt:lpstr>
      <vt:lpstr>17 أمشير</vt:lpstr>
      <vt:lpstr>PowerPoint Presentation</vt:lpstr>
      <vt:lpstr>18 أمشير</vt:lpstr>
      <vt:lpstr>PowerPoint Presentation</vt:lpstr>
      <vt:lpstr>PowerPoint Presentation</vt:lpstr>
      <vt:lpstr>PowerPoint Presentation</vt:lpstr>
      <vt:lpstr>20 أمشير</vt:lpstr>
      <vt:lpstr>PowerPoint Presentation</vt:lpstr>
      <vt:lpstr>21 أمشير</vt:lpstr>
      <vt:lpstr>PowerPoint Presentation</vt:lpstr>
      <vt:lpstr>22 أمشير</vt:lpstr>
      <vt:lpstr>PowerPoint Presentation</vt:lpstr>
      <vt:lpstr>23 أمشير</vt:lpstr>
      <vt:lpstr>PowerPoint Presentation</vt:lpstr>
      <vt:lpstr>24 أمشير</vt:lpstr>
      <vt:lpstr>PowerPoint Presentation</vt:lpstr>
      <vt:lpstr>25 أمشير</vt:lpstr>
      <vt:lpstr>PowerPoint Presentation</vt:lpstr>
      <vt:lpstr>26 أمشير</vt:lpstr>
      <vt:lpstr>PowerPoint Presentation</vt:lpstr>
      <vt:lpstr>27 أمشير</vt:lpstr>
      <vt:lpstr>PowerPoint Presentation</vt:lpstr>
      <vt:lpstr>28 أمشير</vt:lpstr>
      <vt:lpstr>PowerPoint Presentation</vt:lpstr>
      <vt:lpstr>29 أمشير</vt:lpstr>
      <vt:lpstr>PowerPoint Presentation</vt:lpstr>
      <vt:lpstr>30 أمشير</vt:lpstr>
      <vt:lpstr>PowerPoint Presentation</vt:lpstr>
      <vt:lpstr>1 برمهات</vt:lpstr>
      <vt:lpstr>PowerPoint Presentation</vt:lpstr>
      <vt:lpstr>2 برمهات</vt:lpstr>
      <vt:lpstr>PowerPoint Presentation</vt:lpstr>
      <vt:lpstr>3 برمهات</vt:lpstr>
      <vt:lpstr>PowerPoint Presentation</vt:lpstr>
      <vt:lpstr>4 برمهات</vt:lpstr>
      <vt:lpstr>PowerPoint Presentation</vt:lpstr>
      <vt:lpstr>5 برمهات</vt:lpstr>
      <vt:lpstr>PowerPoint Presentation</vt:lpstr>
      <vt:lpstr>6 برمهات</vt:lpstr>
      <vt:lpstr>PowerPoint Presentation</vt:lpstr>
      <vt:lpstr>7 برمهات</vt:lpstr>
      <vt:lpstr>PowerPoint Presentation</vt:lpstr>
      <vt:lpstr>8 برمهات</vt:lpstr>
      <vt:lpstr>PowerPoint Presentation</vt:lpstr>
      <vt:lpstr>PowerPoint Presentation</vt:lpstr>
      <vt:lpstr>PowerPoint Presentation</vt:lpstr>
      <vt:lpstr>10 برمهات</vt:lpstr>
      <vt:lpstr>PowerPoint Presentation</vt:lpstr>
      <vt:lpstr>11 برمهات</vt:lpstr>
      <vt:lpstr>PowerPoint Presentation</vt:lpstr>
      <vt:lpstr>12 برمهات</vt:lpstr>
      <vt:lpstr>PowerPoint Presentation</vt:lpstr>
      <vt:lpstr>13 برمهات</vt:lpstr>
      <vt:lpstr>PowerPoint Presentation</vt:lpstr>
      <vt:lpstr>PowerPoint Presentation</vt:lpstr>
      <vt:lpstr>14 برمهات</vt:lpstr>
      <vt:lpstr>PowerPoint Presentation</vt:lpstr>
      <vt:lpstr>15 برمهات</vt:lpstr>
      <vt:lpstr>PowerPoint Presentation</vt:lpstr>
      <vt:lpstr>16 برمهات</vt:lpstr>
      <vt:lpstr>PowerPoint Presentation</vt:lpstr>
      <vt:lpstr>17 برمهات</vt:lpstr>
      <vt:lpstr>PowerPoint Presentation</vt:lpstr>
      <vt:lpstr>18 برمهات</vt:lpstr>
      <vt:lpstr>PowerPoint Presentation</vt:lpstr>
      <vt:lpstr>19 برمهات</vt:lpstr>
      <vt:lpstr>PowerPoint Presentation</vt:lpstr>
      <vt:lpstr>20 برمهات</vt:lpstr>
      <vt:lpstr>PowerPoint Presentation</vt:lpstr>
      <vt:lpstr>21 برمهات</vt:lpstr>
      <vt:lpstr>PowerPoint Presentation</vt:lpstr>
      <vt:lpstr>22 برمهات</vt:lpstr>
      <vt:lpstr>PowerPoint Presentation</vt:lpstr>
      <vt:lpstr>23 برمهات</vt:lpstr>
      <vt:lpstr>PowerPoint Presentation</vt:lpstr>
      <vt:lpstr>24 برمهات</vt:lpstr>
      <vt:lpstr>PowerPoint Presentation</vt:lpstr>
      <vt:lpstr>25 برمهات</vt:lpstr>
      <vt:lpstr>PowerPoint Presentation</vt:lpstr>
      <vt:lpstr>26 برمهات</vt:lpstr>
      <vt:lpstr>PowerPoint Presentation</vt:lpstr>
      <vt:lpstr>27 برمهات</vt:lpstr>
      <vt:lpstr>PowerPoint Presentation</vt:lpstr>
      <vt:lpstr>28 برمهات</vt:lpstr>
      <vt:lpstr>PowerPoint Presentation</vt:lpstr>
      <vt:lpstr>29 برمهات</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2 برمودة</vt:lpstr>
      <vt:lpstr>PowerPoint Presentation</vt:lpstr>
      <vt:lpstr>3 برمودة</vt:lpstr>
      <vt:lpstr>PowerPoint Presentation</vt:lpstr>
      <vt:lpstr>4 برمودة</vt:lpstr>
      <vt:lpstr>PowerPoint Presentation</vt:lpstr>
      <vt:lpstr>5 برموده</vt:lpstr>
      <vt:lpstr>PowerPoint Presentation</vt:lpstr>
      <vt:lpstr>6 برمودة</vt:lpstr>
      <vt:lpstr>PowerPoint Presentation</vt:lpstr>
      <vt:lpstr>7 برموده</vt:lpstr>
      <vt:lpstr>PowerPoint Presentation</vt:lpstr>
      <vt:lpstr>8 برمودة</vt:lpstr>
      <vt:lpstr>PowerPoint Presentation</vt:lpstr>
      <vt:lpstr>9 برمودة</vt:lpstr>
      <vt:lpstr>PowerPoint Presentation</vt:lpstr>
      <vt:lpstr>PowerPoint Presentation</vt:lpstr>
      <vt:lpstr>PowerPoint Presentation</vt:lpstr>
      <vt:lpstr>11 برمودة</vt:lpstr>
      <vt:lpstr>PowerPoint Presentation</vt:lpstr>
      <vt:lpstr>12 برمودة</vt:lpstr>
      <vt:lpstr>PowerPoint Presentation</vt:lpstr>
      <vt:lpstr>13 برمودة</vt:lpstr>
      <vt:lpstr>PowerPoint Presentation</vt:lpstr>
      <vt:lpstr>14 برمودة</vt:lpstr>
      <vt:lpstr>PowerPoint Presentation</vt:lpstr>
      <vt:lpstr>15 برمودة</vt:lpstr>
      <vt:lpstr>PowerPoint Presentation</vt:lpstr>
      <vt:lpstr>16 برمودة</vt:lpstr>
      <vt:lpstr>PowerPoint Presentation</vt:lpstr>
      <vt:lpstr>17 برمودة</vt:lpstr>
      <vt:lpstr>PowerPoint Presentation</vt:lpstr>
      <vt:lpstr>18 برمودة</vt:lpstr>
      <vt:lpstr>PowerPoint Presentation</vt:lpstr>
      <vt:lpstr>19 برمودة</vt:lpstr>
      <vt:lpstr>PowerPoint Presentation</vt:lpstr>
      <vt:lpstr>20 برمودة</vt:lpstr>
      <vt:lpstr>PowerPoint Presentation</vt:lpstr>
      <vt:lpstr>21 برمودة</vt:lpstr>
      <vt:lpstr>PowerPoint Presentation</vt:lpstr>
      <vt:lpstr>22 برمودة</vt:lpstr>
      <vt:lpstr>PowerPoint Presentation</vt:lpstr>
      <vt:lpstr>23 برمودة</vt:lpstr>
      <vt:lpstr>PowerPoint Presentation</vt:lpstr>
      <vt:lpstr>PowerPoint Presentation</vt:lpstr>
      <vt:lpstr>PowerPoint Presentation</vt:lpstr>
      <vt:lpstr>PowerPoint Presentation</vt:lpstr>
      <vt:lpstr>24 برمودة</vt:lpstr>
      <vt:lpstr>PowerPoint Presentation</vt:lpstr>
      <vt:lpstr>25 برمودة</vt:lpstr>
      <vt:lpstr>PowerPoint Presentation</vt:lpstr>
      <vt:lpstr>26 برمودة</vt:lpstr>
      <vt:lpstr>PowerPoint Presentation</vt:lpstr>
      <vt:lpstr>27 برمودة</vt:lpstr>
      <vt:lpstr>PowerPoint Presentation</vt:lpstr>
      <vt:lpstr>PowerPoint Presentation</vt:lpstr>
      <vt:lpstr>PowerPoint Presentation</vt:lpstr>
      <vt:lpstr>28 برمودة</vt:lpstr>
      <vt:lpstr>PowerPoint Presentation</vt:lpstr>
      <vt:lpstr>29 برمودة</vt:lpstr>
      <vt:lpstr>PowerPoint Presentation</vt:lpstr>
      <vt:lpstr>30 برمودة</vt:lpstr>
      <vt:lpstr>PowerPoint Presentation</vt:lpstr>
      <vt:lpstr>PowerPoint Presentation</vt:lpstr>
      <vt:lpstr>PowerPoint Presentation</vt:lpstr>
      <vt:lpstr>1 بشنس</vt:lpstr>
      <vt:lpstr>PowerPoint Presentation</vt:lpstr>
      <vt:lpstr>PowerPoint Presentation</vt:lpstr>
      <vt:lpstr>PowerPoint Presentation</vt:lpstr>
      <vt:lpstr>2 بشنس</vt:lpstr>
      <vt:lpstr>PowerPoint Presentation</vt:lpstr>
      <vt:lpstr>3 بشنس</vt:lpstr>
      <vt:lpstr>PowerPoint Presentation</vt:lpstr>
      <vt:lpstr>4 بشنس</vt:lpstr>
      <vt:lpstr>PowerPoint Presentation</vt:lpstr>
      <vt:lpstr>5 بشنس</vt:lpstr>
      <vt:lpstr>PowerPoint Presentation</vt:lpstr>
      <vt:lpstr>6 بشنس</vt:lpstr>
      <vt:lpstr>PowerPoint Presentation</vt:lpstr>
      <vt:lpstr>7 بشنس</vt:lpstr>
      <vt:lpstr>PowerPoint Presentation</vt:lpstr>
      <vt:lpstr>8 بشنس</vt:lpstr>
      <vt:lpstr>PowerPoint Presentation</vt:lpstr>
      <vt:lpstr>9 بشنس</vt:lpstr>
      <vt:lpstr>PowerPoint Presentation</vt:lpstr>
      <vt:lpstr>10 بشنس</vt:lpstr>
      <vt:lpstr>PowerPoint Presentation</vt:lpstr>
      <vt:lpstr>PowerPoint Presentation</vt:lpstr>
      <vt:lpstr>PowerPoint Presentation</vt:lpstr>
      <vt:lpstr>11 بشنس</vt:lpstr>
      <vt:lpstr>PowerPoint Presentation</vt:lpstr>
      <vt:lpstr>12 بشنس</vt:lpstr>
      <vt:lpstr>PowerPoint Presentation</vt:lpstr>
      <vt:lpstr>13 بشنس</vt:lpstr>
      <vt:lpstr>PowerPoint Presentation</vt:lpstr>
      <vt:lpstr>14 بشنس</vt:lpstr>
      <vt:lpstr>PowerPoint Presentation</vt:lpstr>
      <vt:lpstr>15 بشنس</vt:lpstr>
      <vt:lpstr>PowerPoint Presentation</vt:lpstr>
      <vt:lpstr>16 بشنس</vt:lpstr>
      <vt:lpstr>PowerPoint Presentation</vt:lpstr>
      <vt:lpstr>17 بشنس</vt:lpstr>
      <vt:lpstr>PowerPoint Presentation</vt:lpstr>
      <vt:lpstr>18 بشنس</vt:lpstr>
      <vt:lpstr>PowerPoint Presentation</vt:lpstr>
      <vt:lpstr>19 بشنس</vt:lpstr>
      <vt:lpstr>PowerPoint Presentation</vt:lpstr>
      <vt:lpstr>20 بشنس</vt:lpstr>
      <vt:lpstr>PowerPoint Presentation</vt:lpstr>
      <vt:lpstr>PowerPoint Presentation</vt:lpstr>
      <vt:lpstr>PowerPoint Presentation</vt:lpstr>
      <vt:lpstr>21 بشنس</vt:lpstr>
      <vt:lpstr>PowerPoint Presentation</vt:lpstr>
      <vt:lpstr>22 بشنس</vt:lpstr>
      <vt:lpstr>PowerPoint Presentation</vt:lpstr>
      <vt:lpstr>23 بشنس</vt:lpstr>
      <vt:lpstr>PowerPoint Presentation</vt:lpstr>
      <vt:lpstr>24 بشنس</vt:lpstr>
      <vt:lpstr>PowerPoint Presentation</vt:lpstr>
      <vt:lpstr>PowerPoint Presentation</vt:lpstr>
      <vt:lpstr>PowerPoint Presentation</vt:lpstr>
      <vt:lpstr>25 بشنس</vt:lpstr>
      <vt:lpstr>PowerPoint Presentation</vt:lpstr>
      <vt:lpstr>26 بشنس</vt:lpstr>
      <vt:lpstr>PowerPoint Presentation</vt:lpstr>
      <vt:lpstr>PowerPoint Presentation</vt:lpstr>
      <vt:lpstr>PowerPoint Presentation</vt:lpstr>
      <vt:lpstr>PowerPoint Presentation</vt:lpstr>
      <vt:lpstr>27 بشنس</vt:lpstr>
      <vt:lpstr>PowerPoint Presentation</vt:lpstr>
      <vt:lpstr>28 بشنس</vt:lpstr>
      <vt:lpstr>PowerPoint Presentation</vt:lpstr>
      <vt:lpstr>29 بشنس</vt:lpstr>
      <vt:lpstr>PowerPoint Presentation</vt:lpstr>
      <vt:lpstr>30 بشنس</vt:lpstr>
      <vt:lpstr>PowerPoint Presentation</vt:lpstr>
      <vt:lpstr>1 بؤونة</vt:lpstr>
      <vt:lpstr>PowerPoint Presentation</vt:lpstr>
      <vt:lpstr>2 بؤونه</vt:lpstr>
      <vt:lpstr>PowerPoint Presentation</vt:lpstr>
      <vt:lpstr>PowerPoint Presentation</vt:lpstr>
      <vt:lpstr>PowerPoint Presentation</vt:lpstr>
      <vt:lpstr>PowerPoint Presentation</vt:lpstr>
      <vt:lpstr>3 بؤونة</vt:lpstr>
      <vt:lpstr>PowerPoint Presentation</vt:lpstr>
      <vt:lpstr>4 بؤونة</vt:lpstr>
      <vt:lpstr>PowerPoint Presentation</vt:lpstr>
      <vt:lpstr>5 بؤونة</vt:lpstr>
      <vt:lpstr>PowerPoint Presentation</vt:lpstr>
      <vt:lpstr>6 بؤونة</vt:lpstr>
      <vt:lpstr>PowerPoint Presentation</vt:lpstr>
      <vt:lpstr>7 بؤونة</vt:lpstr>
      <vt:lpstr>PowerPoint Presentation</vt:lpstr>
      <vt:lpstr>8 بؤونة</vt:lpstr>
      <vt:lpstr>PowerPoint Presentation</vt:lpstr>
      <vt:lpstr>9 بؤونه</vt:lpstr>
      <vt:lpstr>PowerPoint Presentation</vt:lpstr>
      <vt:lpstr>10 بؤونة</vt:lpstr>
      <vt:lpstr>PowerPoint Presentation</vt:lpstr>
      <vt:lpstr>11 بؤونة</vt:lpstr>
      <vt:lpstr>PowerPoint Presentation</vt:lpstr>
      <vt:lpstr>12 بؤونة</vt:lpstr>
      <vt:lpstr>PowerPoint Presentation</vt:lpstr>
      <vt:lpstr>13 بؤونة</vt:lpstr>
      <vt:lpstr>PowerPoint Presentation</vt:lpstr>
      <vt:lpstr>14 بؤونة</vt:lpstr>
      <vt:lpstr>PowerPoint Presentation</vt:lpstr>
      <vt:lpstr>15 بؤونة</vt:lpstr>
      <vt:lpstr>PowerPoint Presentation</vt:lpstr>
      <vt:lpstr>16 بؤونة</vt:lpstr>
      <vt:lpstr>PowerPoint Presentation</vt:lpstr>
      <vt:lpstr>PowerPoint Presentation</vt:lpstr>
      <vt:lpstr>PowerPoint Presentation</vt:lpstr>
      <vt:lpstr>17 بؤونة</vt:lpstr>
      <vt:lpstr>PowerPoint Presentation</vt:lpstr>
      <vt:lpstr>18 بؤونة</vt:lpstr>
      <vt:lpstr>PowerPoint Presentation</vt:lpstr>
      <vt:lpstr>19 بؤونة</vt:lpstr>
      <vt:lpstr>PowerPoint Presentation</vt:lpstr>
      <vt:lpstr>20 بؤونة</vt:lpstr>
      <vt:lpstr>PowerPoint Presentation</vt:lpstr>
      <vt:lpstr>21 بؤونة</vt:lpstr>
      <vt:lpstr>PowerPoint Presentation</vt:lpstr>
      <vt:lpstr>22 بؤونة</vt:lpstr>
      <vt:lpstr>PowerPoint Presentation</vt:lpstr>
      <vt:lpstr>23 بؤونة</vt:lpstr>
      <vt:lpstr>PowerPoint Presentation</vt:lpstr>
      <vt:lpstr>24 بؤونة</vt:lpstr>
      <vt:lpstr>PowerPoint Presentation</vt:lpstr>
      <vt:lpstr>25 بؤونة</vt:lpstr>
      <vt:lpstr>PowerPoint Presentation</vt:lpstr>
      <vt:lpstr>26 بؤونة</vt:lpstr>
      <vt:lpstr>PowerPoint Presentation</vt:lpstr>
      <vt:lpstr>27 بؤونة</vt:lpstr>
      <vt:lpstr>PowerPoint Presentation</vt:lpstr>
      <vt:lpstr>28 بؤونة</vt:lpstr>
      <vt:lpstr>PowerPoint Presentation</vt:lpstr>
      <vt:lpstr>PowerPoint Presentation</vt:lpstr>
      <vt:lpstr>PowerPoint Presentation</vt:lpstr>
      <vt:lpstr>30 بؤونه</vt:lpstr>
      <vt:lpstr>PowerPoint Presentation</vt:lpstr>
      <vt:lpstr>PowerPoint Presentation</vt:lpstr>
      <vt:lpstr>PowerPoint Presentation</vt:lpstr>
      <vt:lpstr>1 أبيب</vt:lpstr>
      <vt:lpstr>PowerPoint Presentation</vt:lpstr>
      <vt:lpstr>2 أبيب</vt:lpstr>
      <vt:lpstr>PowerPoint Presentation</vt:lpstr>
      <vt:lpstr>3 أبيب</vt:lpstr>
      <vt:lpstr>PowerPoint Presentation</vt:lpstr>
      <vt:lpstr>PowerPoint Presentation</vt:lpstr>
      <vt:lpstr>PowerPoint Presentation</vt:lpstr>
      <vt:lpstr>4 أبيب</vt:lpstr>
      <vt:lpstr>PowerPoint Presentation</vt:lpstr>
      <vt:lpstr>5 أبيب</vt:lpstr>
      <vt:lpstr>PowerPoint Presentation</vt:lpstr>
      <vt:lpstr>PowerPoint Presentation</vt:lpstr>
      <vt:lpstr>PowerPoint Presentation</vt:lpstr>
      <vt:lpstr>PowerPoint Presentation</vt:lpstr>
      <vt:lpstr>6 أبيب</vt:lpstr>
      <vt:lpstr>PowerPoint Presentation</vt:lpstr>
      <vt:lpstr>7 أبيب</vt:lpstr>
      <vt:lpstr>PowerPoint Presentation</vt:lpstr>
      <vt:lpstr>8 أبيب</vt:lpstr>
      <vt:lpstr>PowerPoint Presentation</vt:lpstr>
      <vt:lpstr>9 أبيب</vt:lpstr>
      <vt:lpstr>PowerPoint Presentation</vt:lpstr>
      <vt:lpstr>10 أبيب</vt:lpstr>
      <vt:lpstr>PowerPoint Presentation</vt:lpstr>
      <vt:lpstr>11 أبيب</vt:lpstr>
      <vt:lpstr>PowerPoint Presentation</vt:lpstr>
      <vt:lpstr>12 أبيب</vt:lpstr>
      <vt:lpstr>PowerPoint Presentation</vt:lpstr>
      <vt:lpstr>13 أبيب</vt:lpstr>
      <vt:lpstr>PowerPoint Presentation</vt:lpstr>
      <vt:lpstr>14 أبيب</vt:lpstr>
      <vt:lpstr>PowerPoint Presentation</vt:lpstr>
      <vt:lpstr>15 أبيب</vt:lpstr>
      <vt:lpstr>PowerPoint Presentation</vt:lpstr>
      <vt:lpstr>16 بشنس</vt:lpstr>
      <vt:lpstr>PowerPoint Presentation</vt:lpstr>
      <vt:lpstr>17 أبيب</vt:lpstr>
      <vt:lpstr>PowerPoint Presentation</vt:lpstr>
      <vt:lpstr>18 أبيب</vt:lpstr>
      <vt:lpstr>PowerPoint Presentation</vt:lpstr>
      <vt:lpstr>19 أبيب</vt:lpstr>
      <vt:lpstr>PowerPoint Presentation</vt:lpstr>
      <vt:lpstr>20 أبيب</vt:lpstr>
      <vt:lpstr>PowerPoint Presentation</vt:lpstr>
      <vt:lpstr>PowerPoint Presentation</vt:lpstr>
      <vt:lpstr>PowerPoint Presentation</vt:lpstr>
      <vt:lpstr>21 أبيب</vt:lpstr>
      <vt:lpstr>PowerPoint Presentation</vt:lpstr>
      <vt:lpstr>22 أبيب</vt:lpstr>
      <vt:lpstr>PowerPoint Presentation</vt:lpstr>
      <vt:lpstr>23 أبيب</vt:lpstr>
      <vt:lpstr>PowerPoint Presentation</vt:lpstr>
      <vt:lpstr>24 أبيب</vt:lpstr>
      <vt:lpstr>PowerPoint Presentation</vt:lpstr>
      <vt:lpstr>25 أبيب</vt:lpstr>
      <vt:lpstr>PowerPoint Presentation</vt:lpstr>
      <vt:lpstr>26 أبيب</vt:lpstr>
      <vt:lpstr>PowerPoint Presentation</vt:lpstr>
      <vt:lpstr>27 أبيب</vt:lpstr>
      <vt:lpstr>PowerPoint Presentation</vt:lpstr>
      <vt:lpstr>28 أبيب</vt:lpstr>
      <vt:lpstr>PowerPoint Presentation</vt:lpstr>
      <vt:lpstr>29 أبيب</vt:lpstr>
      <vt:lpstr>PowerPoint Presentation</vt:lpstr>
      <vt:lpstr>30 أبيب</vt:lpstr>
      <vt:lpstr>PowerPoint Presentation</vt:lpstr>
      <vt:lpstr>1 مسرى</vt:lpstr>
      <vt:lpstr>PowerPoint Presentation</vt:lpstr>
      <vt:lpstr>2 مسرى</vt:lpstr>
      <vt:lpstr>PowerPoint Presentation</vt:lpstr>
      <vt:lpstr>3 مسرى</vt:lpstr>
      <vt:lpstr>PowerPoint Presentation</vt:lpstr>
      <vt:lpstr>PowerPoint Presentation</vt:lpstr>
      <vt:lpstr>4 مسرى</vt:lpstr>
      <vt:lpstr>PowerPoint Presentation</vt:lpstr>
      <vt:lpstr>5 مسرى</vt:lpstr>
      <vt:lpstr>PowerPoint Presentation</vt:lpstr>
      <vt:lpstr>6 مسرى</vt:lpstr>
      <vt:lpstr>PowerPoint Presentation</vt:lpstr>
      <vt:lpstr>7 مسرى</vt:lpstr>
      <vt:lpstr>PowerPoint Presentation</vt:lpstr>
      <vt:lpstr>8 مسرى</vt:lpstr>
      <vt:lpstr>PowerPoint Presentation</vt:lpstr>
      <vt:lpstr>9 مسرى</vt:lpstr>
      <vt:lpstr>PowerPoint Presentation</vt:lpstr>
      <vt:lpstr>10 مسرى</vt:lpstr>
      <vt:lpstr>PowerPoint Presentation</vt:lpstr>
      <vt:lpstr>11 مسرى</vt:lpstr>
      <vt:lpstr>PowerPoint Presentation</vt:lpstr>
      <vt:lpstr>12 مسرى</vt:lpstr>
      <vt:lpstr>PowerPoint Presentation</vt:lpstr>
      <vt:lpstr>13 مسرى</vt:lpstr>
      <vt:lpstr>PowerPoint Presentation</vt:lpstr>
      <vt:lpstr>PowerPoint Presentation</vt:lpstr>
      <vt:lpstr>PowerPoint Presentation</vt:lpstr>
      <vt:lpstr>PowerPoint Presentation</vt:lpstr>
      <vt:lpstr>14 مسرى</vt:lpstr>
      <vt:lpstr>PowerPoint Presentation</vt:lpstr>
      <vt:lpstr>15 مسرى</vt:lpstr>
      <vt:lpstr>PowerPoint Presentation</vt:lpstr>
      <vt:lpstr>16 مسرى</vt:lpstr>
      <vt:lpstr>PowerPoint Presentation</vt:lpstr>
      <vt:lpstr>17 مسرى</vt:lpstr>
      <vt:lpstr>PowerPoint Presentation</vt:lpstr>
      <vt:lpstr>PowerPoint Presentation</vt:lpstr>
      <vt:lpstr>PowerPoint Presentation</vt:lpstr>
      <vt:lpstr>18 مسرى</vt:lpstr>
      <vt:lpstr>PowerPoint Presentation</vt:lpstr>
      <vt:lpstr>19 مسرى</vt:lpstr>
      <vt:lpstr>PowerPoint Presentation</vt:lpstr>
      <vt:lpstr>20 مسرى</vt:lpstr>
      <vt:lpstr>PowerPoint Presentation</vt:lpstr>
      <vt:lpstr>21 مسرى</vt:lpstr>
      <vt:lpstr>PowerPoint Presentation</vt:lpstr>
      <vt:lpstr>22 مسرى</vt:lpstr>
      <vt:lpstr>PowerPoint Presentation</vt:lpstr>
      <vt:lpstr>23 مسرى</vt:lpstr>
      <vt:lpstr>PowerPoint Presentation</vt:lpstr>
      <vt:lpstr>24 مسرى</vt:lpstr>
      <vt:lpstr>PowerPoint Presentation</vt:lpstr>
      <vt:lpstr>25 مسرى</vt:lpstr>
      <vt:lpstr>PowerPoint Presentation</vt:lpstr>
      <vt:lpstr>PowerPoint Presentation</vt:lpstr>
      <vt:lpstr>PowerPoint Presentation</vt:lpstr>
      <vt:lpstr>PowerPoint Presentation</vt:lpstr>
      <vt:lpstr>26 مسرى</vt:lpstr>
      <vt:lpstr>PowerPoint Presentation</vt:lpstr>
      <vt:lpstr>PowerPoint Presentation</vt:lpstr>
      <vt:lpstr>PowerPoint Presentation</vt:lpstr>
      <vt:lpstr>PowerPoint Presentation</vt:lpstr>
      <vt:lpstr>27 مسرى</vt:lpstr>
      <vt:lpstr>PowerPoint Presentation</vt:lpstr>
      <vt:lpstr>28 مسرى</vt:lpstr>
      <vt:lpstr>PowerPoint Presentation</vt:lpstr>
      <vt:lpstr>PowerPoint Presentation</vt:lpstr>
      <vt:lpstr>PowerPoint Presentation</vt:lpstr>
      <vt:lpstr>29 مسرى</vt:lpstr>
      <vt:lpstr>PowerPoint Presentation</vt:lpstr>
      <vt:lpstr>PowerPoint Presentation</vt:lpstr>
      <vt:lpstr>PowerPoint Presentation</vt:lpstr>
      <vt:lpstr>30 مسرى</vt:lpstr>
      <vt:lpstr>PowerPoint Presentation</vt:lpstr>
      <vt:lpstr>PowerPoint Presentation</vt:lpstr>
      <vt:lpstr>PowerPoint Presentation</vt:lpstr>
      <vt:lpstr>1 نسئ</vt:lpstr>
      <vt:lpstr>PowerPoint Presentation</vt:lpstr>
      <vt:lpstr>PowerPoint Presentation</vt:lpstr>
      <vt:lpstr>PowerPoint Presentation</vt:lpstr>
      <vt:lpstr>2 نسئ</vt:lpstr>
      <vt:lpstr>PowerPoint Presentation</vt:lpstr>
      <vt:lpstr>PowerPoint Presentation</vt:lpstr>
      <vt:lpstr>PowerPoint Presentation</vt:lpstr>
      <vt:lpstr>3 نسئ</vt:lpstr>
      <vt:lpstr>PowerPoint Presentation</vt:lpstr>
      <vt:lpstr>PowerPoint Presentation</vt:lpstr>
      <vt:lpstr>PowerPoint Presentation</vt:lpstr>
      <vt:lpstr>4 نسى</vt:lpstr>
      <vt:lpstr>PowerPoint Presentation</vt:lpstr>
      <vt:lpstr>PowerPoint Presentation</vt:lpstr>
      <vt:lpstr>PowerPoint Presentation</vt:lpstr>
      <vt:lpstr>5 نسئ</vt:lpstr>
      <vt:lpstr>PowerPoint Presentation</vt:lpstr>
      <vt:lpstr>6 نسى</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John Wassfy</dc:creator>
  <cp:lastModifiedBy>John Wassfy</cp:lastModifiedBy>
  <cp:revision>8</cp:revision>
  <dcterms:created xsi:type="dcterms:W3CDTF">2024-06-20T00:21:42Z</dcterms:created>
  <dcterms:modified xsi:type="dcterms:W3CDTF">2024-12-31T10:45:13Z</dcterms:modified>
</cp:coreProperties>
</file>