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645C3D-DD1A-48D6-89F7-9E2EE7870C89}">
          <p14:sldIdLst>
            <p14:sldId id="257"/>
            <p14:sldId id="256"/>
          </p14:sldIdLst>
        </p14:section>
        <p14:section name="توت" id="{95BF5864-952A-4617-B382-36B9B6CD9115}">
          <p14:sldIdLst/>
        </p14:section>
        <p14:section name="بابة" id="{3CB90C12-2D67-44CC-8CB0-2787EECA2B7E}">
          <p14:sldIdLst/>
        </p14:section>
        <p14:section name="هاتور" id="{00FE7A13-5AD1-4F15-80F1-6F1F0DB13730}">
          <p14:sldIdLst/>
        </p14:section>
        <p14:section name="كيهك" id="{C27DB448-B496-402E-89D4-365079DF0A78}">
          <p14:sldIdLst/>
        </p14:section>
        <p14:section name="طوبة" id="{4C9F1AE1-6B34-445D-BB02-42992BE73185}">
          <p14:sldIdLst/>
        </p14:section>
        <p14:section name="أمشير" id="{D235379A-8359-4760-A9FA-F76A52B4C115}">
          <p14:sldIdLst/>
        </p14:section>
        <p14:section name="برمهات" id="{0E591613-A7C6-4FD3-9BEC-211AA30524FA}">
          <p14:sldIdLst/>
        </p14:section>
        <p14:section name="برمودة" id="{647F2C0D-663E-4878-8408-5ECA4E39EFB1}">
          <p14:sldIdLst/>
        </p14:section>
        <p14:section name="بشنس" id="{849D2D14-6EBB-418B-A138-F934ECE747D7}">
          <p14:sldIdLst/>
        </p14:section>
        <p14:section name="بؤونة" id="{B7031B5E-F554-4F8E-B031-5292ED5501F7}">
          <p14:sldIdLst/>
        </p14:section>
        <p14:section name="أبيب" id="{A957694A-7C91-40A6-B723-08239DEEEB51}">
          <p14:sldIdLst/>
        </p14:section>
        <p14:section name="مسرى" id="{17335AEF-79BF-437D-B6DF-F4AFAB82D89A}">
          <p14:sldIdLst/>
        </p14:section>
        <p14:section name="النسئ" id="{5CDB7297-1D51-487B-8BF7-E05E2D9A9D6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8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87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5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9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42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2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35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2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4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6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4F77-4CA1-4E2B-A322-870AE0BDC623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1DD6-C817-40E7-BE71-C44A9D6CA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23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92F37-68FB-4040-9B4A-D42C71292457}"/>
              </a:ext>
            </a:extLst>
          </p:cNvPr>
          <p:cNvSpPr txBox="1"/>
          <p:nvPr/>
        </p:nvSpPr>
        <p:spPr>
          <a:xfrm>
            <a:off x="-795" y="2681765"/>
            <a:ext cx="9144000" cy="226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80000"/>
              </a:lnSpc>
            </a:pPr>
            <a:r>
              <a:rPr lang="ar-EG" sz="16600" dirty="0">
                <a:solidFill>
                  <a:srgbClr val="FFC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السنكسار</a:t>
            </a:r>
            <a:endParaRPr lang="en-GB" sz="16600" dirty="0">
              <a:solidFill>
                <a:srgbClr val="FFC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7910B12-02DF-49ED-ABA5-C7EC6BBA7937}"/>
              </a:ext>
            </a:extLst>
          </p:cNvPr>
          <p:cNvGraphicFramePr>
            <a:graphicFrameLocks noGrp="1"/>
          </p:cNvGraphicFramePr>
          <p:nvPr/>
        </p:nvGraphicFramePr>
        <p:xfrm>
          <a:off x="6225192" y="24995"/>
          <a:ext cx="289737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توت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A3CB3C15-0409-4A59-81BA-E8A0B450624F}"/>
              </a:ext>
            </a:extLst>
          </p:cNvPr>
          <p:cNvSpPr/>
          <p:nvPr/>
        </p:nvSpPr>
        <p:spPr>
          <a:xfrm flipH="1">
            <a:off x="7699864" y="45617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8E60D0A5-0907-4253-AEFF-A12546373F1F}"/>
              </a:ext>
            </a:extLst>
          </p:cNvPr>
          <p:cNvSpPr/>
          <p:nvPr/>
        </p:nvSpPr>
        <p:spPr>
          <a:xfrm flipH="1">
            <a:off x="8181494" y="4576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513F915B-731B-4F9B-B53C-D35170AD987F}"/>
              </a:ext>
            </a:extLst>
          </p:cNvPr>
          <p:cNvSpPr/>
          <p:nvPr/>
        </p:nvSpPr>
        <p:spPr>
          <a:xfrm flipH="1">
            <a:off x="8662851" y="45765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A56C13AC-20F4-4986-899D-935F845678E8}"/>
              </a:ext>
            </a:extLst>
          </p:cNvPr>
          <p:cNvSpPr/>
          <p:nvPr/>
        </p:nvSpPr>
        <p:spPr>
          <a:xfrm flipH="1">
            <a:off x="7220709" y="45617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53D357B8-8AF4-4C26-828F-1F2465211919}"/>
              </a:ext>
            </a:extLst>
          </p:cNvPr>
          <p:cNvSpPr/>
          <p:nvPr/>
        </p:nvSpPr>
        <p:spPr>
          <a:xfrm flipH="1">
            <a:off x="6731936" y="45617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hlinkClick r:id="" action="ppaction://noaction"/>
            <a:extLst>
              <a:ext uri="{FF2B5EF4-FFF2-40B4-BE49-F238E27FC236}">
                <a16:creationId xmlns:a16="http://schemas.microsoft.com/office/drawing/2014/main" id="{B664C5AF-F628-415B-A37E-C9162FE4F985}"/>
              </a:ext>
            </a:extLst>
          </p:cNvPr>
          <p:cNvSpPr/>
          <p:nvPr/>
        </p:nvSpPr>
        <p:spPr>
          <a:xfrm flipH="1">
            <a:off x="6253718" y="45617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hlinkClick r:id="" action="ppaction://noaction"/>
            <a:extLst>
              <a:ext uri="{FF2B5EF4-FFF2-40B4-BE49-F238E27FC236}">
                <a16:creationId xmlns:a16="http://schemas.microsoft.com/office/drawing/2014/main" id="{5B26C7F0-B46F-4310-9492-659266C41219}"/>
              </a:ext>
            </a:extLst>
          </p:cNvPr>
          <p:cNvSpPr/>
          <p:nvPr/>
        </p:nvSpPr>
        <p:spPr>
          <a:xfrm flipH="1">
            <a:off x="7699032" y="84595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54D2E1B7-BA53-4015-A223-1107227420CF}"/>
              </a:ext>
            </a:extLst>
          </p:cNvPr>
          <p:cNvSpPr/>
          <p:nvPr/>
        </p:nvSpPr>
        <p:spPr>
          <a:xfrm flipH="1">
            <a:off x="8180662" y="84743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hlinkClick r:id="" action="ppaction://noaction"/>
            <a:extLst>
              <a:ext uri="{FF2B5EF4-FFF2-40B4-BE49-F238E27FC236}">
                <a16:creationId xmlns:a16="http://schemas.microsoft.com/office/drawing/2014/main" id="{7373E4E7-F9DD-4461-90E7-D1F01256746B}"/>
              </a:ext>
            </a:extLst>
          </p:cNvPr>
          <p:cNvSpPr/>
          <p:nvPr/>
        </p:nvSpPr>
        <p:spPr>
          <a:xfrm flipH="1">
            <a:off x="8662019" y="84743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hlinkClick r:id="" action="ppaction://noaction"/>
            <a:extLst>
              <a:ext uri="{FF2B5EF4-FFF2-40B4-BE49-F238E27FC236}">
                <a16:creationId xmlns:a16="http://schemas.microsoft.com/office/drawing/2014/main" id="{37659A37-02A0-42A7-BC23-2B13B14E0BF4}"/>
              </a:ext>
            </a:extLst>
          </p:cNvPr>
          <p:cNvSpPr/>
          <p:nvPr/>
        </p:nvSpPr>
        <p:spPr>
          <a:xfrm flipH="1">
            <a:off x="7219877" y="84595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hlinkClick r:id="" action="ppaction://noaction"/>
            <a:extLst>
              <a:ext uri="{FF2B5EF4-FFF2-40B4-BE49-F238E27FC236}">
                <a16:creationId xmlns:a16="http://schemas.microsoft.com/office/drawing/2014/main" id="{A2D455CC-EEB6-43C8-A092-FBE79314817F}"/>
              </a:ext>
            </a:extLst>
          </p:cNvPr>
          <p:cNvSpPr/>
          <p:nvPr/>
        </p:nvSpPr>
        <p:spPr>
          <a:xfrm flipH="1">
            <a:off x="6731104" y="84595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A99CA631-90B8-4F69-94FB-21F34D06B29E}"/>
              </a:ext>
            </a:extLst>
          </p:cNvPr>
          <p:cNvSpPr/>
          <p:nvPr/>
        </p:nvSpPr>
        <p:spPr>
          <a:xfrm flipH="1">
            <a:off x="6252886" y="84595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hlinkClick r:id="" action="ppaction://noaction"/>
            <a:extLst>
              <a:ext uri="{FF2B5EF4-FFF2-40B4-BE49-F238E27FC236}">
                <a16:creationId xmlns:a16="http://schemas.microsoft.com/office/drawing/2014/main" id="{FF8B0D16-F45C-432A-8EB1-EB6CEDFE6804}"/>
              </a:ext>
            </a:extLst>
          </p:cNvPr>
          <p:cNvSpPr/>
          <p:nvPr/>
        </p:nvSpPr>
        <p:spPr>
          <a:xfrm flipH="1">
            <a:off x="7701413" y="123952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hlinkClick r:id="" action="ppaction://noaction"/>
            <a:extLst>
              <a:ext uri="{FF2B5EF4-FFF2-40B4-BE49-F238E27FC236}">
                <a16:creationId xmlns:a16="http://schemas.microsoft.com/office/drawing/2014/main" id="{D3DA30FF-4898-41FD-8DFD-BBCBF6DAC52F}"/>
              </a:ext>
            </a:extLst>
          </p:cNvPr>
          <p:cNvSpPr/>
          <p:nvPr/>
        </p:nvSpPr>
        <p:spPr>
          <a:xfrm flipH="1">
            <a:off x="8183043" y="124100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hlinkClick r:id="" action="ppaction://noaction"/>
            <a:extLst>
              <a:ext uri="{FF2B5EF4-FFF2-40B4-BE49-F238E27FC236}">
                <a16:creationId xmlns:a16="http://schemas.microsoft.com/office/drawing/2014/main" id="{A890DB64-B085-4212-A710-4470B4B2D47F}"/>
              </a:ext>
            </a:extLst>
          </p:cNvPr>
          <p:cNvSpPr/>
          <p:nvPr/>
        </p:nvSpPr>
        <p:spPr>
          <a:xfrm flipH="1">
            <a:off x="8664400" y="124100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hlinkClick r:id="" action="ppaction://noaction"/>
            <a:extLst>
              <a:ext uri="{FF2B5EF4-FFF2-40B4-BE49-F238E27FC236}">
                <a16:creationId xmlns:a16="http://schemas.microsoft.com/office/drawing/2014/main" id="{71637517-4F73-41E7-AD2A-B3CAFAE16AE3}"/>
              </a:ext>
            </a:extLst>
          </p:cNvPr>
          <p:cNvSpPr/>
          <p:nvPr/>
        </p:nvSpPr>
        <p:spPr>
          <a:xfrm flipH="1">
            <a:off x="7222258" y="123952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67B77C0F-E6AE-48A7-B3A2-634AC7F0F88E}"/>
              </a:ext>
            </a:extLst>
          </p:cNvPr>
          <p:cNvSpPr/>
          <p:nvPr/>
        </p:nvSpPr>
        <p:spPr>
          <a:xfrm flipH="1">
            <a:off x="6733485" y="123952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hlinkClick r:id="" action="ppaction://noaction"/>
            <a:extLst>
              <a:ext uri="{FF2B5EF4-FFF2-40B4-BE49-F238E27FC236}">
                <a16:creationId xmlns:a16="http://schemas.microsoft.com/office/drawing/2014/main" id="{8ECBE3E7-7E8A-4CBD-A1E4-F43AAC0C85D3}"/>
              </a:ext>
            </a:extLst>
          </p:cNvPr>
          <p:cNvSpPr/>
          <p:nvPr/>
        </p:nvSpPr>
        <p:spPr>
          <a:xfrm flipH="1">
            <a:off x="6252886" y="123476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hlinkClick r:id="" action="ppaction://noaction"/>
            <a:extLst>
              <a:ext uri="{FF2B5EF4-FFF2-40B4-BE49-F238E27FC236}">
                <a16:creationId xmlns:a16="http://schemas.microsoft.com/office/drawing/2014/main" id="{C44BE9A0-727B-46E9-B747-2B307B17DA7F}"/>
              </a:ext>
            </a:extLst>
          </p:cNvPr>
          <p:cNvSpPr/>
          <p:nvPr/>
        </p:nvSpPr>
        <p:spPr>
          <a:xfrm flipH="1">
            <a:off x="7700581" y="162930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hlinkClick r:id="" action="ppaction://noaction"/>
            <a:extLst>
              <a:ext uri="{FF2B5EF4-FFF2-40B4-BE49-F238E27FC236}">
                <a16:creationId xmlns:a16="http://schemas.microsoft.com/office/drawing/2014/main" id="{9553B193-3D86-4CF2-A573-0A1987A7205B}"/>
              </a:ext>
            </a:extLst>
          </p:cNvPr>
          <p:cNvSpPr/>
          <p:nvPr/>
        </p:nvSpPr>
        <p:spPr>
          <a:xfrm flipH="1">
            <a:off x="8182211" y="163078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hlinkClick r:id="" action="ppaction://noaction"/>
            <a:extLst>
              <a:ext uri="{FF2B5EF4-FFF2-40B4-BE49-F238E27FC236}">
                <a16:creationId xmlns:a16="http://schemas.microsoft.com/office/drawing/2014/main" id="{4DC6D74B-B669-4712-B98C-70ABE4300CF3}"/>
              </a:ext>
            </a:extLst>
          </p:cNvPr>
          <p:cNvSpPr/>
          <p:nvPr/>
        </p:nvSpPr>
        <p:spPr>
          <a:xfrm flipH="1">
            <a:off x="8663568" y="163078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hlinkClick r:id="" action="ppaction://noaction"/>
            <a:extLst>
              <a:ext uri="{FF2B5EF4-FFF2-40B4-BE49-F238E27FC236}">
                <a16:creationId xmlns:a16="http://schemas.microsoft.com/office/drawing/2014/main" id="{B26C6F72-6035-4F6C-9726-0723C810C0B4}"/>
              </a:ext>
            </a:extLst>
          </p:cNvPr>
          <p:cNvSpPr/>
          <p:nvPr/>
        </p:nvSpPr>
        <p:spPr>
          <a:xfrm flipH="1">
            <a:off x="7221426" y="162930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hlinkClick r:id="" action="ppaction://noaction"/>
            <a:extLst>
              <a:ext uri="{FF2B5EF4-FFF2-40B4-BE49-F238E27FC236}">
                <a16:creationId xmlns:a16="http://schemas.microsoft.com/office/drawing/2014/main" id="{CD727495-80A1-4E7C-90A7-5C6D013134C5}"/>
              </a:ext>
            </a:extLst>
          </p:cNvPr>
          <p:cNvSpPr/>
          <p:nvPr/>
        </p:nvSpPr>
        <p:spPr>
          <a:xfrm flipH="1">
            <a:off x="6732653" y="162930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hlinkClick r:id="" action="ppaction://noaction"/>
            <a:extLst>
              <a:ext uri="{FF2B5EF4-FFF2-40B4-BE49-F238E27FC236}">
                <a16:creationId xmlns:a16="http://schemas.microsoft.com/office/drawing/2014/main" id="{73BCF979-9692-440A-A2BB-488FA05739F1}"/>
              </a:ext>
            </a:extLst>
          </p:cNvPr>
          <p:cNvSpPr/>
          <p:nvPr/>
        </p:nvSpPr>
        <p:spPr>
          <a:xfrm flipH="1">
            <a:off x="6252054" y="162454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hlinkClick r:id="" action="ppaction://noaction"/>
            <a:extLst>
              <a:ext uri="{FF2B5EF4-FFF2-40B4-BE49-F238E27FC236}">
                <a16:creationId xmlns:a16="http://schemas.microsoft.com/office/drawing/2014/main" id="{64C104D1-447C-4777-94CD-795812629C47}"/>
              </a:ext>
            </a:extLst>
          </p:cNvPr>
          <p:cNvSpPr/>
          <p:nvPr/>
        </p:nvSpPr>
        <p:spPr>
          <a:xfrm flipH="1">
            <a:off x="7699032" y="203371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hlinkClick r:id="" action="ppaction://noaction"/>
            <a:extLst>
              <a:ext uri="{FF2B5EF4-FFF2-40B4-BE49-F238E27FC236}">
                <a16:creationId xmlns:a16="http://schemas.microsoft.com/office/drawing/2014/main" id="{F555298E-D38A-4622-9A03-FFBA6167CA7D}"/>
              </a:ext>
            </a:extLst>
          </p:cNvPr>
          <p:cNvSpPr/>
          <p:nvPr/>
        </p:nvSpPr>
        <p:spPr>
          <a:xfrm flipH="1">
            <a:off x="8180662" y="203519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hlinkClick r:id="" action="ppaction://noaction"/>
            <a:extLst>
              <a:ext uri="{FF2B5EF4-FFF2-40B4-BE49-F238E27FC236}">
                <a16:creationId xmlns:a16="http://schemas.microsoft.com/office/drawing/2014/main" id="{BCBEBC10-79B8-480B-B831-DBBFBF471978}"/>
              </a:ext>
            </a:extLst>
          </p:cNvPr>
          <p:cNvSpPr/>
          <p:nvPr/>
        </p:nvSpPr>
        <p:spPr>
          <a:xfrm flipH="1">
            <a:off x="8662019" y="2035190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hlinkClick r:id="" action="ppaction://noaction"/>
            <a:extLst>
              <a:ext uri="{FF2B5EF4-FFF2-40B4-BE49-F238E27FC236}">
                <a16:creationId xmlns:a16="http://schemas.microsoft.com/office/drawing/2014/main" id="{B9B5FB11-D6AC-4EFF-97F7-6D0DDB3AFD08}"/>
              </a:ext>
            </a:extLst>
          </p:cNvPr>
          <p:cNvSpPr/>
          <p:nvPr/>
        </p:nvSpPr>
        <p:spPr>
          <a:xfrm flipH="1">
            <a:off x="7219877" y="2033713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hlinkClick r:id="" action="ppaction://noaction"/>
            <a:extLst>
              <a:ext uri="{FF2B5EF4-FFF2-40B4-BE49-F238E27FC236}">
                <a16:creationId xmlns:a16="http://schemas.microsoft.com/office/drawing/2014/main" id="{E1C4208F-5DE0-4276-BD11-840E55DF2045}"/>
              </a:ext>
            </a:extLst>
          </p:cNvPr>
          <p:cNvSpPr/>
          <p:nvPr/>
        </p:nvSpPr>
        <p:spPr>
          <a:xfrm flipH="1">
            <a:off x="6731104" y="2033712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>
            <a:hlinkClick r:id="" action="ppaction://noaction"/>
            <a:extLst>
              <a:ext uri="{FF2B5EF4-FFF2-40B4-BE49-F238E27FC236}">
                <a16:creationId xmlns:a16="http://schemas.microsoft.com/office/drawing/2014/main" id="{405BA1B6-1706-4636-975B-0BA469A8839E}"/>
              </a:ext>
            </a:extLst>
          </p:cNvPr>
          <p:cNvSpPr/>
          <p:nvPr/>
        </p:nvSpPr>
        <p:spPr>
          <a:xfrm flipH="1">
            <a:off x="6250505" y="20289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915FA9BF-FCBA-46C9-96EA-DC001E2BF90D}"/>
              </a:ext>
            </a:extLst>
          </p:cNvPr>
          <p:cNvGraphicFramePr>
            <a:graphicFrameLocks noGrp="1"/>
          </p:cNvGraphicFramePr>
          <p:nvPr/>
        </p:nvGraphicFramePr>
        <p:xfrm>
          <a:off x="3127815" y="24995"/>
          <a:ext cx="289737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بابه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45" name="Rectangle 44">
            <a:hlinkClick r:id="" action="ppaction://noaction"/>
            <a:extLst>
              <a:ext uri="{FF2B5EF4-FFF2-40B4-BE49-F238E27FC236}">
                <a16:creationId xmlns:a16="http://schemas.microsoft.com/office/drawing/2014/main" id="{A8672D02-0D05-4B6F-899C-6CC08EF73452}"/>
              </a:ext>
            </a:extLst>
          </p:cNvPr>
          <p:cNvSpPr/>
          <p:nvPr/>
        </p:nvSpPr>
        <p:spPr>
          <a:xfrm flipH="1">
            <a:off x="4602487" y="45617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hlinkClick r:id="" action="ppaction://noaction"/>
            <a:extLst>
              <a:ext uri="{FF2B5EF4-FFF2-40B4-BE49-F238E27FC236}">
                <a16:creationId xmlns:a16="http://schemas.microsoft.com/office/drawing/2014/main" id="{C581546A-D546-4A8D-9665-964FDD54B2C4}"/>
              </a:ext>
            </a:extLst>
          </p:cNvPr>
          <p:cNvSpPr/>
          <p:nvPr/>
        </p:nvSpPr>
        <p:spPr>
          <a:xfrm flipH="1">
            <a:off x="5084117" y="4576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hlinkClick r:id="" action="ppaction://noaction"/>
            <a:extLst>
              <a:ext uri="{FF2B5EF4-FFF2-40B4-BE49-F238E27FC236}">
                <a16:creationId xmlns:a16="http://schemas.microsoft.com/office/drawing/2014/main" id="{297E5B10-C7DB-4263-BEDD-4BFE55B36372}"/>
              </a:ext>
            </a:extLst>
          </p:cNvPr>
          <p:cNvSpPr/>
          <p:nvPr/>
        </p:nvSpPr>
        <p:spPr>
          <a:xfrm flipH="1">
            <a:off x="5565474" y="45765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hlinkClick r:id="" action="ppaction://noaction"/>
            <a:extLst>
              <a:ext uri="{FF2B5EF4-FFF2-40B4-BE49-F238E27FC236}">
                <a16:creationId xmlns:a16="http://schemas.microsoft.com/office/drawing/2014/main" id="{1FD33591-87F1-49DE-A9D6-652BEB35CE2B}"/>
              </a:ext>
            </a:extLst>
          </p:cNvPr>
          <p:cNvSpPr/>
          <p:nvPr/>
        </p:nvSpPr>
        <p:spPr>
          <a:xfrm flipH="1">
            <a:off x="4123332" y="45617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hlinkClick r:id="" action="ppaction://noaction"/>
            <a:extLst>
              <a:ext uri="{FF2B5EF4-FFF2-40B4-BE49-F238E27FC236}">
                <a16:creationId xmlns:a16="http://schemas.microsoft.com/office/drawing/2014/main" id="{450C5193-F223-4D3F-98D6-1E011A22D524}"/>
              </a:ext>
            </a:extLst>
          </p:cNvPr>
          <p:cNvSpPr/>
          <p:nvPr/>
        </p:nvSpPr>
        <p:spPr>
          <a:xfrm flipH="1">
            <a:off x="3634559" y="45617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hlinkClick r:id="" action="ppaction://noaction"/>
            <a:extLst>
              <a:ext uri="{FF2B5EF4-FFF2-40B4-BE49-F238E27FC236}">
                <a16:creationId xmlns:a16="http://schemas.microsoft.com/office/drawing/2014/main" id="{D1BFDAC6-3224-4EF1-A7B1-5D2A28EE0AF0}"/>
              </a:ext>
            </a:extLst>
          </p:cNvPr>
          <p:cNvSpPr/>
          <p:nvPr/>
        </p:nvSpPr>
        <p:spPr>
          <a:xfrm flipH="1">
            <a:off x="3156341" y="45617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hlinkClick r:id="" action="ppaction://noaction"/>
            <a:extLst>
              <a:ext uri="{FF2B5EF4-FFF2-40B4-BE49-F238E27FC236}">
                <a16:creationId xmlns:a16="http://schemas.microsoft.com/office/drawing/2014/main" id="{C8380DD3-5C41-4C4C-935E-59486CB5B8B0}"/>
              </a:ext>
            </a:extLst>
          </p:cNvPr>
          <p:cNvSpPr/>
          <p:nvPr/>
        </p:nvSpPr>
        <p:spPr>
          <a:xfrm flipH="1">
            <a:off x="4601655" y="84595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>
            <a:hlinkClick r:id="" action="ppaction://noaction"/>
            <a:extLst>
              <a:ext uri="{FF2B5EF4-FFF2-40B4-BE49-F238E27FC236}">
                <a16:creationId xmlns:a16="http://schemas.microsoft.com/office/drawing/2014/main" id="{FF4E50D6-8D10-40AD-BB61-C2C425187938}"/>
              </a:ext>
            </a:extLst>
          </p:cNvPr>
          <p:cNvSpPr/>
          <p:nvPr/>
        </p:nvSpPr>
        <p:spPr>
          <a:xfrm flipH="1">
            <a:off x="5083285" y="84743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>
            <a:hlinkClick r:id="" action="ppaction://noaction"/>
            <a:extLst>
              <a:ext uri="{FF2B5EF4-FFF2-40B4-BE49-F238E27FC236}">
                <a16:creationId xmlns:a16="http://schemas.microsoft.com/office/drawing/2014/main" id="{0CC76068-C353-41CC-89B1-93F9C0C91394}"/>
              </a:ext>
            </a:extLst>
          </p:cNvPr>
          <p:cNvSpPr/>
          <p:nvPr/>
        </p:nvSpPr>
        <p:spPr>
          <a:xfrm flipH="1">
            <a:off x="5564642" y="84743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19093680-9552-43E8-B417-F097C44FBD59}"/>
              </a:ext>
            </a:extLst>
          </p:cNvPr>
          <p:cNvSpPr/>
          <p:nvPr/>
        </p:nvSpPr>
        <p:spPr>
          <a:xfrm flipH="1">
            <a:off x="4122500" y="84595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>
            <a:hlinkClick r:id="" action="ppaction://noaction"/>
            <a:extLst>
              <a:ext uri="{FF2B5EF4-FFF2-40B4-BE49-F238E27FC236}">
                <a16:creationId xmlns:a16="http://schemas.microsoft.com/office/drawing/2014/main" id="{0599E8EB-12D7-4142-B515-9FEC781A162E}"/>
              </a:ext>
            </a:extLst>
          </p:cNvPr>
          <p:cNvSpPr/>
          <p:nvPr/>
        </p:nvSpPr>
        <p:spPr>
          <a:xfrm flipH="1">
            <a:off x="3633727" y="84595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hlinkClick r:id="" action="ppaction://noaction"/>
            <a:extLst>
              <a:ext uri="{FF2B5EF4-FFF2-40B4-BE49-F238E27FC236}">
                <a16:creationId xmlns:a16="http://schemas.microsoft.com/office/drawing/2014/main" id="{FC696A21-D5F3-4BA0-BC50-91F2901520A9}"/>
              </a:ext>
            </a:extLst>
          </p:cNvPr>
          <p:cNvSpPr/>
          <p:nvPr/>
        </p:nvSpPr>
        <p:spPr>
          <a:xfrm flipH="1">
            <a:off x="3155509" y="84595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hlinkClick r:id="" action="ppaction://noaction"/>
            <a:extLst>
              <a:ext uri="{FF2B5EF4-FFF2-40B4-BE49-F238E27FC236}">
                <a16:creationId xmlns:a16="http://schemas.microsoft.com/office/drawing/2014/main" id="{0ADB4678-E095-4440-904F-2E8E78E8991D}"/>
              </a:ext>
            </a:extLst>
          </p:cNvPr>
          <p:cNvSpPr/>
          <p:nvPr/>
        </p:nvSpPr>
        <p:spPr>
          <a:xfrm flipH="1">
            <a:off x="4604036" y="123952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>
            <a:hlinkClick r:id="" action="ppaction://noaction"/>
            <a:extLst>
              <a:ext uri="{FF2B5EF4-FFF2-40B4-BE49-F238E27FC236}">
                <a16:creationId xmlns:a16="http://schemas.microsoft.com/office/drawing/2014/main" id="{EEC426E3-5802-448A-A632-C85E6914EC24}"/>
              </a:ext>
            </a:extLst>
          </p:cNvPr>
          <p:cNvSpPr/>
          <p:nvPr/>
        </p:nvSpPr>
        <p:spPr>
          <a:xfrm flipH="1">
            <a:off x="5085666" y="124100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hlinkClick r:id="" action="ppaction://noaction"/>
            <a:extLst>
              <a:ext uri="{FF2B5EF4-FFF2-40B4-BE49-F238E27FC236}">
                <a16:creationId xmlns:a16="http://schemas.microsoft.com/office/drawing/2014/main" id="{9F45591B-66E7-4EE2-9E0D-510674291C6D}"/>
              </a:ext>
            </a:extLst>
          </p:cNvPr>
          <p:cNvSpPr/>
          <p:nvPr/>
        </p:nvSpPr>
        <p:spPr>
          <a:xfrm flipH="1">
            <a:off x="5567023" y="124100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>
            <a:hlinkClick r:id="" action="ppaction://noaction"/>
            <a:extLst>
              <a:ext uri="{FF2B5EF4-FFF2-40B4-BE49-F238E27FC236}">
                <a16:creationId xmlns:a16="http://schemas.microsoft.com/office/drawing/2014/main" id="{B9BC5F55-D7C5-4B83-ADD2-B8F87DB3A6DC}"/>
              </a:ext>
            </a:extLst>
          </p:cNvPr>
          <p:cNvSpPr/>
          <p:nvPr/>
        </p:nvSpPr>
        <p:spPr>
          <a:xfrm flipH="1">
            <a:off x="4124881" y="123952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hlinkClick r:id="" action="ppaction://noaction"/>
            <a:extLst>
              <a:ext uri="{FF2B5EF4-FFF2-40B4-BE49-F238E27FC236}">
                <a16:creationId xmlns:a16="http://schemas.microsoft.com/office/drawing/2014/main" id="{9E4178F6-FC27-4F1B-9F38-D16EF2ABB9C8}"/>
              </a:ext>
            </a:extLst>
          </p:cNvPr>
          <p:cNvSpPr/>
          <p:nvPr/>
        </p:nvSpPr>
        <p:spPr>
          <a:xfrm flipH="1">
            <a:off x="3636108" y="123952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hlinkClick r:id="" action="ppaction://noaction"/>
            <a:extLst>
              <a:ext uri="{FF2B5EF4-FFF2-40B4-BE49-F238E27FC236}">
                <a16:creationId xmlns:a16="http://schemas.microsoft.com/office/drawing/2014/main" id="{BA09F30A-5BA2-4983-9E4C-48359EDAFE14}"/>
              </a:ext>
            </a:extLst>
          </p:cNvPr>
          <p:cNvSpPr/>
          <p:nvPr/>
        </p:nvSpPr>
        <p:spPr>
          <a:xfrm flipH="1">
            <a:off x="3155509" y="123476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hlinkClick r:id="" action="ppaction://noaction"/>
            <a:extLst>
              <a:ext uri="{FF2B5EF4-FFF2-40B4-BE49-F238E27FC236}">
                <a16:creationId xmlns:a16="http://schemas.microsoft.com/office/drawing/2014/main" id="{316C8BAE-1AF3-47F9-9BC4-73695711E9EA}"/>
              </a:ext>
            </a:extLst>
          </p:cNvPr>
          <p:cNvSpPr/>
          <p:nvPr/>
        </p:nvSpPr>
        <p:spPr>
          <a:xfrm flipH="1">
            <a:off x="4603204" y="162930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hlinkClick r:id="" action="ppaction://noaction"/>
            <a:extLst>
              <a:ext uri="{FF2B5EF4-FFF2-40B4-BE49-F238E27FC236}">
                <a16:creationId xmlns:a16="http://schemas.microsoft.com/office/drawing/2014/main" id="{2580AEDA-BDAB-4ACA-84BA-E91DB71FA72F}"/>
              </a:ext>
            </a:extLst>
          </p:cNvPr>
          <p:cNvSpPr/>
          <p:nvPr/>
        </p:nvSpPr>
        <p:spPr>
          <a:xfrm flipH="1">
            <a:off x="5084834" y="163078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hlinkClick r:id="" action="ppaction://noaction"/>
            <a:extLst>
              <a:ext uri="{FF2B5EF4-FFF2-40B4-BE49-F238E27FC236}">
                <a16:creationId xmlns:a16="http://schemas.microsoft.com/office/drawing/2014/main" id="{FA722497-3D31-474F-817F-25AA0821D48D}"/>
              </a:ext>
            </a:extLst>
          </p:cNvPr>
          <p:cNvSpPr/>
          <p:nvPr/>
        </p:nvSpPr>
        <p:spPr>
          <a:xfrm flipH="1">
            <a:off x="5566191" y="163078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ectangle 65">
            <a:hlinkClick r:id="" action="ppaction://noaction"/>
            <a:extLst>
              <a:ext uri="{FF2B5EF4-FFF2-40B4-BE49-F238E27FC236}">
                <a16:creationId xmlns:a16="http://schemas.microsoft.com/office/drawing/2014/main" id="{707D2591-477A-46BE-8F21-ECBBE859AF27}"/>
              </a:ext>
            </a:extLst>
          </p:cNvPr>
          <p:cNvSpPr/>
          <p:nvPr/>
        </p:nvSpPr>
        <p:spPr>
          <a:xfrm flipH="1">
            <a:off x="4124049" y="162930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hlinkClick r:id="" action="ppaction://noaction"/>
            <a:extLst>
              <a:ext uri="{FF2B5EF4-FFF2-40B4-BE49-F238E27FC236}">
                <a16:creationId xmlns:a16="http://schemas.microsoft.com/office/drawing/2014/main" id="{C635A561-781A-4D3D-9D8C-1ABD53653E81}"/>
              </a:ext>
            </a:extLst>
          </p:cNvPr>
          <p:cNvSpPr/>
          <p:nvPr/>
        </p:nvSpPr>
        <p:spPr>
          <a:xfrm flipH="1">
            <a:off x="3635276" y="162930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>
            <a:hlinkClick r:id="" action="ppaction://noaction"/>
            <a:extLst>
              <a:ext uri="{FF2B5EF4-FFF2-40B4-BE49-F238E27FC236}">
                <a16:creationId xmlns:a16="http://schemas.microsoft.com/office/drawing/2014/main" id="{CAE53FE1-7F7F-448E-88DA-5CBF75C8482E}"/>
              </a:ext>
            </a:extLst>
          </p:cNvPr>
          <p:cNvSpPr/>
          <p:nvPr/>
        </p:nvSpPr>
        <p:spPr>
          <a:xfrm flipH="1">
            <a:off x="3154677" y="162454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hlinkClick r:id="" action="ppaction://noaction"/>
            <a:extLst>
              <a:ext uri="{FF2B5EF4-FFF2-40B4-BE49-F238E27FC236}">
                <a16:creationId xmlns:a16="http://schemas.microsoft.com/office/drawing/2014/main" id="{5CEF91BD-55E2-4774-B93D-44201CAB8910}"/>
              </a:ext>
            </a:extLst>
          </p:cNvPr>
          <p:cNvSpPr/>
          <p:nvPr/>
        </p:nvSpPr>
        <p:spPr>
          <a:xfrm flipH="1">
            <a:off x="4601655" y="203371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>
            <a:hlinkClick r:id="" action="ppaction://noaction"/>
            <a:extLst>
              <a:ext uri="{FF2B5EF4-FFF2-40B4-BE49-F238E27FC236}">
                <a16:creationId xmlns:a16="http://schemas.microsoft.com/office/drawing/2014/main" id="{DB6ECEB4-BA65-42E2-8B5D-70E8CB5247C5}"/>
              </a:ext>
            </a:extLst>
          </p:cNvPr>
          <p:cNvSpPr/>
          <p:nvPr/>
        </p:nvSpPr>
        <p:spPr>
          <a:xfrm flipH="1">
            <a:off x="5083285" y="203519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hlinkClick r:id="" action="ppaction://noaction"/>
            <a:extLst>
              <a:ext uri="{FF2B5EF4-FFF2-40B4-BE49-F238E27FC236}">
                <a16:creationId xmlns:a16="http://schemas.microsoft.com/office/drawing/2014/main" id="{CDB288FC-CC52-4979-B22B-BA531CE2853E}"/>
              </a:ext>
            </a:extLst>
          </p:cNvPr>
          <p:cNvSpPr/>
          <p:nvPr/>
        </p:nvSpPr>
        <p:spPr>
          <a:xfrm flipH="1">
            <a:off x="5564642" y="2035190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71">
            <a:hlinkClick r:id="" action="ppaction://noaction"/>
            <a:extLst>
              <a:ext uri="{FF2B5EF4-FFF2-40B4-BE49-F238E27FC236}">
                <a16:creationId xmlns:a16="http://schemas.microsoft.com/office/drawing/2014/main" id="{843F2DA5-A249-4D23-96EE-D31AD0E37DE8}"/>
              </a:ext>
            </a:extLst>
          </p:cNvPr>
          <p:cNvSpPr/>
          <p:nvPr/>
        </p:nvSpPr>
        <p:spPr>
          <a:xfrm flipH="1">
            <a:off x="4122500" y="2033713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hlinkClick r:id="" action="ppaction://noaction"/>
            <a:extLst>
              <a:ext uri="{FF2B5EF4-FFF2-40B4-BE49-F238E27FC236}">
                <a16:creationId xmlns:a16="http://schemas.microsoft.com/office/drawing/2014/main" id="{D26F09EB-17D7-441E-BCF3-AB06E6097115}"/>
              </a:ext>
            </a:extLst>
          </p:cNvPr>
          <p:cNvSpPr/>
          <p:nvPr/>
        </p:nvSpPr>
        <p:spPr>
          <a:xfrm flipH="1">
            <a:off x="3633727" y="2033712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>
            <a:hlinkClick r:id="" action="ppaction://noaction"/>
            <a:extLst>
              <a:ext uri="{FF2B5EF4-FFF2-40B4-BE49-F238E27FC236}">
                <a16:creationId xmlns:a16="http://schemas.microsoft.com/office/drawing/2014/main" id="{BB75DB68-8101-4E33-9766-C11CBE6C3883}"/>
              </a:ext>
            </a:extLst>
          </p:cNvPr>
          <p:cNvSpPr/>
          <p:nvPr/>
        </p:nvSpPr>
        <p:spPr>
          <a:xfrm flipH="1">
            <a:off x="3153128" y="20289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488575C6-9BF4-44B3-A471-59C95B4D4214}"/>
              </a:ext>
            </a:extLst>
          </p:cNvPr>
          <p:cNvGraphicFramePr>
            <a:graphicFrameLocks noGrp="1"/>
          </p:cNvGraphicFramePr>
          <p:nvPr/>
        </p:nvGraphicFramePr>
        <p:xfrm>
          <a:off x="19850" y="24995"/>
          <a:ext cx="2897370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هاتور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76" name="Rectangle 75">
            <a:hlinkClick r:id="" action="ppaction://noaction"/>
            <a:extLst>
              <a:ext uri="{FF2B5EF4-FFF2-40B4-BE49-F238E27FC236}">
                <a16:creationId xmlns:a16="http://schemas.microsoft.com/office/drawing/2014/main" id="{2283C41A-568C-49C6-9269-8AE0BA2447DE}"/>
              </a:ext>
            </a:extLst>
          </p:cNvPr>
          <p:cNvSpPr/>
          <p:nvPr/>
        </p:nvSpPr>
        <p:spPr>
          <a:xfrm flipH="1">
            <a:off x="1494522" y="45617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hlinkClick r:id="" action="ppaction://noaction"/>
            <a:extLst>
              <a:ext uri="{FF2B5EF4-FFF2-40B4-BE49-F238E27FC236}">
                <a16:creationId xmlns:a16="http://schemas.microsoft.com/office/drawing/2014/main" id="{E84A32A7-76CF-44A0-9F1B-B781BD693958}"/>
              </a:ext>
            </a:extLst>
          </p:cNvPr>
          <p:cNvSpPr/>
          <p:nvPr/>
        </p:nvSpPr>
        <p:spPr>
          <a:xfrm flipH="1">
            <a:off x="1976152" y="4576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>
            <a:hlinkClick r:id="" action="ppaction://noaction"/>
            <a:extLst>
              <a:ext uri="{FF2B5EF4-FFF2-40B4-BE49-F238E27FC236}">
                <a16:creationId xmlns:a16="http://schemas.microsoft.com/office/drawing/2014/main" id="{2CB1E4B4-5F76-4F10-8F95-746D221330BF}"/>
              </a:ext>
            </a:extLst>
          </p:cNvPr>
          <p:cNvSpPr/>
          <p:nvPr/>
        </p:nvSpPr>
        <p:spPr>
          <a:xfrm flipH="1">
            <a:off x="2457509" y="45765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>
            <a:hlinkClick r:id="" action="ppaction://noaction"/>
            <a:extLst>
              <a:ext uri="{FF2B5EF4-FFF2-40B4-BE49-F238E27FC236}">
                <a16:creationId xmlns:a16="http://schemas.microsoft.com/office/drawing/2014/main" id="{FD888F09-430F-4139-90D9-AD112E14BB4F}"/>
              </a:ext>
            </a:extLst>
          </p:cNvPr>
          <p:cNvSpPr/>
          <p:nvPr/>
        </p:nvSpPr>
        <p:spPr>
          <a:xfrm flipH="1">
            <a:off x="1015367" y="45617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>
            <a:hlinkClick r:id="" action="ppaction://noaction"/>
            <a:extLst>
              <a:ext uri="{FF2B5EF4-FFF2-40B4-BE49-F238E27FC236}">
                <a16:creationId xmlns:a16="http://schemas.microsoft.com/office/drawing/2014/main" id="{06C9A55F-D292-48A3-A290-5CECDAE86694}"/>
              </a:ext>
            </a:extLst>
          </p:cNvPr>
          <p:cNvSpPr/>
          <p:nvPr/>
        </p:nvSpPr>
        <p:spPr>
          <a:xfrm flipH="1">
            <a:off x="526594" y="45617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hlinkClick r:id="" action="ppaction://noaction"/>
            <a:extLst>
              <a:ext uri="{FF2B5EF4-FFF2-40B4-BE49-F238E27FC236}">
                <a16:creationId xmlns:a16="http://schemas.microsoft.com/office/drawing/2014/main" id="{26DBCF11-2381-4D24-A157-4182706FA347}"/>
              </a:ext>
            </a:extLst>
          </p:cNvPr>
          <p:cNvSpPr/>
          <p:nvPr/>
        </p:nvSpPr>
        <p:spPr>
          <a:xfrm flipH="1">
            <a:off x="48376" y="45617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67C450A8-7E32-4FA0-9BEE-2524F309B63C}"/>
              </a:ext>
            </a:extLst>
          </p:cNvPr>
          <p:cNvSpPr/>
          <p:nvPr/>
        </p:nvSpPr>
        <p:spPr>
          <a:xfrm flipH="1">
            <a:off x="1493690" y="84595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82">
            <a:hlinkClick r:id="" action="ppaction://noaction"/>
            <a:extLst>
              <a:ext uri="{FF2B5EF4-FFF2-40B4-BE49-F238E27FC236}">
                <a16:creationId xmlns:a16="http://schemas.microsoft.com/office/drawing/2014/main" id="{CAF04D09-A590-47E6-8091-A79DB42E26C0}"/>
              </a:ext>
            </a:extLst>
          </p:cNvPr>
          <p:cNvSpPr/>
          <p:nvPr/>
        </p:nvSpPr>
        <p:spPr>
          <a:xfrm flipH="1">
            <a:off x="1975320" y="84743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hlinkClick r:id="" action="ppaction://noaction"/>
            <a:extLst>
              <a:ext uri="{FF2B5EF4-FFF2-40B4-BE49-F238E27FC236}">
                <a16:creationId xmlns:a16="http://schemas.microsoft.com/office/drawing/2014/main" id="{52553C84-EDDA-4224-8D64-20A13E128FE7}"/>
              </a:ext>
            </a:extLst>
          </p:cNvPr>
          <p:cNvSpPr/>
          <p:nvPr/>
        </p:nvSpPr>
        <p:spPr>
          <a:xfrm flipH="1">
            <a:off x="2456677" y="84743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hlinkClick r:id="" action="ppaction://noaction"/>
            <a:extLst>
              <a:ext uri="{FF2B5EF4-FFF2-40B4-BE49-F238E27FC236}">
                <a16:creationId xmlns:a16="http://schemas.microsoft.com/office/drawing/2014/main" id="{B6963681-3A01-4822-96DD-80F9DA9D9CAF}"/>
              </a:ext>
            </a:extLst>
          </p:cNvPr>
          <p:cNvSpPr/>
          <p:nvPr/>
        </p:nvSpPr>
        <p:spPr>
          <a:xfrm flipH="1">
            <a:off x="1014535" y="84595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>
            <a:hlinkClick r:id="" action="ppaction://noaction"/>
            <a:extLst>
              <a:ext uri="{FF2B5EF4-FFF2-40B4-BE49-F238E27FC236}">
                <a16:creationId xmlns:a16="http://schemas.microsoft.com/office/drawing/2014/main" id="{2BC7675C-80B3-4933-A29D-3A4E373D53E9}"/>
              </a:ext>
            </a:extLst>
          </p:cNvPr>
          <p:cNvSpPr/>
          <p:nvPr/>
        </p:nvSpPr>
        <p:spPr>
          <a:xfrm flipH="1">
            <a:off x="525762" y="84595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hlinkClick r:id="" action="ppaction://noaction"/>
            <a:extLst>
              <a:ext uri="{FF2B5EF4-FFF2-40B4-BE49-F238E27FC236}">
                <a16:creationId xmlns:a16="http://schemas.microsoft.com/office/drawing/2014/main" id="{0DC4E734-0DB6-4D35-B909-2FD6802E8E4F}"/>
              </a:ext>
            </a:extLst>
          </p:cNvPr>
          <p:cNvSpPr/>
          <p:nvPr/>
        </p:nvSpPr>
        <p:spPr>
          <a:xfrm flipH="1">
            <a:off x="47544" y="84595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hlinkClick r:id="" action="ppaction://noaction"/>
            <a:extLst>
              <a:ext uri="{FF2B5EF4-FFF2-40B4-BE49-F238E27FC236}">
                <a16:creationId xmlns:a16="http://schemas.microsoft.com/office/drawing/2014/main" id="{F680EECD-E6B3-44A6-993D-5DC0E366BEFE}"/>
              </a:ext>
            </a:extLst>
          </p:cNvPr>
          <p:cNvSpPr/>
          <p:nvPr/>
        </p:nvSpPr>
        <p:spPr>
          <a:xfrm flipH="1">
            <a:off x="1496071" y="123952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hlinkClick r:id="" action="ppaction://noaction"/>
            <a:extLst>
              <a:ext uri="{FF2B5EF4-FFF2-40B4-BE49-F238E27FC236}">
                <a16:creationId xmlns:a16="http://schemas.microsoft.com/office/drawing/2014/main" id="{B854469A-1F5D-435D-A697-8874C214A7E9}"/>
              </a:ext>
            </a:extLst>
          </p:cNvPr>
          <p:cNvSpPr/>
          <p:nvPr/>
        </p:nvSpPr>
        <p:spPr>
          <a:xfrm flipH="1">
            <a:off x="1977701" y="124100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hlinkClick r:id="" action="ppaction://noaction"/>
            <a:extLst>
              <a:ext uri="{FF2B5EF4-FFF2-40B4-BE49-F238E27FC236}">
                <a16:creationId xmlns:a16="http://schemas.microsoft.com/office/drawing/2014/main" id="{2F6AAF99-3DAE-4139-8C4C-F8652B72E68C}"/>
              </a:ext>
            </a:extLst>
          </p:cNvPr>
          <p:cNvSpPr/>
          <p:nvPr/>
        </p:nvSpPr>
        <p:spPr>
          <a:xfrm flipH="1">
            <a:off x="2459058" y="124100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hlinkClick r:id="" action="ppaction://noaction"/>
            <a:extLst>
              <a:ext uri="{FF2B5EF4-FFF2-40B4-BE49-F238E27FC236}">
                <a16:creationId xmlns:a16="http://schemas.microsoft.com/office/drawing/2014/main" id="{5931EAFB-4324-416B-86F9-3C370D0AAD98}"/>
              </a:ext>
            </a:extLst>
          </p:cNvPr>
          <p:cNvSpPr/>
          <p:nvPr/>
        </p:nvSpPr>
        <p:spPr>
          <a:xfrm flipH="1">
            <a:off x="1016916" y="123952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hlinkClick r:id="" action="ppaction://noaction"/>
            <a:extLst>
              <a:ext uri="{FF2B5EF4-FFF2-40B4-BE49-F238E27FC236}">
                <a16:creationId xmlns:a16="http://schemas.microsoft.com/office/drawing/2014/main" id="{E7756EDB-5947-4AE7-A2C5-8CF3E699C219}"/>
              </a:ext>
            </a:extLst>
          </p:cNvPr>
          <p:cNvSpPr/>
          <p:nvPr/>
        </p:nvSpPr>
        <p:spPr>
          <a:xfrm flipH="1">
            <a:off x="528143" y="123952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>
            <a:hlinkClick r:id="" action="ppaction://noaction"/>
            <a:extLst>
              <a:ext uri="{FF2B5EF4-FFF2-40B4-BE49-F238E27FC236}">
                <a16:creationId xmlns:a16="http://schemas.microsoft.com/office/drawing/2014/main" id="{282A78F0-CBF4-4F1F-92BA-9D8BD2E50EE8}"/>
              </a:ext>
            </a:extLst>
          </p:cNvPr>
          <p:cNvSpPr/>
          <p:nvPr/>
        </p:nvSpPr>
        <p:spPr>
          <a:xfrm flipH="1">
            <a:off x="47544" y="123476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>
            <a:hlinkClick r:id="" action="ppaction://noaction"/>
            <a:extLst>
              <a:ext uri="{FF2B5EF4-FFF2-40B4-BE49-F238E27FC236}">
                <a16:creationId xmlns:a16="http://schemas.microsoft.com/office/drawing/2014/main" id="{409D47E1-0FC5-4CDB-A4B9-90E149F0FA52}"/>
              </a:ext>
            </a:extLst>
          </p:cNvPr>
          <p:cNvSpPr/>
          <p:nvPr/>
        </p:nvSpPr>
        <p:spPr>
          <a:xfrm flipH="1">
            <a:off x="1495239" y="162930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>
            <a:hlinkClick r:id="" action="ppaction://noaction"/>
            <a:extLst>
              <a:ext uri="{FF2B5EF4-FFF2-40B4-BE49-F238E27FC236}">
                <a16:creationId xmlns:a16="http://schemas.microsoft.com/office/drawing/2014/main" id="{349E9736-38E3-4B92-95A9-BE45CD42F9F4}"/>
              </a:ext>
            </a:extLst>
          </p:cNvPr>
          <p:cNvSpPr/>
          <p:nvPr/>
        </p:nvSpPr>
        <p:spPr>
          <a:xfrm flipH="1">
            <a:off x="1976869" y="163078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>
            <a:hlinkClick r:id="" action="ppaction://noaction"/>
            <a:extLst>
              <a:ext uri="{FF2B5EF4-FFF2-40B4-BE49-F238E27FC236}">
                <a16:creationId xmlns:a16="http://schemas.microsoft.com/office/drawing/2014/main" id="{F294D11F-2D08-4AB7-80B7-1A0CA5F72B25}"/>
              </a:ext>
            </a:extLst>
          </p:cNvPr>
          <p:cNvSpPr/>
          <p:nvPr/>
        </p:nvSpPr>
        <p:spPr>
          <a:xfrm flipH="1">
            <a:off x="2458226" y="163078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Rectangle 96">
            <a:hlinkClick r:id="" action="ppaction://noaction"/>
            <a:extLst>
              <a:ext uri="{FF2B5EF4-FFF2-40B4-BE49-F238E27FC236}">
                <a16:creationId xmlns:a16="http://schemas.microsoft.com/office/drawing/2014/main" id="{9FE466F8-4E46-4299-981C-9C4D399AD99F}"/>
              </a:ext>
            </a:extLst>
          </p:cNvPr>
          <p:cNvSpPr/>
          <p:nvPr/>
        </p:nvSpPr>
        <p:spPr>
          <a:xfrm flipH="1">
            <a:off x="1016084" y="162930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97">
            <a:hlinkClick r:id="" action="ppaction://noaction"/>
            <a:extLst>
              <a:ext uri="{FF2B5EF4-FFF2-40B4-BE49-F238E27FC236}">
                <a16:creationId xmlns:a16="http://schemas.microsoft.com/office/drawing/2014/main" id="{00274F8B-2863-46A5-A351-4294A70E527E}"/>
              </a:ext>
            </a:extLst>
          </p:cNvPr>
          <p:cNvSpPr/>
          <p:nvPr/>
        </p:nvSpPr>
        <p:spPr>
          <a:xfrm flipH="1">
            <a:off x="527311" y="162930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hlinkClick r:id="" action="ppaction://noaction"/>
            <a:extLst>
              <a:ext uri="{FF2B5EF4-FFF2-40B4-BE49-F238E27FC236}">
                <a16:creationId xmlns:a16="http://schemas.microsoft.com/office/drawing/2014/main" id="{47480DF6-4F25-4534-940A-A1FE137B1378}"/>
              </a:ext>
            </a:extLst>
          </p:cNvPr>
          <p:cNvSpPr/>
          <p:nvPr/>
        </p:nvSpPr>
        <p:spPr>
          <a:xfrm flipH="1">
            <a:off x="46712" y="162454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hlinkClick r:id="" action="ppaction://noaction"/>
            <a:extLst>
              <a:ext uri="{FF2B5EF4-FFF2-40B4-BE49-F238E27FC236}">
                <a16:creationId xmlns:a16="http://schemas.microsoft.com/office/drawing/2014/main" id="{47859625-CA21-4B5E-8477-F78E2215BCEA}"/>
              </a:ext>
            </a:extLst>
          </p:cNvPr>
          <p:cNvSpPr/>
          <p:nvPr/>
        </p:nvSpPr>
        <p:spPr>
          <a:xfrm flipH="1">
            <a:off x="1493690" y="203371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Rectangle 100">
            <a:hlinkClick r:id="" action="ppaction://noaction"/>
            <a:extLst>
              <a:ext uri="{FF2B5EF4-FFF2-40B4-BE49-F238E27FC236}">
                <a16:creationId xmlns:a16="http://schemas.microsoft.com/office/drawing/2014/main" id="{6FC462AB-03BD-4D08-B396-FE869DEA483F}"/>
              </a:ext>
            </a:extLst>
          </p:cNvPr>
          <p:cNvSpPr/>
          <p:nvPr/>
        </p:nvSpPr>
        <p:spPr>
          <a:xfrm flipH="1">
            <a:off x="1975320" y="203519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hlinkClick r:id="" action="ppaction://noaction"/>
            <a:extLst>
              <a:ext uri="{FF2B5EF4-FFF2-40B4-BE49-F238E27FC236}">
                <a16:creationId xmlns:a16="http://schemas.microsoft.com/office/drawing/2014/main" id="{2BB09D77-E0B0-475E-AB02-B2E70F2894D6}"/>
              </a:ext>
            </a:extLst>
          </p:cNvPr>
          <p:cNvSpPr/>
          <p:nvPr/>
        </p:nvSpPr>
        <p:spPr>
          <a:xfrm flipH="1">
            <a:off x="2456677" y="2035190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102">
            <a:hlinkClick r:id="" action="ppaction://noaction"/>
            <a:extLst>
              <a:ext uri="{FF2B5EF4-FFF2-40B4-BE49-F238E27FC236}">
                <a16:creationId xmlns:a16="http://schemas.microsoft.com/office/drawing/2014/main" id="{EC2E03A4-EF75-4013-A564-24DB3C5952EF}"/>
              </a:ext>
            </a:extLst>
          </p:cNvPr>
          <p:cNvSpPr/>
          <p:nvPr/>
        </p:nvSpPr>
        <p:spPr>
          <a:xfrm flipH="1">
            <a:off x="1014535" y="2033713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>
            <a:hlinkClick r:id="" action="ppaction://noaction"/>
            <a:extLst>
              <a:ext uri="{FF2B5EF4-FFF2-40B4-BE49-F238E27FC236}">
                <a16:creationId xmlns:a16="http://schemas.microsoft.com/office/drawing/2014/main" id="{802C2F40-A6F6-4550-96B4-089AB9E2B480}"/>
              </a:ext>
            </a:extLst>
          </p:cNvPr>
          <p:cNvSpPr/>
          <p:nvPr/>
        </p:nvSpPr>
        <p:spPr>
          <a:xfrm flipH="1">
            <a:off x="525762" y="2033712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Rectangle 104">
            <a:hlinkClick r:id="" action="ppaction://noaction"/>
            <a:extLst>
              <a:ext uri="{FF2B5EF4-FFF2-40B4-BE49-F238E27FC236}">
                <a16:creationId xmlns:a16="http://schemas.microsoft.com/office/drawing/2014/main" id="{1EF93860-59EE-414A-B58E-484ECAF910C5}"/>
              </a:ext>
            </a:extLst>
          </p:cNvPr>
          <p:cNvSpPr/>
          <p:nvPr/>
        </p:nvSpPr>
        <p:spPr>
          <a:xfrm flipH="1">
            <a:off x="45163" y="20289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6" name="Table 4">
            <a:extLst>
              <a:ext uri="{FF2B5EF4-FFF2-40B4-BE49-F238E27FC236}">
                <a16:creationId xmlns:a16="http://schemas.microsoft.com/office/drawing/2014/main" id="{BFC6DA24-EBD6-4320-A01F-53AB1C839271}"/>
              </a:ext>
            </a:extLst>
          </p:cNvPr>
          <p:cNvGraphicFramePr>
            <a:graphicFrameLocks noGrp="1"/>
          </p:cNvGraphicFramePr>
          <p:nvPr/>
        </p:nvGraphicFramePr>
        <p:xfrm>
          <a:off x="6225192" y="4455565"/>
          <a:ext cx="2897370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كيهك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107" name="Rectangle 106">
            <a:hlinkClick r:id="" action="ppaction://noaction"/>
            <a:extLst>
              <a:ext uri="{FF2B5EF4-FFF2-40B4-BE49-F238E27FC236}">
                <a16:creationId xmlns:a16="http://schemas.microsoft.com/office/drawing/2014/main" id="{9C963B5C-F26B-4D75-9A94-CD61529D2041}"/>
              </a:ext>
            </a:extLst>
          </p:cNvPr>
          <p:cNvSpPr/>
          <p:nvPr/>
        </p:nvSpPr>
        <p:spPr>
          <a:xfrm flipH="1">
            <a:off x="7699864" y="488674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107">
            <a:hlinkClick r:id="" action="ppaction://noaction"/>
            <a:extLst>
              <a:ext uri="{FF2B5EF4-FFF2-40B4-BE49-F238E27FC236}">
                <a16:creationId xmlns:a16="http://schemas.microsoft.com/office/drawing/2014/main" id="{D28B4794-D170-4B03-AA2A-672370318F08}"/>
              </a:ext>
            </a:extLst>
          </p:cNvPr>
          <p:cNvSpPr/>
          <p:nvPr/>
        </p:nvSpPr>
        <p:spPr>
          <a:xfrm flipH="1">
            <a:off x="8181494" y="488822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hlinkClick r:id="" action="ppaction://noaction"/>
            <a:extLst>
              <a:ext uri="{FF2B5EF4-FFF2-40B4-BE49-F238E27FC236}">
                <a16:creationId xmlns:a16="http://schemas.microsoft.com/office/drawing/2014/main" id="{EFD585F0-97C1-4401-9701-D7171B9820D8}"/>
              </a:ext>
            </a:extLst>
          </p:cNvPr>
          <p:cNvSpPr/>
          <p:nvPr/>
        </p:nvSpPr>
        <p:spPr>
          <a:xfrm flipH="1">
            <a:off x="8662851" y="488822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Rectangle 109">
            <a:hlinkClick r:id="" action="ppaction://noaction"/>
            <a:extLst>
              <a:ext uri="{FF2B5EF4-FFF2-40B4-BE49-F238E27FC236}">
                <a16:creationId xmlns:a16="http://schemas.microsoft.com/office/drawing/2014/main" id="{38FAC9EA-D12E-4DE9-801C-288FD6004F7E}"/>
              </a:ext>
            </a:extLst>
          </p:cNvPr>
          <p:cNvSpPr/>
          <p:nvPr/>
        </p:nvSpPr>
        <p:spPr>
          <a:xfrm flipH="1">
            <a:off x="7220709" y="488674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Rectangle 110">
            <a:hlinkClick r:id="" action="ppaction://noaction"/>
            <a:extLst>
              <a:ext uri="{FF2B5EF4-FFF2-40B4-BE49-F238E27FC236}">
                <a16:creationId xmlns:a16="http://schemas.microsoft.com/office/drawing/2014/main" id="{1928A9DB-F317-401C-B423-86D1D4817953}"/>
              </a:ext>
            </a:extLst>
          </p:cNvPr>
          <p:cNvSpPr/>
          <p:nvPr/>
        </p:nvSpPr>
        <p:spPr>
          <a:xfrm flipH="1">
            <a:off x="6731936" y="488674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>
            <a:hlinkClick r:id="" action="ppaction://noaction"/>
            <a:extLst>
              <a:ext uri="{FF2B5EF4-FFF2-40B4-BE49-F238E27FC236}">
                <a16:creationId xmlns:a16="http://schemas.microsoft.com/office/drawing/2014/main" id="{43135FB6-70D5-42B0-A55F-0A4D0E508834}"/>
              </a:ext>
            </a:extLst>
          </p:cNvPr>
          <p:cNvSpPr/>
          <p:nvPr/>
        </p:nvSpPr>
        <p:spPr>
          <a:xfrm flipH="1">
            <a:off x="6253718" y="488674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hlinkClick r:id="" action="ppaction://noaction"/>
            <a:extLst>
              <a:ext uri="{FF2B5EF4-FFF2-40B4-BE49-F238E27FC236}">
                <a16:creationId xmlns:a16="http://schemas.microsoft.com/office/drawing/2014/main" id="{A4D1213D-90CB-4E9C-AFD4-D9E15A3F1D48}"/>
              </a:ext>
            </a:extLst>
          </p:cNvPr>
          <p:cNvSpPr/>
          <p:nvPr/>
        </p:nvSpPr>
        <p:spPr>
          <a:xfrm flipH="1">
            <a:off x="7699032" y="527652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hlinkClick r:id="" action="ppaction://noaction"/>
            <a:extLst>
              <a:ext uri="{FF2B5EF4-FFF2-40B4-BE49-F238E27FC236}">
                <a16:creationId xmlns:a16="http://schemas.microsoft.com/office/drawing/2014/main" id="{7681F16C-FA89-4C81-ABC4-0487370E779F}"/>
              </a:ext>
            </a:extLst>
          </p:cNvPr>
          <p:cNvSpPr/>
          <p:nvPr/>
        </p:nvSpPr>
        <p:spPr>
          <a:xfrm flipH="1">
            <a:off x="8180662" y="527800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hlinkClick r:id="" action="ppaction://noaction"/>
            <a:extLst>
              <a:ext uri="{FF2B5EF4-FFF2-40B4-BE49-F238E27FC236}">
                <a16:creationId xmlns:a16="http://schemas.microsoft.com/office/drawing/2014/main" id="{500F29BB-0FAE-43D4-B6FA-648346E3C5D5}"/>
              </a:ext>
            </a:extLst>
          </p:cNvPr>
          <p:cNvSpPr/>
          <p:nvPr/>
        </p:nvSpPr>
        <p:spPr>
          <a:xfrm flipH="1">
            <a:off x="8662019" y="527800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>
            <a:hlinkClick r:id="" action="ppaction://noaction"/>
            <a:extLst>
              <a:ext uri="{FF2B5EF4-FFF2-40B4-BE49-F238E27FC236}">
                <a16:creationId xmlns:a16="http://schemas.microsoft.com/office/drawing/2014/main" id="{B377D0A3-C51F-4A3C-807B-1114D7D7F434}"/>
              </a:ext>
            </a:extLst>
          </p:cNvPr>
          <p:cNvSpPr/>
          <p:nvPr/>
        </p:nvSpPr>
        <p:spPr>
          <a:xfrm flipH="1">
            <a:off x="7219877" y="527652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>
            <a:hlinkClick r:id="" action="ppaction://noaction"/>
            <a:extLst>
              <a:ext uri="{FF2B5EF4-FFF2-40B4-BE49-F238E27FC236}">
                <a16:creationId xmlns:a16="http://schemas.microsoft.com/office/drawing/2014/main" id="{6860AE7B-E16B-457B-84D8-829750AA55A2}"/>
              </a:ext>
            </a:extLst>
          </p:cNvPr>
          <p:cNvSpPr/>
          <p:nvPr/>
        </p:nvSpPr>
        <p:spPr>
          <a:xfrm flipH="1">
            <a:off x="6731104" y="527652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>
            <a:hlinkClick r:id="" action="ppaction://noaction"/>
            <a:extLst>
              <a:ext uri="{FF2B5EF4-FFF2-40B4-BE49-F238E27FC236}">
                <a16:creationId xmlns:a16="http://schemas.microsoft.com/office/drawing/2014/main" id="{ADB206F9-ADFF-4688-AA49-459AA73C7B9D}"/>
              </a:ext>
            </a:extLst>
          </p:cNvPr>
          <p:cNvSpPr/>
          <p:nvPr/>
        </p:nvSpPr>
        <p:spPr>
          <a:xfrm flipH="1">
            <a:off x="6252886" y="527652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ectangle 118">
            <a:hlinkClick r:id="" action="ppaction://noaction"/>
            <a:extLst>
              <a:ext uri="{FF2B5EF4-FFF2-40B4-BE49-F238E27FC236}">
                <a16:creationId xmlns:a16="http://schemas.microsoft.com/office/drawing/2014/main" id="{D75484E4-A8E4-4D64-8FFE-E254E8247038}"/>
              </a:ext>
            </a:extLst>
          </p:cNvPr>
          <p:cNvSpPr/>
          <p:nvPr/>
        </p:nvSpPr>
        <p:spPr>
          <a:xfrm flipH="1">
            <a:off x="7701413" y="567009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19">
            <a:hlinkClick r:id="" action="ppaction://noaction"/>
            <a:extLst>
              <a:ext uri="{FF2B5EF4-FFF2-40B4-BE49-F238E27FC236}">
                <a16:creationId xmlns:a16="http://schemas.microsoft.com/office/drawing/2014/main" id="{E2A298A8-7A99-489E-BC01-D2D8640138FA}"/>
              </a:ext>
            </a:extLst>
          </p:cNvPr>
          <p:cNvSpPr/>
          <p:nvPr/>
        </p:nvSpPr>
        <p:spPr>
          <a:xfrm flipH="1">
            <a:off x="8183043" y="567157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120">
            <a:hlinkClick r:id="" action="ppaction://noaction"/>
            <a:extLst>
              <a:ext uri="{FF2B5EF4-FFF2-40B4-BE49-F238E27FC236}">
                <a16:creationId xmlns:a16="http://schemas.microsoft.com/office/drawing/2014/main" id="{677EADB9-9C50-433E-9E37-539519332CB5}"/>
              </a:ext>
            </a:extLst>
          </p:cNvPr>
          <p:cNvSpPr/>
          <p:nvPr/>
        </p:nvSpPr>
        <p:spPr>
          <a:xfrm flipH="1">
            <a:off x="8664400" y="567157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121">
            <a:hlinkClick r:id="" action="ppaction://noaction"/>
            <a:extLst>
              <a:ext uri="{FF2B5EF4-FFF2-40B4-BE49-F238E27FC236}">
                <a16:creationId xmlns:a16="http://schemas.microsoft.com/office/drawing/2014/main" id="{6B8DBB08-586F-479A-86E6-F56DE18FFC09}"/>
              </a:ext>
            </a:extLst>
          </p:cNvPr>
          <p:cNvSpPr/>
          <p:nvPr/>
        </p:nvSpPr>
        <p:spPr>
          <a:xfrm flipH="1">
            <a:off x="7222258" y="567009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>
            <a:hlinkClick r:id="" action="ppaction://noaction"/>
            <a:extLst>
              <a:ext uri="{FF2B5EF4-FFF2-40B4-BE49-F238E27FC236}">
                <a16:creationId xmlns:a16="http://schemas.microsoft.com/office/drawing/2014/main" id="{73977396-CFDA-46B2-8C71-1123615F990B}"/>
              </a:ext>
            </a:extLst>
          </p:cNvPr>
          <p:cNvSpPr/>
          <p:nvPr/>
        </p:nvSpPr>
        <p:spPr>
          <a:xfrm flipH="1">
            <a:off x="6733485" y="567009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>
            <a:hlinkClick r:id="" action="ppaction://noaction"/>
            <a:extLst>
              <a:ext uri="{FF2B5EF4-FFF2-40B4-BE49-F238E27FC236}">
                <a16:creationId xmlns:a16="http://schemas.microsoft.com/office/drawing/2014/main" id="{7E6B39BB-E616-434B-BC54-F43929E89350}"/>
              </a:ext>
            </a:extLst>
          </p:cNvPr>
          <p:cNvSpPr/>
          <p:nvPr/>
        </p:nvSpPr>
        <p:spPr>
          <a:xfrm flipH="1">
            <a:off x="6252886" y="566533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>
            <a:hlinkClick r:id="" action="ppaction://noaction"/>
            <a:extLst>
              <a:ext uri="{FF2B5EF4-FFF2-40B4-BE49-F238E27FC236}">
                <a16:creationId xmlns:a16="http://schemas.microsoft.com/office/drawing/2014/main" id="{7E368DE2-26BC-4AD1-A1E1-3A7445A4A8C2}"/>
              </a:ext>
            </a:extLst>
          </p:cNvPr>
          <p:cNvSpPr/>
          <p:nvPr/>
        </p:nvSpPr>
        <p:spPr>
          <a:xfrm flipH="1">
            <a:off x="7700581" y="605987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Rectangle 125">
            <a:hlinkClick r:id="" action="ppaction://noaction"/>
            <a:extLst>
              <a:ext uri="{FF2B5EF4-FFF2-40B4-BE49-F238E27FC236}">
                <a16:creationId xmlns:a16="http://schemas.microsoft.com/office/drawing/2014/main" id="{D7A42DBD-A45F-4D14-BEC7-5AD930AA8F4D}"/>
              </a:ext>
            </a:extLst>
          </p:cNvPr>
          <p:cNvSpPr/>
          <p:nvPr/>
        </p:nvSpPr>
        <p:spPr>
          <a:xfrm flipH="1">
            <a:off x="8182211" y="606135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126">
            <a:hlinkClick r:id="" action="ppaction://noaction"/>
            <a:extLst>
              <a:ext uri="{FF2B5EF4-FFF2-40B4-BE49-F238E27FC236}">
                <a16:creationId xmlns:a16="http://schemas.microsoft.com/office/drawing/2014/main" id="{5F09A1BC-207B-4463-8964-139AFB4FCF88}"/>
              </a:ext>
            </a:extLst>
          </p:cNvPr>
          <p:cNvSpPr/>
          <p:nvPr/>
        </p:nvSpPr>
        <p:spPr>
          <a:xfrm flipH="1">
            <a:off x="8663568" y="606135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127">
            <a:hlinkClick r:id="" action="ppaction://noaction"/>
            <a:extLst>
              <a:ext uri="{FF2B5EF4-FFF2-40B4-BE49-F238E27FC236}">
                <a16:creationId xmlns:a16="http://schemas.microsoft.com/office/drawing/2014/main" id="{03A35929-82D0-49F8-803C-3C2F42C40898}"/>
              </a:ext>
            </a:extLst>
          </p:cNvPr>
          <p:cNvSpPr/>
          <p:nvPr/>
        </p:nvSpPr>
        <p:spPr>
          <a:xfrm flipH="1">
            <a:off x="7221426" y="605987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>
            <a:hlinkClick r:id="" action="ppaction://noaction"/>
            <a:extLst>
              <a:ext uri="{FF2B5EF4-FFF2-40B4-BE49-F238E27FC236}">
                <a16:creationId xmlns:a16="http://schemas.microsoft.com/office/drawing/2014/main" id="{7D241F7F-5E48-4D5A-A6EE-384C03982120}"/>
              </a:ext>
            </a:extLst>
          </p:cNvPr>
          <p:cNvSpPr/>
          <p:nvPr/>
        </p:nvSpPr>
        <p:spPr>
          <a:xfrm flipH="1">
            <a:off x="6732653" y="605987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>
            <a:hlinkClick r:id="" action="ppaction://noaction"/>
            <a:extLst>
              <a:ext uri="{FF2B5EF4-FFF2-40B4-BE49-F238E27FC236}">
                <a16:creationId xmlns:a16="http://schemas.microsoft.com/office/drawing/2014/main" id="{96C7FD52-5FCB-4704-9B57-1C975E833F0B}"/>
              </a:ext>
            </a:extLst>
          </p:cNvPr>
          <p:cNvSpPr/>
          <p:nvPr/>
        </p:nvSpPr>
        <p:spPr>
          <a:xfrm flipH="1">
            <a:off x="6252054" y="605511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>
            <a:hlinkClick r:id="" action="ppaction://noaction"/>
            <a:extLst>
              <a:ext uri="{FF2B5EF4-FFF2-40B4-BE49-F238E27FC236}">
                <a16:creationId xmlns:a16="http://schemas.microsoft.com/office/drawing/2014/main" id="{27A4DCC2-FF73-45DD-8CE0-EA23382EF28A}"/>
              </a:ext>
            </a:extLst>
          </p:cNvPr>
          <p:cNvSpPr/>
          <p:nvPr/>
        </p:nvSpPr>
        <p:spPr>
          <a:xfrm flipH="1">
            <a:off x="7699032" y="646428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hlinkClick r:id="" action="ppaction://noaction"/>
            <a:extLst>
              <a:ext uri="{FF2B5EF4-FFF2-40B4-BE49-F238E27FC236}">
                <a16:creationId xmlns:a16="http://schemas.microsoft.com/office/drawing/2014/main" id="{EC6CDDB6-0C95-4F13-B637-74CAEE8F32F6}"/>
              </a:ext>
            </a:extLst>
          </p:cNvPr>
          <p:cNvSpPr/>
          <p:nvPr/>
        </p:nvSpPr>
        <p:spPr>
          <a:xfrm flipH="1">
            <a:off x="8180662" y="646576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hlinkClick r:id="" action="ppaction://noaction"/>
            <a:extLst>
              <a:ext uri="{FF2B5EF4-FFF2-40B4-BE49-F238E27FC236}">
                <a16:creationId xmlns:a16="http://schemas.microsoft.com/office/drawing/2014/main" id="{AA999A4C-5C37-47DB-B731-40564C23A7E4}"/>
              </a:ext>
            </a:extLst>
          </p:cNvPr>
          <p:cNvSpPr/>
          <p:nvPr/>
        </p:nvSpPr>
        <p:spPr>
          <a:xfrm flipH="1">
            <a:off x="8662019" y="6465760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hlinkClick r:id="" action="ppaction://noaction"/>
            <a:extLst>
              <a:ext uri="{FF2B5EF4-FFF2-40B4-BE49-F238E27FC236}">
                <a16:creationId xmlns:a16="http://schemas.microsoft.com/office/drawing/2014/main" id="{EC0F9C8A-DA51-43A7-B8F2-B4B69FC37B2D}"/>
              </a:ext>
            </a:extLst>
          </p:cNvPr>
          <p:cNvSpPr/>
          <p:nvPr/>
        </p:nvSpPr>
        <p:spPr>
          <a:xfrm flipH="1">
            <a:off x="7219877" y="6464283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hlinkClick r:id="" action="ppaction://noaction"/>
            <a:extLst>
              <a:ext uri="{FF2B5EF4-FFF2-40B4-BE49-F238E27FC236}">
                <a16:creationId xmlns:a16="http://schemas.microsoft.com/office/drawing/2014/main" id="{71448976-A8E7-487D-A169-00AF793C6D64}"/>
              </a:ext>
            </a:extLst>
          </p:cNvPr>
          <p:cNvSpPr/>
          <p:nvPr/>
        </p:nvSpPr>
        <p:spPr>
          <a:xfrm flipH="1">
            <a:off x="6731104" y="6464282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hlinkClick r:id="" action="ppaction://noaction"/>
            <a:extLst>
              <a:ext uri="{FF2B5EF4-FFF2-40B4-BE49-F238E27FC236}">
                <a16:creationId xmlns:a16="http://schemas.microsoft.com/office/drawing/2014/main" id="{9312D06D-3EF8-4CDC-BA6B-332734047B2C}"/>
              </a:ext>
            </a:extLst>
          </p:cNvPr>
          <p:cNvSpPr/>
          <p:nvPr/>
        </p:nvSpPr>
        <p:spPr>
          <a:xfrm flipH="1">
            <a:off x="6250505" y="645952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37" name="Table 4">
            <a:extLst>
              <a:ext uri="{FF2B5EF4-FFF2-40B4-BE49-F238E27FC236}">
                <a16:creationId xmlns:a16="http://schemas.microsoft.com/office/drawing/2014/main" id="{A4771149-06C6-489E-BE86-167BB821D309}"/>
              </a:ext>
            </a:extLst>
          </p:cNvPr>
          <p:cNvGraphicFramePr>
            <a:graphicFrameLocks noGrp="1"/>
          </p:cNvGraphicFramePr>
          <p:nvPr/>
        </p:nvGraphicFramePr>
        <p:xfrm>
          <a:off x="3127815" y="4455565"/>
          <a:ext cx="289737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طوبه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138" name="Rectangle 137">
            <a:hlinkClick r:id="" action="ppaction://noaction"/>
            <a:extLst>
              <a:ext uri="{FF2B5EF4-FFF2-40B4-BE49-F238E27FC236}">
                <a16:creationId xmlns:a16="http://schemas.microsoft.com/office/drawing/2014/main" id="{9A548551-E3D3-4D55-9060-2015016D131F}"/>
              </a:ext>
            </a:extLst>
          </p:cNvPr>
          <p:cNvSpPr/>
          <p:nvPr/>
        </p:nvSpPr>
        <p:spPr>
          <a:xfrm flipH="1">
            <a:off x="4602487" y="488674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B48AFACD-4338-4E2D-9AFB-3889E728C062}"/>
              </a:ext>
            </a:extLst>
          </p:cNvPr>
          <p:cNvSpPr/>
          <p:nvPr/>
        </p:nvSpPr>
        <p:spPr>
          <a:xfrm flipH="1">
            <a:off x="5084117" y="488822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>
            <a:hlinkClick r:id="" action="ppaction://noaction"/>
            <a:extLst>
              <a:ext uri="{FF2B5EF4-FFF2-40B4-BE49-F238E27FC236}">
                <a16:creationId xmlns:a16="http://schemas.microsoft.com/office/drawing/2014/main" id="{7FD72DDB-CE2C-4D77-88DE-B5ADCB591D5B}"/>
              </a:ext>
            </a:extLst>
          </p:cNvPr>
          <p:cNvSpPr/>
          <p:nvPr/>
        </p:nvSpPr>
        <p:spPr>
          <a:xfrm flipH="1">
            <a:off x="5565474" y="488822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Rectangle 140">
            <a:hlinkClick r:id="" action="ppaction://noaction"/>
            <a:extLst>
              <a:ext uri="{FF2B5EF4-FFF2-40B4-BE49-F238E27FC236}">
                <a16:creationId xmlns:a16="http://schemas.microsoft.com/office/drawing/2014/main" id="{84AA54F3-9959-4EBD-9F39-1FD8D74F77AA}"/>
              </a:ext>
            </a:extLst>
          </p:cNvPr>
          <p:cNvSpPr/>
          <p:nvPr/>
        </p:nvSpPr>
        <p:spPr>
          <a:xfrm flipH="1">
            <a:off x="4123332" y="488674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141">
            <a:hlinkClick r:id="" action="ppaction://noaction"/>
            <a:extLst>
              <a:ext uri="{FF2B5EF4-FFF2-40B4-BE49-F238E27FC236}">
                <a16:creationId xmlns:a16="http://schemas.microsoft.com/office/drawing/2014/main" id="{B2C515A9-8864-4A80-B3E8-C243685FD892}"/>
              </a:ext>
            </a:extLst>
          </p:cNvPr>
          <p:cNvSpPr/>
          <p:nvPr/>
        </p:nvSpPr>
        <p:spPr>
          <a:xfrm flipH="1">
            <a:off x="3634559" y="488674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>
            <a:hlinkClick r:id="" action="ppaction://noaction"/>
            <a:extLst>
              <a:ext uri="{FF2B5EF4-FFF2-40B4-BE49-F238E27FC236}">
                <a16:creationId xmlns:a16="http://schemas.microsoft.com/office/drawing/2014/main" id="{325FA90C-9961-4814-B9E5-2710E77989C2}"/>
              </a:ext>
            </a:extLst>
          </p:cNvPr>
          <p:cNvSpPr/>
          <p:nvPr/>
        </p:nvSpPr>
        <p:spPr>
          <a:xfrm flipH="1">
            <a:off x="3156341" y="488674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143">
            <a:hlinkClick r:id="" action="ppaction://noaction"/>
            <a:extLst>
              <a:ext uri="{FF2B5EF4-FFF2-40B4-BE49-F238E27FC236}">
                <a16:creationId xmlns:a16="http://schemas.microsoft.com/office/drawing/2014/main" id="{EF980D97-CCEF-4A35-AC95-FF2834905C63}"/>
              </a:ext>
            </a:extLst>
          </p:cNvPr>
          <p:cNvSpPr/>
          <p:nvPr/>
        </p:nvSpPr>
        <p:spPr>
          <a:xfrm flipH="1">
            <a:off x="4601655" y="527652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angle 144">
            <a:hlinkClick r:id="" action="ppaction://noaction"/>
            <a:extLst>
              <a:ext uri="{FF2B5EF4-FFF2-40B4-BE49-F238E27FC236}">
                <a16:creationId xmlns:a16="http://schemas.microsoft.com/office/drawing/2014/main" id="{076E562B-647B-4F02-987A-45BA7A48F147}"/>
              </a:ext>
            </a:extLst>
          </p:cNvPr>
          <p:cNvSpPr/>
          <p:nvPr/>
        </p:nvSpPr>
        <p:spPr>
          <a:xfrm flipH="1">
            <a:off x="5083285" y="527800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45">
            <a:hlinkClick r:id="" action="ppaction://noaction"/>
            <a:extLst>
              <a:ext uri="{FF2B5EF4-FFF2-40B4-BE49-F238E27FC236}">
                <a16:creationId xmlns:a16="http://schemas.microsoft.com/office/drawing/2014/main" id="{10FC34B0-4F64-40DB-BD7B-8192E24A133F}"/>
              </a:ext>
            </a:extLst>
          </p:cNvPr>
          <p:cNvSpPr/>
          <p:nvPr/>
        </p:nvSpPr>
        <p:spPr>
          <a:xfrm flipH="1">
            <a:off x="5564642" y="527800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146">
            <a:hlinkClick r:id="" action="ppaction://noaction"/>
            <a:extLst>
              <a:ext uri="{FF2B5EF4-FFF2-40B4-BE49-F238E27FC236}">
                <a16:creationId xmlns:a16="http://schemas.microsoft.com/office/drawing/2014/main" id="{BCF7805A-8A63-42C0-BAEC-C651847CD711}"/>
              </a:ext>
            </a:extLst>
          </p:cNvPr>
          <p:cNvSpPr/>
          <p:nvPr/>
        </p:nvSpPr>
        <p:spPr>
          <a:xfrm flipH="1">
            <a:off x="4122500" y="527652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hlinkClick r:id="" action="ppaction://noaction"/>
            <a:extLst>
              <a:ext uri="{FF2B5EF4-FFF2-40B4-BE49-F238E27FC236}">
                <a16:creationId xmlns:a16="http://schemas.microsoft.com/office/drawing/2014/main" id="{5F8F061A-5D3D-4E85-AC13-EE955CB4A534}"/>
              </a:ext>
            </a:extLst>
          </p:cNvPr>
          <p:cNvSpPr/>
          <p:nvPr/>
        </p:nvSpPr>
        <p:spPr>
          <a:xfrm flipH="1">
            <a:off x="3633727" y="527652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>
            <a:hlinkClick r:id="" action="ppaction://noaction"/>
            <a:extLst>
              <a:ext uri="{FF2B5EF4-FFF2-40B4-BE49-F238E27FC236}">
                <a16:creationId xmlns:a16="http://schemas.microsoft.com/office/drawing/2014/main" id="{B94147ED-4D30-4EAB-BC64-495F85C26F7E}"/>
              </a:ext>
            </a:extLst>
          </p:cNvPr>
          <p:cNvSpPr/>
          <p:nvPr/>
        </p:nvSpPr>
        <p:spPr>
          <a:xfrm flipH="1">
            <a:off x="3155509" y="527652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>
            <a:hlinkClick r:id="" action="ppaction://noaction"/>
            <a:extLst>
              <a:ext uri="{FF2B5EF4-FFF2-40B4-BE49-F238E27FC236}">
                <a16:creationId xmlns:a16="http://schemas.microsoft.com/office/drawing/2014/main" id="{9D57DF42-EE61-4183-842F-51F7E6EBCB9B}"/>
              </a:ext>
            </a:extLst>
          </p:cNvPr>
          <p:cNvSpPr/>
          <p:nvPr/>
        </p:nvSpPr>
        <p:spPr>
          <a:xfrm flipH="1">
            <a:off x="4604036" y="567009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Rectangle 150">
            <a:hlinkClick r:id="" action="ppaction://noaction"/>
            <a:extLst>
              <a:ext uri="{FF2B5EF4-FFF2-40B4-BE49-F238E27FC236}">
                <a16:creationId xmlns:a16="http://schemas.microsoft.com/office/drawing/2014/main" id="{7ABA6015-170B-411C-9ECC-4A5A9D396924}"/>
              </a:ext>
            </a:extLst>
          </p:cNvPr>
          <p:cNvSpPr/>
          <p:nvPr/>
        </p:nvSpPr>
        <p:spPr>
          <a:xfrm flipH="1">
            <a:off x="5085666" y="567157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151">
            <a:hlinkClick r:id="" action="ppaction://noaction"/>
            <a:extLst>
              <a:ext uri="{FF2B5EF4-FFF2-40B4-BE49-F238E27FC236}">
                <a16:creationId xmlns:a16="http://schemas.microsoft.com/office/drawing/2014/main" id="{1F238804-893C-4A57-B5E0-A2E31574FF42}"/>
              </a:ext>
            </a:extLst>
          </p:cNvPr>
          <p:cNvSpPr/>
          <p:nvPr/>
        </p:nvSpPr>
        <p:spPr>
          <a:xfrm flipH="1">
            <a:off x="5567023" y="567157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152">
            <a:hlinkClick r:id="" action="ppaction://noaction"/>
            <a:extLst>
              <a:ext uri="{FF2B5EF4-FFF2-40B4-BE49-F238E27FC236}">
                <a16:creationId xmlns:a16="http://schemas.microsoft.com/office/drawing/2014/main" id="{6A67F266-A5E9-4F31-91B0-ECA170032CD8}"/>
              </a:ext>
            </a:extLst>
          </p:cNvPr>
          <p:cNvSpPr/>
          <p:nvPr/>
        </p:nvSpPr>
        <p:spPr>
          <a:xfrm flipH="1">
            <a:off x="4124881" y="567009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>
            <a:hlinkClick r:id="" action="ppaction://noaction"/>
            <a:extLst>
              <a:ext uri="{FF2B5EF4-FFF2-40B4-BE49-F238E27FC236}">
                <a16:creationId xmlns:a16="http://schemas.microsoft.com/office/drawing/2014/main" id="{A9E6ABA2-D08A-4751-AE3D-02DDA6D2CA56}"/>
              </a:ext>
            </a:extLst>
          </p:cNvPr>
          <p:cNvSpPr/>
          <p:nvPr/>
        </p:nvSpPr>
        <p:spPr>
          <a:xfrm flipH="1">
            <a:off x="3636108" y="567009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Rectangle 154">
            <a:hlinkClick r:id="" action="ppaction://noaction"/>
            <a:extLst>
              <a:ext uri="{FF2B5EF4-FFF2-40B4-BE49-F238E27FC236}">
                <a16:creationId xmlns:a16="http://schemas.microsoft.com/office/drawing/2014/main" id="{9A26316D-ED26-4B34-9D99-B0090B728BBC}"/>
              </a:ext>
            </a:extLst>
          </p:cNvPr>
          <p:cNvSpPr/>
          <p:nvPr/>
        </p:nvSpPr>
        <p:spPr>
          <a:xfrm flipH="1">
            <a:off x="3155509" y="566533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>
            <a:hlinkClick r:id="" action="ppaction://noaction"/>
            <a:extLst>
              <a:ext uri="{FF2B5EF4-FFF2-40B4-BE49-F238E27FC236}">
                <a16:creationId xmlns:a16="http://schemas.microsoft.com/office/drawing/2014/main" id="{CEA3D26B-F849-40B8-B495-551D31FE0082}"/>
              </a:ext>
            </a:extLst>
          </p:cNvPr>
          <p:cNvSpPr/>
          <p:nvPr/>
        </p:nvSpPr>
        <p:spPr>
          <a:xfrm flipH="1">
            <a:off x="4603204" y="605987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hlinkClick r:id="" action="ppaction://noaction"/>
            <a:extLst>
              <a:ext uri="{FF2B5EF4-FFF2-40B4-BE49-F238E27FC236}">
                <a16:creationId xmlns:a16="http://schemas.microsoft.com/office/drawing/2014/main" id="{9DAEA272-81EE-4F8F-B713-EAD44EAB55B1}"/>
              </a:ext>
            </a:extLst>
          </p:cNvPr>
          <p:cNvSpPr/>
          <p:nvPr/>
        </p:nvSpPr>
        <p:spPr>
          <a:xfrm flipH="1">
            <a:off x="5084834" y="606135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hlinkClick r:id="" action="ppaction://noaction"/>
            <a:extLst>
              <a:ext uri="{FF2B5EF4-FFF2-40B4-BE49-F238E27FC236}">
                <a16:creationId xmlns:a16="http://schemas.microsoft.com/office/drawing/2014/main" id="{88229D16-D76A-48DE-B446-D718F7CCBC4E}"/>
              </a:ext>
            </a:extLst>
          </p:cNvPr>
          <p:cNvSpPr/>
          <p:nvPr/>
        </p:nvSpPr>
        <p:spPr>
          <a:xfrm flipH="1">
            <a:off x="5566191" y="606135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158">
            <a:hlinkClick r:id="" action="ppaction://noaction"/>
            <a:extLst>
              <a:ext uri="{FF2B5EF4-FFF2-40B4-BE49-F238E27FC236}">
                <a16:creationId xmlns:a16="http://schemas.microsoft.com/office/drawing/2014/main" id="{D420708E-7FAE-4C2B-9047-20185FD4D500}"/>
              </a:ext>
            </a:extLst>
          </p:cNvPr>
          <p:cNvSpPr/>
          <p:nvPr/>
        </p:nvSpPr>
        <p:spPr>
          <a:xfrm flipH="1">
            <a:off x="4124049" y="605987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159">
            <a:hlinkClick r:id="" action="ppaction://noaction"/>
            <a:extLst>
              <a:ext uri="{FF2B5EF4-FFF2-40B4-BE49-F238E27FC236}">
                <a16:creationId xmlns:a16="http://schemas.microsoft.com/office/drawing/2014/main" id="{10A437BD-2E7F-44FF-8342-E36AD5726701}"/>
              </a:ext>
            </a:extLst>
          </p:cNvPr>
          <p:cNvSpPr/>
          <p:nvPr/>
        </p:nvSpPr>
        <p:spPr>
          <a:xfrm flipH="1">
            <a:off x="3635276" y="605987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160">
            <a:hlinkClick r:id="" action="ppaction://noaction"/>
            <a:extLst>
              <a:ext uri="{FF2B5EF4-FFF2-40B4-BE49-F238E27FC236}">
                <a16:creationId xmlns:a16="http://schemas.microsoft.com/office/drawing/2014/main" id="{625827F1-A63A-4748-AF44-1520B5E75D77}"/>
              </a:ext>
            </a:extLst>
          </p:cNvPr>
          <p:cNvSpPr/>
          <p:nvPr/>
        </p:nvSpPr>
        <p:spPr>
          <a:xfrm flipH="1">
            <a:off x="3154677" y="605511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161">
            <a:hlinkClick r:id="" action="ppaction://noaction"/>
            <a:extLst>
              <a:ext uri="{FF2B5EF4-FFF2-40B4-BE49-F238E27FC236}">
                <a16:creationId xmlns:a16="http://schemas.microsoft.com/office/drawing/2014/main" id="{3FA35F79-CD5A-434E-B104-6FC4FC7C1572}"/>
              </a:ext>
            </a:extLst>
          </p:cNvPr>
          <p:cNvSpPr/>
          <p:nvPr/>
        </p:nvSpPr>
        <p:spPr>
          <a:xfrm flipH="1">
            <a:off x="4601655" y="646428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162">
            <a:hlinkClick r:id="" action="ppaction://noaction"/>
            <a:extLst>
              <a:ext uri="{FF2B5EF4-FFF2-40B4-BE49-F238E27FC236}">
                <a16:creationId xmlns:a16="http://schemas.microsoft.com/office/drawing/2014/main" id="{C48B45F0-AA6C-4B69-B6B0-D2FB53C7399C}"/>
              </a:ext>
            </a:extLst>
          </p:cNvPr>
          <p:cNvSpPr/>
          <p:nvPr/>
        </p:nvSpPr>
        <p:spPr>
          <a:xfrm flipH="1">
            <a:off x="5083285" y="646576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163">
            <a:hlinkClick r:id="" action="ppaction://noaction"/>
            <a:extLst>
              <a:ext uri="{FF2B5EF4-FFF2-40B4-BE49-F238E27FC236}">
                <a16:creationId xmlns:a16="http://schemas.microsoft.com/office/drawing/2014/main" id="{ADBCD7D1-2CC9-4BB4-9091-FED1B75BC0FB}"/>
              </a:ext>
            </a:extLst>
          </p:cNvPr>
          <p:cNvSpPr/>
          <p:nvPr/>
        </p:nvSpPr>
        <p:spPr>
          <a:xfrm flipH="1">
            <a:off x="5564642" y="6465760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Rectangle 164">
            <a:hlinkClick r:id="" action="ppaction://noaction"/>
            <a:extLst>
              <a:ext uri="{FF2B5EF4-FFF2-40B4-BE49-F238E27FC236}">
                <a16:creationId xmlns:a16="http://schemas.microsoft.com/office/drawing/2014/main" id="{885FA309-920B-49B9-B9D5-D5925D08A597}"/>
              </a:ext>
            </a:extLst>
          </p:cNvPr>
          <p:cNvSpPr/>
          <p:nvPr/>
        </p:nvSpPr>
        <p:spPr>
          <a:xfrm flipH="1">
            <a:off x="4122500" y="6464283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165">
            <a:hlinkClick r:id="" action="ppaction://noaction"/>
            <a:extLst>
              <a:ext uri="{FF2B5EF4-FFF2-40B4-BE49-F238E27FC236}">
                <a16:creationId xmlns:a16="http://schemas.microsoft.com/office/drawing/2014/main" id="{5BD65CEC-BA3A-44CE-B384-DD461660CE3D}"/>
              </a:ext>
            </a:extLst>
          </p:cNvPr>
          <p:cNvSpPr/>
          <p:nvPr/>
        </p:nvSpPr>
        <p:spPr>
          <a:xfrm flipH="1">
            <a:off x="3633727" y="6464282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166">
            <a:hlinkClick r:id="" action="ppaction://noaction"/>
            <a:extLst>
              <a:ext uri="{FF2B5EF4-FFF2-40B4-BE49-F238E27FC236}">
                <a16:creationId xmlns:a16="http://schemas.microsoft.com/office/drawing/2014/main" id="{0E2385CE-E4C7-44DD-81BB-21F88B02F1FA}"/>
              </a:ext>
            </a:extLst>
          </p:cNvPr>
          <p:cNvSpPr/>
          <p:nvPr/>
        </p:nvSpPr>
        <p:spPr>
          <a:xfrm flipH="1">
            <a:off x="3153128" y="645952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68" name="Table 4">
            <a:extLst>
              <a:ext uri="{FF2B5EF4-FFF2-40B4-BE49-F238E27FC236}">
                <a16:creationId xmlns:a16="http://schemas.microsoft.com/office/drawing/2014/main" id="{C6A88A67-4CF0-4392-8004-AC1242F12DF9}"/>
              </a:ext>
            </a:extLst>
          </p:cNvPr>
          <p:cNvGraphicFramePr>
            <a:graphicFrameLocks noGrp="1"/>
          </p:cNvGraphicFramePr>
          <p:nvPr/>
        </p:nvGraphicFramePr>
        <p:xfrm>
          <a:off x="19850" y="4455565"/>
          <a:ext cx="289737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امشير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169" name="Rectangle 168">
            <a:hlinkClick r:id="" action="ppaction://noaction"/>
            <a:extLst>
              <a:ext uri="{FF2B5EF4-FFF2-40B4-BE49-F238E27FC236}">
                <a16:creationId xmlns:a16="http://schemas.microsoft.com/office/drawing/2014/main" id="{5CA6590E-9A08-4DFC-81CC-B181B554297C}"/>
              </a:ext>
            </a:extLst>
          </p:cNvPr>
          <p:cNvSpPr/>
          <p:nvPr/>
        </p:nvSpPr>
        <p:spPr>
          <a:xfrm flipH="1">
            <a:off x="1494522" y="488674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Rectangle 169">
            <a:hlinkClick r:id="" action="ppaction://noaction"/>
            <a:extLst>
              <a:ext uri="{FF2B5EF4-FFF2-40B4-BE49-F238E27FC236}">
                <a16:creationId xmlns:a16="http://schemas.microsoft.com/office/drawing/2014/main" id="{746BFFD3-F8CB-471C-B6FF-069F43FB842D}"/>
              </a:ext>
            </a:extLst>
          </p:cNvPr>
          <p:cNvSpPr/>
          <p:nvPr/>
        </p:nvSpPr>
        <p:spPr>
          <a:xfrm flipH="1">
            <a:off x="1976152" y="488822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Rectangle 170">
            <a:hlinkClick r:id="" action="ppaction://noaction"/>
            <a:extLst>
              <a:ext uri="{FF2B5EF4-FFF2-40B4-BE49-F238E27FC236}">
                <a16:creationId xmlns:a16="http://schemas.microsoft.com/office/drawing/2014/main" id="{3D453A0E-94F1-49C8-814B-99168A95931D}"/>
              </a:ext>
            </a:extLst>
          </p:cNvPr>
          <p:cNvSpPr/>
          <p:nvPr/>
        </p:nvSpPr>
        <p:spPr>
          <a:xfrm flipH="1">
            <a:off x="2457509" y="488822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Rectangle 171">
            <a:hlinkClick r:id="" action="ppaction://noaction"/>
            <a:extLst>
              <a:ext uri="{FF2B5EF4-FFF2-40B4-BE49-F238E27FC236}">
                <a16:creationId xmlns:a16="http://schemas.microsoft.com/office/drawing/2014/main" id="{F2ADD88B-8428-4193-B061-742D47693930}"/>
              </a:ext>
            </a:extLst>
          </p:cNvPr>
          <p:cNvSpPr/>
          <p:nvPr/>
        </p:nvSpPr>
        <p:spPr>
          <a:xfrm flipH="1">
            <a:off x="1015367" y="488674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3" name="Rectangle 172">
            <a:hlinkClick r:id="" action="ppaction://noaction"/>
            <a:extLst>
              <a:ext uri="{FF2B5EF4-FFF2-40B4-BE49-F238E27FC236}">
                <a16:creationId xmlns:a16="http://schemas.microsoft.com/office/drawing/2014/main" id="{8716FF5C-17D4-48DB-A896-E05EF98DEBBE}"/>
              </a:ext>
            </a:extLst>
          </p:cNvPr>
          <p:cNvSpPr/>
          <p:nvPr/>
        </p:nvSpPr>
        <p:spPr>
          <a:xfrm flipH="1">
            <a:off x="526594" y="488674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4" name="Rectangle 173">
            <a:hlinkClick r:id="" action="ppaction://noaction"/>
            <a:extLst>
              <a:ext uri="{FF2B5EF4-FFF2-40B4-BE49-F238E27FC236}">
                <a16:creationId xmlns:a16="http://schemas.microsoft.com/office/drawing/2014/main" id="{D668436E-E0B1-462C-8BCC-F139FEF1E1E5}"/>
              </a:ext>
            </a:extLst>
          </p:cNvPr>
          <p:cNvSpPr/>
          <p:nvPr/>
        </p:nvSpPr>
        <p:spPr>
          <a:xfrm flipH="1">
            <a:off x="48376" y="488674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Rectangle 174">
            <a:hlinkClick r:id="" action="ppaction://noaction"/>
            <a:extLst>
              <a:ext uri="{FF2B5EF4-FFF2-40B4-BE49-F238E27FC236}">
                <a16:creationId xmlns:a16="http://schemas.microsoft.com/office/drawing/2014/main" id="{7E6484E7-1313-45A8-8723-A2D1F1A815AA}"/>
              </a:ext>
            </a:extLst>
          </p:cNvPr>
          <p:cNvSpPr/>
          <p:nvPr/>
        </p:nvSpPr>
        <p:spPr>
          <a:xfrm flipH="1">
            <a:off x="1493690" y="527652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Rectangle 175">
            <a:hlinkClick r:id="" action="ppaction://noaction"/>
            <a:extLst>
              <a:ext uri="{FF2B5EF4-FFF2-40B4-BE49-F238E27FC236}">
                <a16:creationId xmlns:a16="http://schemas.microsoft.com/office/drawing/2014/main" id="{32ADFDE4-C4A0-43FD-ADD2-42ED77D8B23B}"/>
              </a:ext>
            </a:extLst>
          </p:cNvPr>
          <p:cNvSpPr/>
          <p:nvPr/>
        </p:nvSpPr>
        <p:spPr>
          <a:xfrm flipH="1">
            <a:off x="1975320" y="527800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Rectangle 176">
            <a:hlinkClick r:id="" action="ppaction://noaction"/>
            <a:extLst>
              <a:ext uri="{FF2B5EF4-FFF2-40B4-BE49-F238E27FC236}">
                <a16:creationId xmlns:a16="http://schemas.microsoft.com/office/drawing/2014/main" id="{275FC4B3-8F98-4AEF-8744-643B05374E86}"/>
              </a:ext>
            </a:extLst>
          </p:cNvPr>
          <p:cNvSpPr/>
          <p:nvPr/>
        </p:nvSpPr>
        <p:spPr>
          <a:xfrm flipH="1">
            <a:off x="2456677" y="527800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>
            <a:hlinkClick r:id="" action="ppaction://noaction"/>
            <a:extLst>
              <a:ext uri="{FF2B5EF4-FFF2-40B4-BE49-F238E27FC236}">
                <a16:creationId xmlns:a16="http://schemas.microsoft.com/office/drawing/2014/main" id="{BBD13F22-0633-4A41-97AE-941C4CD45E52}"/>
              </a:ext>
            </a:extLst>
          </p:cNvPr>
          <p:cNvSpPr/>
          <p:nvPr/>
        </p:nvSpPr>
        <p:spPr>
          <a:xfrm flipH="1">
            <a:off x="1014535" y="527652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9" name="Rectangle 178">
            <a:hlinkClick r:id="" action="ppaction://noaction"/>
            <a:extLst>
              <a:ext uri="{FF2B5EF4-FFF2-40B4-BE49-F238E27FC236}">
                <a16:creationId xmlns:a16="http://schemas.microsoft.com/office/drawing/2014/main" id="{476A01EA-C386-4670-8718-57318AD34385}"/>
              </a:ext>
            </a:extLst>
          </p:cNvPr>
          <p:cNvSpPr/>
          <p:nvPr/>
        </p:nvSpPr>
        <p:spPr>
          <a:xfrm flipH="1">
            <a:off x="525762" y="527652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Rectangle 179">
            <a:hlinkClick r:id="" action="ppaction://noaction"/>
            <a:extLst>
              <a:ext uri="{FF2B5EF4-FFF2-40B4-BE49-F238E27FC236}">
                <a16:creationId xmlns:a16="http://schemas.microsoft.com/office/drawing/2014/main" id="{0EF15D97-4D19-4A89-A506-0345CB39FD79}"/>
              </a:ext>
            </a:extLst>
          </p:cNvPr>
          <p:cNvSpPr/>
          <p:nvPr/>
        </p:nvSpPr>
        <p:spPr>
          <a:xfrm flipH="1">
            <a:off x="47544" y="527652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Rectangle 180">
            <a:hlinkClick r:id="" action="ppaction://noaction"/>
            <a:extLst>
              <a:ext uri="{FF2B5EF4-FFF2-40B4-BE49-F238E27FC236}">
                <a16:creationId xmlns:a16="http://schemas.microsoft.com/office/drawing/2014/main" id="{0EEBCF3C-C637-4EC1-9D89-23A4AEF2ADFD}"/>
              </a:ext>
            </a:extLst>
          </p:cNvPr>
          <p:cNvSpPr/>
          <p:nvPr/>
        </p:nvSpPr>
        <p:spPr>
          <a:xfrm flipH="1">
            <a:off x="1496071" y="567009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Rectangle 181">
            <a:hlinkClick r:id="" action="ppaction://noaction"/>
            <a:extLst>
              <a:ext uri="{FF2B5EF4-FFF2-40B4-BE49-F238E27FC236}">
                <a16:creationId xmlns:a16="http://schemas.microsoft.com/office/drawing/2014/main" id="{AC114446-8385-4EB2-9A13-7A1B5D85C944}"/>
              </a:ext>
            </a:extLst>
          </p:cNvPr>
          <p:cNvSpPr/>
          <p:nvPr/>
        </p:nvSpPr>
        <p:spPr>
          <a:xfrm flipH="1">
            <a:off x="1977701" y="567157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Rectangle 182">
            <a:hlinkClick r:id="" action="ppaction://noaction"/>
            <a:extLst>
              <a:ext uri="{FF2B5EF4-FFF2-40B4-BE49-F238E27FC236}">
                <a16:creationId xmlns:a16="http://schemas.microsoft.com/office/drawing/2014/main" id="{F7CC66DE-1C04-4F4E-8613-F4E3946212A5}"/>
              </a:ext>
            </a:extLst>
          </p:cNvPr>
          <p:cNvSpPr/>
          <p:nvPr/>
        </p:nvSpPr>
        <p:spPr>
          <a:xfrm flipH="1">
            <a:off x="2459058" y="567157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Rectangle 183">
            <a:hlinkClick r:id="" action="ppaction://noaction"/>
            <a:extLst>
              <a:ext uri="{FF2B5EF4-FFF2-40B4-BE49-F238E27FC236}">
                <a16:creationId xmlns:a16="http://schemas.microsoft.com/office/drawing/2014/main" id="{361A13F1-F8A5-4448-8E3A-FCDB396DC180}"/>
              </a:ext>
            </a:extLst>
          </p:cNvPr>
          <p:cNvSpPr/>
          <p:nvPr/>
        </p:nvSpPr>
        <p:spPr>
          <a:xfrm flipH="1">
            <a:off x="1016916" y="567009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>
            <a:hlinkClick r:id="" action="ppaction://noaction"/>
            <a:extLst>
              <a:ext uri="{FF2B5EF4-FFF2-40B4-BE49-F238E27FC236}">
                <a16:creationId xmlns:a16="http://schemas.microsoft.com/office/drawing/2014/main" id="{3B7FCDB2-E78F-48D4-AC8C-3576D0CEF15C}"/>
              </a:ext>
            </a:extLst>
          </p:cNvPr>
          <p:cNvSpPr/>
          <p:nvPr/>
        </p:nvSpPr>
        <p:spPr>
          <a:xfrm flipH="1">
            <a:off x="528143" y="567009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Rectangle 185">
            <a:hlinkClick r:id="" action="ppaction://noaction"/>
            <a:extLst>
              <a:ext uri="{FF2B5EF4-FFF2-40B4-BE49-F238E27FC236}">
                <a16:creationId xmlns:a16="http://schemas.microsoft.com/office/drawing/2014/main" id="{770F25DB-BA63-41A6-BA3F-023D8B35105A}"/>
              </a:ext>
            </a:extLst>
          </p:cNvPr>
          <p:cNvSpPr/>
          <p:nvPr/>
        </p:nvSpPr>
        <p:spPr>
          <a:xfrm flipH="1">
            <a:off x="47544" y="566533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Rectangle 186">
            <a:hlinkClick r:id="" action="ppaction://noaction"/>
            <a:extLst>
              <a:ext uri="{FF2B5EF4-FFF2-40B4-BE49-F238E27FC236}">
                <a16:creationId xmlns:a16="http://schemas.microsoft.com/office/drawing/2014/main" id="{392AE820-F77A-427F-959F-1DEE767F995E}"/>
              </a:ext>
            </a:extLst>
          </p:cNvPr>
          <p:cNvSpPr/>
          <p:nvPr/>
        </p:nvSpPr>
        <p:spPr>
          <a:xfrm flipH="1">
            <a:off x="1495239" y="605987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Rectangle 187">
            <a:hlinkClick r:id="" action="ppaction://noaction"/>
            <a:extLst>
              <a:ext uri="{FF2B5EF4-FFF2-40B4-BE49-F238E27FC236}">
                <a16:creationId xmlns:a16="http://schemas.microsoft.com/office/drawing/2014/main" id="{E4C98F5F-76C3-48B5-A09E-7CFFB609E288}"/>
              </a:ext>
            </a:extLst>
          </p:cNvPr>
          <p:cNvSpPr/>
          <p:nvPr/>
        </p:nvSpPr>
        <p:spPr>
          <a:xfrm flipH="1">
            <a:off x="1976869" y="606135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Rectangle 188">
            <a:hlinkClick r:id="" action="ppaction://noaction"/>
            <a:extLst>
              <a:ext uri="{FF2B5EF4-FFF2-40B4-BE49-F238E27FC236}">
                <a16:creationId xmlns:a16="http://schemas.microsoft.com/office/drawing/2014/main" id="{593732AB-32A6-44D9-BEF9-9F524E4FF58F}"/>
              </a:ext>
            </a:extLst>
          </p:cNvPr>
          <p:cNvSpPr/>
          <p:nvPr/>
        </p:nvSpPr>
        <p:spPr>
          <a:xfrm flipH="1">
            <a:off x="2458226" y="606135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Rectangle 189">
            <a:hlinkClick r:id="" action="ppaction://noaction"/>
            <a:extLst>
              <a:ext uri="{FF2B5EF4-FFF2-40B4-BE49-F238E27FC236}">
                <a16:creationId xmlns:a16="http://schemas.microsoft.com/office/drawing/2014/main" id="{13CDC86D-8B66-489B-8BD4-855535227E4D}"/>
              </a:ext>
            </a:extLst>
          </p:cNvPr>
          <p:cNvSpPr/>
          <p:nvPr/>
        </p:nvSpPr>
        <p:spPr>
          <a:xfrm flipH="1">
            <a:off x="1016084" y="605987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190">
            <a:hlinkClick r:id="" action="ppaction://noaction"/>
            <a:extLst>
              <a:ext uri="{FF2B5EF4-FFF2-40B4-BE49-F238E27FC236}">
                <a16:creationId xmlns:a16="http://schemas.microsoft.com/office/drawing/2014/main" id="{95EAB6E3-B3FE-4F43-AFA8-B57ECC3816A0}"/>
              </a:ext>
            </a:extLst>
          </p:cNvPr>
          <p:cNvSpPr/>
          <p:nvPr/>
        </p:nvSpPr>
        <p:spPr>
          <a:xfrm flipH="1">
            <a:off x="527311" y="605987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2" name="Rectangle 191">
            <a:hlinkClick r:id="" action="ppaction://noaction"/>
            <a:extLst>
              <a:ext uri="{FF2B5EF4-FFF2-40B4-BE49-F238E27FC236}">
                <a16:creationId xmlns:a16="http://schemas.microsoft.com/office/drawing/2014/main" id="{46456728-03D1-46ED-A2A3-3F52CA22BE2B}"/>
              </a:ext>
            </a:extLst>
          </p:cNvPr>
          <p:cNvSpPr/>
          <p:nvPr/>
        </p:nvSpPr>
        <p:spPr>
          <a:xfrm flipH="1">
            <a:off x="46712" y="605511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Rectangle 192">
            <a:hlinkClick r:id="" action="ppaction://noaction"/>
            <a:extLst>
              <a:ext uri="{FF2B5EF4-FFF2-40B4-BE49-F238E27FC236}">
                <a16:creationId xmlns:a16="http://schemas.microsoft.com/office/drawing/2014/main" id="{D9862BF9-B3B3-4D68-B7D7-DDBA3A32D861}"/>
              </a:ext>
            </a:extLst>
          </p:cNvPr>
          <p:cNvSpPr/>
          <p:nvPr/>
        </p:nvSpPr>
        <p:spPr>
          <a:xfrm flipH="1">
            <a:off x="1493690" y="646428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4" name="Rectangle 193">
            <a:hlinkClick r:id="" action="ppaction://noaction"/>
            <a:extLst>
              <a:ext uri="{FF2B5EF4-FFF2-40B4-BE49-F238E27FC236}">
                <a16:creationId xmlns:a16="http://schemas.microsoft.com/office/drawing/2014/main" id="{089267CE-D919-421A-AF9A-F5EE7CC9DA2D}"/>
              </a:ext>
            </a:extLst>
          </p:cNvPr>
          <p:cNvSpPr/>
          <p:nvPr/>
        </p:nvSpPr>
        <p:spPr>
          <a:xfrm flipH="1">
            <a:off x="1975320" y="646576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5" name="Rectangle 194">
            <a:hlinkClick r:id="" action="ppaction://noaction"/>
            <a:extLst>
              <a:ext uri="{FF2B5EF4-FFF2-40B4-BE49-F238E27FC236}">
                <a16:creationId xmlns:a16="http://schemas.microsoft.com/office/drawing/2014/main" id="{9B9947E7-0C12-429B-956F-21BD44E2FB26}"/>
              </a:ext>
            </a:extLst>
          </p:cNvPr>
          <p:cNvSpPr/>
          <p:nvPr/>
        </p:nvSpPr>
        <p:spPr>
          <a:xfrm flipH="1">
            <a:off x="2456677" y="6465760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hlinkClick r:id="" action="ppaction://noaction"/>
            <a:extLst>
              <a:ext uri="{FF2B5EF4-FFF2-40B4-BE49-F238E27FC236}">
                <a16:creationId xmlns:a16="http://schemas.microsoft.com/office/drawing/2014/main" id="{46AB45EA-0CDD-4F69-907A-19917E4A710A}"/>
              </a:ext>
            </a:extLst>
          </p:cNvPr>
          <p:cNvSpPr/>
          <p:nvPr/>
        </p:nvSpPr>
        <p:spPr>
          <a:xfrm flipH="1">
            <a:off x="1014535" y="6410495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hlinkClick r:id="" action="ppaction://noaction"/>
            <a:extLst>
              <a:ext uri="{FF2B5EF4-FFF2-40B4-BE49-F238E27FC236}">
                <a16:creationId xmlns:a16="http://schemas.microsoft.com/office/drawing/2014/main" id="{E88E30AE-7577-4018-9F4B-B460674DDD2B}"/>
              </a:ext>
            </a:extLst>
          </p:cNvPr>
          <p:cNvSpPr/>
          <p:nvPr/>
        </p:nvSpPr>
        <p:spPr>
          <a:xfrm flipH="1">
            <a:off x="525762" y="6464282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197">
            <a:hlinkClick r:id="" action="ppaction://noaction"/>
            <a:extLst>
              <a:ext uri="{FF2B5EF4-FFF2-40B4-BE49-F238E27FC236}">
                <a16:creationId xmlns:a16="http://schemas.microsoft.com/office/drawing/2014/main" id="{87262E17-3532-4F65-AAA0-AF217543C4D4}"/>
              </a:ext>
            </a:extLst>
          </p:cNvPr>
          <p:cNvSpPr/>
          <p:nvPr/>
        </p:nvSpPr>
        <p:spPr>
          <a:xfrm flipH="1">
            <a:off x="45163" y="645952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8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DA5D7DF-7358-4695-8FE8-4037B7E94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97218"/>
              </p:ext>
            </p:extLst>
          </p:nvPr>
        </p:nvGraphicFramePr>
        <p:xfrm>
          <a:off x="3145614" y="5231237"/>
          <a:ext cx="2897370" cy="7793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50412">
                <a:tc gridSpan="6">
                  <a:txBody>
                    <a:bodyPr/>
                    <a:lstStyle/>
                    <a:p>
                      <a:pPr algn="ctr" rtl="1"/>
                      <a:r>
                        <a:rPr lang="ar-EG" sz="2000" b="1" i="0" u="none" dirty="0"/>
                        <a:t>النسي</a:t>
                      </a:r>
                      <a:endParaRPr lang="en-GB" sz="2000" b="1" i="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83092">
                <a:tc>
                  <a:txBody>
                    <a:bodyPr/>
                    <a:lstStyle/>
                    <a:p>
                      <a:pPr algn="ctr" rtl="1"/>
                      <a:endParaRPr lang="en-GB" sz="16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sz="16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sz="16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sz="16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sz="16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GB" sz="16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0A5F81F-E118-4A70-A8DD-E6D6145B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84553"/>
              </p:ext>
            </p:extLst>
          </p:nvPr>
        </p:nvGraphicFramePr>
        <p:xfrm>
          <a:off x="6225192" y="24995"/>
          <a:ext cx="289737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برمهات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9DCE5CB4-33EE-4CAF-9C49-383450C8B00F}"/>
              </a:ext>
            </a:extLst>
          </p:cNvPr>
          <p:cNvSpPr/>
          <p:nvPr/>
        </p:nvSpPr>
        <p:spPr>
          <a:xfrm flipH="1">
            <a:off x="7699864" y="45617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C2056DAC-15DE-46F8-9109-54639934127D}"/>
              </a:ext>
            </a:extLst>
          </p:cNvPr>
          <p:cNvSpPr/>
          <p:nvPr/>
        </p:nvSpPr>
        <p:spPr>
          <a:xfrm flipH="1">
            <a:off x="8181494" y="4576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6E84CA3D-0121-41BC-AEFD-D2886BF0DF26}"/>
              </a:ext>
            </a:extLst>
          </p:cNvPr>
          <p:cNvSpPr/>
          <p:nvPr/>
        </p:nvSpPr>
        <p:spPr>
          <a:xfrm flipH="1">
            <a:off x="8662851" y="45765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33EFDCB6-01E1-4F3B-92BE-BB9B441EA65A}"/>
              </a:ext>
            </a:extLst>
          </p:cNvPr>
          <p:cNvSpPr/>
          <p:nvPr/>
        </p:nvSpPr>
        <p:spPr>
          <a:xfrm flipH="1">
            <a:off x="7220709" y="45617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DB525376-3749-4ACF-940F-FDD472D1E8DF}"/>
              </a:ext>
            </a:extLst>
          </p:cNvPr>
          <p:cNvSpPr/>
          <p:nvPr/>
        </p:nvSpPr>
        <p:spPr>
          <a:xfrm flipH="1">
            <a:off x="6731936" y="45617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hlinkClick r:id="" action="ppaction://noaction"/>
            <a:extLst>
              <a:ext uri="{FF2B5EF4-FFF2-40B4-BE49-F238E27FC236}">
                <a16:creationId xmlns:a16="http://schemas.microsoft.com/office/drawing/2014/main" id="{DE8FDC08-BD9A-4705-BF1D-BB0BAAC56D73}"/>
              </a:ext>
            </a:extLst>
          </p:cNvPr>
          <p:cNvSpPr/>
          <p:nvPr/>
        </p:nvSpPr>
        <p:spPr>
          <a:xfrm flipH="1">
            <a:off x="6253718" y="45617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hlinkClick r:id="" action="ppaction://noaction"/>
            <a:extLst>
              <a:ext uri="{FF2B5EF4-FFF2-40B4-BE49-F238E27FC236}">
                <a16:creationId xmlns:a16="http://schemas.microsoft.com/office/drawing/2014/main" id="{BDF890AD-4B87-485A-9EDF-942B269C5EE7}"/>
              </a:ext>
            </a:extLst>
          </p:cNvPr>
          <p:cNvSpPr/>
          <p:nvPr/>
        </p:nvSpPr>
        <p:spPr>
          <a:xfrm flipH="1">
            <a:off x="7699032" y="84595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56D1BDE4-78FA-4643-AA3D-11DDFF21BAE4}"/>
              </a:ext>
            </a:extLst>
          </p:cNvPr>
          <p:cNvSpPr/>
          <p:nvPr/>
        </p:nvSpPr>
        <p:spPr>
          <a:xfrm flipH="1">
            <a:off x="8180662" y="84743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hlinkClick r:id="" action="ppaction://noaction"/>
            <a:extLst>
              <a:ext uri="{FF2B5EF4-FFF2-40B4-BE49-F238E27FC236}">
                <a16:creationId xmlns:a16="http://schemas.microsoft.com/office/drawing/2014/main" id="{BD6C37CA-6AB3-4306-B055-D7A6584DC158}"/>
              </a:ext>
            </a:extLst>
          </p:cNvPr>
          <p:cNvSpPr/>
          <p:nvPr/>
        </p:nvSpPr>
        <p:spPr>
          <a:xfrm flipH="1">
            <a:off x="8662019" y="84743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>
            <a:hlinkClick r:id="" action="ppaction://noaction"/>
            <a:extLst>
              <a:ext uri="{FF2B5EF4-FFF2-40B4-BE49-F238E27FC236}">
                <a16:creationId xmlns:a16="http://schemas.microsoft.com/office/drawing/2014/main" id="{5DDC6F09-DCF9-4443-90B2-A413F64E59ED}"/>
              </a:ext>
            </a:extLst>
          </p:cNvPr>
          <p:cNvSpPr/>
          <p:nvPr/>
        </p:nvSpPr>
        <p:spPr>
          <a:xfrm flipH="1">
            <a:off x="7219877" y="84595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hlinkClick r:id="" action="ppaction://noaction"/>
            <a:extLst>
              <a:ext uri="{FF2B5EF4-FFF2-40B4-BE49-F238E27FC236}">
                <a16:creationId xmlns:a16="http://schemas.microsoft.com/office/drawing/2014/main" id="{EEE8ECAE-34B1-46DD-9517-9C884E9919F5}"/>
              </a:ext>
            </a:extLst>
          </p:cNvPr>
          <p:cNvSpPr/>
          <p:nvPr/>
        </p:nvSpPr>
        <p:spPr>
          <a:xfrm flipH="1">
            <a:off x="6731104" y="84595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hlinkClick r:id="" action="ppaction://noaction"/>
            <a:extLst>
              <a:ext uri="{FF2B5EF4-FFF2-40B4-BE49-F238E27FC236}">
                <a16:creationId xmlns:a16="http://schemas.microsoft.com/office/drawing/2014/main" id="{5CA98018-5F6D-4A71-839C-D5645CBADD62}"/>
              </a:ext>
            </a:extLst>
          </p:cNvPr>
          <p:cNvSpPr/>
          <p:nvPr/>
        </p:nvSpPr>
        <p:spPr>
          <a:xfrm flipH="1">
            <a:off x="6252886" y="84595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hlinkClick r:id="" action="ppaction://noaction"/>
            <a:extLst>
              <a:ext uri="{FF2B5EF4-FFF2-40B4-BE49-F238E27FC236}">
                <a16:creationId xmlns:a16="http://schemas.microsoft.com/office/drawing/2014/main" id="{67636904-04A6-468F-95BC-2A7AC393B2D6}"/>
              </a:ext>
            </a:extLst>
          </p:cNvPr>
          <p:cNvSpPr/>
          <p:nvPr/>
        </p:nvSpPr>
        <p:spPr>
          <a:xfrm flipH="1">
            <a:off x="7701413" y="123952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hlinkClick r:id="" action="ppaction://noaction"/>
            <a:extLst>
              <a:ext uri="{FF2B5EF4-FFF2-40B4-BE49-F238E27FC236}">
                <a16:creationId xmlns:a16="http://schemas.microsoft.com/office/drawing/2014/main" id="{53180E43-AC37-46BA-8BFB-86D6AB4B351D}"/>
              </a:ext>
            </a:extLst>
          </p:cNvPr>
          <p:cNvSpPr/>
          <p:nvPr/>
        </p:nvSpPr>
        <p:spPr>
          <a:xfrm flipH="1">
            <a:off x="8183043" y="124100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>
            <a:hlinkClick r:id="" action="ppaction://noaction"/>
            <a:extLst>
              <a:ext uri="{FF2B5EF4-FFF2-40B4-BE49-F238E27FC236}">
                <a16:creationId xmlns:a16="http://schemas.microsoft.com/office/drawing/2014/main" id="{4FE4FDBE-BC4C-49DE-8AFF-B964319AFBC6}"/>
              </a:ext>
            </a:extLst>
          </p:cNvPr>
          <p:cNvSpPr/>
          <p:nvPr/>
        </p:nvSpPr>
        <p:spPr>
          <a:xfrm flipH="1">
            <a:off x="8664400" y="124100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>
            <a:hlinkClick r:id="" action="ppaction://noaction"/>
            <a:extLst>
              <a:ext uri="{FF2B5EF4-FFF2-40B4-BE49-F238E27FC236}">
                <a16:creationId xmlns:a16="http://schemas.microsoft.com/office/drawing/2014/main" id="{DC893D36-B0D5-414E-8B75-DB056561094A}"/>
              </a:ext>
            </a:extLst>
          </p:cNvPr>
          <p:cNvSpPr/>
          <p:nvPr/>
        </p:nvSpPr>
        <p:spPr>
          <a:xfrm flipH="1">
            <a:off x="7222258" y="123952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33">
            <a:hlinkClick r:id="" action="ppaction://noaction"/>
            <a:extLst>
              <a:ext uri="{FF2B5EF4-FFF2-40B4-BE49-F238E27FC236}">
                <a16:creationId xmlns:a16="http://schemas.microsoft.com/office/drawing/2014/main" id="{EA10F48E-5F95-4FE3-B6F9-F9284A6F511D}"/>
              </a:ext>
            </a:extLst>
          </p:cNvPr>
          <p:cNvSpPr/>
          <p:nvPr/>
        </p:nvSpPr>
        <p:spPr>
          <a:xfrm flipH="1">
            <a:off x="6733485" y="123952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>
            <a:hlinkClick r:id="" action="ppaction://noaction"/>
            <a:extLst>
              <a:ext uri="{FF2B5EF4-FFF2-40B4-BE49-F238E27FC236}">
                <a16:creationId xmlns:a16="http://schemas.microsoft.com/office/drawing/2014/main" id="{CDDBDD8C-A2D9-4FD7-9D6C-94FFC4B335F7}"/>
              </a:ext>
            </a:extLst>
          </p:cNvPr>
          <p:cNvSpPr/>
          <p:nvPr/>
        </p:nvSpPr>
        <p:spPr>
          <a:xfrm flipH="1">
            <a:off x="6252886" y="123476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hlinkClick r:id="" action="ppaction://noaction"/>
            <a:extLst>
              <a:ext uri="{FF2B5EF4-FFF2-40B4-BE49-F238E27FC236}">
                <a16:creationId xmlns:a16="http://schemas.microsoft.com/office/drawing/2014/main" id="{863F82BD-A658-4E4B-8351-16628542ECD0}"/>
              </a:ext>
            </a:extLst>
          </p:cNvPr>
          <p:cNvSpPr/>
          <p:nvPr/>
        </p:nvSpPr>
        <p:spPr>
          <a:xfrm flipH="1">
            <a:off x="7700581" y="162930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hlinkClick r:id="" action="ppaction://noaction"/>
            <a:extLst>
              <a:ext uri="{FF2B5EF4-FFF2-40B4-BE49-F238E27FC236}">
                <a16:creationId xmlns:a16="http://schemas.microsoft.com/office/drawing/2014/main" id="{A0BB64DF-FFA6-4B6F-BFDA-413294CC0BA4}"/>
              </a:ext>
            </a:extLst>
          </p:cNvPr>
          <p:cNvSpPr/>
          <p:nvPr/>
        </p:nvSpPr>
        <p:spPr>
          <a:xfrm flipH="1">
            <a:off x="8182211" y="163078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hlinkClick r:id="" action="ppaction://noaction"/>
            <a:extLst>
              <a:ext uri="{FF2B5EF4-FFF2-40B4-BE49-F238E27FC236}">
                <a16:creationId xmlns:a16="http://schemas.microsoft.com/office/drawing/2014/main" id="{075F11F9-131C-44EE-A885-F5ABC1333CCD}"/>
              </a:ext>
            </a:extLst>
          </p:cNvPr>
          <p:cNvSpPr/>
          <p:nvPr/>
        </p:nvSpPr>
        <p:spPr>
          <a:xfrm flipH="1">
            <a:off x="8663568" y="163078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hlinkClick r:id="" action="ppaction://noaction"/>
            <a:extLst>
              <a:ext uri="{FF2B5EF4-FFF2-40B4-BE49-F238E27FC236}">
                <a16:creationId xmlns:a16="http://schemas.microsoft.com/office/drawing/2014/main" id="{7FE9D46A-C317-4325-8AC7-E0DC0E83CFBE}"/>
              </a:ext>
            </a:extLst>
          </p:cNvPr>
          <p:cNvSpPr/>
          <p:nvPr/>
        </p:nvSpPr>
        <p:spPr>
          <a:xfrm flipH="1">
            <a:off x="7221426" y="162930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hlinkClick r:id="" action="ppaction://noaction"/>
            <a:extLst>
              <a:ext uri="{FF2B5EF4-FFF2-40B4-BE49-F238E27FC236}">
                <a16:creationId xmlns:a16="http://schemas.microsoft.com/office/drawing/2014/main" id="{94CC4C7F-3768-4ADF-AE32-05AEC0E56B4A}"/>
              </a:ext>
            </a:extLst>
          </p:cNvPr>
          <p:cNvSpPr/>
          <p:nvPr/>
        </p:nvSpPr>
        <p:spPr>
          <a:xfrm flipH="1">
            <a:off x="6732653" y="162930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hlinkClick r:id="" action="ppaction://noaction"/>
            <a:extLst>
              <a:ext uri="{FF2B5EF4-FFF2-40B4-BE49-F238E27FC236}">
                <a16:creationId xmlns:a16="http://schemas.microsoft.com/office/drawing/2014/main" id="{0CA6BF43-17D4-4226-8120-612C03CEB7E6}"/>
              </a:ext>
            </a:extLst>
          </p:cNvPr>
          <p:cNvSpPr/>
          <p:nvPr/>
        </p:nvSpPr>
        <p:spPr>
          <a:xfrm flipH="1">
            <a:off x="6252054" y="162454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hlinkClick r:id="" action="ppaction://noaction"/>
            <a:extLst>
              <a:ext uri="{FF2B5EF4-FFF2-40B4-BE49-F238E27FC236}">
                <a16:creationId xmlns:a16="http://schemas.microsoft.com/office/drawing/2014/main" id="{297401DC-006A-472F-B57D-B742465617CA}"/>
              </a:ext>
            </a:extLst>
          </p:cNvPr>
          <p:cNvSpPr/>
          <p:nvPr/>
        </p:nvSpPr>
        <p:spPr>
          <a:xfrm flipH="1">
            <a:off x="7699032" y="203371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>
            <a:hlinkClick r:id="" action="ppaction://noaction"/>
            <a:extLst>
              <a:ext uri="{FF2B5EF4-FFF2-40B4-BE49-F238E27FC236}">
                <a16:creationId xmlns:a16="http://schemas.microsoft.com/office/drawing/2014/main" id="{5FDD3564-EE0E-4D9B-9DBF-F98EAD9C484E}"/>
              </a:ext>
            </a:extLst>
          </p:cNvPr>
          <p:cNvSpPr/>
          <p:nvPr/>
        </p:nvSpPr>
        <p:spPr>
          <a:xfrm flipH="1">
            <a:off x="8180662" y="203519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tangle 43">
            <a:hlinkClick r:id="" action="ppaction://noaction"/>
            <a:extLst>
              <a:ext uri="{FF2B5EF4-FFF2-40B4-BE49-F238E27FC236}">
                <a16:creationId xmlns:a16="http://schemas.microsoft.com/office/drawing/2014/main" id="{E1E066E0-5A53-4EF6-A3F7-3EDA06B0A76A}"/>
              </a:ext>
            </a:extLst>
          </p:cNvPr>
          <p:cNvSpPr/>
          <p:nvPr/>
        </p:nvSpPr>
        <p:spPr>
          <a:xfrm flipH="1">
            <a:off x="8662019" y="2035190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tangle 44">
            <a:hlinkClick r:id="" action="ppaction://noaction"/>
            <a:extLst>
              <a:ext uri="{FF2B5EF4-FFF2-40B4-BE49-F238E27FC236}">
                <a16:creationId xmlns:a16="http://schemas.microsoft.com/office/drawing/2014/main" id="{F4104171-D7B2-48AB-8264-09CA224390F1}"/>
              </a:ext>
            </a:extLst>
          </p:cNvPr>
          <p:cNvSpPr/>
          <p:nvPr/>
        </p:nvSpPr>
        <p:spPr>
          <a:xfrm flipH="1">
            <a:off x="7219877" y="2033713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hlinkClick r:id="" action="ppaction://noaction"/>
            <a:extLst>
              <a:ext uri="{FF2B5EF4-FFF2-40B4-BE49-F238E27FC236}">
                <a16:creationId xmlns:a16="http://schemas.microsoft.com/office/drawing/2014/main" id="{96EAAFF6-1FBE-4E2F-9DB7-646232950BFE}"/>
              </a:ext>
            </a:extLst>
          </p:cNvPr>
          <p:cNvSpPr/>
          <p:nvPr/>
        </p:nvSpPr>
        <p:spPr>
          <a:xfrm flipH="1">
            <a:off x="6731104" y="2033712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hlinkClick r:id="" action="ppaction://noaction"/>
            <a:extLst>
              <a:ext uri="{FF2B5EF4-FFF2-40B4-BE49-F238E27FC236}">
                <a16:creationId xmlns:a16="http://schemas.microsoft.com/office/drawing/2014/main" id="{1B81DED2-0B0E-4C9A-94EF-5CB9689480B5}"/>
              </a:ext>
            </a:extLst>
          </p:cNvPr>
          <p:cNvSpPr/>
          <p:nvPr/>
        </p:nvSpPr>
        <p:spPr>
          <a:xfrm flipH="1">
            <a:off x="6250505" y="20289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11187A07-FC8A-4797-8982-FD17823BB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384"/>
              </p:ext>
            </p:extLst>
          </p:nvPr>
        </p:nvGraphicFramePr>
        <p:xfrm>
          <a:off x="3127815" y="24995"/>
          <a:ext cx="289737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برمودة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49" name="Rectangle 48">
            <a:hlinkClick r:id="" action="ppaction://noaction"/>
            <a:extLst>
              <a:ext uri="{FF2B5EF4-FFF2-40B4-BE49-F238E27FC236}">
                <a16:creationId xmlns:a16="http://schemas.microsoft.com/office/drawing/2014/main" id="{BD1C33AC-F318-488B-8099-755AF8E947AF}"/>
              </a:ext>
            </a:extLst>
          </p:cNvPr>
          <p:cNvSpPr/>
          <p:nvPr/>
        </p:nvSpPr>
        <p:spPr>
          <a:xfrm flipH="1">
            <a:off x="4602487" y="45617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hlinkClick r:id="" action="ppaction://noaction"/>
            <a:extLst>
              <a:ext uri="{FF2B5EF4-FFF2-40B4-BE49-F238E27FC236}">
                <a16:creationId xmlns:a16="http://schemas.microsoft.com/office/drawing/2014/main" id="{628A487E-A001-4802-842F-7942411DDDEA}"/>
              </a:ext>
            </a:extLst>
          </p:cNvPr>
          <p:cNvSpPr/>
          <p:nvPr/>
        </p:nvSpPr>
        <p:spPr>
          <a:xfrm flipH="1">
            <a:off x="5084117" y="4576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hlinkClick r:id="" action="ppaction://noaction"/>
            <a:extLst>
              <a:ext uri="{FF2B5EF4-FFF2-40B4-BE49-F238E27FC236}">
                <a16:creationId xmlns:a16="http://schemas.microsoft.com/office/drawing/2014/main" id="{E540E8AE-5279-4DFD-A852-DD6AD296C5FF}"/>
              </a:ext>
            </a:extLst>
          </p:cNvPr>
          <p:cNvSpPr/>
          <p:nvPr/>
        </p:nvSpPr>
        <p:spPr>
          <a:xfrm flipH="1">
            <a:off x="5565474" y="45765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>
            <a:hlinkClick r:id="" action="ppaction://noaction"/>
            <a:extLst>
              <a:ext uri="{FF2B5EF4-FFF2-40B4-BE49-F238E27FC236}">
                <a16:creationId xmlns:a16="http://schemas.microsoft.com/office/drawing/2014/main" id="{25C9A000-83CA-4A9F-B4B4-69ED1E69DCFE}"/>
              </a:ext>
            </a:extLst>
          </p:cNvPr>
          <p:cNvSpPr/>
          <p:nvPr/>
        </p:nvSpPr>
        <p:spPr>
          <a:xfrm flipH="1">
            <a:off x="4123332" y="45617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>
            <a:hlinkClick r:id="" action="ppaction://noaction"/>
            <a:extLst>
              <a:ext uri="{FF2B5EF4-FFF2-40B4-BE49-F238E27FC236}">
                <a16:creationId xmlns:a16="http://schemas.microsoft.com/office/drawing/2014/main" id="{419CA488-DF4C-4E3E-8540-031CA55BDBD9}"/>
              </a:ext>
            </a:extLst>
          </p:cNvPr>
          <p:cNvSpPr/>
          <p:nvPr/>
        </p:nvSpPr>
        <p:spPr>
          <a:xfrm flipH="1">
            <a:off x="3634559" y="45617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>
            <a:hlinkClick r:id="" action="ppaction://noaction"/>
            <a:extLst>
              <a:ext uri="{FF2B5EF4-FFF2-40B4-BE49-F238E27FC236}">
                <a16:creationId xmlns:a16="http://schemas.microsoft.com/office/drawing/2014/main" id="{ADCED174-A167-46A9-92DC-809B8205AF1F}"/>
              </a:ext>
            </a:extLst>
          </p:cNvPr>
          <p:cNvSpPr/>
          <p:nvPr/>
        </p:nvSpPr>
        <p:spPr>
          <a:xfrm flipH="1">
            <a:off x="3156341" y="45617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>
            <a:hlinkClick r:id="" action="ppaction://noaction"/>
            <a:extLst>
              <a:ext uri="{FF2B5EF4-FFF2-40B4-BE49-F238E27FC236}">
                <a16:creationId xmlns:a16="http://schemas.microsoft.com/office/drawing/2014/main" id="{4802B266-F8A9-435E-B9F4-7B18B1AB3D57}"/>
              </a:ext>
            </a:extLst>
          </p:cNvPr>
          <p:cNvSpPr/>
          <p:nvPr/>
        </p:nvSpPr>
        <p:spPr>
          <a:xfrm flipH="1">
            <a:off x="4601655" y="84595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>
            <a:hlinkClick r:id="" action="ppaction://noaction"/>
            <a:extLst>
              <a:ext uri="{FF2B5EF4-FFF2-40B4-BE49-F238E27FC236}">
                <a16:creationId xmlns:a16="http://schemas.microsoft.com/office/drawing/2014/main" id="{E8471EF2-5963-4DD2-90A1-581F3E273DA6}"/>
              </a:ext>
            </a:extLst>
          </p:cNvPr>
          <p:cNvSpPr/>
          <p:nvPr/>
        </p:nvSpPr>
        <p:spPr>
          <a:xfrm flipH="1">
            <a:off x="5083285" y="84743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hlinkClick r:id="" action="ppaction://noaction"/>
            <a:extLst>
              <a:ext uri="{FF2B5EF4-FFF2-40B4-BE49-F238E27FC236}">
                <a16:creationId xmlns:a16="http://schemas.microsoft.com/office/drawing/2014/main" id="{058F79BF-ADB3-47AE-A481-7F9581DD62FF}"/>
              </a:ext>
            </a:extLst>
          </p:cNvPr>
          <p:cNvSpPr/>
          <p:nvPr/>
        </p:nvSpPr>
        <p:spPr>
          <a:xfrm flipH="1">
            <a:off x="5564642" y="84743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>
            <a:hlinkClick r:id="" action="ppaction://noaction"/>
            <a:extLst>
              <a:ext uri="{FF2B5EF4-FFF2-40B4-BE49-F238E27FC236}">
                <a16:creationId xmlns:a16="http://schemas.microsoft.com/office/drawing/2014/main" id="{6875CB6C-2F23-45C4-A286-BB51E13A2F2A}"/>
              </a:ext>
            </a:extLst>
          </p:cNvPr>
          <p:cNvSpPr/>
          <p:nvPr/>
        </p:nvSpPr>
        <p:spPr>
          <a:xfrm flipH="1">
            <a:off x="4122500" y="84595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hlinkClick r:id="" action="ppaction://noaction"/>
            <a:extLst>
              <a:ext uri="{FF2B5EF4-FFF2-40B4-BE49-F238E27FC236}">
                <a16:creationId xmlns:a16="http://schemas.microsoft.com/office/drawing/2014/main" id="{8D1D884E-0A60-4FBE-A89F-1404B9EB6267}"/>
              </a:ext>
            </a:extLst>
          </p:cNvPr>
          <p:cNvSpPr/>
          <p:nvPr/>
        </p:nvSpPr>
        <p:spPr>
          <a:xfrm flipH="1">
            <a:off x="3633727" y="84595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>
            <a:hlinkClick r:id="" action="ppaction://noaction"/>
            <a:extLst>
              <a:ext uri="{FF2B5EF4-FFF2-40B4-BE49-F238E27FC236}">
                <a16:creationId xmlns:a16="http://schemas.microsoft.com/office/drawing/2014/main" id="{C87A1E13-4B70-44E1-9AC1-04A842C8969F}"/>
              </a:ext>
            </a:extLst>
          </p:cNvPr>
          <p:cNvSpPr/>
          <p:nvPr/>
        </p:nvSpPr>
        <p:spPr>
          <a:xfrm flipH="1">
            <a:off x="3155509" y="84595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hlinkClick r:id="" action="ppaction://noaction"/>
            <a:extLst>
              <a:ext uri="{FF2B5EF4-FFF2-40B4-BE49-F238E27FC236}">
                <a16:creationId xmlns:a16="http://schemas.microsoft.com/office/drawing/2014/main" id="{F543DAF2-8A1F-4895-BD66-19D71F6B5590}"/>
              </a:ext>
            </a:extLst>
          </p:cNvPr>
          <p:cNvSpPr/>
          <p:nvPr/>
        </p:nvSpPr>
        <p:spPr>
          <a:xfrm flipH="1">
            <a:off x="4604036" y="123952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hlinkClick r:id="" action="ppaction://noaction"/>
            <a:extLst>
              <a:ext uri="{FF2B5EF4-FFF2-40B4-BE49-F238E27FC236}">
                <a16:creationId xmlns:a16="http://schemas.microsoft.com/office/drawing/2014/main" id="{CBF64E3F-D2C5-49F5-BFCE-F447A63EFD3B}"/>
              </a:ext>
            </a:extLst>
          </p:cNvPr>
          <p:cNvSpPr/>
          <p:nvPr/>
        </p:nvSpPr>
        <p:spPr>
          <a:xfrm flipH="1">
            <a:off x="5085666" y="124100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hlinkClick r:id="" action="ppaction://noaction"/>
            <a:extLst>
              <a:ext uri="{FF2B5EF4-FFF2-40B4-BE49-F238E27FC236}">
                <a16:creationId xmlns:a16="http://schemas.microsoft.com/office/drawing/2014/main" id="{504EDE28-1881-4A1B-BFB4-8F2D4383207D}"/>
              </a:ext>
            </a:extLst>
          </p:cNvPr>
          <p:cNvSpPr/>
          <p:nvPr/>
        </p:nvSpPr>
        <p:spPr>
          <a:xfrm flipH="1">
            <a:off x="5567023" y="124100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hlinkClick r:id="" action="ppaction://noaction"/>
            <a:extLst>
              <a:ext uri="{FF2B5EF4-FFF2-40B4-BE49-F238E27FC236}">
                <a16:creationId xmlns:a16="http://schemas.microsoft.com/office/drawing/2014/main" id="{F608B383-7583-4206-81BF-ABB7237921B1}"/>
              </a:ext>
            </a:extLst>
          </p:cNvPr>
          <p:cNvSpPr/>
          <p:nvPr/>
        </p:nvSpPr>
        <p:spPr>
          <a:xfrm flipH="1">
            <a:off x="4124881" y="123952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hlinkClick r:id="" action="ppaction://noaction"/>
            <a:extLst>
              <a:ext uri="{FF2B5EF4-FFF2-40B4-BE49-F238E27FC236}">
                <a16:creationId xmlns:a16="http://schemas.microsoft.com/office/drawing/2014/main" id="{FB86E182-5DED-41A1-A366-DCCF67B923E4}"/>
              </a:ext>
            </a:extLst>
          </p:cNvPr>
          <p:cNvSpPr/>
          <p:nvPr/>
        </p:nvSpPr>
        <p:spPr>
          <a:xfrm flipH="1">
            <a:off x="3636108" y="123952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ectangle 65">
            <a:hlinkClick r:id="" action="ppaction://noaction"/>
            <a:extLst>
              <a:ext uri="{FF2B5EF4-FFF2-40B4-BE49-F238E27FC236}">
                <a16:creationId xmlns:a16="http://schemas.microsoft.com/office/drawing/2014/main" id="{2DD1AB22-9DDE-4925-9792-7A788696276F}"/>
              </a:ext>
            </a:extLst>
          </p:cNvPr>
          <p:cNvSpPr/>
          <p:nvPr/>
        </p:nvSpPr>
        <p:spPr>
          <a:xfrm flipH="1">
            <a:off x="3155509" y="123476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hlinkClick r:id="" action="ppaction://noaction"/>
            <a:extLst>
              <a:ext uri="{FF2B5EF4-FFF2-40B4-BE49-F238E27FC236}">
                <a16:creationId xmlns:a16="http://schemas.microsoft.com/office/drawing/2014/main" id="{8745AFF2-FD62-4B04-92DC-FAAD90846D7C}"/>
              </a:ext>
            </a:extLst>
          </p:cNvPr>
          <p:cNvSpPr/>
          <p:nvPr/>
        </p:nvSpPr>
        <p:spPr>
          <a:xfrm flipH="1">
            <a:off x="4603204" y="162930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>
            <a:hlinkClick r:id="" action="ppaction://noaction"/>
            <a:extLst>
              <a:ext uri="{FF2B5EF4-FFF2-40B4-BE49-F238E27FC236}">
                <a16:creationId xmlns:a16="http://schemas.microsoft.com/office/drawing/2014/main" id="{440CC76B-0DEB-45C9-A27F-C1CFB306BD92}"/>
              </a:ext>
            </a:extLst>
          </p:cNvPr>
          <p:cNvSpPr/>
          <p:nvPr/>
        </p:nvSpPr>
        <p:spPr>
          <a:xfrm flipH="1">
            <a:off x="5084834" y="163078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hlinkClick r:id="" action="ppaction://noaction"/>
            <a:extLst>
              <a:ext uri="{FF2B5EF4-FFF2-40B4-BE49-F238E27FC236}">
                <a16:creationId xmlns:a16="http://schemas.microsoft.com/office/drawing/2014/main" id="{96924923-2D61-44F4-B294-0E92C1CC00CB}"/>
              </a:ext>
            </a:extLst>
          </p:cNvPr>
          <p:cNvSpPr/>
          <p:nvPr/>
        </p:nvSpPr>
        <p:spPr>
          <a:xfrm flipH="1">
            <a:off x="5566191" y="163078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69">
            <a:hlinkClick r:id="" action="ppaction://noaction"/>
            <a:extLst>
              <a:ext uri="{FF2B5EF4-FFF2-40B4-BE49-F238E27FC236}">
                <a16:creationId xmlns:a16="http://schemas.microsoft.com/office/drawing/2014/main" id="{2D013670-6276-4CF1-A7A0-2565A02BC938}"/>
              </a:ext>
            </a:extLst>
          </p:cNvPr>
          <p:cNvSpPr/>
          <p:nvPr/>
        </p:nvSpPr>
        <p:spPr>
          <a:xfrm flipH="1">
            <a:off x="4124049" y="162930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hlinkClick r:id="" action="ppaction://noaction"/>
            <a:extLst>
              <a:ext uri="{FF2B5EF4-FFF2-40B4-BE49-F238E27FC236}">
                <a16:creationId xmlns:a16="http://schemas.microsoft.com/office/drawing/2014/main" id="{C3CD4A1B-A13B-4149-9761-6813FB7D77ED}"/>
              </a:ext>
            </a:extLst>
          </p:cNvPr>
          <p:cNvSpPr/>
          <p:nvPr/>
        </p:nvSpPr>
        <p:spPr>
          <a:xfrm flipH="1">
            <a:off x="3635276" y="162930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71">
            <a:hlinkClick r:id="" action="ppaction://noaction"/>
            <a:extLst>
              <a:ext uri="{FF2B5EF4-FFF2-40B4-BE49-F238E27FC236}">
                <a16:creationId xmlns:a16="http://schemas.microsoft.com/office/drawing/2014/main" id="{1D3B4318-884F-46AF-BFA0-58D59BFC62ED}"/>
              </a:ext>
            </a:extLst>
          </p:cNvPr>
          <p:cNvSpPr/>
          <p:nvPr/>
        </p:nvSpPr>
        <p:spPr>
          <a:xfrm flipH="1">
            <a:off x="3154677" y="162454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hlinkClick r:id="" action="ppaction://noaction"/>
            <a:extLst>
              <a:ext uri="{FF2B5EF4-FFF2-40B4-BE49-F238E27FC236}">
                <a16:creationId xmlns:a16="http://schemas.microsoft.com/office/drawing/2014/main" id="{92F30CDF-CE21-4B40-86C3-8DDB1A5876EF}"/>
              </a:ext>
            </a:extLst>
          </p:cNvPr>
          <p:cNvSpPr/>
          <p:nvPr/>
        </p:nvSpPr>
        <p:spPr>
          <a:xfrm flipH="1">
            <a:off x="4601655" y="203371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>
            <a:hlinkClick r:id="" action="ppaction://noaction"/>
            <a:extLst>
              <a:ext uri="{FF2B5EF4-FFF2-40B4-BE49-F238E27FC236}">
                <a16:creationId xmlns:a16="http://schemas.microsoft.com/office/drawing/2014/main" id="{CE718AA0-2187-433E-8F41-F726281EAAA5}"/>
              </a:ext>
            </a:extLst>
          </p:cNvPr>
          <p:cNvSpPr/>
          <p:nvPr/>
        </p:nvSpPr>
        <p:spPr>
          <a:xfrm flipH="1">
            <a:off x="5083285" y="203519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74">
            <a:hlinkClick r:id="" action="ppaction://noaction"/>
            <a:extLst>
              <a:ext uri="{FF2B5EF4-FFF2-40B4-BE49-F238E27FC236}">
                <a16:creationId xmlns:a16="http://schemas.microsoft.com/office/drawing/2014/main" id="{58ECD7BD-E5FC-4131-A274-AF42B5AC0D32}"/>
              </a:ext>
            </a:extLst>
          </p:cNvPr>
          <p:cNvSpPr/>
          <p:nvPr/>
        </p:nvSpPr>
        <p:spPr>
          <a:xfrm flipH="1">
            <a:off x="5564642" y="2035190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hlinkClick r:id="" action="ppaction://noaction"/>
            <a:extLst>
              <a:ext uri="{FF2B5EF4-FFF2-40B4-BE49-F238E27FC236}">
                <a16:creationId xmlns:a16="http://schemas.microsoft.com/office/drawing/2014/main" id="{5F4A3D5F-33FE-4F3E-A3E5-FD6E5B8C5F9B}"/>
              </a:ext>
            </a:extLst>
          </p:cNvPr>
          <p:cNvSpPr/>
          <p:nvPr/>
        </p:nvSpPr>
        <p:spPr>
          <a:xfrm flipH="1">
            <a:off x="4122500" y="2033713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76">
            <a:hlinkClick r:id="" action="ppaction://noaction"/>
            <a:extLst>
              <a:ext uri="{FF2B5EF4-FFF2-40B4-BE49-F238E27FC236}">
                <a16:creationId xmlns:a16="http://schemas.microsoft.com/office/drawing/2014/main" id="{A5503738-6425-4DCB-B6C6-26659D12170E}"/>
              </a:ext>
            </a:extLst>
          </p:cNvPr>
          <p:cNvSpPr/>
          <p:nvPr/>
        </p:nvSpPr>
        <p:spPr>
          <a:xfrm flipH="1">
            <a:off x="3633727" y="2033712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>
            <a:hlinkClick r:id="" action="ppaction://noaction"/>
            <a:extLst>
              <a:ext uri="{FF2B5EF4-FFF2-40B4-BE49-F238E27FC236}">
                <a16:creationId xmlns:a16="http://schemas.microsoft.com/office/drawing/2014/main" id="{7A391EE3-210D-4F75-9854-94BE110DD000}"/>
              </a:ext>
            </a:extLst>
          </p:cNvPr>
          <p:cNvSpPr/>
          <p:nvPr/>
        </p:nvSpPr>
        <p:spPr>
          <a:xfrm flipH="1">
            <a:off x="3153128" y="20289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DF4C2AFA-BD11-4152-9311-987A871A3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66476"/>
              </p:ext>
            </p:extLst>
          </p:nvPr>
        </p:nvGraphicFramePr>
        <p:xfrm>
          <a:off x="19850" y="24995"/>
          <a:ext cx="2897370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بشنس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80" name="Rectangle 79">
            <a:hlinkClick r:id="" action="ppaction://noaction"/>
            <a:extLst>
              <a:ext uri="{FF2B5EF4-FFF2-40B4-BE49-F238E27FC236}">
                <a16:creationId xmlns:a16="http://schemas.microsoft.com/office/drawing/2014/main" id="{6144E00F-609E-4D6C-8EDD-43E3430A69B6}"/>
              </a:ext>
            </a:extLst>
          </p:cNvPr>
          <p:cNvSpPr/>
          <p:nvPr/>
        </p:nvSpPr>
        <p:spPr>
          <a:xfrm flipH="1">
            <a:off x="1494522" y="45617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80">
            <a:hlinkClick r:id="" action="ppaction://noaction"/>
            <a:extLst>
              <a:ext uri="{FF2B5EF4-FFF2-40B4-BE49-F238E27FC236}">
                <a16:creationId xmlns:a16="http://schemas.microsoft.com/office/drawing/2014/main" id="{79F1B1A8-8932-4E44-A7C9-435D933D254B}"/>
              </a:ext>
            </a:extLst>
          </p:cNvPr>
          <p:cNvSpPr/>
          <p:nvPr/>
        </p:nvSpPr>
        <p:spPr>
          <a:xfrm flipH="1">
            <a:off x="1976152" y="4576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81">
            <a:hlinkClick r:id="" action="ppaction://noaction"/>
            <a:extLst>
              <a:ext uri="{FF2B5EF4-FFF2-40B4-BE49-F238E27FC236}">
                <a16:creationId xmlns:a16="http://schemas.microsoft.com/office/drawing/2014/main" id="{BF52F774-D661-407E-98D4-3DB6D49A70D9}"/>
              </a:ext>
            </a:extLst>
          </p:cNvPr>
          <p:cNvSpPr/>
          <p:nvPr/>
        </p:nvSpPr>
        <p:spPr>
          <a:xfrm flipH="1">
            <a:off x="2457509" y="45765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82">
            <a:hlinkClick r:id="" action="ppaction://noaction"/>
            <a:extLst>
              <a:ext uri="{FF2B5EF4-FFF2-40B4-BE49-F238E27FC236}">
                <a16:creationId xmlns:a16="http://schemas.microsoft.com/office/drawing/2014/main" id="{697563D1-10D0-4D25-9898-292FE9A87C53}"/>
              </a:ext>
            </a:extLst>
          </p:cNvPr>
          <p:cNvSpPr/>
          <p:nvPr/>
        </p:nvSpPr>
        <p:spPr>
          <a:xfrm flipH="1">
            <a:off x="1015367" y="45617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>
            <a:hlinkClick r:id="" action="ppaction://noaction"/>
            <a:extLst>
              <a:ext uri="{FF2B5EF4-FFF2-40B4-BE49-F238E27FC236}">
                <a16:creationId xmlns:a16="http://schemas.microsoft.com/office/drawing/2014/main" id="{CED03F0A-026B-477D-B04F-22D99E4DE643}"/>
              </a:ext>
            </a:extLst>
          </p:cNvPr>
          <p:cNvSpPr/>
          <p:nvPr/>
        </p:nvSpPr>
        <p:spPr>
          <a:xfrm flipH="1">
            <a:off x="526594" y="45617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>
            <a:hlinkClick r:id="" action="ppaction://noaction"/>
            <a:extLst>
              <a:ext uri="{FF2B5EF4-FFF2-40B4-BE49-F238E27FC236}">
                <a16:creationId xmlns:a16="http://schemas.microsoft.com/office/drawing/2014/main" id="{5522EE55-6076-4304-9471-371317567ED8}"/>
              </a:ext>
            </a:extLst>
          </p:cNvPr>
          <p:cNvSpPr/>
          <p:nvPr/>
        </p:nvSpPr>
        <p:spPr>
          <a:xfrm flipH="1">
            <a:off x="48376" y="45617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85">
            <a:hlinkClick r:id="" action="ppaction://noaction"/>
            <a:extLst>
              <a:ext uri="{FF2B5EF4-FFF2-40B4-BE49-F238E27FC236}">
                <a16:creationId xmlns:a16="http://schemas.microsoft.com/office/drawing/2014/main" id="{C6F4B28E-06B5-4170-A4A9-89E0AEA0E311}"/>
              </a:ext>
            </a:extLst>
          </p:cNvPr>
          <p:cNvSpPr/>
          <p:nvPr/>
        </p:nvSpPr>
        <p:spPr>
          <a:xfrm flipH="1">
            <a:off x="1493690" y="845952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>
            <a:hlinkClick r:id="" action="ppaction://noaction"/>
            <a:extLst>
              <a:ext uri="{FF2B5EF4-FFF2-40B4-BE49-F238E27FC236}">
                <a16:creationId xmlns:a16="http://schemas.microsoft.com/office/drawing/2014/main" id="{9D236178-E321-4BFE-A110-63AB30760A87}"/>
              </a:ext>
            </a:extLst>
          </p:cNvPr>
          <p:cNvSpPr/>
          <p:nvPr/>
        </p:nvSpPr>
        <p:spPr>
          <a:xfrm flipH="1">
            <a:off x="1975320" y="84743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>
            <a:hlinkClick r:id="" action="ppaction://noaction"/>
            <a:extLst>
              <a:ext uri="{FF2B5EF4-FFF2-40B4-BE49-F238E27FC236}">
                <a16:creationId xmlns:a16="http://schemas.microsoft.com/office/drawing/2014/main" id="{69BE1E67-DF9B-4604-9193-0B2B9D0606A3}"/>
              </a:ext>
            </a:extLst>
          </p:cNvPr>
          <p:cNvSpPr/>
          <p:nvPr/>
        </p:nvSpPr>
        <p:spPr>
          <a:xfrm flipH="1">
            <a:off x="2456677" y="847431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88">
            <a:hlinkClick r:id="" action="ppaction://noaction"/>
            <a:extLst>
              <a:ext uri="{FF2B5EF4-FFF2-40B4-BE49-F238E27FC236}">
                <a16:creationId xmlns:a16="http://schemas.microsoft.com/office/drawing/2014/main" id="{060DA954-939A-4857-A9D5-8787D4C3BCB8}"/>
              </a:ext>
            </a:extLst>
          </p:cNvPr>
          <p:cNvSpPr/>
          <p:nvPr/>
        </p:nvSpPr>
        <p:spPr>
          <a:xfrm flipH="1">
            <a:off x="1014535" y="845954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>
            <a:hlinkClick r:id="" action="ppaction://noaction"/>
            <a:extLst>
              <a:ext uri="{FF2B5EF4-FFF2-40B4-BE49-F238E27FC236}">
                <a16:creationId xmlns:a16="http://schemas.microsoft.com/office/drawing/2014/main" id="{2D81AE83-911B-4246-88F5-0FFDCAF9DC3A}"/>
              </a:ext>
            </a:extLst>
          </p:cNvPr>
          <p:cNvSpPr/>
          <p:nvPr/>
        </p:nvSpPr>
        <p:spPr>
          <a:xfrm flipH="1">
            <a:off x="525762" y="845953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90">
            <a:hlinkClick r:id="" action="ppaction://noaction"/>
            <a:extLst>
              <a:ext uri="{FF2B5EF4-FFF2-40B4-BE49-F238E27FC236}">
                <a16:creationId xmlns:a16="http://schemas.microsoft.com/office/drawing/2014/main" id="{E1EE85E4-907B-45FC-94AE-B0E874FE99C7}"/>
              </a:ext>
            </a:extLst>
          </p:cNvPr>
          <p:cNvSpPr/>
          <p:nvPr/>
        </p:nvSpPr>
        <p:spPr>
          <a:xfrm flipH="1">
            <a:off x="47544" y="84595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91">
            <a:hlinkClick r:id="" action="ppaction://noaction"/>
            <a:extLst>
              <a:ext uri="{FF2B5EF4-FFF2-40B4-BE49-F238E27FC236}">
                <a16:creationId xmlns:a16="http://schemas.microsoft.com/office/drawing/2014/main" id="{3D2B1320-FD25-44C6-B0F4-1F62CF2E12AF}"/>
              </a:ext>
            </a:extLst>
          </p:cNvPr>
          <p:cNvSpPr/>
          <p:nvPr/>
        </p:nvSpPr>
        <p:spPr>
          <a:xfrm flipH="1">
            <a:off x="1496071" y="123952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92">
            <a:hlinkClick r:id="" action="ppaction://noaction"/>
            <a:extLst>
              <a:ext uri="{FF2B5EF4-FFF2-40B4-BE49-F238E27FC236}">
                <a16:creationId xmlns:a16="http://schemas.microsoft.com/office/drawing/2014/main" id="{93380F65-E2F4-45F9-8C13-6251DE6B6A68}"/>
              </a:ext>
            </a:extLst>
          </p:cNvPr>
          <p:cNvSpPr/>
          <p:nvPr/>
        </p:nvSpPr>
        <p:spPr>
          <a:xfrm flipH="1">
            <a:off x="1977701" y="124100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93">
            <a:hlinkClick r:id="" action="ppaction://noaction"/>
            <a:extLst>
              <a:ext uri="{FF2B5EF4-FFF2-40B4-BE49-F238E27FC236}">
                <a16:creationId xmlns:a16="http://schemas.microsoft.com/office/drawing/2014/main" id="{0E786603-F4D2-4C2D-8E54-865FF6A1362D}"/>
              </a:ext>
            </a:extLst>
          </p:cNvPr>
          <p:cNvSpPr/>
          <p:nvPr/>
        </p:nvSpPr>
        <p:spPr>
          <a:xfrm flipH="1">
            <a:off x="2459058" y="124100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>
            <a:hlinkClick r:id="" action="ppaction://noaction"/>
            <a:extLst>
              <a:ext uri="{FF2B5EF4-FFF2-40B4-BE49-F238E27FC236}">
                <a16:creationId xmlns:a16="http://schemas.microsoft.com/office/drawing/2014/main" id="{1024A2D9-EF5C-4F51-8FC8-C9A55AE22BF4}"/>
              </a:ext>
            </a:extLst>
          </p:cNvPr>
          <p:cNvSpPr/>
          <p:nvPr/>
        </p:nvSpPr>
        <p:spPr>
          <a:xfrm flipH="1">
            <a:off x="1016916" y="123952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>
            <a:hlinkClick r:id="" action="ppaction://noaction"/>
            <a:extLst>
              <a:ext uri="{FF2B5EF4-FFF2-40B4-BE49-F238E27FC236}">
                <a16:creationId xmlns:a16="http://schemas.microsoft.com/office/drawing/2014/main" id="{58FEA76A-7459-4F35-BB63-BCE438494427}"/>
              </a:ext>
            </a:extLst>
          </p:cNvPr>
          <p:cNvSpPr/>
          <p:nvPr/>
        </p:nvSpPr>
        <p:spPr>
          <a:xfrm flipH="1">
            <a:off x="528143" y="123952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Rectangle 96">
            <a:hlinkClick r:id="" action="ppaction://noaction"/>
            <a:extLst>
              <a:ext uri="{FF2B5EF4-FFF2-40B4-BE49-F238E27FC236}">
                <a16:creationId xmlns:a16="http://schemas.microsoft.com/office/drawing/2014/main" id="{4C489247-7177-43B6-97E1-1D500B2596EC}"/>
              </a:ext>
            </a:extLst>
          </p:cNvPr>
          <p:cNvSpPr/>
          <p:nvPr/>
        </p:nvSpPr>
        <p:spPr>
          <a:xfrm flipH="1">
            <a:off x="47544" y="123476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97">
            <a:hlinkClick r:id="" action="ppaction://noaction"/>
            <a:extLst>
              <a:ext uri="{FF2B5EF4-FFF2-40B4-BE49-F238E27FC236}">
                <a16:creationId xmlns:a16="http://schemas.microsoft.com/office/drawing/2014/main" id="{7F30377B-2D88-4713-B48B-45963433A5A8}"/>
              </a:ext>
            </a:extLst>
          </p:cNvPr>
          <p:cNvSpPr/>
          <p:nvPr/>
        </p:nvSpPr>
        <p:spPr>
          <a:xfrm flipH="1">
            <a:off x="1495239" y="162930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98">
            <a:hlinkClick r:id="" action="ppaction://noaction"/>
            <a:extLst>
              <a:ext uri="{FF2B5EF4-FFF2-40B4-BE49-F238E27FC236}">
                <a16:creationId xmlns:a16="http://schemas.microsoft.com/office/drawing/2014/main" id="{5C928F63-0343-488F-AE4B-72012C7F2DEE}"/>
              </a:ext>
            </a:extLst>
          </p:cNvPr>
          <p:cNvSpPr/>
          <p:nvPr/>
        </p:nvSpPr>
        <p:spPr>
          <a:xfrm flipH="1">
            <a:off x="1976869" y="1630783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99">
            <a:hlinkClick r:id="" action="ppaction://noaction"/>
            <a:extLst>
              <a:ext uri="{FF2B5EF4-FFF2-40B4-BE49-F238E27FC236}">
                <a16:creationId xmlns:a16="http://schemas.microsoft.com/office/drawing/2014/main" id="{0D00C28A-C823-4C56-AB51-937D647ED806}"/>
              </a:ext>
            </a:extLst>
          </p:cNvPr>
          <p:cNvSpPr/>
          <p:nvPr/>
        </p:nvSpPr>
        <p:spPr>
          <a:xfrm flipH="1">
            <a:off x="2458226" y="1630783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Rectangle 100">
            <a:hlinkClick r:id="" action="ppaction://noaction"/>
            <a:extLst>
              <a:ext uri="{FF2B5EF4-FFF2-40B4-BE49-F238E27FC236}">
                <a16:creationId xmlns:a16="http://schemas.microsoft.com/office/drawing/2014/main" id="{8EF32EB9-60FD-4377-B851-741F3584122D}"/>
              </a:ext>
            </a:extLst>
          </p:cNvPr>
          <p:cNvSpPr/>
          <p:nvPr/>
        </p:nvSpPr>
        <p:spPr>
          <a:xfrm flipH="1">
            <a:off x="1016084" y="1629306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hlinkClick r:id="" action="ppaction://noaction"/>
            <a:extLst>
              <a:ext uri="{FF2B5EF4-FFF2-40B4-BE49-F238E27FC236}">
                <a16:creationId xmlns:a16="http://schemas.microsoft.com/office/drawing/2014/main" id="{17E1F091-54A4-4572-9AB2-EE6B76904089}"/>
              </a:ext>
            </a:extLst>
          </p:cNvPr>
          <p:cNvSpPr/>
          <p:nvPr/>
        </p:nvSpPr>
        <p:spPr>
          <a:xfrm flipH="1">
            <a:off x="527311" y="1629305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102">
            <a:hlinkClick r:id="" action="ppaction://noaction"/>
            <a:extLst>
              <a:ext uri="{FF2B5EF4-FFF2-40B4-BE49-F238E27FC236}">
                <a16:creationId xmlns:a16="http://schemas.microsoft.com/office/drawing/2014/main" id="{5CCE94D7-369D-4704-B2EC-B3FF291C7E07}"/>
              </a:ext>
            </a:extLst>
          </p:cNvPr>
          <p:cNvSpPr/>
          <p:nvPr/>
        </p:nvSpPr>
        <p:spPr>
          <a:xfrm flipH="1">
            <a:off x="46712" y="1624544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Rectangle 103">
            <a:hlinkClick r:id="" action="ppaction://noaction"/>
            <a:extLst>
              <a:ext uri="{FF2B5EF4-FFF2-40B4-BE49-F238E27FC236}">
                <a16:creationId xmlns:a16="http://schemas.microsoft.com/office/drawing/2014/main" id="{4E85772E-47DA-43DC-87A4-58CDE6A9D216}"/>
              </a:ext>
            </a:extLst>
          </p:cNvPr>
          <p:cNvSpPr/>
          <p:nvPr/>
        </p:nvSpPr>
        <p:spPr>
          <a:xfrm flipH="1">
            <a:off x="1493690" y="203371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Rectangle 104">
            <a:hlinkClick r:id="" action="ppaction://noaction"/>
            <a:extLst>
              <a:ext uri="{FF2B5EF4-FFF2-40B4-BE49-F238E27FC236}">
                <a16:creationId xmlns:a16="http://schemas.microsoft.com/office/drawing/2014/main" id="{C44E5B81-5FB8-49EB-A0AB-7A579E36DD10}"/>
              </a:ext>
            </a:extLst>
          </p:cNvPr>
          <p:cNvSpPr/>
          <p:nvPr/>
        </p:nvSpPr>
        <p:spPr>
          <a:xfrm flipH="1">
            <a:off x="1975320" y="203519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Rectangle 105">
            <a:hlinkClick r:id="" action="ppaction://noaction"/>
            <a:extLst>
              <a:ext uri="{FF2B5EF4-FFF2-40B4-BE49-F238E27FC236}">
                <a16:creationId xmlns:a16="http://schemas.microsoft.com/office/drawing/2014/main" id="{B8CED4CF-6801-4EE9-B98F-BD584ACDECE1}"/>
              </a:ext>
            </a:extLst>
          </p:cNvPr>
          <p:cNvSpPr/>
          <p:nvPr/>
        </p:nvSpPr>
        <p:spPr>
          <a:xfrm flipH="1">
            <a:off x="2456677" y="2035190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hlinkClick r:id="" action="ppaction://noaction"/>
            <a:extLst>
              <a:ext uri="{FF2B5EF4-FFF2-40B4-BE49-F238E27FC236}">
                <a16:creationId xmlns:a16="http://schemas.microsoft.com/office/drawing/2014/main" id="{AFE9C4CC-2BF7-475F-B2CC-FA48248AD567}"/>
              </a:ext>
            </a:extLst>
          </p:cNvPr>
          <p:cNvSpPr/>
          <p:nvPr/>
        </p:nvSpPr>
        <p:spPr>
          <a:xfrm flipH="1">
            <a:off x="1014535" y="2033713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Rectangle 107">
            <a:hlinkClick r:id="" action="ppaction://noaction"/>
            <a:extLst>
              <a:ext uri="{FF2B5EF4-FFF2-40B4-BE49-F238E27FC236}">
                <a16:creationId xmlns:a16="http://schemas.microsoft.com/office/drawing/2014/main" id="{63D275E6-F745-4DFD-8686-F4DDAA886150}"/>
              </a:ext>
            </a:extLst>
          </p:cNvPr>
          <p:cNvSpPr/>
          <p:nvPr/>
        </p:nvSpPr>
        <p:spPr>
          <a:xfrm flipH="1">
            <a:off x="525762" y="2033712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Rectangle 108">
            <a:hlinkClick r:id="" action="ppaction://noaction"/>
            <a:extLst>
              <a:ext uri="{FF2B5EF4-FFF2-40B4-BE49-F238E27FC236}">
                <a16:creationId xmlns:a16="http://schemas.microsoft.com/office/drawing/2014/main" id="{5DF2E890-9B99-49D0-BA34-4C83EDF382A3}"/>
              </a:ext>
            </a:extLst>
          </p:cNvPr>
          <p:cNvSpPr/>
          <p:nvPr/>
        </p:nvSpPr>
        <p:spPr>
          <a:xfrm flipH="1">
            <a:off x="45163" y="202895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10" name="Table 4">
            <a:extLst>
              <a:ext uri="{FF2B5EF4-FFF2-40B4-BE49-F238E27FC236}">
                <a16:creationId xmlns:a16="http://schemas.microsoft.com/office/drawing/2014/main" id="{DE20F957-5F8F-41E3-8E55-77FF302B1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79203"/>
              </p:ext>
            </p:extLst>
          </p:nvPr>
        </p:nvGraphicFramePr>
        <p:xfrm>
          <a:off x="6225192" y="2612251"/>
          <a:ext cx="2897370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بؤونة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111" name="Rectangle 110">
            <a:hlinkClick r:id="" action="ppaction://noaction"/>
            <a:extLst>
              <a:ext uri="{FF2B5EF4-FFF2-40B4-BE49-F238E27FC236}">
                <a16:creationId xmlns:a16="http://schemas.microsoft.com/office/drawing/2014/main" id="{4BA7D9C0-F3EE-4481-9313-298E66ED07D2}"/>
              </a:ext>
            </a:extLst>
          </p:cNvPr>
          <p:cNvSpPr/>
          <p:nvPr/>
        </p:nvSpPr>
        <p:spPr>
          <a:xfrm flipH="1">
            <a:off x="7699864" y="3043428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Rectangle 111">
            <a:hlinkClick r:id="" action="ppaction://noaction"/>
            <a:extLst>
              <a:ext uri="{FF2B5EF4-FFF2-40B4-BE49-F238E27FC236}">
                <a16:creationId xmlns:a16="http://schemas.microsoft.com/office/drawing/2014/main" id="{E62D9350-0139-4735-9425-3F28AF6E987A}"/>
              </a:ext>
            </a:extLst>
          </p:cNvPr>
          <p:cNvSpPr/>
          <p:nvPr/>
        </p:nvSpPr>
        <p:spPr>
          <a:xfrm flipH="1">
            <a:off x="8181494" y="304490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Rectangle 112">
            <a:hlinkClick r:id="" action="ppaction://noaction"/>
            <a:extLst>
              <a:ext uri="{FF2B5EF4-FFF2-40B4-BE49-F238E27FC236}">
                <a16:creationId xmlns:a16="http://schemas.microsoft.com/office/drawing/2014/main" id="{4236DA84-45C2-409E-B267-FF8A4246A023}"/>
              </a:ext>
            </a:extLst>
          </p:cNvPr>
          <p:cNvSpPr/>
          <p:nvPr/>
        </p:nvSpPr>
        <p:spPr>
          <a:xfrm flipH="1">
            <a:off x="8662851" y="3044907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hlinkClick r:id="" action="ppaction://noaction"/>
            <a:extLst>
              <a:ext uri="{FF2B5EF4-FFF2-40B4-BE49-F238E27FC236}">
                <a16:creationId xmlns:a16="http://schemas.microsoft.com/office/drawing/2014/main" id="{3020E1C0-B206-4A48-ADDB-FA4AEDF5652C}"/>
              </a:ext>
            </a:extLst>
          </p:cNvPr>
          <p:cNvSpPr/>
          <p:nvPr/>
        </p:nvSpPr>
        <p:spPr>
          <a:xfrm flipH="1">
            <a:off x="7220709" y="3043430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hlinkClick r:id="" action="ppaction://noaction"/>
            <a:extLst>
              <a:ext uri="{FF2B5EF4-FFF2-40B4-BE49-F238E27FC236}">
                <a16:creationId xmlns:a16="http://schemas.microsoft.com/office/drawing/2014/main" id="{54596F67-45BD-4250-B5D1-4E82A2B62C5D}"/>
              </a:ext>
            </a:extLst>
          </p:cNvPr>
          <p:cNvSpPr/>
          <p:nvPr/>
        </p:nvSpPr>
        <p:spPr>
          <a:xfrm flipH="1">
            <a:off x="6731936" y="3043429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>
            <a:hlinkClick r:id="" action="ppaction://noaction"/>
            <a:extLst>
              <a:ext uri="{FF2B5EF4-FFF2-40B4-BE49-F238E27FC236}">
                <a16:creationId xmlns:a16="http://schemas.microsoft.com/office/drawing/2014/main" id="{104F41B2-FA41-422E-883D-109C0C38326F}"/>
              </a:ext>
            </a:extLst>
          </p:cNvPr>
          <p:cNvSpPr/>
          <p:nvPr/>
        </p:nvSpPr>
        <p:spPr>
          <a:xfrm flipH="1">
            <a:off x="6253718" y="304343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>
            <a:hlinkClick r:id="" action="ppaction://noaction"/>
            <a:extLst>
              <a:ext uri="{FF2B5EF4-FFF2-40B4-BE49-F238E27FC236}">
                <a16:creationId xmlns:a16="http://schemas.microsoft.com/office/drawing/2014/main" id="{6C642716-355D-4F77-84B1-3EB206C0AE7F}"/>
              </a:ext>
            </a:extLst>
          </p:cNvPr>
          <p:cNvSpPr/>
          <p:nvPr/>
        </p:nvSpPr>
        <p:spPr>
          <a:xfrm flipH="1">
            <a:off x="7699032" y="3433208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>
            <a:hlinkClick r:id="" action="ppaction://noaction"/>
            <a:extLst>
              <a:ext uri="{FF2B5EF4-FFF2-40B4-BE49-F238E27FC236}">
                <a16:creationId xmlns:a16="http://schemas.microsoft.com/office/drawing/2014/main" id="{82B5F0C1-766C-4B44-A434-427F4836D025}"/>
              </a:ext>
            </a:extLst>
          </p:cNvPr>
          <p:cNvSpPr/>
          <p:nvPr/>
        </p:nvSpPr>
        <p:spPr>
          <a:xfrm flipH="1">
            <a:off x="8180662" y="343468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ectangle 118">
            <a:hlinkClick r:id="" action="ppaction://noaction"/>
            <a:extLst>
              <a:ext uri="{FF2B5EF4-FFF2-40B4-BE49-F238E27FC236}">
                <a16:creationId xmlns:a16="http://schemas.microsoft.com/office/drawing/2014/main" id="{158D8CC0-935B-411A-9D27-C095AA76ED6A}"/>
              </a:ext>
            </a:extLst>
          </p:cNvPr>
          <p:cNvSpPr/>
          <p:nvPr/>
        </p:nvSpPr>
        <p:spPr>
          <a:xfrm flipH="1">
            <a:off x="8662019" y="3434687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19">
            <a:hlinkClick r:id="" action="ppaction://noaction"/>
            <a:extLst>
              <a:ext uri="{FF2B5EF4-FFF2-40B4-BE49-F238E27FC236}">
                <a16:creationId xmlns:a16="http://schemas.microsoft.com/office/drawing/2014/main" id="{CAE04508-8BC1-4C74-9E44-FB1B3B8C293A}"/>
              </a:ext>
            </a:extLst>
          </p:cNvPr>
          <p:cNvSpPr/>
          <p:nvPr/>
        </p:nvSpPr>
        <p:spPr>
          <a:xfrm flipH="1">
            <a:off x="7219877" y="3433210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120">
            <a:hlinkClick r:id="" action="ppaction://noaction"/>
            <a:extLst>
              <a:ext uri="{FF2B5EF4-FFF2-40B4-BE49-F238E27FC236}">
                <a16:creationId xmlns:a16="http://schemas.microsoft.com/office/drawing/2014/main" id="{CF210834-283C-41A5-A99A-C29D07D10785}"/>
              </a:ext>
            </a:extLst>
          </p:cNvPr>
          <p:cNvSpPr/>
          <p:nvPr/>
        </p:nvSpPr>
        <p:spPr>
          <a:xfrm flipH="1">
            <a:off x="6731104" y="3433209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121">
            <a:hlinkClick r:id="" action="ppaction://noaction"/>
            <a:extLst>
              <a:ext uri="{FF2B5EF4-FFF2-40B4-BE49-F238E27FC236}">
                <a16:creationId xmlns:a16="http://schemas.microsoft.com/office/drawing/2014/main" id="{334605EC-3E1D-4876-BD6D-FA909FD6FD05}"/>
              </a:ext>
            </a:extLst>
          </p:cNvPr>
          <p:cNvSpPr/>
          <p:nvPr/>
        </p:nvSpPr>
        <p:spPr>
          <a:xfrm flipH="1">
            <a:off x="6252886" y="343321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2">
            <a:hlinkClick r:id="" action="ppaction://noaction"/>
            <a:extLst>
              <a:ext uri="{FF2B5EF4-FFF2-40B4-BE49-F238E27FC236}">
                <a16:creationId xmlns:a16="http://schemas.microsoft.com/office/drawing/2014/main" id="{1851DE31-A4E1-4A31-B70A-C02B9B1E661C}"/>
              </a:ext>
            </a:extLst>
          </p:cNvPr>
          <p:cNvSpPr/>
          <p:nvPr/>
        </p:nvSpPr>
        <p:spPr>
          <a:xfrm flipH="1">
            <a:off x="7701413" y="382678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23">
            <a:hlinkClick r:id="" action="ppaction://noaction"/>
            <a:extLst>
              <a:ext uri="{FF2B5EF4-FFF2-40B4-BE49-F238E27FC236}">
                <a16:creationId xmlns:a16="http://schemas.microsoft.com/office/drawing/2014/main" id="{F17EB2E4-39B0-4A6B-BCE6-04221835ECEA}"/>
              </a:ext>
            </a:extLst>
          </p:cNvPr>
          <p:cNvSpPr/>
          <p:nvPr/>
        </p:nvSpPr>
        <p:spPr>
          <a:xfrm flipH="1">
            <a:off x="8183043" y="3828259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4">
            <a:hlinkClick r:id="" action="ppaction://noaction"/>
            <a:extLst>
              <a:ext uri="{FF2B5EF4-FFF2-40B4-BE49-F238E27FC236}">
                <a16:creationId xmlns:a16="http://schemas.microsoft.com/office/drawing/2014/main" id="{966402A9-F3CF-48BF-AC3A-DCD371B8CDD3}"/>
              </a:ext>
            </a:extLst>
          </p:cNvPr>
          <p:cNvSpPr/>
          <p:nvPr/>
        </p:nvSpPr>
        <p:spPr>
          <a:xfrm flipH="1">
            <a:off x="8664400" y="3828259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Rectangle 125">
            <a:hlinkClick r:id="" action="ppaction://noaction"/>
            <a:extLst>
              <a:ext uri="{FF2B5EF4-FFF2-40B4-BE49-F238E27FC236}">
                <a16:creationId xmlns:a16="http://schemas.microsoft.com/office/drawing/2014/main" id="{314ED975-B123-44A2-BB26-C0FA00CB97A1}"/>
              </a:ext>
            </a:extLst>
          </p:cNvPr>
          <p:cNvSpPr/>
          <p:nvPr/>
        </p:nvSpPr>
        <p:spPr>
          <a:xfrm flipH="1">
            <a:off x="7222258" y="3826782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126">
            <a:hlinkClick r:id="" action="ppaction://noaction"/>
            <a:extLst>
              <a:ext uri="{FF2B5EF4-FFF2-40B4-BE49-F238E27FC236}">
                <a16:creationId xmlns:a16="http://schemas.microsoft.com/office/drawing/2014/main" id="{3C072E96-0374-49CA-9ADA-7E15AE15A6BF}"/>
              </a:ext>
            </a:extLst>
          </p:cNvPr>
          <p:cNvSpPr/>
          <p:nvPr/>
        </p:nvSpPr>
        <p:spPr>
          <a:xfrm flipH="1">
            <a:off x="6733485" y="3826781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127">
            <a:hlinkClick r:id="" action="ppaction://noaction"/>
            <a:extLst>
              <a:ext uri="{FF2B5EF4-FFF2-40B4-BE49-F238E27FC236}">
                <a16:creationId xmlns:a16="http://schemas.microsoft.com/office/drawing/2014/main" id="{3C53AB55-278B-422F-990C-99CD7AB104D4}"/>
              </a:ext>
            </a:extLst>
          </p:cNvPr>
          <p:cNvSpPr/>
          <p:nvPr/>
        </p:nvSpPr>
        <p:spPr>
          <a:xfrm flipH="1">
            <a:off x="6252886" y="382202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128">
            <a:hlinkClick r:id="" action="ppaction://noaction"/>
            <a:extLst>
              <a:ext uri="{FF2B5EF4-FFF2-40B4-BE49-F238E27FC236}">
                <a16:creationId xmlns:a16="http://schemas.microsoft.com/office/drawing/2014/main" id="{A1E36120-CB4D-45E5-86F7-F499AAE1769E}"/>
              </a:ext>
            </a:extLst>
          </p:cNvPr>
          <p:cNvSpPr/>
          <p:nvPr/>
        </p:nvSpPr>
        <p:spPr>
          <a:xfrm flipH="1">
            <a:off x="7700581" y="421656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>
            <a:hlinkClick r:id="" action="ppaction://noaction"/>
            <a:extLst>
              <a:ext uri="{FF2B5EF4-FFF2-40B4-BE49-F238E27FC236}">
                <a16:creationId xmlns:a16="http://schemas.microsoft.com/office/drawing/2014/main" id="{D1DEC57E-C8CE-4779-A84B-D092FF3AD8C2}"/>
              </a:ext>
            </a:extLst>
          </p:cNvPr>
          <p:cNvSpPr/>
          <p:nvPr/>
        </p:nvSpPr>
        <p:spPr>
          <a:xfrm flipH="1">
            <a:off x="8182211" y="4218039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130">
            <a:hlinkClick r:id="" action="ppaction://noaction"/>
            <a:extLst>
              <a:ext uri="{FF2B5EF4-FFF2-40B4-BE49-F238E27FC236}">
                <a16:creationId xmlns:a16="http://schemas.microsoft.com/office/drawing/2014/main" id="{90CCBA69-ED95-4071-9227-62053CF5D87D}"/>
              </a:ext>
            </a:extLst>
          </p:cNvPr>
          <p:cNvSpPr/>
          <p:nvPr/>
        </p:nvSpPr>
        <p:spPr>
          <a:xfrm flipH="1">
            <a:off x="8663568" y="4218039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131">
            <a:hlinkClick r:id="" action="ppaction://noaction"/>
            <a:extLst>
              <a:ext uri="{FF2B5EF4-FFF2-40B4-BE49-F238E27FC236}">
                <a16:creationId xmlns:a16="http://schemas.microsoft.com/office/drawing/2014/main" id="{8F70957A-7EDD-4928-B129-635C3D0088D4}"/>
              </a:ext>
            </a:extLst>
          </p:cNvPr>
          <p:cNvSpPr/>
          <p:nvPr/>
        </p:nvSpPr>
        <p:spPr>
          <a:xfrm flipH="1">
            <a:off x="7221426" y="4216562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132">
            <a:hlinkClick r:id="" action="ppaction://noaction"/>
            <a:extLst>
              <a:ext uri="{FF2B5EF4-FFF2-40B4-BE49-F238E27FC236}">
                <a16:creationId xmlns:a16="http://schemas.microsoft.com/office/drawing/2014/main" id="{94E0F6A9-01EC-4BE6-BF8E-5FFD0C2E2965}"/>
              </a:ext>
            </a:extLst>
          </p:cNvPr>
          <p:cNvSpPr/>
          <p:nvPr/>
        </p:nvSpPr>
        <p:spPr>
          <a:xfrm flipH="1">
            <a:off x="6732653" y="4216561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133">
            <a:hlinkClick r:id="" action="ppaction://noaction"/>
            <a:extLst>
              <a:ext uri="{FF2B5EF4-FFF2-40B4-BE49-F238E27FC236}">
                <a16:creationId xmlns:a16="http://schemas.microsoft.com/office/drawing/2014/main" id="{30160E65-8030-4807-A991-CC3991519A4C}"/>
              </a:ext>
            </a:extLst>
          </p:cNvPr>
          <p:cNvSpPr/>
          <p:nvPr/>
        </p:nvSpPr>
        <p:spPr>
          <a:xfrm flipH="1">
            <a:off x="6252054" y="421180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134">
            <a:hlinkClick r:id="" action="ppaction://noaction"/>
            <a:extLst>
              <a:ext uri="{FF2B5EF4-FFF2-40B4-BE49-F238E27FC236}">
                <a16:creationId xmlns:a16="http://schemas.microsoft.com/office/drawing/2014/main" id="{C278D31D-9DED-44D5-A80E-D0B0BA1CB56A}"/>
              </a:ext>
            </a:extLst>
          </p:cNvPr>
          <p:cNvSpPr/>
          <p:nvPr/>
        </p:nvSpPr>
        <p:spPr>
          <a:xfrm flipH="1">
            <a:off x="7699032" y="462096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135">
            <a:hlinkClick r:id="" action="ppaction://noaction"/>
            <a:extLst>
              <a:ext uri="{FF2B5EF4-FFF2-40B4-BE49-F238E27FC236}">
                <a16:creationId xmlns:a16="http://schemas.microsoft.com/office/drawing/2014/main" id="{73A384DF-B59E-4393-AE8A-6EC3C51CDD89}"/>
              </a:ext>
            </a:extLst>
          </p:cNvPr>
          <p:cNvSpPr/>
          <p:nvPr/>
        </p:nvSpPr>
        <p:spPr>
          <a:xfrm flipH="1">
            <a:off x="8180662" y="4622446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136">
            <a:hlinkClick r:id="" action="ppaction://noaction"/>
            <a:extLst>
              <a:ext uri="{FF2B5EF4-FFF2-40B4-BE49-F238E27FC236}">
                <a16:creationId xmlns:a16="http://schemas.microsoft.com/office/drawing/2014/main" id="{4EBA2568-096A-4FCE-AD05-E341F2011B7B}"/>
              </a:ext>
            </a:extLst>
          </p:cNvPr>
          <p:cNvSpPr/>
          <p:nvPr/>
        </p:nvSpPr>
        <p:spPr>
          <a:xfrm flipH="1">
            <a:off x="8662019" y="4622446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137">
            <a:hlinkClick r:id="" action="ppaction://noaction"/>
            <a:extLst>
              <a:ext uri="{FF2B5EF4-FFF2-40B4-BE49-F238E27FC236}">
                <a16:creationId xmlns:a16="http://schemas.microsoft.com/office/drawing/2014/main" id="{8946B056-548D-40B2-9087-183A8CD689BB}"/>
              </a:ext>
            </a:extLst>
          </p:cNvPr>
          <p:cNvSpPr/>
          <p:nvPr/>
        </p:nvSpPr>
        <p:spPr>
          <a:xfrm flipH="1">
            <a:off x="7219877" y="4620969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4DE39D23-C25E-4EAD-9D37-BA4451735FA1}"/>
              </a:ext>
            </a:extLst>
          </p:cNvPr>
          <p:cNvSpPr/>
          <p:nvPr/>
        </p:nvSpPr>
        <p:spPr>
          <a:xfrm flipH="1">
            <a:off x="6731104" y="4620968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>
            <a:hlinkClick r:id="" action="ppaction://noaction"/>
            <a:extLst>
              <a:ext uri="{FF2B5EF4-FFF2-40B4-BE49-F238E27FC236}">
                <a16:creationId xmlns:a16="http://schemas.microsoft.com/office/drawing/2014/main" id="{8231E701-F6B4-4D1A-B4C5-C75BDFCDCF98}"/>
              </a:ext>
            </a:extLst>
          </p:cNvPr>
          <p:cNvSpPr/>
          <p:nvPr/>
        </p:nvSpPr>
        <p:spPr>
          <a:xfrm flipH="1">
            <a:off x="6250505" y="461620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1" name="Table 4">
            <a:extLst>
              <a:ext uri="{FF2B5EF4-FFF2-40B4-BE49-F238E27FC236}">
                <a16:creationId xmlns:a16="http://schemas.microsoft.com/office/drawing/2014/main" id="{2BCE1977-DA47-47CA-8D07-941219C48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25263"/>
              </p:ext>
            </p:extLst>
          </p:nvPr>
        </p:nvGraphicFramePr>
        <p:xfrm>
          <a:off x="3127815" y="2612251"/>
          <a:ext cx="289737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أبيب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142" name="Rectangle 141">
            <a:hlinkClick r:id="" action="ppaction://noaction"/>
            <a:extLst>
              <a:ext uri="{FF2B5EF4-FFF2-40B4-BE49-F238E27FC236}">
                <a16:creationId xmlns:a16="http://schemas.microsoft.com/office/drawing/2014/main" id="{B2E6B2F0-8065-4DF6-99A3-5ADA52148F04}"/>
              </a:ext>
            </a:extLst>
          </p:cNvPr>
          <p:cNvSpPr/>
          <p:nvPr/>
        </p:nvSpPr>
        <p:spPr>
          <a:xfrm flipH="1">
            <a:off x="4602487" y="3043428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142">
            <a:hlinkClick r:id="" action="ppaction://noaction"/>
            <a:extLst>
              <a:ext uri="{FF2B5EF4-FFF2-40B4-BE49-F238E27FC236}">
                <a16:creationId xmlns:a16="http://schemas.microsoft.com/office/drawing/2014/main" id="{DEE9FC1F-AD18-4620-836E-1CD074429218}"/>
              </a:ext>
            </a:extLst>
          </p:cNvPr>
          <p:cNvSpPr/>
          <p:nvPr/>
        </p:nvSpPr>
        <p:spPr>
          <a:xfrm flipH="1">
            <a:off x="5084117" y="304490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143">
            <a:hlinkClick r:id="" action="ppaction://noaction"/>
            <a:extLst>
              <a:ext uri="{FF2B5EF4-FFF2-40B4-BE49-F238E27FC236}">
                <a16:creationId xmlns:a16="http://schemas.microsoft.com/office/drawing/2014/main" id="{BF8CFA41-BDE5-4724-B755-5688CE88C6AE}"/>
              </a:ext>
            </a:extLst>
          </p:cNvPr>
          <p:cNvSpPr/>
          <p:nvPr/>
        </p:nvSpPr>
        <p:spPr>
          <a:xfrm flipH="1">
            <a:off x="5565474" y="3044907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angle 144">
            <a:hlinkClick r:id="" action="ppaction://noaction"/>
            <a:extLst>
              <a:ext uri="{FF2B5EF4-FFF2-40B4-BE49-F238E27FC236}">
                <a16:creationId xmlns:a16="http://schemas.microsoft.com/office/drawing/2014/main" id="{374DDFBF-E0C8-4A33-B012-6FC12D4D74A2}"/>
              </a:ext>
            </a:extLst>
          </p:cNvPr>
          <p:cNvSpPr/>
          <p:nvPr/>
        </p:nvSpPr>
        <p:spPr>
          <a:xfrm flipH="1">
            <a:off x="4123332" y="3043430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145">
            <a:hlinkClick r:id="" action="ppaction://noaction"/>
            <a:extLst>
              <a:ext uri="{FF2B5EF4-FFF2-40B4-BE49-F238E27FC236}">
                <a16:creationId xmlns:a16="http://schemas.microsoft.com/office/drawing/2014/main" id="{5717A2C9-F657-4162-926E-81843A4E9C0B}"/>
              </a:ext>
            </a:extLst>
          </p:cNvPr>
          <p:cNvSpPr/>
          <p:nvPr/>
        </p:nvSpPr>
        <p:spPr>
          <a:xfrm flipH="1">
            <a:off x="3634559" y="3043429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146">
            <a:hlinkClick r:id="" action="ppaction://noaction"/>
            <a:extLst>
              <a:ext uri="{FF2B5EF4-FFF2-40B4-BE49-F238E27FC236}">
                <a16:creationId xmlns:a16="http://schemas.microsoft.com/office/drawing/2014/main" id="{287775A0-023C-4F36-A1A1-6B8A99B0D9B8}"/>
              </a:ext>
            </a:extLst>
          </p:cNvPr>
          <p:cNvSpPr/>
          <p:nvPr/>
        </p:nvSpPr>
        <p:spPr>
          <a:xfrm flipH="1">
            <a:off x="3156341" y="304343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hlinkClick r:id="" action="ppaction://noaction"/>
            <a:extLst>
              <a:ext uri="{FF2B5EF4-FFF2-40B4-BE49-F238E27FC236}">
                <a16:creationId xmlns:a16="http://schemas.microsoft.com/office/drawing/2014/main" id="{C46DB6DC-066C-47ED-8AEA-42A531CDAB0C}"/>
              </a:ext>
            </a:extLst>
          </p:cNvPr>
          <p:cNvSpPr/>
          <p:nvPr/>
        </p:nvSpPr>
        <p:spPr>
          <a:xfrm flipH="1">
            <a:off x="4601655" y="3433208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>
            <a:hlinkClick r:id="" action="ppaction://noaction"/>
            <a:extLst>
              <a:ext uri="{FF2B5EF4-FFF2-40B4-BE49-F238E27FC236}">
                <a16:creationId xmlns:a16="http://schemas.microsoft.com/office/drawing/2014/main" id="{84A48F1F-3F39-4BEF-97DD-77D01C12578E}"/>
              </a:ext>
            </a:extLst>
          </p:cNvPr>
          <p:cNvSpPr/>
          <p:nvPr/>
        </p:nvSpPr>
        <p:spPr>
          <a:xfrm flipH="1">
            <a:off x="5083285" y="343468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>
            <a:hlinkClick r:id="" action="ppaction://noaction"/>
            <a:extLst>
              <a:ext uri="{FF2B5EF4-FFF2-40B4-BE49-F238E27FC236}">
                <a16:creationId xmlns:a16="http://schemas.microsoft.com/office/drawing/2014/main" id="{A371CD61-862B-492A-BAC2-FBC0E2556994}"/>
              </a:ext>
            </a:extLst>
          </p:cNvPr>
          <p:cNvSpPr/>
          <p:nvPr/>
        </p:nvSpPr>
        <p:spPr>
          <a:xfrm flipH="1">
            <a:off x="5564642" y="3434687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Rectangle 150">
            <a:hlinkClick r:id="" action="ppaction://noaction"/>
            <a:extLst>
              <a:ext uri="{FF2B5EF4-FFF2-40B4-BE49-F238E27FC236}">
                <a16:creationId xmlns:a16="http://schemas.microsoft.com/office/drawing/2014/main" id="{C8C4FACD-2DB4-4453-8735-140845394191}"/>
              </a:ext>
            </a:extLst>
          </p:cNvPr>
          <p:cNvSpPr/>
          <p:nvPr/>
        </p:nvSpPr>
        <p:spPr>
          <a:xfrm flipH="1">
            <a:off x="4122500" y="3433210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151">
            <a:hlinkClick r:id="" action="ppaction://noaction"/>
            <a:extLst>
              <a:ext uri="{FF2B5EF4-FFF2-40B4-BE49-F238E27FC236}">
                <a16:creationId xmlns:a16="http://schemas.microsoft.com/office/drawing/2014/main" id="{EC2D4D04-E0A5-469C-A9BF-C87B7B387DD8}"/>
              </a:ext>
            </a:extLst>
          </p:cNvPr>
          <p:cNvSpPr/>
          <p:nvPr/>
        </p:nvSpPr>
        <p:spPr>
          <a:xfrm flipH="1">
            <a:off x="3633727" y="3433209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152">
            <a:hlinkClick r:id="" action="ppaction://noaction"/>
            <a:extLst>
              <a:ext uri="{FF2B5EF4-FFF2-40B4-BE49-F238E27FC236}">
                <a16:creationId xmlns:a16="http://schemas.microsoft.com/office/drawing/2014/main" id="{61761C57-81F7-4634-90FF-D8C701A23FB9}"/>
              </a:ext>
            </a:extLst>
          </p:cNvPr>
          <p:cNvSpPr/>
          <p:nvPr/>
        </p:nvSpPr>
        <p:spPr>
          <a:xfrm flipH="1">
            <a:off x="3155509" y="343321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>
            <a:hlinkClick r:id="" action="ppaction://noaction"/>
            <a:extLst>
              <a:ext uri="{FF2B5EF4-FFF2-40B4-BE49-F238E27FC236}">
                <a16:creationId xmlns:a16="http://schemas.microsoft.com/office/drawing/2014/main" id="{7B9E737D-3DB7-4956-BC00-F07A1E4D38A5}"/>
              </a:ext>
            </a:extLst>
          </p:cNvPr>
          <p:cNvSpPr/>
          <p:nvPr/>
        </p:nvSpPr>
        <p:spPr>
          <a:xfrm flipH="1">
            <a:off x="4604036" y="382678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Rectangle 154">
            <a:hlinkClick r:id="" action="ppaction://noaction"/>
            <a:extLst>
              <a:ext uri="{FF2B5EF4-FFF2-40B4-BE49-F238E27FC236}">
                <a16:creationId xmlns:a16="http://schemas.microsoft.com/office/drawing/2014/main" id="{DA6B7D23-0697-459F-BBED-9550375A2309}"/>
              </a:ext>
            </a:extLst>
          </p:cNvPr>
          <p:cNvSpPr/>
          <p:nvPr/>
        </p:nvSpPr>
        <p:spPr>
          <a:xfrm flipH="1">
            <a:off x="5085666" y="3828259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155">
            <a:hlinkClick r:id="" action="ppaction://noaction"/>
            <a:extLst>
              <a:ext uri="{FF2B5EF4-FFF2-40B4-BE49-F238E27FC236}">
                <a16:creationId xmlns:a16="http://schemas.microsoft.com/office/drawing/2014/main" id="{20016ED4-39BA-4BD6-A83E-5ADFF7312050}"/>
              </a:ext>
            </a:extLst>
          </p:cNvPr>
          <p:cNvSpPr/>
          <p:nvPr/>
        </p:nvSpPr>
        <p:spPr>
          <a:xfrm flipH="1">
            <a:off x="5567023" y="3828259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156">
            <a:hlinkClick r:id="" action="ppaction://noaction"/>
            <a:extLst>
              <a:ext uri="{FF2B5EF4-FFF2-40B4-BE49-F238E27FC236}">
                <a16:creationId xmlns:a16="http://schemas.microsoft.com/office/drawing/2014/main" id="{F458FBA0-2416-48BC-91E0-829EA2BA0672}"/>
              </a:ext>
            </a:extLst>
          </p:cNvPr>
          <p:cNvSpPr/>
          <p:nvPr/>
        </p:nvSpPr>
        <p:spPr>
          <a:xfrm flipH="1">
            <a:off x="4124881" y="3826782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hlinkClick r:id="" action="ppaction://noaction"/>
            <a:extLst>
              <a:ext uri="{FF2B5EF4-FFF2-40B4-BE49-F238E27FC236}">
                <a16:creationId xmlns:a16="http://schemas.microsoft.com/office/drawing/2014/main" id="{B54748B2-9740-4294-9BDC-C95C0F559D56}"/>
              </a:ext>
            </a:extLst>
          </p:cNvPr>
          <p:cNvSpPr/>
          <p:nvPr/>
        </p:nvSpPr>
        <p:spPr>
          <a:xfrm flipH="1">
            <a:off x="3636108" y="3826781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158">
            <a:hlinkClick r:id="" action="ppaction://noaction"/>
            <a:extLst>
              <a:ext uri="{FF2B5EF4-FFF2-40B4-BE49-F238E27FC236}">
                <a16:creationId xmlns:a16="http://schemas.microsoft.com/office/drawing/2014/main" id="{7564A577-04F7-4003-87BD-C25C3380BE4E}"/>
              </a:ext>
            </a:extLst>
          </p:cNvPr>
          <p:cNvSpPr/>
          <p:nvPr/>
        </p:nvSpPr>
        <p:spPr>
          <a:xfrm flipH="1">
            <a:off x="3155509" y="382202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159">
            <a:hlinkClick r:id="" action="ppaction://noaction"/>
            <a:extLst>
              <a:ext uri="{FF2B5EF4-FFF2-40B4-BE49-F238E27FC236}">
                <a16:creationId xmlns:a16="http://schemas.microsoft.com/office/drawing/2014/main" id="{80370837-AB78-4241-BA6D-AF1951601976}"/>
              </a:ext>
            </a:extLst>
          </p:cNvPr>
          <p:cNvSpPr/>
          <p:nvPr/>
        </p:nvSpPr>
        <p:spPr>
          <a:xfrm flipH="1">
            <a:off x="4603204" y="421656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160">
            <a:hlinkClick r:id="" action="ppaction://noaction"/>
            <a:extLst>
              <a:ext uri="{FF2B5EF4-FFF2-40B4-BE49-F238E27FC236}">
                <a16:creationId xmlns:a16="http://schemas.microsoft.com/office/drawing/2014/main" id="{56AC0E55-954B-4B56-B7E4-E2325C7E8464}"/>
              </a:ext>
            </a:extLst>
          </p:cNvPr>
          <p:cNvSpPr/>
          <p:nvPr/>
        </p:nvSpPr>
        <p:spPr>
          <a:xfrm flipH="1">
            <a:off x="5084834" y="4218039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161">
            <a:hlinkClick r:id="" action="ppaction://noaction"/>
            <a:extLst>
              <a:ext uri="{FF2B5EF4-FFF2-40B4-BE49-F238E27FC236}">
                <a16:creationId xmlns:a16="http://schemas.microsoft.com/office/drawing/2014/main" id="{7ADB624F-88C2-42E9-A0CA-AAAD191F3BA6}"/>
              </a:ext>
            </a:extLst>
          </p:cNvPr>
          <p:cNvSpPr/>
          <p:nvPr/>
        </p:nvSpPr>
        <p:spPr>
          <a:xfrm flipH="1">
            <a:off x="5566191" y="4218039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162">
            <a:hlinkClick r:id="" action="ppaction://noaction"/>
            <a:extLst>
              <a:ext uri="{FF2B5EF4-FFF2-40B4-BE49-F238E27FC236}">
                <a16:creationId xmlns:a16="http://schemas.microsoft.com/office/drawing/2014/main" id="{A00F4C83-2218-41FF-8F77-627C542C851E}"/>
              </a:ext>
            </a:extLst>
          </p:cNvPr>
          <p:cNvSpPr/>
          <p:nvPr/>
        </p:nvSpPr>
        <p:spPr>
          <a:xfrm flipH="1">
            <a:off x="4124049" y="4216562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163">
            <a:hlinkClick r:id="" action="ppaction://noaction"/>
            <a:extLst>
              <a:ext uri="{FF2B5EF4-FFF2-40B4-BE49-F238E27FC236}">
                <a16:creationId xmlns:a16="http://schemas.microsoft.com/office/drawing/2014/main" id="{C603621D-AE39-4B40-A8EC-AD4B77E25F94}"/>
              </a:ext>
            </a:extLst>
          </p:cNvPr>
          <p:cNvSpPr/>
          <p:nvPr/>
        </p:nvSpPr>
        <p:spPr>
          <a:xfrm flipH="1">
            <a:off x="3635276" y="4216561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Rectangle 164">
            <a:hlinkClick r:id="" action="ppaction://noaction"/>
            <a:extLst>
              <a:ext uri="{FF2B5EF4-FFF2-40B4-BE49-F238E27FC236}">
                <a16:creationId xmlns:a16="http://schemas.microsoft.com/office/drawing/2014/main" id="{788259F8-CAA3-4663-A79B-55E06C7F9498}"/>
              </a:ext>
            </a:extLst>
          </p:cNvPr>
          <p:cNvSpPr/>
          <p:nvPr/>
        </p:nvSpPr>
        <p:spPr>
          <a:xfrm flipH="1">
            <a:off x="3154677" y="421180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165">
            <a:hlinkClick r:id="" action="ppaction://noaction"/>
            <a:extLst>
              <a:ext uri="{FF2B5EF4-FFF2-40B4-BE49-F238E27FC236}">
                <a16:creationId xmlns:a16="http://schemas.microsoft.com/office/drawing/2014/main" id="{F8AE5D36-5AE6-4E96-85A4-27F80B6EC5EF}"/>
              </a:ext>
            </a:extLst>
          </p:cNvPr>
          <p:cNvSpPr/>
          <p:nvPr/>
        </p:nvSpPr>
        <p:spPr>
          <a:xfrm flipH="1">
            <a:off x="4601655" y="462096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166">
            <a:hlinkClick r:id="" action="ppaction://noaction"/>
            <a:extLst>
              <a:ext uri="{FF2B5EF4-FFF2-40B4-BE49-F238E27FC236}">
                <a16:creationId xmlns:a16="http://schemas.microsoft.com/office/drawing/2014/main" id="{59BF4F25-F6AD-4775-B0D8-95EA950C16A6}"/>
              </a:ext>
            </a:extLst>
          </p:cNvPr>
          <p:cNvSpPr/>
          <p:nvPr/>
        </p:nvSpPr>
        <p:spPr>
          <a:xfrm flipH="1">
            <a:off x="5083285" y="4622446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167">
            <a:hlinkClick r:id="" action="ppaction://noaction"/>
            <a:extLst>
              <a:ext uri="{FF2B5EF4-FFF2-40B4-BE49-F238E27FC236}">
                <a16:creationId xmlns:a16="http://schemas.microsoft.com/office/drawing/2014/main" id="{E2D785DD-38E4-4385-81E5-10DD42AB8E38}"/>
              </a:ext>
            </a:extLst>
          </p:cNvPr>
          <p:cNvSpPr/>
          <p:nvPr/>
        </p:nvSpPr>
        <p:spPr>
          <a:xfrm flipH="1">
            <a:off x="5564642" y="4622446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168">
            <a:hlinkClick r:id="" action="ppaction://noaction"/>
            <a:extLst>
              <a:ext uri="{FF2B5EF4-FFF2-40B4-BE49-F238E27FC236}">
                <a16:creationId xmlns:a16="http://schemas.microsoft.com/office/drawing/2014/main" id="{EF7C9890-01FE-47E4-93FB-B017CA9EF829}"/>
              </a:ext>
            </a:extLst>
          </p:cNvPr>
          <p:cNvSpPr/>
          <p:nvPr/>
        </p:nvSpPr>
        <p:spPr>
          <a:xfrm flipH="1">
            <a:off x="4122500" y="4620969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Rectangle 169">
            <a:hlinkClick r:id="" action="ppaction://noaction"/>
            <a:extLst>
              <a:ext uri="{FF2B5EF4-FFF2-40B4-BE49-F238E27FC236}">
                <a16:creationId xmlns:a16="http://schemas.microsoft.com/office/drawing/2014/main" id="{94E7F193-200A-41AB-A49D-C8380ED75C5A}"/>
              </a:ext>
            </a:extLst>
          </p:cNvPr>
          <p:cNvSpPr/>
          <p:nvPr/>
        </p:nvSpPr>
        <p:spPr>
          <a:xfrm flipH="1">
            <a:off x="3633727" y="4620968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Rectangle 170">
            <a:hlinkClick r:id="" action="ppaction://noaction"/>
            <a:extLst>
              <a:ext uri="{FF2B5EF4-FFF2-40B4-BE49-F238E27FC236}">
                <a16:creationId xmlns:a16="http://schemas.microsoft.com/office/drawing/2014/main" id="{7B9B7AC1-94DF-48AA-9513-5535B5C746E2}"/>
              </a:ext>
            </a:extLst>
          </p:cNvPr>
          <p:cNvSpPr/>
          <p:nvPr/>
        </p:nvSpPr>
        <p:spPr>
          <a:xfrm flipH="1">
            <a:off x="3153128" y="461620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72" name="Table 4">
            <a:extLst>
              <a:ext uri="{FF2B5EF4-FFF2-40B4-BE49-F238E27FC236}">
                <a16:creationId xmlns:a16="http://schemas.microsoft.com/office/drawing/2014/main" id="{CEADCD8F-4A4B-45D6-B5B8-5665F460F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07217"/>
              </p:ext>
            </p:extLst>
          </p:nvPr>
        </p:nvGraphicFramePr>
        <p:xfrm>
          <a:off x="19850" y="2612251"/>
          <a:ext cx="2897370" cy="2377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2895">
                  <a:extLst>
                    <a:ext uri="{9D8B030D-6E8A-4147-A177-3AD203B41FA5}">
                      <a16:colId xmlns:a16="http://schemas.microsoft.com/office/drawing/2014/main" val="60752616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7843301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4211932058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3517426493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195923815"/>
                    </a:ext>
                  </a:extLst>
                </a:gridCol>
                <a:gridCol w="482895">
                  <a:extLst>
                    <a:ext uri="{9D8B030D-6E8A-4147-A177-3AD203B41FA5}">
                      <a16:colId xmlns:a16="http://schemas.microsoft.com/office/drawing/2014/main" val="1946833747"/>
                    </a:ext>
                  </a:extLst>
                </a:gridCol>
              </a:tblGrid>
              <a:tr h="396240">
                <a:tc gridSpan="6">
                  <a:txBody>
                    <a:bodyPr/>
                    <a:lstStyle/>
                    <a:p>
                      <a:pPr algn="ctr"/>
                      <a:r>
                        <a:rPr lang="ar-EG" sz="2000" dirty="0"/>
                        <a:t>مسرى</a:t>
                      </a:r>
                      <a:endParaRPr lang="en-GB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1089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606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253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5426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6898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89104"/>
                  </a:ext>
                </a:extLst>
              </a:tr>
            </a:tbl>
          </a:graphicData>
        </a:graphic>
      </p:graphicFrame>
      <p:sp>
        <p:nvSpPr>
          <p:cNvPr id="173" name="Rectangle 172">
            <a:hlinkClick r:id="" action="ppaction://noaction"/>
            <a:extLst>
              <a:ext uri="{FF2B5EF4-FFF2-40B4-BE49-F238E27FC236}">
                <a16:creationId xmlns:a16="http://schemas.microsoft.com/office/drawing/2014/main" id="{B631891F-62C7-44CB-BCA0-F598F9EC65B6}"/>
              </a:ext>
            </a:extLst>
          </p:cNvPr>
          <p:cNvSpPr/>
          <p:nvPr/>
        </p:nvSpPr>
        <p:spPr>
          <a:xfrm flipH="1">
            <a:off x="1494522" y="3043428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4" name="Rectangle 173">
            <a:hlinkClick r:id="" action="ppaction://noaction"/>
            <a:extLst>
              <a:ext uri="{FF2B5EF4-FFF2-40B4-BE49-F238E27FC236}">
                <a16:creationId xmlns:a16="http://schemas.microsoft.com/office/drawing/2014/main" id="{2C66331D-8BDE-44E0-A172-25AD685A30B9}"/>
              </a:ext>
            </a:extLst>
          </p:cNvPr>
          <p:cNvSpPr/>
          <p:nvPr/>
        </p:nvSpPr>
        <p:spPr>
          <a:xfrm flipH="1">
            <a:off x="1976152" y="304490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Rectangle 174">
            <a:hlinkClick r:id="" action="ppaction://noaction"/>
            <a:extLst>
              <a:ext uri="{FF2B5EF4-FFF2-40B4-BE49-F238E27FC236}">
                <a16:creationId xmlns:a16="http://schemas.microsoft.com/office/drawing/2014/main" id="{FDBEBE00-F379-49DF-B7B2-293642760C60}"/>
              </a:ext>
            </a:extLst>
          </p:cNvPr>
          <p:cNvSpPr/>
          <p:nvPr/>
        </p:nvSpPr>
        <p:spPr>
          <a:xfrm flipH="1">
            <a:off x="2457509" y="3044907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Rectangle 175">
            <a:hlinkClick r:id="" action="ppaction://noaction"/>
            <a:extLst>
              <a:ext uri="{FF2B5EF4-FFF2-40B4-BE49-F238E27FC236}">
                <a16:creationId xmlns:a16="http://schemas.microsoft.com/office/drawing/2014/main" id="{9F59D1F5-7DBB-4F5D-A47D-76B5762C27BA}"/>
              </a:ext>
            </a:extLst>
          </p:cNvPr>
          <p:cNvSpPr/>
          <p:nvPr/>
        </p:nvSpPr>
        <p:spPr>
          <a:xfrm flipH="1">
            <a:off x="1015367" y="3043430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Rectangle 176">
            <a:hlinkClick r:id="" action="ppaction://noaction"/>
            <a:extLst>
              <a:ext uri="{FF2B5EF4-FFF2-40B4-BE49-F238E27FC236}">
                <a16:creationId xmlns:a16="http://schemas.microsoft.com/office/drawing/2014/main" id="{B771A465-29EC-4A23-9FDE-148545BC080D}"/>
              </a:ext>
            </a:extLst>
          </p:cNvPr>
          <p:cNvSpPr/>
          <p:nvPr/>
        </p:nvSpPr>
        <p:spPr>
          <a:xfrm flipH="1">
            <a:off x="526594" y="3043429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>
            <a:hlinkClick r:id="" action="ppaction://noaction"/>
            <a:extLst>
              <a:ext uri="{FF2B5EF4-FFF2-40B4-BE49-F238E27FC236}">
                <a16:creationId xmlns:a16="http://schemas.microsoft.com/office/drawing/2014/main" id="{1A19B334-0E85-4EA9-94B7-F03968ADFEBA}"/>
              </a:ext>
            </a:extLst>
          </p:cNvPr>
          <p:cNvSpPr/>
          <p:nvPr/>
        </p:nvSpPr>
        <p:spPr>
          <a:xfrm flipH="1">
            <a:off x="48376" y="304343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9" name="Rectangle 178">
            <a:hlinkClick r:id="" action="ppaction://noaction"/>
            <a:extLst>
              <a:ext uri="{FF2B5EF4-FFF2-40B4-BE49-F238E27FC236}">
                <a16:creationId xmlns:a16="http://schemas.microsoft.com/office/drawing/2014/main" id="{076F6EBC-6027-4C0E-8CC8-E4997B341DFB}"/>
              </a:ext>
            </a:extLst>
          </p:cNvPr>
          <p:cNvSpPr/>
          <p:nvPr/>
        </p:nvSpPr>
        <p:spPr>
          <a:xfrm flipH="1">
            <a:off x="1493690" y="3433208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9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Rectangle 179">
            <a:hlinkClick r:id="" action="ppaction://noaction"/>
            <a:extLst>
              <a:ext uri="{FF2B5EF4-FFF2-40B4-BE49-F238E27FC236}">
                <a16:creationId xmlns:a16="http://schemas.microsoft.com/office/drawing/2014/main" id="{8CE18F12-3CE6-448C-9EC0-8C7DF71B7195}"/>
              </a:ext>
            </a:extLst>
          </p:cNvPr>
          <p:cNvSpPr/>
          <p:nvPr/>
        </p:nvSpPr>
        <p:spPr>
          <a:xfrm flipH="1">
            <a:off x="1975320" y="343468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8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Rectangle 180">
            <a:hlinkClick r:id="" action="ppaction://noaction"/>
            <a:extLst>
              <a:ext uri="{FF2B5EF4-FFF2-40B4-BE49-F238E27FC236}">
                <a16:creationId xmlns:a16="http://schemas.microsoft.com/office/drawing/2014/main" id="{B6AA29DF-014E-4984-86AF-AF3E5AACEF16}"/>
              </a:ext>
            </a:extLst>
          </p:cNvPr>
          <p:cNvSpPr/>
          <p:nvPr/>
        </p:nvSpPr>
        <p:spPr>
          <a:xfrm flipH="1">
            <a:off x="2456677" y="3434687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7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Rectangle 181">
            <a:hlinkClick r:id="" action="ppaction://noaction"/>
            <a:extLst>
              <a:ext uri="{FF2B5EF4-FFF2-40B4-BE49-F238E27FC236}">
                <a16:creationId xmlns:a16="http://schemas.microsoft.com/office/drawing/2014/main" id="{54F7F530-C033-4AD4-B712-CE60FFACEDB0}"/>
              </a:ext>
            </a:extLst>
          </p:cNvPr>
          <p:cNvSpPr/>
          <p:nvPr/>
        </p:nvSpPr>
        <p:spPr>
          <a:xfrm flipH="1">
            <a:off x="1014535" y="3433210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Rectangle 182">
            <a:hlinkClick r:id="" action="ppaction://noaction"/>
            <a:extLst>
              <a:ext uri="{FF2B5EF4-FFF2-40B4-BE49-F238E27FC236}">
                <a16:creationId xmlns:a16="http://schemas.microsoft.com/office/drawing/2014/main" id="{331423E2-81E3-4FB6-9A41-06691D8028E2}"/>
              </a:ext>
            </a:extLst>
          </p:cNvPr>
          <p:cNvSpPr/>
          <p:nvPr/>
        </p:nvSpPr>
        <p:spPr>
          <a:xfrm flipH="1">
            <a:off x="525762" y="3433209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Rectangle 183">
            <a:hlinkClick r:id="" action="ppaction://noaction"/>
            <a:extLst>
              <a:ext uri="{FF2B5EF4-FFF2-40B4-BE49-F238E27FC236}">
                <a16:creationId xmlns:a16="http://schemas.microsoft.com/office/drawing/2014/main" id="{786C06B9-9542-4584-BE7D-27179A5DE910}"/>
              </a:ext>
            </a:extLst>
          </p:cNvPr>
          <p:cNvSpPr/>
          <p:nvPr/>
        </p:nvSpPr>
        <p:spPr>
          <a:xfrm flipH="1">
            <a:off x="47544" y="343321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>
            <a:hlinkClick r:id="" action="ppaction://noaction"/>
            <a:extLst>
              <a:ext uri="{FF2B5EF4-FFF2-40B4-BE49-F238E27FC236}">
                <a16:creationId xmlns:a16="http://schemas.microsoft.com/office/drawing/2014/main" id="{6D1E8530-F379-472C-932A-06222ECE60C1}"/>
              </a:ext>
            </a:extLst>
          </p:cNvPr>
          <p:cNvSpPr/>
          <p:nvPr/>
        </p:nvSpPr>
        <p:spPr>
          <a:xfrm flipH="1">
            <a:off x="1496071" y="382678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Rectangle 185">
            <a:hlinkClick r:id="" action="ppaction://noaction"/>
            <a:extLst>
              <a:ext uri="{FF2B5EF4-FFF2-40B4-BE49-F238E27FC236}">
                <a16:creationId xmlns:a16="http://schemas.microsoft.com/office/drawing/2014/main" id="{3E44CDB7-2DFF-4072-88B9-1C0D1B661168}"/>
              </a:ext>
            </a:extLst>
          </p:cNvPr>
          <p:cNvSpPr/>
          <p:nvPr/>
        </p:nvSpPr>
        <p:spPr>
          <a:xfrm flipH="1">
            <a:off x="1977701" y="3828259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Rectangle 186">
            <a:hlinkClick r:id="" action="ppaction://noaction"/>
            <a:extLst>
              <a:ext uri="{FF2B5EF4-FFF2-40B4-BE49-F238E27FC236}">
                <a16:creationId xmlns:a16="http://schemas.microsoft.com/office/drawing/2014/main" id="{FF30A7BD-DB3C-4D5F-A3F8-9D62C2D44DEE}"/>
              </a:ext>
            </a:extLst>
          </p:cNvPr>
          <p:cNvSpPr/>
          <p:nvPr/>
        </p:nvSpPr>
        <p:spPr>
          <a:xfrm flipH="1">
            <a:off x="2459058" y="3828259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Rectangle 187">
            <a:hlinkClick r:id="" action="ppaction://noaction"/>
            <a:extLst>
              <a:ext uri="{FF2B5EF4-FFF2-40B4-BE49-F238E27FC236}">
                <a16:creationId xmlns:a16="http://schemas.microsoft.com/office/drawing/2014/main" id="{F182E62B-BF46-41C5-BCE0-84D207020B3E}"/>
              </a:ext>
            </a:extLst>
          </p:cNvPr>
          <p:cNvSpPr/>
          <p:nvPr/>
        </p:nvSpPr>
        <p:spPr>
          <a:xfrm flipH="1">
            <a:off x="1016916" y="3826782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Rectangle 188">
            <a:hlinkClick r:id="" action="ppaction://noaction"/>
            <a:extLst>
              <a:ext uri="{FF2B5EF4-FFF2-40B4-BE49-F238E27FC236}">
                <a16:creationId xmlns:a16="http://schemas.microsoft.com/office/drawing/2014/main" id="{E0ADE0D9-45D2-467B-85F4-B5BA6AD0BBA1}"/>
              </a:ext>
            </a:extLst>
          </p:cNvPr>
          <p:cNvSpPr/>
          <p:nvPr/>
        </p:nvSpPr>
        <p:spPr>
          <a:xfrm flipH="1">
            <a:off x="528143" y="3826781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" name="Rectangle 189">
            <a:hlinkClick r:id="" action="ppaction://noaction"/>
            <a:extLst>
              <a:ext uri="{FF2B5EF4-FFF2-40B4-BE49-F238E27FC236}">
                <a16:creationId xmlns:a16="http://schemas.microsoft.com/office/drawing/2014/main" id="{D1DB08F1-2D34-4755-835A-F1826483DC27}"/>
              </a:ext>
            </a:extLst>
          </p:cNvPr>
          <p:cNvSpPr/>
          <p:nvPr/>
        </p:nvSpPr>
        <p:spPr>
          <a:xfrm flipH="1">
            <a:off x="47544" y="382202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" name="Rectangle 190">
            <a:hlinkClick r:id="" action="ppaction://noaction"/>
            <a:extLst>
              <a:ext uri="{FF2B5EF4-FFF2-40B4-BE49-F238E27FC236}">
                <a16:creationId xmlns:a16="http://schemas.microsoft.com/office/drawing/2014/main" id="{B0113E14-7948-4973-B612-BDC02BE36E16}"/>
              </a:ext>
            </a:extLst>
          </p:cNvPr>
          <p:cNvSpPr/>
          <p:nvPr/>
        </p:nvSpPr>
        <p:spPr>
          <a:xfrm flipH="1">
            <a:off x="1495239" y="421656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2" name="Rectangle 191">
            <a:hlinkClick r:id="" action="ppaction://noaction"/>
            <a:extLst>
              <a:ext uri="{FF2B5EF4-FFF2-40B4-BE49-F238E27FC236}">
                <a16:creationId xmlns:a16="http://schemas.microsoft.com/office/drawing/2014/main" id="{85FDCAF6-0FF2-48C7-9556-E895BEA748A8}"/>
              </a:ext>
            </a:extLst>
          </p:cNvPr>
          <p:cNvSpPr/>
          <p:nvPr/>
        </p:nvSpPr>
        <p:spPr>
          <a:xfrm flipH="1">
            <a:off x="1976869" y="4218039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Rectangle 192">
            <a:hlinkClick r:id="" action="ppaction://noaction"/>
            <a:extLst>
              <a:ext uri="{FF2B5EF4-FFF2-40B4-BE49-F238E27FC236}">
                <a16:creationId xmlns:a16="http://schemas.microsoft.com/office/drawing/2014/main" id="{E2B26DEB-6268-4A46-8C4C-6F10C0E52B07}"/>
              </a:ext>
            </a:extLst>
          </p:cNvPr>
          <p:cNvSpPr/>
          <p:nvPr/>
        </p:nvSpPr>
        <p:spPr>
          <a:xfrm flipH="1">
            <a:off x="2458226" y="4218039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4" name="Rectangle 193">
            <a:hlinkClick r:id="" action="ppaction://noaction"/>
            <a:extLst>
              <a:ext uri="{FF2B5EF4-FFF2-40B4-BE49-F238E27FC236}">
                <a16:creationId xmlns:a16="http://schemas.microsoft.com/office/drawing/2014/main" id="{ECFC3237-0AAC-43AF-845E-877C7AB4FA44}"/>
              </a:ext>
            </a:extLst>
          </p:cNvPr>
          <p:cNvSpPr/>
          <p:nvPr/>
        </p:nvSpPr>
        <p:spPr>
          <a:xfrm flipH="1">
            <a:off x="1016084" y="4216562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5" name="Rectangle 194">
            <a:hlinkClick r:id="" action="ppaction://noaction"/>
            <a:extLst>
              <a:ext uri="{FF2B5EF4-FFF2-40B4-BE49-F238E27FC236}">
                <a16:creationId xmlns:a16="http://schemas.microsoft.com/office/drawing/2014/main" id="{BECCA3A6-2231-4B95-B127-91060EE7E179}"/>
              </a:ext>
            </a:extLst>
          </p:cNvPr>
          <p:cNvSpPr/>
          <p:nvPr/>
        </p:nvSpPr>
        <p:spPr>
          <a:xfrm flipH="1">
            <a:off x="527311" y="4216561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hlinkClick r:id="" action="ppaction://noaction"/>
            <a:extLst>
              <a:ext uri="{FF2B5EF4-FFF2-40B4-BE49-F238E27FC236}">
                <a16:creationId xmlns:a16="http://schemas.microsoft.com/office/drawing/2014/main" id="{3067B2A6-D5C8-46AD-BC09-A6B6D06D05BE}"/>
              </a:ext>
            </a:extLst>
          </p:cNvPr>
          <p:cNvSpPr/>
          <p:nvPr/>
        </p:nvSpPr>
        <p:spPr>
          <a:xfrm flipH="1">
            <a:off x="46712" y="4211800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24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hlinkClick r:id="" action="ppaction://noaction"/>
            <a:extLst>
              <a:ext uri="{FF2B5EF4-FFF2-40B4-BE49-F238E27FC236}">
                <a16:creationId xmlns:a16="http://schemas.microsoft.com/office/drawing/2014/main" id="{A86996E4-2AB2-40C8-854A-38BA1EC91B50}"/>
              </a:ext>
            </a:extLst>
          </p:cNvPr>
          <p:cNvSpPr/>
          <p:nvPr/>
        </p:nvSpPr>
        <p:spPr>
          <a:xfrm flipH="1">
            <a:off x="1493690" y="462096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27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197">
            <a:hlinkClick r:id="" action="ppaction://noaction"/>
            <a:extLst>
              <a:ext uri="{FF2B5EF4-FFF2-40B4-BE49-F238E27FC236}">
                <a16:creationId xmlns:a16="http://schemas.microsoft.com/office/drawing/2014/main" id="{DC09E615-1870-4440-A46B-BD0C06A92270}"/>
              </a:ext>
            </a:extLst>
          </p:cNvPr>
          <p:cNvSpPr/>
          <p:nvPr/>
        </p:nvSpPr>
        <p:spPr>
          <a:xfrm flipH="1">
            <a:off x="1975320" y="4622446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26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Rectangle 198">
            <a:hlinkClick r:id="" action="ppaction://noaction"/>
            <a:extLst>
              <a:ext uri="{FF2B5EF4-FFF2-40B4-BE49-F238E27FC236}">
                <a16:creationId xmlns:a16="http://schemas.microsoft.com/office/drawing/2014/main" id="{6E4DFDD1-6391-499B-AD1B-BE9FE1596EB4}"/>
              </a:ext>
            </a:extLst>
          </p:cNvPr>
          <p:cNvSpPr/>
          <p:nvPr/>
        </p:nvSpPr>
        <p:spPr>
          <a:xfrm flipH="1">
            <a:off x="2456677" y="4622446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Rectangle 199">
            <a:hlinkClick r:id="" action="ppaction://noaction"/>
            <a:extLst>
              <a:ext uri="{FF2B5EF4-FFF2-40B4-BE49-F238E27FC236}">
                <a16:creationId xmlns:a16="http://schemas.microsoft.com/office/drawing/2014/main" id="{C120C425-D6FD-4FD6-A91E-F2EA7D89CF53}"/>
              </a:ext>
            </a:extLst>
          </p:cNvPr>
          <p:cNvSpPr/>
          <p:nvPr/>
        </p:nvSpPr>
        <p:spPr>
          <a:xfrm flipH="1">
            <a:off x="1014535" y="4620969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28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1" name="Rectangle 200">
            <a:hlinkClick r:id="" action="ppaction://noaction"/>
            <a:extLst>
              <a:ext uri="{FF2B5EF4-FFF2-40B4-BE49-F238E27FC236}">
                <a16:creationId xmlns:a16="http://schemas.microsoft.com/office/drawing/2014/main" id="{8C52104F-1F65-4583-A6A7-4C7C94ACF536}"/>
              </a:ext>
            </a:extLst>
          </p:cNvPr>
          <p:cNvSpPr/>
          <p:nvPr/>
        </p:nvSpPr>
        <p:spPr>
          <a:xfrm flipH="1">
            <a:off x="525762" y="4620968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29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201">
            <a:hlinkClick r:id="" action="ppaction://noaction"/>
            <a:extLst>
              <a:ext uri="{FF2B5EF4-FFF2-40B4-BE49-F238E27FC236}">
                <a16:creationId xmlns:a16="http://schemas.microsoft.com/office/drawing/2014/main" id="{F8892A44-8A3C-4193-B193-C41BFF10D08A}"/>
              </a:ext>
            </a:extLst>
          </p:cNvPr>
          <p:cNvSpPr/>
          <p:nvPr/>
        </p:nvSpPr>
        <p:spPr>
          <a:xfrm flipH="1">
            <a:off x="45163" y="4616207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30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>
            <a:hlinkClick r:id="" action="ppaction://noaction"/>
            <a:extLst>
              <a:ext uri="{FF2B5EF4-FFF2-40B4-BE49-F238E27FC236}">
                <a16:creationId xmlns:a16="http://schemas.microsoft.com/office/drawing/2014/main" id="{31071453-EA3F-40F8-8276-16A28C5E9771}"/>
              </a:ext>
            </a:extLst>
          </p:cNvPr>
          <p:cNvSpPr/>
          <p:nvPr/>
        </p:nvSpPr>
        <p:spPr>
          <a:xfrm flipH="1">
            <a:off x="4601655" y="5655859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203">
            <a:hlinkClick r:id="" action="ppaction://noaction"/>
            <a:extLst>
              <a:ext uri="{FF2B5EF4-FFF2-40B4-BE49-F238E27FC236}">
                <a16:creationId xmlns:a16="http://schemas.microsoft.com/office/drawing/2014/main" id="{948A7DDE-6078-4DA7-BC09-BF3CC3E34423}"/>
              </a:ext>
            </a:extLst>
          </p:cNvPr>
          <p:cNvSpPr/>
          <p:nvPr/>
        </p:nvSpPr>
        <p:spPr>
          <a:xfrm flipH="1">
            <a:off x="5083285" y="5657338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Rectangle 204">
            <a:hlinkClick r:id="" action="ppaction://noaction"/>
            <a:extLst>
              <a:ext uri="{FF2B5EF4-FFF2-40B4-BE49-F238E27FC236}">
                <a16:creationId xmlns:a16="http://schemas.microsoft.com/office/drawing/2014/main" id="{45E49E19-0AA8-4908-92EE-D70B4A92DD16}"/>
              </a:ext>
            </a:extLst>
          </p:cNvPr>
          <p:cNvSpPr/>
          <p:nvPr/>
        </p:nvSpPr>
        <p:spPr>
          <a:xfrm flipH="1">
            <a:off x="5564642" y="5657338"/>
            <a:ext cx="430412" cy="33577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Rectangle 205">
            <a:hlinkClick r:id="" action="ppaction://noaction"/>
            <a:extLst>
              <a:ext uri="{FF2B5EF4-FFF2-40B4-BE49-F238E27FC236}">
                <a16:creationId xmlns:a16="http://schemas.microsoft.com/office/drawing/2014/main" id="{408B6565-67DF-46E4-BF01-0A3E9D2EFEEE}"/>
              </a:ext>
            </a:extLst>
          </p:cNvPr>
          <p:cNvSpPr/>
          <p:nvPr/>
        </p:nvSpPr>
        <p:spPr>
          <a:xfrm flipH="1">
            <a:off x="4122500" y="5655861"/>
            <a:ext cx="432000" cy="334798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4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" name="Rectangle 206">
            <a:hlinkClick r:id="" action="ppaction://noaction"/>
            <a:extLst>
              <a:ext uri="{FF2B5EF4-FFF2-40B4-BE49-F238E27FC236}">
                <a16:creationId xmlns:a16="http://schemas.microsoft.com/office/drawing/2014/main" id="{83BE75B1-5F7F-47AE-816B-FB2CCD919145}"/>
              </a:ext>
            </a:extLst>
          </p:cNvPr>
          <p:cNvSpPr/>
          <p:nvPr/>
        </p:nvSpPr>
        <p:spPr>
          <a:xfrm flipH="1">
            <a:off x="3633727" y="5655860"/>
            <a:ext cx="432000" cy="334799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5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Rectangle 207">
            <a:hlinkClick r:id="" action="ppaction://noaction"/>
            <a:extLst>
              <a:ext uri="{FF2B5EF4-FFF2-40B4-BE49-F238E27FC236}">
                <a16:creationId xmlns:a16="http://schemas.microsoft.com/office/drawing/2014/main" id="{061B4B34-23FD-4ADF-9434-658422AA3ADF}"/>
              </a:ext>
            </a:extLst>
          </p:cNvPr>
          <p:cNvSpPr/>
          <p:nvPr/>
        </p:nvSpPr>
        <p:spPr>
          <a:xfrm flipH="1">
            <a:off x="3155509" y="5655861"/>
            <a:ext cx="432000" cy="334800"/>
          </a:xfrm>
          <a:prstGeom prst="rect">
            <a:avLst/>
          </a:prstGeo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6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32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380</Words>
  <Application>Microsoft Office PowerPoint</Application>
  <PresentationFormat>On-screen Show (4:3)</PresentationFormat>
  <Paragraphs>380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Arabic Typesetting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Wassfy</dc:creator>
  <cp:lastModifiedBy>John Wassfy</cp:lastModifiedBy>
  <cp:revision>11</cp:revision>
  <dcterms:created xsi:type="dcterms:W3CDTF">2024-05-26T17:27:56Z</dcterms:created>
  <dcterms:modified xsi:type="dcterms:W3CDTF">2024-07-14T14:23:20Z</dcterms:modified>
</cp:coreProperties>
</file>