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65.xml" ContentType="application/vnd.openxmlformats-officedocument.presentationml.slide+xml"/>
  <Override PartName="/ppt/slides/slide466.xml" ContentType="application/vnd.openxmlformats-officedocument.presentationml.slide+xml"/>
  <Override PartName="/ppt/slides/slide467.xml" ContentType="application/vnd.openxmlformats-officedocument.presentationml.slide+xml"/>
  <Override PartName="/ppt/slides/slide468.xml" ContentType="application/vnd.openxmlformats-officedocument.presentationml.slide+xml"/>
  <Override PartName="/ppt/slides/slide469.xml" ContentType="application/vnd.openxmlformats-officedocument.presentationml.slide+xml"/>
  <Override PartName="/ppt/slides/slide470.xml" ContentType="application/vnd.openxmlformats-officedocument.presentationml.slide+xml"/>
  <Override PartName="/ppt/slides/slide471.xml" ContentType="application/vnd.openxmlformats-officedocument.presentationml.slide+xml"/>
  <Override PartName="/ppt/slides/slide472.xml" ContentType="application/vnd.openxmlformats-officedocument.presentationml.slide+xml"/>
  <Override PartName="/ppt/slides/slide473.xml" ContentType="application/vnd.openxmlformats-officedocument.presentationml.slide+xml"/>
  <Override PartName="/ppt/slides/slide474.xml" ContentType="application/vnd.openxmlformats-officedocument.presentationml.slide+xml"/>
  <Override PartName="/ppt/slides/slide475.xml" ContentType="application/vnd.openxmlformats-officedocument.presentationml.slide+xml"/>
  <Override PartName="/ppt/slides/slide476.xml" ContentType="application/vnd.openxmlformats-officedocument.presentationml.slide+xml"/>
  <Override PartName="/ppt/slides/slide477.xml" ContentType="application/vnd.openxmlformats-officedocument.presentationml.slide+xml"/>
  <Override PartName="/ppt/slides/slide478.xml" ContentType="application/vnd.openxmlformats-officedocument.presentationml.slide+xml"/>
  <Override PartName="/ppt/slides/slide479.xml" ContentType="application/vnd.openxmlformats-officedocument.presentationml.slide+xml"/>
  <Override PartName="/ppt/slides/slide480.xml" ContentType="application/vnd.openxmlformats-officedocument.presentationml.slide+xml"/>
  <Override PartName="/ppt/slides/slide481.xml" ContentType="application/vnd.openxmlformats-officedocument.presentationml.slide+xml"/>
  <Override PartName="/ppt/slides/slide482.xml" ContentType="application/vnd.openxmlformats-officedocument.presentationml.slide+xml"/>
  <Override PartName="/ppt/slides/slide483.xml" ContentType="application/vnd.openxmlformats-officedocument.presentationml.slide+xml"/>
  <Override PartName="/ppt/slides/slide484.xml" ContentType="application/vnd.openxmlformats-officedocument.presentationml.slide+xml"/>
  <Override PartName="/ppt/slides/slide485.xml" ContentType="application/vnd.openxmlformats-officedocument.presentationml.slide+xml"/>
  <Override PartName="/ppt/slides/slide486.xml" ContentType="application/vnd.openxmlformats-officedocument.presentationml.slide+xml"/>
  <Override PartName="/ppt/slides/slide487.xml" ContentType="application/vnd.openxmlformats-officedocument.presentationml.slide+xml"/>
  <Override PartName="/ppt/slides/slide488.xml" ContentType="application/vnd.openxmlformats-officedocument.presentationml.slide+xml"/>
  <Override PartName="/ppt/slides/slide489.xml" ContentType="application/vnd.openxmlformats-officedocument.presentationml.slide+xml"/>
  <Override PartName="/ppt/slides/slide490.xml" ContentType="application/vnd.openxmlformats-officedocument.presentationml.slide+xml"/>
  <Override PartName="/ppt/slides/slide491.xml" ContentType="application/vnd.openxmlformats-officedocument.presentationml.slide+xml"/>
  <Override PartName="/ppt/slides/slide492.xml" ContentType="application/vnd.openxmlformats-officedocument.presentationml.slide+xml"/>
  <Override PartName="/ppt/slides/slide493.xml" ContentType="application/vnd.openxmlformats-officedocument.presentationml.slide+xml"/>
  <Override PartName="/ppt/slides/slide494.xml" ContentType="application/vnd.openxmlformats-officedocument.presentationml.slide+xml"/>
  <Override PartName="/ppt/slides/slide495.xml" ContentType="application/vnd.openxmlformats-officedocument.presentationml.slide+xml"/>
  <Override PartName="/ppt/slides/slide496.xml" ContentType="application/vnd.openxmlformats-officedocument.presentationml.slide+xml"/>
  <Override PartName="/ppt/slides/slide497.xml" ContentType="application/vnd.openxmlformats-officedocument.presentationml.slide+xml"/>
  <Override PartName="/ppt/slides/slide498.xml" ContentType="application/vnd.openxmlformats-officedocument.presentationml.slide+xml"/>
  <Override PartName="/ppt/slides/slide499.xml" ContentType="application/vnd.openxmlformats-officedocument.presentationml.slide+xml"/>
  <Override PartName="/ppt/slides/slide500.xml" ContentType="application/vnd.openxmlformats-officedocument.presentationml.slide+xml"/>
  <Override PartName="/ppt/slides/slide501.xml" ContentType="application/vnd.openxmlformats-officedocument.presentationml.slide+xml"/>
  <Override PartName="/ppt/slides/slide502.xml" ContentType="application/vnd.openxmlformats-officedocument.presentationml.slide+xml"/>
  <Override PartName="/ppt/slides/slide503.xml" ContentType="application/vnd.openxmlformats-officedocument.presentationml.slide+xml"/>
  <Override PartName="/ppt/slides/slide504.xml" ContentType="application/vnd.openxmlformats-officedocument.presentationml.slide+xml"/>
  <Override PartName="/ppt/slides/slide505.xml" ContentType="application/vnd.openxmlformats-officedocument.presentationml.slide+xml"/>
  <Override PartName="/ppt/slides/slide506.xml" ContentType="application/vnd.openxmlformats-officedocument.presentationml.slide+xml"/>
  <Override PartName="/ppt/slides/slide507.xml" ContentType="application/vnd.openxmlformats-officedocument.presentationml.slide+xml"/>
  <Override PartName="/ppt/slides/slide508.xml" ContentType="application/vnd.openxmlformats-officedocument.presentationml.slide+xml"/>
  <Override PartName="/ppt/slides/slide509.xml" ContentType="application/vnd.openxmlformats-officedocument.presentationml.slide+xml"/>
  <Override PartName="/ppt/slides/slide510.xml" ContentType="application/vnd.openxmlformats-officedocument.presentationml.slide+xml"/>
  <Override PartName="/ppt/slides/slide511.xml" ContentType="application/vnd.openxmlformats-officedocument.presentationml.slide+xml"/>
  <Override PartName="/ppt/slides/slide512.xml" ContentType="application/vnd.openxmlformats-officedocument.presentationml.slide+xml"/>
  <Override PartName="/ppt/slides/slide513.xml" ContentType="application/vnd.openxmlformats-officedocument.presentationml.slide+xml"/>
  <Override PartName="/ppt/slides/slide514.xml" ContentType="application/vnd.openxmlformats-officedocument.presentationml.slide+xml"/>
  <Override PartName="/ppt/slides/slide515.xml" ContentType="application/vnd.openxmlformats-officedocument.presentationml.slide+xml"/>
  <Override PartName="/ppt/slides/slide516.xml" ContentType="application/vnd.openxmlformats-officedocument.presentationml.slide+xml"/>
  <Override PartName="/ppt/slides/slide517.xml" ContentType="application/vnd.openxmlformats-officedocument.presentationml.slide+xml"/>
  <Override PartName="/ppt/slides/slide518.xml" ContentType="application/vnd.openxmlformats-officedocument.presentationml.slide+xml"/>
  <Override PartName="/ppt/slides/slide519.xml" ContentType="application/vnd.openxmlformats-officedocument.presentationml.slide+xml"/>
  <Override PartName="/ppt/slides/slide520.xml" ContentType="application/vnd.openxmlformats-officedocument.presentationml.slide+xml"/>
  <Override PartName="/ppt/slides/slide521.xml" ContentType="application/vnd.openxmlformats-officedocument.presentationml.slide+xml"/>
  <Override PartName="/ppt/slides/slide522.xml" ContentType="application/vnd.openxmlformats-officedocument.presentationml.slide+xml"/>
  <Override PartName="/ppt/slides/slide523.xml" ContentType="application/vnd.openxmlformats-officedocument.presentationml.slide+xml"/>
  <Override PartName="/ppt/slides/slide524.xml" ContentType="application/vnd.openxmlformats-officedocument.presentationml.slide+xml"/>
  <Override PartName="/ppt/slides/slide525.xml" ContentType="application/vnd.openxmlformats-officedocument.presentationml.slide+xml"/>
  <Override PartName="/ppt/slides/slide526.xml" ContentType="application/vnd.openxmlformats-officedocument.presentationml.slide+xml"/>
  <Override PartName="/ppt/slides/slide527.xml" ContentType="application/vnd.openxmlformats-officedocument.presentationml.slide+xml"/>
  <Override PartName="/ppt/slides/slide528.xml" ContentType="application/vnd.openxmlformats-officedocument.presentationml.slide+xml"/>
  <Override PartName="/ppt/slides/slide529.xml" ContentType="application/vnd.openxmlformats-officedocument.presentationml.slide+xml"/>
  <Override PartName="/ppt/slides/slide530.xml" ContentType="application/vnd.openxmlformats-officedocument.presentationml.slide+xml"/>
  <Override PartName="/ppt/slides/slide531.xml" ContentType="application/vnd.openxmlformats-officedocument.presentationml.slide+xml"/>
  <Override PartName="/ppt/slides/slide532.xml" ContentType="application/vnd.openxmlformats-officedocument.presentationml.slide+xml"/>
  <Override PartName="/ppt/slides/slide533.xml" ContentType="application/vnd.openxmlformats-officedocument.presentationml.slide+xml"/>
  <Override PartName="/ppt/slides/slide534.xml" ContentType="application/vnd.openxmlformats-officedocument.presentationml.slide+xml"/>
  <Override PartName="/ppt/slides/slide535.xml" ContentType="application/vnd.openxmlformats-officedocument.presentationml.slide+xml"/>
  <Override PartName="/ppt/slides/slide536.xml" ContentType="application/vnd.openxmlformats-officedocument.presentationml.slide+xml"/>
  <Override PartName="/ppt/slides/slide537.xml" ContentType="application/vnd.openxmlformats-officedocument.presentationml.slide+xml"/>
  <Override PartName="/ppt/slides/slide538.xml" ContentType="application/vnd.openxmlformats-officedocument.presentationml.slide+xml"/>
  <Override PartName="/ppt/slides/slide539.xml" ContentType="application/vnd.openxmlformats-officedocument.presentationml.slide+xml"/>
  <Override PartName="/ppt/slides/slide540.xml" ContentType="application/vnd.openxmlformats-officedocument.presentationml.slide+xml"/>
  <Override PartName="/ppt/slides/slide541.xml" ContentType="application/vnd.openxmlformats-officedocument.presentationml.slide+xml"/>
  <Override PartName="/ppt/slides/slide542.xml" ContentType="application/vnd.openxmlformats-officedocument.presentationml.slide+xml"/>
  <Override PartName="/ppt/slides/slide543.xml" ContentType="application/vnd.openxmlformats-officedocument.presentationml.slide+xml"/>
  <Override PartName="/ppt/slides/slide544.xml" ContentType="application/vnd.openxmlformats-officedocument.presentationml.slide+xml"/>
  <Override PartName="/ppt/slides/slide545.xml" ContentType="application/vnd.openxmlformats-officedocument.presentationml.slide+xml"/>
  <Override PartName="/ppt/slides/slide546.xml" ContentType="application/vnd.openxmlformats-officedocument.presentationml.slide+xml"/>
  <Override PartName="/ppt/slides/slide547.xml" ContentType="application/vnd.openxmlformats-officedocument.presentationml.slide+xml"/>
  <Override PartName="/ppt/slides/slide548.xml" ContentType="application/vnd.openxmlformats-officedocument.presentationml.slide+xml"/>
  <Override PartName="/ppt/slides/slide549.xml" ContentType="application/vnd.openxmlformats-officedocument.presentationml.slide+xml"/>
  <Override PartName="/ppt/slides/slide550.xml" ContentType="application/vnd.openxmlformats-officedocument.presentationml.slide+xml"/>
  <Override PartName="/ppt/slides/slide551.xml" ContentType="application/vnd.openxmlformats-officedocument.presentationml.slide+xml"/>
  <Override PartName="/ppt/slides/slide552.xml" ContentType="application/vnd.openxmlformats-officedocument.presentationml.slide+xml"/>
  <Override PartName="/ppt/slides/slide553.xml" ContentType="application/vnd.openxmlformats-officedocument.presentationml.slide+xml"/>
  <Override PartName="/ppt/slides/slide554.xml" ContentType="application/vnd.openxmlformats-officedocument.presentationml.slide+xml"/>
  <Override PartName="/ppt/slides/slide555.xml" ContentType="application/vnd.openxmlformats-officedocument.presentationml.slide+xml"/>
  <Override PartName="/ppt/slides/slide556.xml" ContentType="application/vnd.openxmlformats-officedocument.presentationml.slide+xml"/>
  <Override PartName="/ppt/slides/slide557.xml" ContentType="application/vnd.openxmlformats-officedocument.presentationml.slide+xml"/>
  <Override PartName="/ppt/slides/slide558.xml" ContentType="application/vnd.openxmlformats-officedocument.presentationml.slide+xml"/>
  <Override PartName="/ppt/slides/slide559.xml" ContentType="application/vnd.openxmlformats-officedocument.presentationml.slide+xml"/>
  <Override PartName="/ppt/slides/slide560.xml" ContentType="application/vnd.openxmlformats-officedocument.presentationml.slide+xml"/>
  <Override PartName="/ppt/slides/slide561.xml" ContentType="application/vnd.openxmlformats-officedocument.presentationml.slide+xml"/>
  <Override PartName="/ppt/slides/slide562.xml" ContentType="application/vnd.openxmlformats-officedocument.presentationml.slide+xml"/>
  <Override PartName="/ppt/slides/slide563.xml" ContentType="application/vnd.openxmlformats-officedocument.presentationml.slide+xml"/>
  <Override PartName="/ppt/slides/slide564.xml" ContentType="application/vnd.openxmlformats-officedocument.presentationml.slide+xml"/>
  <Override PartName="/ppt/slides/slide565.xml" ContentType="application/vnd.openxmlformats-officedocument.presentationml.slide+xml"/>
  <Override PartName="/ppt/slides/slide566.xml" ContentType="application/vnd.openxmlformats-officedocument.presentationml.slide+xml"/>
  <Override PartName="/ppt/slides/slide567.xml" ContentType="application/vnd.openxmlformats-officedocument.presentationml.slide+xml"/>
  <Override PartName="/ppt/slides/slide568.xml" ContentType="application/vnd.openxmlformats-officedocument.presentationml.slide+xml"/>
  <Override PartName="/ppt/slides/slide569.xml" ContentType="application/vnd.openxmlformats-officedocument.presentationml.slide+xml"/>
  <Override PartName="/ppt/slides/slide570.xml" ContentType="application/vnd.openxmlformats-officedocument.presentationml.slide+xml"/>
  <Override PartName="/ppt/slides/slide571.xml" ContentType="application/vnd.openxmlformats-officedocument.presentationml.slide+xml"/>
  <Override PartName="/ppt/slides/slide572.xml" ContentType="application/vnd.openxmlformats-officedocument.presentationml.slide+xml"/>
  <Override PartName="/ppt/slides/slide573.xml" ContentType="application/vnd.openxmlformats-officedocument.presentationml.slide+xml"/>
  <Override PartName="/ppt/slides/slide574.xml" ContentType="application/vnd.openxmlformats-officedocument.presentationml.slide+xml"/>
  <Override PartName="/ppt/slides/slide575.xml" ContentType="application/vnd.openxmlformats-officedocument.presentationml.slide+xml"/>
  <Override PartName="/ppt/slides/slide576.xml" ContentType="application/vnd.openxmlformats-officedocument.presentationml.slide+xml"/>
  <Override PartName="/ppt/slides/slide577.xml" ContentType="application/vnd.openxmlformats-officedocument.presentationml.slide+xml"/>
  <Override PartName="/ppt/slides/slide578.xml" ContentType="application/vnd.openxmlformats-officedocument.presentationml.slide+xml"/>
  <Override PartName="/ppt/slides/slide579.xml" ContentType="application/vnd.openxmlformats-officedocument.presentationml.slide+xml"/>
  <Override PartName="/ppt/slides/slide580.xml" ContentType="application/vnd.openxmlformats-officedocument.presentationml.slide+xml"/>
  <Override PartName="/ppt/slides/slide581.xml" ContentType="application/vnd.openxmlformats-officedocument.presentationml.slide+xml"/>
  <Override PartName="/ppt/slides/slide582.xml" ContentType="application/vnd.openxmlformats-officedocument.presentationml.slide+xml"/>
  <Override PartName="/ppt/slides/slide583.xml" ContentType="application/vnd.openxmlformats-officedocument.presentationml.slide+xml"/>
  <Override PartName="/ppt/slides/slide584.xml" ContentType="application/vnd.openxmlformats-officedocument.presentationml.slide+xml"/>
  <Override PartName="/ppt/slides/slide585.xml" ContentType="application/vnd.openxmlformats-officedocument.presentationml.slide+xml"/>
  <Override PartName="/ppt/slides/slide586.xml" ContentType="application/vnd.openxmlformats-officedocument.presentationml.slide+xml"/>
  <Override PartName="/ppt/slides/slide587.xml" ContentType="application/vnd.openxmlformats-officedocument.presentationml.slide+xml"/>
  <Override PartName="/ppt/slides/slide588.xml" ContentType="application/vnd.openxmlformats-officedocument.presentationml.slide+xml"/>
  <Override PartName="/ppt/slides/slide589.xml" ContentType="application/vnd.openxmlformats-officedocument.presentationml.slide+xml"/>
  <Override PartName="/ppt/slides/slide590.xml" ContentType="application/vnd.openxmlformats-officedocument.presentationml.slide+xml"/>
  <Override PartName="/ppt/slides/slide591.xml" ContentType="application/vnd.openxmlformats-officedocument.presentationml.slide+xml"/>
  <Override PartName="/ppt/slides/slide592.xml" ContentType="application/vnd.openxmlformats-officedocument.presentationml.slide+xml"/>
  <Override PartName="/ppt/slides/slide593.xml" ContentType="application/vnd.openxmlformats-officedocument.presentationml.slide+xml"/>
  <Override PartName="/ppt/slides/slide594.xml" ContentType="application/vnd.openxmlformats-officedocument.presentationml.slide+xml"/>
  <Override PartName="/ppt/slides/slide595.xml" ContentType="application/vnd.openxmlformats-officedocument.presentationml.slide+xml"/>
  <Override PartName="/ppt/slides/slide596.xml" ContentType="application/vnd.openxmlformats-officedocument.presentationml.slide+xml"/>
  <Override PartName="/ppt/slides/slide597.xml" ContentType="application/vnd.openxmlformats-officedocument.presentationml.slide+xml"/>
  <Override PartName="/ppt/slides/slide598.xml" ContentType="application/vnd.openxmlformats-officedocument.presentationml.slide+xml"/>
  <Override PartName="/ppt/slides/slide599.xml" ContentType="application/vnd.openxmlformats-officedocument.presentationml.slide+xml"/>
  <Override PartName="/ppt/slides/slide600.xml" ContentType="application/vnd.openxmlformats-officedocument.presentationml.slide+xml"/>
  <Override PartName="/ppt/slides/slide601.xml" ContentType="application/vnd.openxmlformats-officedocument.presentationml.slide+xml"/>
  <Override PartName="/ppt/slides/slide602.xml" ContentType="application/vnd.openxmlformats-officedocument.presentationml.slide+xml"/>
  <Override PartName="/ppt/slides/slide603.xml" ContentType="application/vnd.openxmlformats-officedocument.presentationml.slide+xml"/>
  <Override PartName="/ppt/slides/slide604.xml" ContentType="application/vnd.openxmlformats-officedocument.presentationml.slide+xml"/>
  <Override PartName="/ppt/slides/slide605.xml" ContentType="application/vnd.openxmlformats-officedocument.presentationml.slide+xml"/>
  <Override PartName="/ppt/slides/slide606.xml" ContentType="application/vnd.openxmlformats-officedocument.presentationml.slide+xml"/>
  <Override PartName="/ppt/slides/slide607.xml" ContentType="application/vnd.openxmlformats-officedocument.presentationml.slide+xml"/>
  <Override PartName="/ppt/slides/slide608.xml" ContentType="application/vnd.openxmlformats-officedocument.presentationml.slide+xml"/>
  <Override PartName="/ppt/slides/slide609.xml" ContentType="application/vnd.openxmlformats-officedocument.presentationml.slide+xml"/>
  <Override PartName="/ppt/slides/slide610.xml" ContentType="application/vnd.openxmlformats-officedocument.presentationml.slide+xml"/>
  <Override PartName="/ppt/slides/slide611.xml" ContentType="application/vnd.openxmlformats-officedocument.presentationml.slide+xml"/>
  <Override PartName="/ppt/slides/slide612.xml" ContentType="application/vnd.openxmlformats-officedocument.presentationml.slide+xml"/>
  <Override PartName="/ppt/slides/slide613.xml" ContentType="application/vnd.openxmlformats-officedocument.presentationml.slide+xml"/>
  <Override PartName="/ppt/slides/slide614.xml" ContentType="application/vnd.openxmlformats-officedocument.presentationml.slide+xml"/>
  <Override PartName="/ppt/slides/slide615.xml" ContentType="application/vnd.openxmlformats-officedocument.presentationml.slide+xml"/>
  <Override PartName="/ppt/slides/slide616.xml" ContentType="application/vnd.openxmlformats-officedocument.presentationml.slide+xml"/>
  <Override PartName="/ppt/slides/slide617.xml" ContentType="application/vnd.openxmlformats-officedocument.presentationml.slide+xml"/>
  <Override PartName="/ppt/slides/slide618.xml" ContentType="application/vnd.openxmlformats-officedocument.presentationml.slide+xml"/>
  <Override PartName="/ppt/slides/slide619.xml" ContentType="application/vnd.openxmlformats-officedocument.presentationml.slide+xml"/>
  <Override PartName="/ppt/slides/slide620.xml" ContentType="application/vnd.openxmlformats-officedocument.presentationml.slide+xml"/>
  <Override PartName="/ppt/slides/slide621.xml" ContentType="application/vnd.openxmlformats-officedocument.presentationml.slide+xml"/>
  <Override PartName="/ppt/slides/slide622.xml" ContentType="application/vnd.openxmlformats-officedocument.presentationml.slide+xml"/>
  <Override PartName="/ppt/slides/slide623.xml" ContentType="application/vnd.openxmlformats-officedocument.presentationml.slide+xml"/>
  <Override PartName="/ppt/slides/slide624.xml" ContentType="application/vnd.openxmlformats-officedocument.presentationml.slide+xml"/>
  <Override PartName="/ppt/slides/slide625.xml" ContentType="application/vnd.openxmlformats-officedocument.presentationml.slide+xml"/>
  <Override PartName="/ppt/slides/slide626.xml" ContentType="application/vnd.openxmlformats-officedocument.presentationml.slide+xml"/>
  <Override PartName="/ppt/slides/slide627.xml" ContentType="application/vnd.openxmlformats-officedocument.presentationml.slide+xml"/>
  <Override PartName="/ppt/slides/slide628.xml" ContentType="application/vnd.openxmlformats-officedocument.presentationml.slide+xml"/>
  <Override PartName="/ppt/slides/slide629.xml" ContentType="application/vnd.openxmlformats-officedocument.presentationml.slide+xml"/>
  <Override PartName="/ppt/slides/slide630.xml" ContentType="application/vnd.openxmlformats-officedocument.presentationml.slide+xml"/>
  <Override PartName="/ppt/slides/slide631.xml" ContentType="application/vnd.openxmlformats-officedocument.presentationml.slide+xml"/>
  <Override PartName="/ppt/slides/slide632.xml" ContentType="application/vnd.openxmlformats-officedocument.presentationml.slide+xml"/>
  <Override PartName="/ppt/slides/slide633.xml" ContentType="application/vnd.openxmlformats-officedocument.presentationml.slide+xml"/>
  <Override PartName="/ppt/slides/slide634.xml" ContentType="application/vnd.openxmlformats-officedocument.presentationml.slide+xml"/>
  <Override PartName="/ppt/slides/slide635.xml" ContentType="application/vnd.openxmlformats-officedocument.presentationml.slide+xml"/>
  <Override PartName="/ppt/slides/slide636.xml" ContentType="application/vnd.openxmlformats-officedocument.presentationml.slide+xml"/>
  <Override PartName="/ppt/slides/slide637.xml" ContentType="application/vnd.openxmlformats-officedocument.presentationml.slide+xml"/>
  <Override PartName="/ppt/slides/slide638.xml" ContentType="application/vnd.openxmlformats-officedocument.presentationml.slide+xml"/>
  <Override PartName="/ppt/slides/slide639.xml" ContentType="application/vnd.openxmlformats-officedocument.presentationml.slide+xml"/>
  <Override PartName="/ppt/slides/slide640.xml" ContentType="application/vnd.openxmlformats-officedocument.presentationml.slide+xml"/>
  <Override PartName="/ppt/slides/slide641.xml" ContentType="application/vnd.openxmlformats-officedocument.presentationml.slide+xml"/>
  <Override PartName="/ppt/slides/slide642.xml" ContentType="application/vnd.openxmlformats-officedocument.presentationml.slide+xml"/>
  <Override PartName="/ppt/slides/slide643.xml" ContentType="application/vnd.openxmlformats-officedocument.presentationml.slide+xml"/>
  <Override PartName="/ppt/slides/slide644.xml" ContentType="application/vnd.openxmlformats-officedocument.presentationml.slide+xml"/>
  <Override PartName="/ppt/slides/slide645.xml" ContentType="application/vnd.openxmlformats-officedocument.presentationml.slide+xml"/>
  <Override PartName="/ppt/slides/slide646.xml" ContentType="application/vnd.openxmlformats-officedocument.presentationml.slide+xml"/>
  <Override PartName="/ppt/slides/slide647.xml" ContentType="application/vnd.openxmlformats-officedocument.presentationml.slide+xml"/>
  <Override PartName="/ppt/slides/slide648.xml" ContentType="application/vnd.openxmlformats-officedocument.presentationml.slide+xml"/>
  <Override PartName="/ppt/slides/slide649.xml" ContentType="application/vnd.openxmlformats-officedocument.presentationml.slide+xml"/>
  <Override PartName="/ppt/slides/slide650.xml" ContentType="application/vnd.openxmlformats-officedocument.presentationml.slide+xml"/>
  <Override PartName="/ppt/slides/slide651.xml" ContentType="application/vnd.openxmlformats-officedocument.presentationml.slide+xml"/>
  <Override PartName="/ppt/slides/slide652.xml" ContentType="application/vnd.openxmlformats-officedocument.presentationml.slide+xml"/>
  <Override PartName="/ppt/slides/slide653.xml" ContentType="application/vnd.openxmlformats-officedocument.presentationml.slide+xml"/>
  <Override PartName="/ppt/slides/slide654.xml" ContentType="application/vnd.openxmlformats-officedocument.presentationml.slide+xml"/>
  <Override PartName="/ppt/slides/slide655.xml" ContentType="application/vnd.openxmlformats-officedocument.presentationml.slide+xml"/>
  <Override PartName="/ppt/slides/slide656.xml" ContentType="application/vnd.openxmlformats-officedocument.presentationml.slide+xml"/>
  <Override PartName="/ppt/slides/slide657.xml" ContentType="application/vnd.openxmlformats-officedocument.presentationml.slide+xml"/>
  <Override PartName="/ppt/slides/slide658.xml" ContentType="application/vnd.openxmlformats-officedocument.presentationml.slide+xml"/>
  <Override PartName="/ppt/slides/slide659.xml" ContentType="application/vnd.openxmlformats-officedocument.presentationml.slide+xml"/>
  <Override PartName="/ppt/slides/slide660.xml" ContentType="application/vnd.openxmlformats-officedocument.presentationml.slide+xml"/>
  <Override PartName="/ppt/slides/slide661.xml" ContentType="application/vnd.openxmlformats-officedocument.presentationml.slide+xml"/>
  <Override PartName="/ppt/slides/slide662.xml" ContentType="application/vnd.openxmlformats-officedocument.presentationml.slide+xml"/>
  <Override PartName="/ppt/slides/slide663.xml" ContentType="application/vnd.openxmlformats-officedocument.presentationml.slide+xml"/>
  <Override PartName="/ppt/slides/slide664.xml" ContentType="application/vnd.openxmlformats-officedocument.presentationml.slide+xml"/>
  <Override PartName="/ppt/slides/slide665.xml" ContentType="application/vnd.openxmlformats-officedocument.presentationml.slide+xml"/>
  <Override PartName="/ppt/slides/slide666.xml" ContentType="application/vnd.openxmlformats-officedocument.presentationml.slide+xml"/>
  <Override PartName="/ppt/slides/slide667.xml" ContentType="application/vnd.openxmlformats-officedocument.presentationml.slide+xml"/>
  <Override PartName="/ppt/slides/slide668.xml" ContentType="application/vnd.openxmlformats-officedocument.presentationml.slide+xml"/>
  <Override PartName="/ppt/slides/slide669.xml" ContentType="application/vnd.openxmlformats-officedocument.presentationml.slide+xml"/>
  <Override PartName="/ppt/slides/slide670.xml" ContentType="application/vnd.openxmlformats-officedocument.presentationml.slide+xml"/>
  <Override PartName="/ppt/slides/slide671.xml" ContentType="application/vnd.openxmlformats-officedocument.presentationml.slide+xml"/>
  <Override PartName="/ppt/slides/slide672.xml" ContentType="application/vnd.openxmlformats-officedocument.presentationml.slide+xml"/>
  <Override PartName="/ppt/slides/slide673.xml" ContentType="application/vnd.openxmlformats-officedocument.presentationml.slide+xml"/>
  <Override PartName="/ppt/slides/slide674.xml" ContentType="application/vnd.openxmlformats-officedocument.presentationml.slide+xml"/>
  <Override PartName="/ppt/slides/slide675.xml" ContentType="application/vnd.openxmlformats-officedocument.presentationml.slide+xml"/>
  <Override PartName="/ppt/slides/slide676.xml" ContentType="application/vnd.openxmlformats-officedocument.presentationml.slide+xml"/>
  <Override PartName="/ppt/slides/slide677.xml" ContentType="application/vnd.openxmlformats-officedocument.presentationml.slide+xml"/>
  <Override PartName="/ppt/slides/slide678.xml" ContentType="application/vnd.openxmlformats-officedocument.presentationml.slide+xml"/>
  <Override PartName="/ppt/slides/slide679.xml" ContentType="application/vnd.openxmlformats-officedocument.presentationml.slide+xml"/>
  <Override PartName="/ppt/slides/slide680.xml" ContentType="application/vnd.openxmlformats-officedocument.presentationml.slide+xml"/>
  <Override PartName="/ppt/slides/slide681.xml" ContentType="application/vnd.openxmlformats-officedocument.presentationml.slide+xml"/>
  <Override PartName="/ppt/slides/slide682.xml" ContentType="application/vnd.openxmlformats-officedocument.presentationml.slide+xml"/>
  <Override PartName="/ppt/slides/slide683.xml" ContentType="application/vnd.openxmlformats-officedocument.presentationml.slide+xml"/>
  <Override PartName="/ppt/slides/slide684.xml" ContentType="application/vnd.openxmlformats-officedocument.presentationml.slide+xml"/>
  <Override PartName="/ppt/slides/slide685.xml" ContentType="application/vnd.openxmlformats-officedocument.presentationml.slide+xml"/>
  <Override PartName="/ppt/slides/slide686.xml" ContentType="application/vnd.openxmlformats-officedocument.presentationml.slide+xml"/>
  <Override PartName="/ppt/slides/slide687.xml" ContentType="application/vnd.openxmlformats-officedocument.presentationml.slide+xml"/>
  <Override PartName="/ppt/slides/slide688.xml" ContentType="application/vnd.openxmlformats-officedocument.presentationml.slide+xml"/>
  <Override PartName="/ppt/slides/slide689.xml" ContentType="application/vnd.openxmlformats-officedocument.presentationml.slide+xml"/>
  <Override PartName="/ppt/slides/slide690.xml" ContentType="application/vnd.openxmlformats-officedocument.presentationml.slide+xml"/>
  <Override PartName="/ppt/slides/slide691.xml" ContentType="application/vnd.openxmlformats-officedocument.presentationml.slide+xml"/>
  <Override PartName="/ppt/slides/slide692.xml" ContentType="application/vnd.openxmlformats-officedocument.presentationml.slide+xml"/>
  <Override PartName="/ppt/slides/slide693.xml" ContentType="application/vnd.openxmlformats-officedocument.presentationml.slide+xml"/>
  <Override PartName="/ppt/slides/slide694.xml" ContentType="application/vnd.openxmlformats-officedocument.presentationml.slide+xml"/>
  <Override PartName="/ppt/slides/slide695.xml" ContentType="application/vnd.openxmlformats-officedocument.presentationml.slide+xml"/>
  <Override PartName="/ppt/slides/slide696.xml" ContentType="application/vnd.openxmlformats-officedocument.presentationml.slide+xml"/>
  <Override PartName="/ppt/slides/slide697.xml" ContentType="application/vnd.openxmlformats-officedocument.presentationml.slide+xml"/>
  <Override PartName="/ppt/slides/slide698.xml" ContentType="application/vnd.openxmlformats-officedocument.presentationml.slide+xml"/>
  <Override PartName="/ppt/slides/slide699.xml" ContentType="application/vnd.openxmlformats-officedocument.presentationml.slide+xml"/>
  <Override PartName="/ppt/slides/slide700.xml" ContentType="application/vnd.openxmlformats-officedocument.presentationml.slide+xml"/>
  <Override PartName="/ppt/slides/slide701.xml" ContentType="application/vnd.openxmlformats-officedocument.presentationml.slide+xml"/>
  <Override PartName="/ppt/slides/slide702.xml" ContentType="application/vnd.openxmlformats-officedocument.presentationml.slide+xml"/>
  <Override PartName="/ppt/slides/slide703.xml" ContentType="application/vnd.openxmlformats-officedocument.presentationml.slide+xml"/>
  <Override PartName="/ppt/slides/slide704.xml" ContentType="application/vnd.openxmlformats-officedocument.presentationml.slide+xml"/>
  <Override PartName="/ppt/slides/slide705.xml" ContentType="application/vnd.openxmlformats-officedocument.presentationml.slide+xml"/>
  <Override PartName="/ppt/slides/slide706.xml" ContentType="application/vnd.openxmlformats-officedocument.presentationml.slide+xml"/>
  <Override PartName="/ppt/slides/slide707.xml" ContentType="application/vnd.openxmlformats-officedocument.presentationml.slide+xml"/>
  <Override PartName="/ppt/slides/slide708.xml" ContentType="application/vnd.openxmlformats-officedocument.presentationml.slide+xml"/>
  <Override PartName="/ppt/slides/slide709.xml" ContentType="application/vnd.openxmlformats-officedocument.presentationml.slide+xml"/>
  <Override PartName="/ppt/slides/slide710.xml" ContentType="application/vnd.openxmlformats-officedocument.presentationml.slide+xml"/>
  <Override PartName="/ppt/slides/slide711.xml" ContentType="application/vnd.openxmlformats-officedocument.presentationml.slide+xml"/>
  <Override PartName="/ppt/slides/slide712.xml" ContentType="application/vnd.openxmlformats-officedocument.presentationml.slide+xml"/>
  <Override PartName="/ppt/slides/slide713.xml" ContentType="application/vnd.openxmlformats-officedocument.presentationml.slide+xml"/>
  <Override PartName="/ppt/slides/slide714.xml" ContentType="application/vnd.openxmlformats-officedocument.presentationml.slide+xml"/>
  <Override PartName="/ppt/slides/slide715.xml" ContentType="application/vnd.openxmlformats-officedocument.presentationml.slide+xml"/>
  <Override PartName="/ppt/slides/slide716.xml" ContentType="application/vnd.openxmlformats-officedocument.presentationml.slide+xml"/>
  <Override PartName="/ppt/slides/slide717.xml" ContentType="application/vnd.openxmlformats-officedocument.presentationml.slide+xml"/>
  <Override PartName="/ppt/slides/slide718.xml" ContentType="application/vnd.openxmlformats-officedocument.presentationml.slide+xml"/>
  <Override PartName="/ppt/slides/slide719.xml" ContentType="application/vnd.openxmlformats-officedocument.presentationml.slide+xml"/>
  <Override PartName="/ppt/slides/slide720.xml" ContentType="application/vnd.openxmlformats-officedocument.presentationml.slide+xml"/>
  <Override PartName="/ppt/slides/slide721.xml" ContentType="application/vnd.openxmlformats-officedocument.presentationml.slide+xml"/>
  <Override PartName="/ppt/slides/slide722.xml" ContentType="application/vnd.openxmlformats-officedocument.presentationml.slide+xml"/>
  <Override PartName="/ppt/slides/slide723.xml" ContentType="application/vnd.openxmlformats-officedocument.presentationml.slide+xml"/>
  <Override PartName="/ppt/slides/slide724.xml" ContentType="application/vnd.openxmlformats-officedocument.presentationml.slide+xml"/>
  <Override PartName="/ppt/slides/slide725.xml" ContentType="application/vnd.openxmlformats-officedocument.presentationml.slide+xml"/>
  <Override PartName="/ppt/slides/slide726.xml" ContentType="application/vnd.openxmlformats-officedocument.presentationml.slide+xml"/>
  <Override PartName="/ppt/slides/slide727.xml" ContentType="application/vnd.openxmlformats-officedocument.presentationml.slide+xml"/>
  <Override PartName="/ppt/slides/slide728.xml" ContentType="application/vnd.openxmlformats-officedocument.presentationml.slide+xml"/>
  <Override PartName="/ppt/slides/slide729.xml" ContentType="application/vnd.openxmlformats-officedocument.presentationml.slide+xml"/>
  <Override PartName="/ppt/slides/slide730.xml" ContentType="application/vnd.openxmlformats-officedocument.presentationml.slide+xml"/>
  <Override PartName="/ppt/slides/slide731.xml" ContentType="application/vnd.openxmlformats-officedocument.presentationml.slide+xml"/>
  <Override PartName="/ppt/slides/slide732.xml" ContentType="application/vnd.openxmlformats-officedocument.presentationml.slide+xml"/>
  <Override PartName="/ppt/slides/slide733.xml" ContentType="application/vnd.openxmlformats-officedocument.presentationml.slide+xml"/>
  <Override PartName="/ppt/slides/slide734.xml" ContentType="application/vnd.openxmlformats-officedocument.presentationml.slide+xml"/>
  <Override PartName="/ppt/slides/slide735.xml" ContentType="application/vnd.openxmlformats-officedocument.presentationml.slide+xml"/>
  <Override PartName="/ppt/slides/slide736.xml" ContentType="application/vnd.openxmlformats-officedocument.presentationml.slide+xml"/>
  <Override PartName="/ppt/slides/slide737.xml" ContentType="application/vnd.openxmlformats-officedocument.presentationml.slide+xml"/>
  <Override PartName="/ppt/slides/slide738.xml" ContentType="application/vnd.openxmlformats-officedocument.presentationml.slide+xml"/>
  <Override PartName="/ppt/slides/slide739.xml" ContentType="application/vnd.openxmlformats-officedocument.presentationml.slide+xml"/>
  <Override PartName="/ppt/slides/slide740.xml" ContentType="application/vnd.openxmlformats-officedocument.presentationml.slide+xml"/>
  <Override PartName="/ppt/slides/slide741.xml" ContentType="application/vnd.openxmlformats-officedocument.presentationml.slide+xml"/>
  <Override PartName="/ppt/slides/slide742.xml" ContentType="application/vnd.openxmlformats-officedocument.presentationml.slide+xml"/>
  <Override PartName="/ppt/slides/slide743.xml" ContentType="application/vnd.openxmlformats-officedocument.presentationml.slide+xml"/>
  <Override PartName="/ppt/slides/slide744.xml" ContentType="application/vnd.openxmlformats-officedocument.presentationml.slide+xml"/>
  <Override PartName="/ppt/slides/slide745.xml" ContentType="application/vnd.openxmlformats-officedocument.presentationml.slide+xml"/>
  <Override PartName="/ppt/slides/slide746.xml" ContentType="application/vnd.openxmlformats-officedocument.presentationml.slide+xml"/>
  <Override PartName="/ppt/slides/slide747.xml" ContentType="application/vnd.openxmlformats-officedocument.presentationml.slide+xml"/>
  <Override PartName="/ppt/slides/slide748.xml" ContentType="application/vnd.openxmlformats-officedocument.presentationml.slide+xml"/>
  <Override PartName="/ppt/slides/slide749.xml" ContentType="application/vnd.openxmlformats-officedocument.presentationml.slide+xml"/>
  <Override PartName="/ppt/slides/slide750.xml" ContentType="application/vnd.openxmlformats-officedocument.presentationml.slide+xml"/>
  <Override PartName="/ppt/slides/slide751.xml" ContentType="application/vnd.openxmlformats-officedocument.presentationml.slide+xml"/>
  <Override PartName="/ppt/slides/slide752.xml" ContentType="application/vnd.openxmlformats-officedocument.presentationml.slide+xml"/>
  <Override PartName="/ppt/slides/slide753.xml" ContentType="application/vnd.openxmlformats-officedocument.presentationml.slide+xml"/>
  <Override PartName="/ppt/slides/slide754.xml" ContentType="application/vnd.openxmlformats-officedocument.presentationml.slide+xml"/>
  <Override PartName="/ppt/slides/slide755.xml" ContentType="application/vnd.openxmlformats-officedocument.presentationml.slide+xml"/>
  <Override PartName="/ppt/slides/slide756.xml" ContentType="application/vnd.openxmlformats-officedocument.presentationml.slide+xml"/>
  <Override PartName="/ppt/slides/slide757.xml" ContentType="application/vnd.openxmlformats-officedocument.presentationml.slide+xml"/>
  <Override PartName="/ppt/slides/slide758.xml" ContentType="application/vnd.openxmlformats-officedocument.presentationml.slide+xml"/>
  <Override PartName="/ppt/slides/slide759.xml" ContentType="application/vnd.openxmlformats-officedocument.presentationml.slide+xml"/>
  <Override PartName="/ppt/slides/slide760.xml" ContentType="application/vnd.openxmlformats-officedocument.presentationml.slide+xml"/>
  <Override PartName="/ppt/slides/slide761.xml" ContentType="application/vnd.openxmlformats-officedocument.presentationml.slide+xml"/>
  <Override PartName="/ppt/slides/slide762.xml" ContentType="application/vnd.openxmlformats-officedocument.presentationml.slide+xml"/>
  <Override PartName="/ppt/slides/slide763.xml" ContentType="application/vnd.openxmlformats-officedocument.presentationml.slide+xml"/>
  <Override PartName="/ppt/slides/slide764.xml" ContentType="application/vnd.openxmlformats-officedocument.presentationml.slide+xml"/>
  <Override PartName="/ppt/slides/slide765.xml" ContentType="application/vnd.openxmlformats-officedocument.presentationml.slide+xml"/>
  <Override PartName="/ppt/slides/slide766.xml" ContentType="application/vnd.openxmlformats-officedocument.presentationml.slide+xml"/>
  <Override PartName="/ppt/slides/slide767.xml" ContentType="application/vnd.openxmlformats-officedocument.presentationml.slide+xml"/>
  <Override PartName="/ppt/slides/slide768.xml" ContentType="application/vnd.openxmlformats-officedocument.presentationml.slide+xml"/>
  <Override PartName="/ppt/slides/slide769.xml" ContentType="application/vnd.openxmlformats-officedocument.presentationml.slide+xml"/>
  <Override PartName="/ppt/slides/slide770.xml" ContentType="application/vnd.openxmlformats-officedocument.presentationml.slide+xml"/>
  <Override PartName="/ppt/slides/slide771.xml" ContentType="application/vnd.openxmlformats-officedocument.presentationml.slide+xml"/>
  <Override PartName="/ppt/slides/slide772.xml" ContentType="application/vnd.openxmlformats-officedocument.presentationml.slide+xml"/>
  <Override PartName="/ppt/slides/slide773.xml" ContentType="application/vnd.openxmlformats-officedocument.presentationml.slide+xml"/>
  <Override PartName="/ppt/slides/slide774.xml" ContentType="application/vnd.openxmlformats-officedocument.presentationml.slide+xml"/>
  <Override PartName="/ppt/slides/slide775.xml" ContentType="application/vnd.openxmlformats-officedocument.presentationml.slide+xml"/>
  <Override PartName="/ppt/slides/slide776.xml" ContentType="application/vnd.openxmlformats-officedocument.presentationml.slide+xml"/>
  <Override PartName="/ppt/slides/slide777.xml" ContentType="application/vnd.openxmlformats-officedocument.presentationml.slide+xml"/>
  <Override PartName="/ppt/slides/slide778.xml" ContentType="application/vnd.openxmlformats-officedocument.presentationml.slide+xml"/>
  <Override PartName="/ppt/slides/slide779.xml" ContentType="application/vnd.openxmlformats-officedocument.presentationml.slide+xml"/>
  <Override PartName="/ppt/slides/slide780.xml" ContentType="application/vnd.openxmlformats-officedocument.presentationml.slide+xml"/>
  <Override PartName="/ppt/slides/slide781.xml" ContentType="application/vnd.openxmlformats-officedocument.presentationml.slide+xml"/>
  <Override PartName="/ppt/slides/slide782.xml" ContentType="application/vnd.openxmlformats-officedocument.presentationml.slide+xml"/>
  <Override PartName="/ppt/slides/slide783.xml" ContentType="application/vnd.openxmlformats-officedocument.presentationml.slide+xml"/>
  <Override PartName="/ppt/slides/slide784.xml" ContentType="application/vnd.openxmlformats-officedocument.presentationml.slide+xml"/>
  <Override PartName="/ppt/slides/slide785.xml" ContentType="application/vnd.openxmlformats-officedocument.presentationml.slide+xml"/>
  <Override PartName="/ppt/slides/slide786.xml" ContentType="application/vnd.openxmlformats-officedocument.presentationml.slide+xml"/>
  <Override PartName="/ppt/slides/slide787.xml" ContentType="application/vnd.openxmlformats-officedocument.presentationml.slide+xml"/>
  <Override PartName="/ppt/slides/slide788.xml" ContentType="application/vnd.openxmlformats-officedocument.presentationml.slide+xml"/>
  <Override PartName="/ppt/slides/slide789.xml" ContentType="application/vnd.openxmlformats-officedocument.presentationml.slide+xml"/>
  <Override PartName="/ppt/slides/slide790.xml" ContentType="application/vnd.openxmlformats-officedocument.presentationml.slide+xml"/>
  <Override PartName="/ppt/slides/slide791.xml" ContentType="application/vnd.openxmlformats-officedocument.presentationml.slide+xml"/>
  <Override PartName="/ppt/slides/slide792.xml" ContentType="application/vnd.openxmlformats-officedocument.presentationml.slide+xml"/>
  <Override PartName="/ppt/slides/slide793.xml" ContentType="application/vnd.openxmlformats-officedocument.presentationml.slide+xml"/>
  <Override PartName="/ppt/slides/slide794.xml" ContentType="application/vnd.openxmlformats-officedocument.presentationml.slide+xml"/>
  <Override PartName="/ppt/slides/slide795.xml" ContentType="application/vnd.openxmlformats-officedocument.presentationml.slide+xml"/>
  <Override PartName="/ppt/slides/slide796.xml" ContentType="application/vnd.openxmlformats-officedocument.presentationml.slide+xml"/>
  <Override PartName="/ppt/slides/slide797.xml" ContentType="application/vnd.openxmlformats-officedocument.presentationml.slide+xml"/>
  <Override PartName="/ppt/slides/slide798.xml" ContentType="application/vnd.openxmlformats-officedocument.presentationml.slide+xml"/>
  <Override PartName="/ppt/slides/slide799.xml" ContentType="application/vnd.openxmlformats-officedocument.presentationml.slide+xml"/>
  <Override PartName="/ppt/slides/slide800.xml" ContentType="application/vnd.openxmlformats-officedocument.presentationml.slide+xml"/>
  <Override PartName="/ppt/slides/slide801.xml" ContentType="application/vnd.openxmlformats-officedocument.presentationml.slide+xml"/>
  <Override PartName="/ppt/slides/slide802.xml" ContentType="application/vnd.openxmlformats-officedocument.presentationml.slide+xml"/>
  <Override PartName="/ppt/slides/slide803.xml" ContentType="application/vnd.openxmlformats-officedocument.presentationml.slide+xml"/>
  <Override PartName="/ppt/slides/slide804.xml" ContentType="application/vnd.openxmlformats-officedocument.presentationml.slide+xml"/>
  <Override PartName="/ppt/slides/slide805.xml" ContentType="application/vnd.openxmlformats-officedocument.presentationml.slide+xml"/>
  <Override PartName="/ppt/slides/slide806.xml" ContentType="application/vnd.openxmlformats-officedocument.presentationml.slide+xml"/>
  <Override PartName="/ppt/slides/slide807.xml" ContentType="application/vnd.openxmlformats-officedocument.presentationml.slide+xml"/>
  <Override PartName="/ppt/slides/slide808.xml" ContentType="application/vnd.openxmlformats-officedocument.presentationml.slide+xml"/>
  <Override PartName="/ppt/slides/slide809.xml" ContentType="application/vnd.openxmlformats-officedocument.presentationml.slide+xml"/>
  <Override PartName="/ppt/slides/slide810.xml" ContentType="application/vnd.openxmlformats-officedocument.presentationml.slide+xml"/>
  <Override PartName="/ppt/slides/slide811.xml" ContentType="application/vnd.openxmlformats-officedocument.presentationml.slide+xml"/>
  <Override PartName="/ppt/slides/slide812.xml" ContentType="application/vnd.openxmlformats-officedocument.presentationml.slide+xml"/>
  <Override PartName="/ppt/slides/slide813.xml" ContentType="application/vnd.openxmlformats-officedocument.presentationml.slide+xml"/>
  <Override PartName="/ppt/slides/slide814.xml" ContentType="application/vnd.openxmlformats-officedocument.presentationml.slide+xml"/>
  <Override PartName="/ppt/slides/slide815.xml" ContentType="application/vnd.openxmlformats-officedocument.presentationml.slide+xml"/>
  <Override PartName="/ppt/slides/slide816.xml" ContentType="application/vnd.openxmlformats-officedocument.presentationml.slide+xml"/>
  <Override PartName="/ppt/slides/slide817.xml" ContentType="application/vnd.openxmlformats-officedocument.presentationml.slide+xml"/>
  <Override PartName="/ppt/slides/slide818.xml" ContentType="application/vnd.openxmlformats-officedocument.presentationml.slide+xml"/>
  <Override PartName="/ppt/slides/slide819.xml" ContentType="application/vnd.openxmlformats-officedocument.presentationml.slide+xml"/>
  <Override PartName="/ppt/slides/slide820.xml" ContentType="application/vnd.openxmlformats-officedocument.presentationml.slide+xml"/>
  <Override PartName="/ppt/slides/slide821.xml" ContentType="application/vnd.openxmlformats-officedocument.presentationml.slide+xml"/>
  <Override PartName="/ppt/slides/slide822.xml" ContentType="application/vnd.openxmlformats-officedocument.presentationml.slide+xml"/>
  <Override PartName="/ppt/slides/slide823.xml" ContentType="application/vnd.openxmlformats-officedocument.presentationml.slide+xml"/>
  <Override PartName="/ppt/slides/slide824.xml" ContentType="application/vnd.openxmlformats-officedocument.presentationml.slide+xml"/>
  <Override PartName="/ppt/slides/slide825.xml" ContentType="application/vnd.openxmlformats-officedocument.presentationml.slide+xml"/>
  <Override PartName="/ppt/slides/slide826.xml" ContentType="application/vnd.openxmlformats-officedocument.presentationml.slide+xml"/>
  <Override PartName="/ppt/slides/slide827.xml" ContentType="application/vnd.openxmlformats-officedocument.presentationml.slide+xml"/>
  <Override PartName="/ppt/slides/slide828.xml" ContentType="application/vnd.openxmlformats-officedocument.presentationml.slide+xml"/>
  <Override PartName="/ppt/slides/slide829.xml" ContentType="application/vnd.openxmlformats-officedocument.presentationml.slide+xml"/>
  <Override PartName="/ppt/slides/slide830.xml" ContentType="application/vnd.openxmlformats-officedocument.presentationml.slide+xml"/>
  <Override PartName="/ppt/slides/slide831.xml" ContentType="application/vnd.openxmlformats-officedocument.presentationml.slide+xml"/>
  <Override PartName="/ppt/slides/slide832.xml" ContentType="application/vnd.openxmlformats-officedocument.presentationml.slide+xml"/>
  <Override PartName="/ppt/slides/slide833.xml" ContentType="application/vnd.openxmlformats-officedocument.presentationml.slide+xml"/>
  <Override PartName="/ppt/slides/slide834.xml" ContentType="application/vnd.openxmlformats-officedocument.presentationml.slide+xml"/>
  <Override PartName="/ppt/slides/slide835.xml" ContentType="application/vnd.openxmlformats-officedocument.presentationml.slide+xml"/>
  <Override PartName="/ppt/slides/slide836.xml" ContentType="application/vnd.openxmlformats-officedocument.presentationml.slide+xml"/>
  <Override PartName="/ppt/slides/slide837.xml" ContentType="application/vnd.openxmlformats-officedocument.presentationml.slide+xml"/>
  <Override PartName="/ppt/slides/slide838.xml" ContentType="application/vnd.openxmlformats-officedocument.presentationml.slide+xml"/>
  <Override PartName="/ppt/slides/slide839.xml" ContentType="application/vnd.openxmlformats-officedocument.presentationml.slide+xml"/>
  <Override PartName="/ppt/slides/slide840.xml" ContentType="application/vnd.openxmlformats-officedocument.presentationml.slide+xml"/>
  <Override PartName="/ppt/slides/slide841.xml" ContentType="application/vnd.openxmlformats-officedocument.presentationml.slide+xml"/>
  <Override PartName="/ppt/slides/slide842.xml" ContentType="application/vnd.openxmlformats-officedocument.presentationml.slide+xml"/>
  <Override PartName="/ppt/slides/slide843.xml" ContentType="application/vnd.openxmlformats-officedocument.presentationml.slide+xml"/>
  <Override PartName="/ppt/slides/slide844.xml" ContentType="application/vnd.openxmlformats-officedocument.presentationml.slide+xml"/>
  <Override PartName="/ppt/slides/slide845.xml" ContentType="application/vnd.openxmlformats-officedocument.presentationml.slide+xml"/>
  <Override PartName="/ppt/slides/slide846.xml" ContentType="application/vnd.openxmlformats-officedocument.presentationml.slide+xml"/>
  <Override PartName="/ppt/slides/slide847.xml" ContentType="application/vnd.openxmlformats-officedocument.presentationml.slide+xml"/>
  <Override PartName="/ppt/slides/slide848.xml" ContentType="application/vnd.openxmlformats-officedocument.presentationml.slide+xml"/>
  <Override PartName="/ppt/slides/slide849.xml" ContentType="application/vnd.openxmlformats-officedocument.presentationml.slide+xml"/>
  <Override PartName="/ppt/slides/slide850.xml" ContentType="application/vnd.openxmlformats-officedocument.presentationml.slide+xml"/>
  <Override PartName="/ppt/slides/slide851.xml" ContentType="application/vnd.openxmlformats-officedocument.presentationml.slide+xml"/>
  <Override PartName="/ppt/slides/slide852.xml" ContentType="application/vnd.openxmlformats-officedocument.presentationml.slide+xml"/>
  <Override PartName="/ppt/slides/slide853.xml" ContentType="application/vnd.openxmlformats-officedocument.presentationml.slide+xml"/>
  <Override PartName="/ppt/slides/slide854.xml" ContentType="application/vnd.openxmlformats-officedocument.presentationml.slide+xml"/>
  <Override PartName="/ppt/slides/slide855.xml" ContentType="application/vnd.openxmlformats-officedocument.presentationml.slide+xml"/>
  <Override PartName="/ppt/slides/slide856.xml" ContentType="application/vnd.openxmlformats-officedocument.presentationml.slide+xml"/>
  <Override PartName="/ppt/slides/slide857.xml" ContentType="application/vnd.openxmlformats-officedocument.presentationml.slide+xml"/>
  <Override PartName="/ppt/slides/slide858.xml" ContentType="application/vnd.openxmlformats-officedocument.presentationml.slide+xml"/>
  <Override PartName="/ppt/slides/slide859.xml" ContentType="application/vnd.openxmlformats-officedocument.presentationml.slide+xml"/>
  <Override PartName="/ppt/slides/slide860.xml" ContentType="application/vnd.openxmlformats-officedocument.presentationml.slide+xml"/>
  <Override PartName="/ppt/slides/slide861.xml" ContentType="application/vnd.openxmlformats-officedocument.presentationml.slide+xml"/>
  <Override PartName="/ppt/slides/slide862.xml" ContentType="application/vnd.openxmlformats-officedocument.presentationml.slide+xml"/>
  <Override PartName="/ppt/slides/slide863.xml" ContentType="application/vnd.openxmlformats-officedocument.presentationml.slide+xml"/>
  <Override PartName="/ppt/slides/slide864.xml" ContentType="application/vnd.openxmlformats-officedocument.presentationml.slide+xml"/>
  <Override PartName="/ppt/slides/slide865.xml" ContentType="application/vnd.openxmlformats-officedocument.presentationml.slide+xml"/>
  <Override PartName="/ppt/slides/slide866.xml" ContentType="application/vnd.openxmlformats-officedocument.presentationml.slide+xml"/>
  <Override PartName="/ppt/slides/slide867.xml" ContentType="application/vnd.openxmlformats-officedocument.presentationml.slide+xml"/>
  <Override PartName="/ppt/slides/slide868.xml" ContentType="application/vnd.openxmlformats-officedocument.presentationml.slide+xml"/>
  <Override PartName="/ppt/slides/slide869.xml" ContentType="application/vnd.openxmlformats-officedocument.presentationml.slide+xml"/>
  <Override PartName="/ppt/slides/slide870.xml" ContentType="application/vnd.openxmlformats-officedocument.presentationml.slide+xml"/>
  <Override PartName="/ppt/slides/slide871.xml" ContentType="application/vnd.openxmlformats-officedocument.presentationml.slide+xml"/>
  <Override PartName="/ppt/slides/slide872.xml" ContentType="application/vnd.openxmlformats-officedocument.presentationml.slide+xml"/>
  <Override PartName="/ppt/slides/slide873.xml" ContentType="application/vnd.openxmlformats-officedocument.presentationml.slide+xml"/>
  <Override PartName="/ppt/slides/slide874.xml" ContentType="application/vnd.openxmlformats-officedocument.presentationml.slide+xml"/>
  <Override PartName="/ppt/slides/slide875.xml" ContentType="application/vnd.openxmlformats-officedocument.presentationml.slide+xml"/>
  <Override PartName="/ppt/slides/slide876.xml" ContentType="application/vnd.openxmlformats-officedocument.presentationml.slide+xml"/>
  <Override PartName="/ppt/slides/slide877.xml" ContentType="application/vnd.openxmlformats-officedocument.presentationml.slide+xml"/>
  <Override PartName="/ppt/slides/slide878.xml" ContentType="application/vnd.openxmlformats-officedocument.presentationml.slide+xml"/>
  <Override PartName="/ppt/slides/slide879.xml" ContentType="application/vnd.openxmlformats-officedocument.presentationml.slide+xml"/>
  <Override PartName="/ppt/slides/slide880.xml" ContentType="application/vnd.openxmlformats-officedocument.presentationml.slide+xml"/>
  <Override PartName="/ppt/slides/slide881.xml" ContentType="application/vnd.openxmlformats-officedocument.presentationml.slide+xml"/>
  <Override PartName="/ppt/slides/slide882.xml" ContentType="application/vnd.openxmlformats-officedocument.presentationml.slide+xml"/>
  <Override PartName="/ppt/slides/slide883.xml" ContentType="application/vnd.openxmlformats-officedocument.presentationml.slide+xml"/>
  <Override PartName="/ppt/slides/slide884.xml" ContentType="application/vnd.openxmlformats-officedocument.presentationml.slide+xml"/>
  <Override PartName="/ppt/slides/slide885.xml" ContentType="application/vnd.openxmlformats-officedocument.presentationml.slide+xml"/>
  <Override PartName="/ppt/slides/slide886.xml" ContentType="application/vnd.openxmlformats-officedocument.presentationml.slide+xml"/>
  <Override PartName="/ppt/slides/slide887.xml" ContentType="application/vnd.openxmlformats-officedocument.presentationml.slide+xml"/>
  <Override PartName="/ppt/slides/slide888.xml" ContentType="application/vnd.openxmlformats-officedocument.presentationml.slide+xml"/>
  <Override PartName="/ppt/slides/slide889.xml" ContentType="application/vnd.openxmlformats-officedocument.presentationml.slide+xml"/>
  <Override PartName="/ppt/slides/slide890.xml" ContentType="application/vnd.openxmlformats-officedocument.presentationml.slide+xml"/>
  <Override PartName="/ppt/slides/slide891.xml" ContentType="application/vnd.openxmlformats-officedocument.presentationml.slide+xml"/>
  <Override PartName="/ppt/slides/slide892.xml" ContentType="application/vnd.openxmlformats-officedocument.presentationml.slide+xml"/>
  <Override PartName="/ppt/slides/slide893.xml" ContentType="application/vnd.openxmlformats-officedocument.presentationml.slide+xml"/>
  <Override PartName="/ppt/slides/slide894.xml" ContentType="application/vnd.openxmlformats-officedocument.presentationml.slide+xml"/>
  <Override PartName="/ppt/slides/slide895.xml" ContentType="application/vnd.openxmlformats-officedocument.presentationml.slide+xml"/>
  <Override PartName="/ppt/slides/slide896.xml" ContentType="application/vnd.openxmlformats-officedocument.presentationml.slide+xml"/>
  <Override PartName="/ppt/slides/slide897.xml" ContentType="application/vnd.openxmlformats-officedocument.presentationml.slide+xml"/>
  <Override PartName="/ppt/slides/slide898.xml" ContentType="application/vnd.openxmlformats-officedocument.presentationml.slide+xml"/>
  <Override PartName="/ppt/slides/slide899.xml" ContentType="application/vnd.openxmlformats-officedocument.presentationml.slide+xml"/>
  <Override PartName="/ppt/slides/slide900.xml" ContentType="application/vnd.openxmlformats-officedocument.presentationml.slide+xml"/>
  <Override PartName="/ppt/slides/slide901.xml" ContentType="application/vnd.openxmlformats-officedocument.presentationml.slide+xml"/>
  <Override PartName="/ppt/slides/slide902.xml" ContentType="application/vnd.openxmlformats-officedocument.presentationml.slide+xml"/>
  <Override PartName="/ppt/slides/slide903.xml" ContentType="application/vnd.openxmlformats-officedocument.presentationml.slide+xml"/>
  <Override PartName="/ppt/slides/slide904.xml" ContentType="application/vnd.openxmlformats-officedocument.presentationml.slide+xml"/>
  <Override PartName="/ppt/slides/slide905.xml" ContentType="application/vnd.openxmlformats-officedocument.presentationml.slide+xml"/>
  <Override PartName="/ppt/slides/slide906.xml" ContentType="application/vnd.openxmlformats-officedocument.presentationml.slide+xml"/>
  <Override PartName="/ppt/slides/slide907.xml" ContentType="application/vnd.openxmlformats-officedocument.presentationml.slide+xml"/>
  <Override PartName="/ppt/slides/slide908.xml" ContentType="application/vnd.openxmlformats-officedocument.presentationml.slide+xml"/>
  <Override PartName="/ppt/slides/slide909.xml" ContentType="application/vnd.openxmlformats-officedocument.presentationml.slide+xml"/>
  <Override PartName="/ppt/slides/slide910.xml" ContentType="application/vnd.openxmlformats-officedocument.presentationml.slide+xml"/>
  <Override PartName="/ppt/slides/slide911.xml" ContentType="application/vnd.openxmlformats-officedocument.presentationml.slide+xml"/>
  <Override PartName="/ppt/slides/slide912.xml" ContentType="application/vnd.openxmlformats-officedocument.presentationml.slide+xml"/>
  <Override PartName="/ppt/slides/slide913.xml" ContentType="application/vnd.openxmlformats-officedocument.presentationml.slide+xml"/>
  <Override PartName="/ppt/slides/slide914.xml" ContentType="application/vnd.openxmlformats-officedocument.presentationml.slide+xml"/>
  <Override PartName="/ppt/slides/slide915.xml" ContentType="application/vnd.openxmlformats-officedocument.presentationml.slide+xml"/>
  <Override PartName="/ppt/slides/slide916.xml" ContentType="application/vnd.openxmlformats-officedocument.presentationml.slide+xml"/>
  <Override PartName="/ppt/slides/slide917.xml" ContentType="application/vnd.openxmlformats-officedocument.presentationml.slide+xml"/>
  <Override PartName="/ppt/slides/slide918.xml" ContentType="application/vnd.openxmlformats-officedocument.presentationml.slide+xml"/>
  <Override PartName="/ppt/slides/slide919.xml" ContentType="application/vnd.openxmlformats-officedocument.presentationml.slide+xml"/>
  <Override PartName="/ppt/slides/slide920.xml" ContentType="application/vnd.openxmlformats-officedocument.presentationml.slide+xml"/>
  <Override PartName="/ppt/slides/slide921.xml" ContentType="application/vnd.openxmlformats-officedocument.presentationml.slide+xml"/>
  <Override PartName="/ppt/slides/slide922.xml" ContentType="application/vnd.openxmlformats-officedocument.presentationml.slide+xml"/>
  <Override PartName="/ppt/slides/slide923.xml" ContentType="application/vnd.openxmlformats-officedocument.presentationml.slide+xml"/>
  <Override PartName="/ppt/slides/slide924.xml" ContentType="application/vnd.openxmlformats-officedocument.presentationml.slide+xml"/>
  <Override PartName="/ppt/slides/slide925.xml" ContentType="application/vnd.openxmlformats-officedocument.presentationml.slide+xml"/>
  <Override PartName="/ppt/slides/slide926.xml" ContentType="application/vnd.openxmlformats-officedocument.presentationml.slide+xml"/>
  <Override PartName="/ppt/slides/slide927.xml" ContentType="application/vnd.openxmlformats-officedocument.presentationml.slide+xml"/>
  <Override PartName="/ppt/slides/slide928.xml" ContentType="application/vnd.openxmlformats-officedocument.presentationml.slide+xml"/>
  <Override PartName="/ppt/slides/slide929.xml" ContentType="application/vnd.openxmlformats-officedocument.presentationml.slide+xml"/>
  <Override PartName="/ppt/slides/slide930.xml" ContentType="application/vnd.openxmlformats-officedocument.presentationml.slide+xml"/>
  <Override PartName="/ppt/slides/slide931.xml" ContentType="application/vnd.openxmlformats-officedocument.presentationml.slide+xml"/>
  <Override PartName="/ppt/slides/slide932.xml" ContentType="application/vnd.openxmlformats-officedocument.presentationml.slide+xml"/>
  <Override PartName="/ppt/slides/slide933.xml" ContentType="application/vnd.openxmlformats-officedocument.presentationml.slide+xml"/>
  <Override PartName="/ppt/slides/slide934.xml" ContentType="application/vnd.openxmlformats-officedocument.presentationml.slide+xml"/>
  <Override PartName="/ppt/slides/slide935.xml" ContentType="application/vnd.openxmlformats-officedocument.presentationml.slide+xml"/>
  <Override PartName="/ppt/slides/slide936.xml" ContentType="application/vnd.openxmlformats-officedocument.presentationml.slide+xml"/>
  <Override PartName="/ppt/slides/slide937.xml" ContentType="application/vnd.openxmlformats-officedocument.presentationml.slide+xml"/>
  <Override PartName="/ppt/slides/slide938.xml" ContentType="application/vnd.openxmlformats-officedocument.presentationml.slide+xml"/>
  <Override PartName="/ppt/slides/slide939.xml" ContentType="application/vnd.openxmlformats-officedocument.presentationml.slide+xml"/>
  <Override PartName="/ppt/slides/slide940.xml" ContentType="application/vnd.openxmlformats-officedocument.presentationml.slide+xml"/>
  <Override PartName="/ppt/slides/slide941.xml" ContentType="application/vnd.openxmlformats-officedocument.presentationml.slide+xml"/>
  <Override PartName="/ppt/slides/slide942.xml" ContentType="application/vnd.openxmlformats-officedocument.presentationml.slide+xml"/>
  <Override PartName="/ppt/slides/slide943.xml" ContentType="application/vnd.openxmlformats-officedocument.presentationml.slide+xml"/>
  <Override PartName="/ppt/slides/slide944.xml" ContentType="application/vnd.openxmlformats-officedocument.presentationml.slide+xml"/>
  <Override PartName="/ppt/slides/slide945.xml" ContentType="application/vnd.openxmlformats-officedocument.presentationml.slide+xml"/>
  <Override PartName="/ppt/slides/slide946.xml" ContentType="application/vnd.openxmlformats-officedocument.presentationml.slide+xml"/>
  <Override PartName="/ppt/slides/slide947.xml" ContentType="application/vnd.openxmlformats-officedocument.presentationml.slide+xml"/>
  <Override PartName="/ppt/slides/slide948.xml" ContentType="application/vnd.openxmlformats-officedocument.presentationml.slide+xml"/>
  <Override PartName="/ppt/slides/slide949.xml" ContentType="application/vnd.openxmlformats-officedocument.presentationml.slide+xml"/>
  <Override PartName="/ppt/slides/slide950.xml" ContentType="application/vnd.openxmlformats-officedocument.presentationml.slide+xml"/>
  <Override PartName="/ppt/slides/slide951.xml" ContentType="application/vnd.openxmlformats-officedocument.presentationml.slide+xml"/>
  <Override PartName="/ppt/slides/slide952.xml" ContentType="application/vnd.openxmlformats-officedocument.presentationml.slide+xml"/>
  <Override PartName="/ppt/slides/slide953.xml" ContentType="application/vnd.openxmlformats-officedocument.presentationml.slide+xml"/>
  <Override PartName="/ppt/slides/slide954.xml" ContentType="application/vnd.openxmlformats-officedocument.presentationml.slide+xml"/>
  <Override PartName="/ppt/slides/slide955.xml" ContentType="application/vnd.openxmlformats-officedocument.presentationml.slide+xml"/>
  <Override PartName="/ppt/slides/slide956.xml" ContentType="application/vnd.openxmlformats-officedocument.presentationml.slide+xml"/>
  <Override PartName="/ppt/slides/slide957.xml" ContentType="application/vnd.openxmlformats-officedocument.presentationml.slide+xml"/>
  <Override PartName="/ppt/slides/slide958.xml" ContentType="application/vnd.openxmlformats-officedocument.presentationml.slide+xml"/>
  <Override PartName="/ppt/slides/slide959.xml" ContentType="application/vnd.openxmlformats-officedocument.presentationml.slide+xml"/>
  <Override PartName="/ppt/slides/slide960.xml" ContentType="application/vnd.openxmlformats-officedocument.presentationml.slide+xml"/>
  <Override PartName="/ppt/slides/slide961.xml" ContentType="application/vnd.openxmlformats-officedocument.presentationml.slide+xml"/>
  <Override PartName="/ppt/slides/slide962.xml" ContentType="application/vnd.openxmlformats-officedocument.presentationml.slide+xml"/>
  <Override PartName="/ppt/slides/slide963.xml" ContentType="application/vnd.openxmlformats-officedocument.presentationml.slide+xml"/>
  <Override PartName="/ppt/slides/slide964.xml" ContentType="application/vnd.openxmlformats-officedocument.presentationml.slide+xml"/>
  <Override PartName="/ppt/slides/slide965.xml" ContentType="application/vnd.openxmlformats-officedocument.presentationml.slide+xml"/>
  <Override PartName="/ppt/slides/slide966.xml" ContentType="application/vnd.openxmlformats-officedocument.presentationml.slide+xml"/>
  <Override PartName="/ppt/slides/slide967.xml" ContentType="application/vnd.openxmlformats-officedocument.presentationml.slide+xml"/>
  <Override PartName="/ppt/slides/slide968.xml" ContentType="application/vnd.openxmlformats-officedocument.presentationml.slide+xml"/>
  <Override PartName="/ppt/slides/slide969.xml" ContentType="application/vnd.openxmlformats-officedocument.presentationml.slide+xml"/>
  <Override PartName="/ppt/slides/slide970.xml" ContentType="application/vnd.openxmlformats-officedocument.presentationml.slide+xml"/>
  <Override PartName="/ppt/slides/slide971.xml" ContentType="application/vnd.openxmlformats-officedocument.presentationml.slide+xml"/>
  <Override PartName="/ppt/slides/slide972.xml" ContentType="application/vnd.openxmlformats-officedocument.presentationml.slide+xml"/>
  <Override PartName="/ppt/slides/slide973.xml" ContentType="application/vnd.openxmlformats-officedocument.presentationml.slide+xml"/>
  <Override PartName="/ppt/slides/slide974.xml" ContentType="application/vnd.openxmlformats-officedocument.presentationml.slide+xml"/>
  <Override PartName="/ppt/slides/slide975.xml" ContentType="application/vnd.openxmlformats-officedocument.presentationml.slide+xml"/>
  <Override PartName="/ppt/slides/slide976.xml" ContentType="application/vnd.openxmlformats-officedocument.presentationml.slide+xml"/>
  <Override PartName="/ppt/slides/slide977.xml" ContentType="application/vnd.openxmlformats-officedocument.presentationml.slide+xml"/>
  <Override PartName="/ppt/slides/slide978.xml" ContentType="application/vnd.openxmlformats-officedocument.presentationml.slide+xml"/>
  <Override PartName="/ppt/slides/slide979.xml" ContentType="application/vnd.openxmlformats-officedocument.presentationml.slide+xml"/>
  <Override PartName="/ppt/slides/slide980.xml" ContentType="application/vnd.openxmlformats-officedocument.presentationml.slide+xml"/>
  <Override PartName="/ppt/slides/slide981.xml" ContentType="application/vnd.openxmlformats-officedocument.presentationml.slide+xml"/>
  <Override PartName="/ppt/slides/slide982.xml" ContentType="application/vnd.openxmlformats-officedocument.presentationml.slide+xml"/>
  <Override PartName="/ppt/slides/slide983.xml" ContentType="application/vnd.openxmlformats-officedocument.presentationml.slide+xml"/>
  <Override PartName="/ppt/slides/slide984.xml" ContentType="application/vnd.openxmlformats-officedocument.presentationml.slide+xml"/>
  <Override PartName="/ppt/slides/slide985.xml" ContentType="application/vnd.openxmlformats-officedocument.presentationml.slide+xml"/>
  <Override PartName="/ppt/slides/slide986.xml" ContentType="application/vnd.openxmlformats-officedocument.presentationml.slide+xml"/>
  <Override PartName="/ppt/slides/slide987.xml" ContentType="application/vnd.openxmlformats-officedocument.presentationml.slide+xml"/>
  <Override PartName="/ppt/slides/slide988.xml" ContentType="application/vnd.openxmlformats-officedocument.presentationml.slide+xml"/>
  <Override PartName="/ppt/slides/slide989.xml" ContentType="application/vnd.openxmlformats-officedocument.presentationml.slide+xml"/>
  <Override PartName="/ppt/slides/slide990.xml" ContentType="application/vnd.openxmlformats-officedocument.presentationml.slide+xml"/>
  <Override PartName="/ppt/slides/slide991.xml" ContentType="application/vnd.openxmlformats-officedocument.presentationml.slide+xml"/>
  <Override PartName="/ppt/slides/slide992.xml" ContentType="application/vnd.openxmlformats-officedocument.presentationml.slide+xml"/>
  <Override PartName="/ppt/slides/slide993.xml" ContentType="application/vnd.openxmlformats-officedocument.presentationml.slide+xml"/>
  <Override PartName="/ppt/slides/slide994.xml" ContentType="application/vnd.openxmlformats-officedocument.presentationml.slide+xml"/>
  <Override PartName="/ppt/slides/slide995.xml" ContentType="application/vnd.openxmlformats-officedocument.presentationml.slide+xml"/>
  <Override PartName="/ppt/slides/slide996.xml" ContentType="application/vnd.openxmlformats-officedocument.presentationml.slide+xml"/>
  <Override PartName="/ppt/slides/slide997.xml" ContentType="application/vnd.openxmlformats-officedocument.presentationml.slide+xml"/>
  <Override PartName="/ppt/slides/slide998.xml" ContentType="application/vnd.openxmlformats-officedocument.presentationml.slide+xml"/>
  <Override PartName="/ppt/slides/slide999.xml" ContentType="application/vnd.openxmlformats-officedocument.presentationml.slide+xml"/>
  <Override PartName="/ppt/slides/slide1000.xml" ContentType="application/vnd.openxmlformats-officedocument.presentationml.slide+xml"/>
  <Override PartName="/ppt/slides/slide1001.xml" ContentType="application/vnd.openxmlformats-officedocument.presentationml.slide+xml"/>
  <Override PartName="/ppt/slides/slide1002.xml" ContentType="application/vnd.openxmlformats-officedocument.presentationml.slide+xml"/>
  <Override PartName="/ppt/slides/slide1003.xml" ContentType="application/vnd.openxmlformats-officedocument.presentationml.slide+xml"/>
  <Override PartName="/ppt/slides/slide1004.xml" ContentType="application/vnd.openxmlformats-officedocument.presentationml.slide+xml"/>
  <Override PartName="/ppt/slides/slide1005.xml" ContentType="application/vnd.openxmlformats-officedocument.presentationml.slide+xml"/>
  <Override PartName="/ppt/slides/slide1006.xml" ContentType="application/vnd.openxmlformats-officedocument.presentationml.slide+xml"/>
  <Override PartName="/ppt/slides/slide1007.xml" ContentType="application/vnd.openxmlformats-officedocument.presentationml.slide+xml"/>
  <Override PartName="/ppt/slides/slide1008.xml" ContentType="application/vnd.openxmlformats-officedocument.presentationml.slide+xml"/>
  <Override PartName="/ppt/slides/slide1009.xml" ContentType="application/vnd.openxmlformats-officedocument.presentationml.slide+xml"/>
  <Override PartName="/ppt/slides/slide1010.xml" ContentType="application/vnd.openxmlformats-officedocument.presentationml.slide+xml"/>
  <Override PartName="/ppt/slides/slide1011.xml" ContentType="application/vnd.openxmlformats-officedocument.presentationml.slide+xml"/>
  <Override PartName="/ppt/slides/slide1012.xml" ContentType="application/vnd.openxmlformats-officedocument.presentationml.slide+xml"/>
  <Override PartName="/ppt/slides/slide1013.xml" ContentType="application/vnd.openxmlformats-officedocument.presentationml.slide+xml"/>
  <Override PartName="/ppt/slides/slide1014.xml" ContentType="application/vnd.openxmlformats-officedocument.presentationml.slide+xml"/>
  <Override PartName="/ppt/slides/slide1015.xml" ContentType="application/vnd.openxmlformats-officedocument.presentationml.slide+xml"/>
  <Override PartName="/ppt/slides/slide1016.xml" ContentType="application/vnd.openxmlformats-officedocument.presentationml.slide+xml"/>
  <Override PartName="/ppt/slides/slide1017.xml" ContentType="application/vnd.openxmlformats-officedocument.presentationml.slide+xml"/>
  <Override PartName="/ppt/slides/slide1018.xml" ContentType="application/vnd.openxmlformats-officedocument.presentationml.slide+xml"/>
  <Override PartName="/ppt/slides/slide1019.xml" ContentType="application/vnd.openxmlformats-officedocument.presentationml.slide+xml"/>
  <Override PartName="/ppt/slides/slide1020.xml" ContentType="application/vnd.openxmlformats-officedocument.presentationml.slide+xml"/>
  <Override PartName="/ppt/slides/slide1021.xml" ContentType="application/vnd.openxmlformats-officedocument.presentationml.slide+xml"/>
  <Override PartName="/ppt/slides/slide1022.xml" ContentType="application/vnd.openxmlformats-officedocument.presentationml.slide+xml"/>
  <Override PartName="/ppt/slides/slide1023.xml" ContentType="application/vnd.openxmlformats-officedocument.presentationml.slide+xml"/>
  <Override PartName="/ppt/slides/slide1024.xml" ContentType="application/vnd.openxmlformats-officedocument.presentationml.slide+xml"/>
  <Override PartName="/ppt/slides/slide1025.xml" ContentType="application/vnd.openxmlformats-officedocument.presentationml.slide+xml"/>
  <Override PartName="/ppt/slides/slide1026.xml" ContentType="application/vnd.openxmlformats-officedocument.presentationml.slide+xml"/>
  <Override PartName="/ppt/slides/slide1027.xml" ContentType="application/vnd.openxmlformats-officedocument.presentationml.slide+xml"/>
  <Override PartName="/ppt/slides/slide1028.xml" ContentType="application/vnd.openxmlformats-officedocument.presentationml.slide+xml"/>
  <Override PartName="/ppt/slides/slide1029.xml" ContentType="application/vnd.openxmlformats-officedocument.presentationml.slide+xml"/>
  <Override PartName="/ppt/slides/slide1030.xml" ContentType="application/vnd.openxmlformats-officedocument.presentationml.slide+xml"/>
  <Override PartName="/ppt/slides/slide1031.xml" ContentType="application/vnd.openxmlformats-officedocument.presentationml.slide+xml"/>
  <Override PartName="/ppt/slides/slide1032.xml" ContentType="application/vnd.openxmlformats-officedocument.presentationml.slide+xml"/>
  <Override PartName="/ppt/slides/slide1033.xml" ContentType="application/vnd.openxmlformats-officedocument.presentationml.slide+xml"/>
  <Override PartName="/ppt/slides/slide1034.xml" ContentType="application/vnd.openxmlformats-officedocument.presentationml.slide+xml"/>
  <Override PartName="/ppt/slides/slide1035.xml" ContentType="application/vnd.openxmlformats-officedocument.presentationml.slide+xml"/>
  <Override PartName="/ppt/slides/slide1036.xml" ContentType="application/vnd.openxmlformats-officedocument.presentationml.slide+xml"/>
  <Override PartName="/ppt/slides/slide1037.xml" ContentType="application/vnd.openxmlformats-officedocument.presentationml.slide+xml"/>
  <Override PartName="/ppt/slides/slide1038.xml" ContentType="application/vnd.openxmlformats-officedocument.presentationml.slide+xml"/>
  <Override PartName="/ppt/slides/slide1039.xml" ContentType="application/vnd.openxmlformats-officedocument.presentationml.slide+xml"/>
  <Override PartName="/ppt/slides/slide1040.xml" ContentType="application/vnd.openxmlformats-officedocument.presentationml.slide+xml"/>
  <Override PartName="/ppt/slides/slide1041.xml" ContentType="application/vnd.openxmlformats-officedocument.presentationml.slide+xml"/>
  <Override PartName="/ppt/slides/slide1042.xml" ContentType="application/vnd.openxmlformats-officedocument.presentationml.slide+xml"/>
  <Override PartName="/ppt/slides/slide1043.xml" ContentType="application/vnd.openxmlformats-officedocument.presentationml.slide+xml"/>
  <Override PartName="/ppt/slides/slide1044.xml" ContentType="application/vnd.openxmlformats-officedocument.presentationml.slide+xml"/>
  <Override PartName="/ppt/slides/slide1045.xml" ContentType="application/vnd.openxmlformats-officedocument.presentationml.slide+xml"/>
  <Override PartName="/ppt/slides/slide1046.xml" ContentType="application/vnd.openxmlformats-officedocument.presentationml.slide+xml"/>
  <Override PartName="/ppt/slides/slide1047.xml" ContentType="application/vnd.openxmlformats-officedocument.presentationml.slide+xml"/>
  <Override PartName="/ppt/slides/slide1048.xml" ContentType="application/vnd.openxmlformats-officedocument.presentationml.slide+xml"/>
  <Override PartName="/ppt/slides/slide1049.xml" ContentType="application/vnd.openxmlformats-officedocument.presentationml.slide+xml"/>
  <Override PartName="/ppt/slides/slide1050.xml" ContentType="application/vnd.openxmlformats-officedocument.presentationml.slide+xml"/>
  <Override PartName="/ppt/slides/slide1051.xml" ContentType="application/vnd.openxmlformats-officedocument.presentationml.slide+xml"/>
  <Override PartName="/ppt/slides/slide1052.xml" ContentType="application/vnd.openxmlformats-officedocument.presentationml.slide+xml"/>
  <Override PartName="/ppt/slides/slide1053.xml" ContentType="application/vnd.openxmlformats-officedocument.presentationml.slide+xml"/>
  <Override PartName="/ppt/slides/slide1054.xml" ContentType="application/vnd.openxmlformats-officedocument.presentationml.slide+xml"/>
  <Override PartName="/ppt/slides/slide1055.xml" ContentType="application/vnd.openxmlformats-officedocument.presentationml.slide+xml"/>
  <Override PartName="/ppt/slides/slide1056.xml" ContentType="application/vnd.openxmlformats-officedocument.presentationml.slide+xml"/>
  <Override PartName="/ppt/slides/slide1057.xml" ContentType="application/vnd.openxmlformats-officedocument.presentationml.slide+xml"/>
  <Override PartName="/ppt/slides/slide1058.xml" ContentType="application/vnd.openxmlformats-officedocument.presentationml.slide+xml"/>
  <Override PartName="/ppt/slides/slide1059.xml" ContentType="application/vnd.openxmlformats-officedocument.presentationml.slide+xml"/>
  <Override PartName="/ppt/slides/slide1060.xml" ContentType="application/vnd.openxmlformats-officedocument.presentationml.slide+xml"/>
  <Override PartName="/ppt/slides/slide1061.xml" ContentType="application/vnd.openxmlformats-officedocument.presentationml.slide+xml"/>
  <Override PartName="/ppt/slides/slide1062.xml" ContentType="application/vnd.openxmlformats-officedocument.presentationml.slide+xml"/>
  <Override PartName="/ppt/slides/slide1063.xml" ContentType="application/vnd.openxmlformats-officedocument.presentationml.slide+xml"/>
  <Override PartName="/ppt/slides/slide1064.xml" ContentType="application/vnd.openxmlformats-officedocument.presentationml.slide+xml"/>
  <Override PartName="/ppt/slides/slide1065.xml" ContentType="application/vnd.openxmlformats-officedocument.presentationml.slide+xml"/>
  <Override PartName="/ppt/slides/slide1066.xml" ContentType="application/vnd.openxmlformats-officedocument.presentationml.slide+xml"/>
  <Override PartName="/ppt/slides/slide1067.xml" ContentType="application/vnd.openxmlformats-officedocument.presentationml.slide+xml"/>
  <Override PartName="/ppt/slides/slide1068.xml" ContentType="application/vnd.openxmlformats-officedocument.presentationml.slide+xml"/>
  <Override PartName="/ppt/slides/slide1069.xml" ContentType="application/vnd.openxmlformats-officedocument.presentationml.slide+xml"/>
  <Override PartName="/ppt/slides/slide1070.xml" ContentType="application/vnd.openxmlformats-officedocument.presentationml.slide+xml"/>
  <Override PartName="/ppt/slides/slide1071.xml" ContentType="application/vnd.openxmlformats-officedocument.presentationml.slide+xml"/>
  <Override PartName="/ppt/slides/slide1072.xml" ContentType="application/vnd.openxmlformats-officedocument.presentationml.slide+xml"/>
  <Override PartName="/ppt/slides/slide1073.xml" ContentType="application/vnd.openxmlformats-officedocument.presentationml.slide+xml"/>
  <Override PartName="/ppt/slides/slide1074.xml" ContentType="application/vnd.openxmlformats-officedocument.presentationml.slide+xml"/>
  <Override PartName="/ppt/slides/slide1075.xml" ContentType="application/vnd.openxmlformats-officedocument.presentationml.slide+xml"/>
  <Override PartName="/ppt/slides/slide1076.xml" ContentType="application/vnd.openxmlformats-officedocument.presentationml.slide+xml"/>
  <Override PartName="/ppt/slides/slide1077.xml" ContentType="application/vnd.openxmlformats-officedocument.presentationml.slide+xml"/>
  <Override PartName="/ppt/slides/slide1078.xml" ContentType="application/vnd.openxmlformats-officedocument.presentationml.slide+xml"/>
  <Override PartName="/ppt/slides/slide1079.xml" ContentType="application/vnd.openxmlformats-officedocument.presentationml.slide+xml"/>
  <Override PartName="/ppt/slides/slide1080.xml" ContentType="application/vnd.openxmlformats-officedocument.presentationml.slide+xml"/>
  <Override PartName="/ppt/slides/slide1081.xml" ContentType="application/vnd.openxmlformats-officedocument.presentationml.slide+xml"/>
  <Override PartName="/ppt/slides/slide1082.xml" ContentType="application/vnd.openxmlformats-officedocument.presentationml.slide+xml"/>
  <Override PartName="/ppt/slides/slide1083.xml" ContentType="application/vnd.openxmlformats-officedocument.presentationml.slide+xml"/>
  <Override PartName="/ppt/slides/slide1084.xml" ContentType="application/vnd.openxmlformats-officedocument.presentationml.slide+xml"/>
  <Override PartName="/ppt/slides/slide1085.xml" ContentType="application/vnd.openxmlformats-officedocument.presentationml.slide+xml"/>
  <Override PartName="/ppt/slides/slide1086.xml" ContentType="application/vnd.openxmlformats-officedocument.presentationml.slide+xml"/>
  <Override PartName="/ppt/slides/slide1087.xml" ContentType="application/vnd.openxmlformats-officedocument.presentationml.slide+xml"/>
  <Override PartName="/ppt/slides/slide1088.xml" ContentType="application/vnd.openxmlformats-officedocument.presentationml.slide+xml"/>
  <Override PartName="/ppt/slides/slide1089.xml" ContentType="application/vnd.openxmlformats-officedocument.presentationml.slide+xml"/>
  <Override PartName="/ppt/slides/slide1090.xml" ContentType="application/vnd.openxmlformats-officedocument.presentationml.slide+xml"/>
  <Override PartName="/ppt/slides/slide1091.xml" ContentType="application/vnd.openxmlformats-officedocument.presentationml.slide+xml"/>
  <Override PartName="/ppt/slides/slide1092.xml" ContentType="application/vnd.openxmlformats-officedocument.presentationml.slide+xml"/>
  <Override PartName="/ppt/slides/slide1093.xml" ContentType="application/vnd.openxmlformats-officedocument.presentationml.slide+xml"/>
  <Override PartName="/ppt/slides/slide1094.xml" ContentType="application/vnd.openxmlformats-officedocument.presentationml.slide+xml"/>
  <Override PartName="/ppt/slides/slide1095.xml" ContentType="application/vnd.openxmlformats-officedocument.presentationml.slide+xml"/>
  <Override PartName="/ppt/slides/slide1096.xml" ContentType="application/vnd.openxmlformats-officedocument.presentationml.slide+xml"/>
  <Override PartName="/ppt/slides/slide1097.xml" ContentType="application/vnd.openxmlformats-officedocument.presentationml.slide+xml"/>
  <Override PartName="/ppt/slides/slide1098.xml" ContentType="application/vnd.openxmlformats-officedocument.presentationml.slide+xml"/>
  <Override PartName="/ppt/slides/slide1099.xml" ContentType="application/vnd.openxmlformats-officedocument.presentationml.slide+xml"/>
  <Override PartName="/ppt/slides/slide1100.xml" ContentType="application/vnd.openxmlformats-officedocument.presentationml.slide+xml"/>
  <Override PartName="/ppt/slides/slide1101.xml" ContentType="application/vnd.openxmlformats-officedocument.presentationml.slide+xml"/>
  <Override PartName="/ppt/slides/slide1102.xml" ContentType="application/vnd.openxmlformats-officedocument.presentationml.slide+xml"/>
  <Override PartName="/ppt/slides/slide1103.xml" ContentType="application/vnd.openxmlformats-officedocument.presentationml.slide+xml"/>
  <Override PartName="/ppt/slides/slide1104.xml" ContentType="application/vnd.openxmlformats-officedocument.presentationml.slide+xml"/>
  <Override PartName="/ppt/slides/slide1105.xml" ContentType="application/vnd.openxmlformats-officedocument.presentationml.slide+xml"/>
  <Override PartName="/ppt/slides/slide1106.xml" ContentType="application/vnd.openxmlformats-officedocument.presentationml.slide+xml"/>
  <Override PartName="/ppt/slides/slide1107.xml" ContentType="application/vnd.openxmlformats-officedocument.presentationml.slide+xml"/>
  <Override PartName="/ppt/slides/slide1108.xml" ContentType="application/vnd.openxmlformats-officedocument.presentationml.slide+xml"/>
  <Override PartName="/ppt/slides/slide1109.xml" ContentType="application/vnd.openxmlformats-officedocument.presentationml.slide+xml"/>
  <Override PartName="/ppt/slides/slide1110.xml" ContentType="application/vnd.openxmlformats-officedocument.presentationml.slide+xml"/>
  <Override PartName="/ppt/slides/slide1111.xml" ContentType="application/vnd.openxmlformats-officedocument.presentationml.slide+xml"/>
  <Override PartName="/ppt/slides/slide1112.xml" ContentType="application/vnd.openxmlformats-officedocument.presentationml.slide+xml"/>
  <Override PartName="/ppt/slides/slide1113.xml" ContentType="application/vnd.openxmlformats-officedocument.presentationml.slide+xml"/>
  <Override PartName="/ppt/slides/slide1114.xml" ContentType="application/vnd.openxmlformats-officedocument.presentationml.slide+xml"/>
  <Override PartName="/ppt/slides/slide1115.xml" ContentType="application/vnd.openxmlformats-officedocument.presentationml.slide+xml"/>
  <Override PartName="/ppt/slides/slide1116.xml" ContentType="application/vnd.openxmlformats-officedocument.presentationml.slide+xml"/>
  <Override PartName="/ppt/slides/slide1117.xml" ContentType="application/vnd.openxmlformats-officedocument.presentationml.slide+xml"/>
  <Override PartName="/ppt/slides/slide1118.xml" ContentType="application/vnd.openxmlformats-officedocument.presentationml.slide+xml"/>
  <Override PartName="/ppt/slides/slide1119.xml" ContentType="application/vnd.openxmlformats-officedocument.presentationml.slide+xml"/>
  <Override PartName="/ppt/slides/slide1120.xml" ContentType="application/vnd.openxmlformats-officedocument.presentationml.slide+xml"/>
  <Override PartName="/ppt/slides/slide1121.xml" ContentType="application/vnd.openxmlformats-officedocument.presentationml.slide+xml"/>
  <Override PartName="/ppt/slides/slide1122.xml" ContentType="application/vnd.openxmlformats-officedocument.presentationml.slide+xml"/>
  <Override PartName="/ppt/slides/slide1123.xml" ContentType="application/vnd.openxmlformats-officedocument.presentationml.slide+xml"/>
  <Override PartName="/ppt/slides/slide1124.xml" ContentType="application/vnd.openxmlformats-officedocument.presentationml.slide+xml"/>
  <Override PartName="/ppt/slides/slide1125.xml" ContentType="application/vnd.openxmlformats-officedocument.presentationml.slide+xml"/>
  <Override PartName="/ppt/slides/slide1126.xml" ContentType="application/vnd.openxmlformats-officedocument.presentationml.slide+xml"/>
  <Override PartName="/ppt/slides/slide1127.xml" ContentType="application/vnd.openxmlformats-officedocument.presentationml.slide+xml"/>
  <Override PartName="/ppt/slides/slide1128.xml" ContentType="application/vnd.openxmlformats-officedocument.presentationml.slide+xml"/>
  <Override PartName="/ppt/slides/slide1129.xml" ContentType="application/vnd.openxmlformats-officedocument.presentationml.slide+xml"/>
  <Override PartName="/ppt/slides/slide1130.xml" ContentType="application/vnd.openxmlformats-officedocument.presentationml.slide+xml"/>
  <Override PartName="/ppt/slides/slide1131.xml" ContentType="application/vnd.openxmlformats-officedocument.presentationml.slide+xml"/>
  <Override PartName="/ppt/slides/slide1132.xml" ContentType="application/vnd.openxmlformats-officedocument.presentationml.slide+xml"/>
  <Override PartName="/ppt/slides/slide1133.xml" ContentType="application/vnd.openxmlformats-officedocument.presentationml.slide+xml"/>
  <Override PartName="/ppt/slides/slide1134.xml" ContentType="application/vnd.openxmlformats-officedocument.presentationml.slide+xml"/>
  <Override PartName="/ppt/slides/slide1135.xml" ContentType="application/vnd.openxmlformats-officedocument.presentationml.slide+xml"/>
  <Override PartName="/ppt/slides/slide1136.xml" ContentType="application/vnd.openxmlformats-officedocument.presentationml.slide+xml"/>
  <Override PartName="/ppt/slides/slide1137.xml" ContentType="application/vnd.openxmlformats-officedocument.presentationml.slide+xml"/>
  <Override PartName="/ppt/slides/slide1138.xml" ContentType="application/vnd.openxmlformats-officedocument.presentationml.slide+xml"/>
  <Override PartName="/ppt/slides/slide1139.xml" ContentType="application/vnd.openxmlformats-officedocument.presentationml.slide+xml"/>
  <Override PartName="/ppt/slides/slide1140.xml" ContentType="application/vnd.openxmlformats-officedocument.presentationml.slide+xml"/>
  <Override PartName="/ppt/slides/slide1141.xml" ContentType="application/vnd.openxmlformats-officedocument.presentationml.slide+xml"/>
  <Override PartName="/ppt/slides/slide1142.xml" ContentType="application/vnd.openxmlformats-officedocument.presentationml.slide+xml"/>
  <Override PartName="/ppt/slides/slide1143.xml" ContentType="application/vnd.openxmlformats-officedocument.presentationml.slide+xml"/>
  <Override PartName="/ppt/slides/slide1144.xml" ContentType="application/vnd.openxmlformats-officedocument.presentationml.slide+xml"/>
  <Override PartName="/ppt/slides/slide1145.xml" ContentType="application/vnd.openxmlformats-officedocument.presentationml.slide+xml"/>
  <Override PartName="/ppt/slides/slide1146.xml" ContentType="application/vnd.openxmlformats-officedocument.presentationml.slide+xml"/>
  <Override PartName="/ppt/slides/slide1147.xml" ContentType="application/vnd.openxmlformats-officedocument.presentationml.slide+xml"/>
  <Override PartName="/ppt/slides/slide1148.xml" ContentType="application/vnd.openxmlformats-officedocument.presentationml.slide+xml"/>
  <Override PartName="/ppt/slides/slide1149.xml" ContentType="application/vnd.openxmlformats-officedocument.presentationml.slide+xml"/>
  <Override PartName="/ppt/slides/slide1150.xml" ContentType="application/vnd.openxmlformats-officedocument.presentationml.slide+xml"/>
  <Override PartName="/ppt/slides/slide1151.xml" ContentType="application/vnd.openxmlformats-officedocument.presentationml.slide+xml"/>
  <Override PartName="/ppt/slides/slide1152.xml" ContentType="application/vnd.openxmlformats-officedocument.presentationml.slide+xml"/>
  <Override PartName="/ppt/slides/slide1153.xml" ContentType="application/vnd.openxmlformats-officedocument.presentationml.slide+xml"/>
  <Override PartName="/ppt/slides/slide1154.xml" ContentType="application/vnd.openxmlformats-officedocument.presentationml.slide+xml"/>
  <Override PartName="/ppt/slides/slide1155.xml" ContentType="application/vnd.openxmlformats-officedocument.presentationml.slide+xml"/>
  <Override PartName="/ppt/slides/slide1156.xml" ContentType="application/vnd.openxmlformats-officedocument.presentationml.slide+xml"/>
  <Override PartName="/ppt/slides/slide1157.xml" ContentType="application/vnd.openxmlformats-officedocument.presentationml.slide+xml"/>
  <Override PartName="/ppt/slides/slide1158.xml" ContentType="application/vnd.openxmlformats-officedocument.presentationml.slide+xml"/>
  <Override PartName="/ppt/slides/slide1159.xml" ContentType="application/vnd.openxmlformats-officedocument.presentationml.slide+xml"/>
  <Override PartName="/ppt/slides/slide1160.xml" ContentType="application/vnd.openxmlformats-officedocument.presentationml.slide+xml"/>
  <Override PartName="/ppt/slides/slide1161.xml" ContentType="application/vnd.openxmlformats-officedocument.presentationml.slide+xml"/>
  <Override PartName="/ppt/slides/slide1162.xml" ContentType="application/vnd.openxmlformats-officedocument.presentationml.slide+xml"/>
  <Override PartName="/ppt/slides/slide1163.xml" ContentType="application/vnd.openxmlformats-officedocument.presentationml.slide+xml"/>
  <Override PartName="/ppt/slides/slide1164.xml" ContentType="application/vnd.openxmlformats-officedocument.presentationml.slide+xml"/>
  <Override PartName="/ppt/slides/slide1165.xml" ContentType="application/vnd.openxmlformats-officedocument.presentationml.slide+xml"/>
  <Override PartName="/ppt/slides/slide1166.xml" ContentType="application/vnd.openxmlformats-officedocument.presentationml.slide+xml"/>
  <Override PartName="/ppt/slides/slide1167.xml" ContentType="application/vnd.openxmlformats-officedocument.presentationml.slide+xml"/>
  <Override PartName="/ppt/slides/slide1168.xml" ContentType="application/vnd.openxmlformats-officedocument.presentationml.slide+xml"/>
  <Override PartName="/ppt/slides/slide1169.xml" ContentType="application/vnd.openxmlformats-officedocument.presentationml.slide+xml"/>
  <Override PartName="/ppt/slides/slide1170.xml" ContentType="application/vnd.openxmlformats-officedocument.presentationml.slide+xml"/>
  <Override PartName="/ppt/slides/slide1171.xml" ContentType="application/vnd.openxmlformats-officedocument.presentationml.slide+xml"/>
  <Override PartName="/ppt/slides/slide1172.xml" ContentType="application/vnd.openxmlformats-officedocument.presentationml.slide+xml"/>
  <Override PartName="/ppt/slides/slide1173.xml" ContentType="application/vnd.openxmlformats-officedocument.presentationml.slide+xml"/>
  <Override PartName="/ppt/slides/slide1174.xml" ContentType="application/vnd.openxmlformats-officedocument.presentationml.slide+xml"/>
  <Override PartName="/ppt/slides/slide1175.xml" ContentType="application/vnd.openxmlformats-officedocument.presentationml.slide+xml"/>
  <Override PartName="/ppt/slides/slide1176.xml" ContentType="application/vnd.openxmlformats-officedocument.presentationml.slide+xml"/>
  <Override PartName="/ppt/slides/slide1177.xml" ContentType="application/vnd.openxmlformats-officedocument.presentationml.slide+xml"/>
  <Override PartName="/ppt/slides/slide1178.xml" ContentType="application/vnd.openxmlformats-officedocument.presentationml.slide+xml"/>
  <Override PartName="/ppt/slides/slide1179.xml" ContentType="application/vnd.openxmlformats-officedocument.presentationml.slide+xml"/>
  <Override PartName="/ppt/slides/slide1180.xml" ContentType="application/vnd.openxmlformats-officedocument.presentationml.slide+xml"/>
  <Override PartName="/ppt/slides/slide1181.xml" ContentType="application/vnd.openxmlformats-officedocument.presentationml.slide+xml"/>
  <Override PartName="/ppt/slides/slide1182.xml" ContentType="application/vnd.openxmlformats-officedocument.presentationml.slide+xml"/>
  <Override PartName="/ppt/slides/slide1183.xml" ContentType="application/vnd.openxmlformats-officedocument.presentationml.slide+xml"/>
  <Override PartName="/ppt/slides/slide1184.xml" ContentType="application/vnd.openxmlformats-officedocument.presentationml.slide+xml"/>
  <Override PartName="/ppt/slides/slide1185.xml" ContentType="application/vnd.openxmlformats-officedocument.presentationml.slide+xml"/>
  <Override PartName="/ppt/slides/slide1186.xml" ContentType="application/vnd.openxmlformats-officedocument.presentationml.slide+xml"/>
  <Override PartName="/ppt/slides/slide1187.xml" ContentType="application/vnd.openxmlformats-officedocument.presentationml.slide+xml"/>
  <Override PartName="/ppt/slides/slide1188.xml" ContentType="application/vnd.openxmlformats-officedocument.presentationml.slide+xml"/>
  <Override PartName="/ppt/slides/slide1189.xml" ContentType="application/vnd.openxmlformats-officedocument.presentationml.slide+xml"/>
  <Override PartName="/ppt/slides/slide1190.xml" ContentType="application/vnd.openxmlformats-officedocument.presentationml.slide+xml"/>
  <Override PartName="/ppt/slides/slide1191.xml" ContentType="application/vnd.openxmlformats-officedocument.presentationml.slide+xml"/>
  <Override PartName="/ppt/slides/slide1192.xml" ContentType="application/vnd.openxmlformats-officedocument.presentationml.slide+xml"/>
  <Override PartName="/ppt/slides/slide1193.xml" ContentType="application/vnd.openxmlformats-officedocument.presentationml.slide+xml"/>
  <Override PartName="/ppt/slides/slide1194.xml" ContentType="application/vnd.openxmlformats-officedocument.presentationml.slide+xml"/>
  <Override PartName="/ppt/slides/slide1195.xml" ContentType="application/vnd.openxmlformats-officedocument.presentationml.slide+xml"/>
  <Override PartName="/ppt/slides/slide1196.xml" ContentType="application/vnd.openxmlformats-officedocument.presentationml.slide+xml"/>
  <Override PartName="/ppt/slides/slide1197.xml" ContentType="application/vnd.openxmlformats-officedocument.presentationml.slide+xml"/>
  <Override PartName="/ppt/slides/slide1198.xml" ContentType="application/vnd.openxmlformats-officedocument.presentationml.slide+xml"/>
  <Override PartName="/ppt/slides/slide1199.xml" ContentType="application/vnd.openxmlformats-officedocument.presentationml.slide+xml"/>
  <Override PartName="/ppt/slides/slide1200.xml" ContentType="application/vnd.openxmlformats-officedocument.presentationml.slide+xml"/>
  <Override PartName="/ppt/slides/slide1201.xml" ContentType="application/vnd.openxmlformats-officedocument.presentationml.slide+xml"/>
  <Override PartName="/ppt/slides/slide1202.xml" ContentType="application/vnd.openxmlformats-officedocument.presentationml.slide+xml"/>
  <Override PartName="/ppt/slides/slide1203.xml" ContentType="application/vnd.openxmlformats-officedocument.presentationml.slide+xml"/>
  <Override PartName="/ppt/slides/slide1204.xml" ContentType="application/vnd.openxmlformats-officedocument.presentationml.slide+xml"/>
  <Override PartName="/ppt/slides/slide1205.xml" ContentType="application/vnd.openxmlformats-officedocument.presentationml.slide+xml"/>
  <Override PartName="/ppt/slides/slide1206.xml" ContentType="application/vnd.openxmlformats-officedocument.presentationml.slide+xml"/>
  <Override PartName="/ppt/slides/slide1207.xml" ContentType="application/vnd.openxmlformats-officedocument.presentationml.slide+xml"/>
  <Override PartName="/ppt/slides/slide1208.xml" ContentType="application/vnd.openxmlformats-officedocument.presentationml.slide+xml"/>
  <Override PartName="/ppt/slides/slide1209.xml" ContentType="application/vnd.openxmlformats-officedocument.presentationml.slide+xml"/>
  <Override PartName="/ppt/slides/slide1210.xml" ContentType="application/vnd.openxmlformats-officedocument.presentationml.slide+xml"/>
  <Override PartName="/ppt/slides/slide1211.xml" ContentType="application/vnd.openxmlformats-officedocument.presentationml.slide+xml"/>
  <Override PartName="/ppt/slides/slide1212.xml" ContentType="application/vnd.openxmlformats-officedocument.presentationml.slide+xml"/>
  <Override PartName="/ppt/slides/slide1213.xml" ContentType="application/vnd.openxmlformats-officedocument.presentationml.slide+xml"/>
  <Override PartName="/ppt/slides/slide1214.xml" ContentType="application/vnd.openxmlformats-officedocument.presentationml.slide+xml"/>
  <Override PartName="/ppt/slides/slide1215.xml" ContentType="application/vnd.openxmlformats-officedocument.presentationml.slide+xml"/>
  <Override PartName="/ppt/slides/slide1216.xml" ContentType="application/vnd.openxmlformats-officedocument.presentationml.slide+xml"/>
  <Override PartName="/ppt/slides/slide1217.xml" ContentType="application/vnd.openxmlformats-officedocument.presentationml.slide+xml"/>
  <Override PartName="/ppt/slides/slide1218.xml" ContentType="application/vnd.openxmlformats-officedocument.presentationml.slide+xml"/>
  <Override PartName="/ppt/slides/slide1219.xml" ContentType="application/vnd.openxmlformats-officedocument.presentationml.slide+xml"/>
  <Override PartName="/ppt/slides/slide1220.xml" ContentType="application/vnd.openxmlformats-officedocument.presentationml.slide+xml"/>
  <Override PartName="/ppt/slides/slide1221.xml" ContentType="application/vnd.openxmlformats-officedocument.presentationml.slide+xml"/>
  <Override PartName="/ppt/slides/slide1222.xml" ContentType="application/vnd.openxmlformats-officedocument.presentationml.slide+xml"/>
  <Override PartName="/ppt/slides/slide1223.xml" ContentType="application/vnd.openxmlformats-officedocument.presentationml.slide+xml"/>
  <Override PartName="/ppt/slides/slide1224.xml" ContentType="application/vnd.openxmlformats-officedocument.presentationml.slide+xml"/>
  <Override PartName="/ppt/slides/slide1225.xml" ContentType="application/vnd.openxmlformats-officedocument.presentationml.slide+xml"/>
  <Override PartName="/ppt/slides/slide1226.xml" ContentType="application/vnd.openxmlformats-officedocument.presentationml.slide+xml"/>
  <Override PartName="/ppt/slides/slide1227.xml" ContentType="application/vnd.openxmlformats-officedocument.presentationml.slide+xml"/>
  <Override PartName="/ppt/slides/slide1228.xml" ContentType="application/vnd.openxmlformats-officedocument.presentationml.slide+xml"/>
  <Override PartName="/ppt/slides/slide1229.xml" ContentType="application/vnd.openxmlformats-officedocument.presentationml.slide+xml"/>
  <Override PartName="/ppt/slides/slide1230.xml" ContentType="application/vnd.openxmlformats-officedocument.presentationml.slide+xml"/>
  <Override PartName="/ppt/slides/slide1231.xml" ContentType="application/vnd.openxmlformats-officedocument.presentationml.slide+xml"/>
  <Override PartName="/ppt/slides/slide1232.xml" ContentType="application/vnd.openxmlformats-officedocument.presentationml.slide+xml"/>
  <Override PartName="/ppt/slides/slide1233.xml" ContentType="application/vnd.openxmlformats-officedocument.presentationml.slide+xml"/>
  <Override PartName="/ppt/slides/slide1234.xml" ContentType="application/vnd.openxmlformats-officedocument.presentationml.slide+xml"/>
  <Override PartName="/ppt/slides/slide1235.xml" ContentType="application/vnd.openxmlformats-officedocument.presentationml.slide+xml"/>
  <Override PartName="/ppt/slides/slide1236.xml" ContentType="application/vnd.openxmlformats-officedocument.presentationml.slide+xml"/>
  <Override PartName="/ppt/slides/slide1237.xml" ContentType="application/vnd.openxmlformats-officedocument.presentationml.slide+xml"/>
  <Override PartName="/ppt/slides/slide1238.xml" ContentType="application/vnd.openxmlformats-officedocument.presentationml.slide+xml"/>
  <Override PartName="/ppt/slides/slide1239.xml" ContentType="application/vnd.openxmlformats-officedocument.presentationml.slide+xml"/>
  <Override PartName="/ppt/slides/slide1240.xml" ContentType="application/vnd.openxmlformats-officedocument.presentationml.slide+xml"/>
  <Override PartName="/ppt/slides/slide1241.xml" ContentType="application/vnd.openxmlformats-officedocument.presentationml.slide+xml"/>
  <Override PartName="/ppt/slides/slide1242.xml" ContentType="application/vnd.openxmlformats-officedocument.presentationml.slide+xml"/>
  <Override PartName="/ppt/slides/slide1243.xml" ContentType="application/vnd.openxmlformats-officedocument.presentationml.slide+xml"/>
  <Override PartName="/ppt/slides/slide1244.xml" ContentType="application/vnd.openxmlformats-officedocument.presentationml.slide+xml"/>
  <Override PartName="/ppt/slides/slide1245.xml" ContentType="application/vnd.openxmlformats-officedocument.presentationml.slide+xml"/>
  <Override PartName="/ppt/slides/slide1246.xml" ContentType="application/vnd.openxmlformats-officedocument.presentationml.slide+xml"/>
  <Override PartName="/ppt/slides/slide1247.xml" ContentType="application/vnd.openxmlformats-officedocument.presentationml.slide+xml"/>
  <Override PartName="/ppt/slides/slide1248.xml" ContentType="application/vnd.openxmlformats-officedocument.presentationml.slide+xml"/>
  <Override PartName="/ppt/slides/slide1249.xml" ContentType="application/vnd.openxmlformats-officedocument.presentationml.slide+xml"/>
  <Override PartName="/ppt/slides/slide1250.xml" ContentType="application/vnd.openxmlformats-officedocument.presentationml.slide+xml"/>
  <Override PartName="/ppt/slides/slide1251.xml" ContentType="application/vnd.openxmlformats-officedocument.presentationml.slide+xml"/>
  <Override PartName="/ppt/slides/slide1252.xml" ContentType="application/vnd.openxmlformats-officedocument.presentationml.slide+xml"/>
  <Override PartName="/ppt/slides/slide1253.xml" ContentType="application/vnd.openxmlformats-officedocument.presentationml.slide+xml"/>
  <Override PartName="/ppt/slides/slide1254.xml" ContentType="application/vnd.openxmlformats-officedocument.presentationml.slide+xml"/>
  <Override PartName="/ppt/slides/slide1255.xml" ContentType="application/vnd.openxmlformats-officedocument.presentationml.slide+xml"/>
  <Override PartName="/ppt/slides/slide1256.xml" ContentType="application/vnd.openxmlformats-officedocument.presentationml.slide+xml"/>
  <Override PartName="/ppt/slides/slide1257.xml" ContentType="application/vnd.openxmlformats-officedocument.presentationml.slide+xml"/>
  <Override PartName="/ppt/slides/slide1258.xml" ContentType="application/vnd.openxmlformats-officedocument.presentationml.slide+xml"/>
  <Override PartName="/ppt/slides/slide1259.xml" ContentType="application/vnd.openxmlformats-officedocument.presentationml.slide+xml"/>
  <Override PartName="/ppt/slides/slide1260.xml" ContentType="application/vnd.openxmlformats-officedocument.presentationml.slide+xml"/>
  <Override PartName="/ppt/slides/slide1261.xml" ContentType="application/vnd.openxmlformats-officedocument.presentationml.slide+xml"/>
  <Override PartName="/ppt/slides/slide1262.xml" ContentType="application/vnd.openxmlformats-officedocument.presentationml.slide+xml"/>
  <Override PartName="/ppt/slides/slide1263.xml" ContentType="application/vnd.openxmlformats-officedocument.presentationml.slide+xml"/>
  <Override PartName="/ppt/slides/slide1264.xml" ContentType="application/vnd.openxmlformats-officedocument.presentationml.slide+xml"/>
  <Override PartName="/ppt/slides/slide1265.xml" ContentType="application/vnd.openxmlformats-officedocument.presentationml.slide+xml"/>
  <Override PartName="/ppt/slides/slide1266.xml" ContentType="application/vnd.openxmlformats-officedocument.presentationml.slide+xml"/>
  <Override PartName="/ppt/slides/slide1267.xml" ContentType="application/vnd.openxmlformats-officedocument.presentationml.slide+xml"/>
  <Override PartName="/ppt/slides/slide1268.xml" ContentType="application/vnd.openxmlformats-officedocument.presentationml.slide+xml"/>
  <Override PartName="/ppt/slides/slide1269.xml" ContentType="application/vnd.openxmlformats-officedocument.presentationml.slide+xml"/>
  <Override PartName="/ppt/slides/slide1270.xml" ContentType="application/vnd.openxmlformats-officedocument.presentationml.slide+xml"/>
  <Override PartName="/ppt/slides/slide1271.xml" ContentType="application/vnd.openxmlformats-officedocument.presentationml.slide+xml"/>
  <Override PartName="/ppt/slides/slide1272.xml" ContentType="application/vnd.openxmlformats-officedocument.presentationml.slide+xml"/>
  <Override PartName="/ppt/slides/slide1273.xml" ContentType="application/vnd.openxmlformats-officedocument.presentationml.slide+xml"/>
  <Override PartName="/ppt/slides/slide1274.xml" ContentType="application/vnd.openxmlformats-officedocument.presentationml.slide+xml"/>
  <Override PartName="/ppt/slides/slide1275.xml" ContentType="application/vnd.openxmlformats-officedocument.presentationml.slide+xml"/>
  <Override PartName="/ppt/slides/slide1276.xml" ContentType="application/vnd.openxmlformats-officedocument.presentationml.slide+xml"/>
  <Override PartName="/ppt/slides/slide1277.xml" ContentType="application/vnd.openxmlformats-officedocument.presentationml.slide+xml"/>
  <Override PartName="/ppt/slides/slide1278.xml" ContentType="application/vnd.openxmlformats-officedocument.presentationml.slide+xml"/>
  <Override PartName="/ppt/slides/slide1279.xml" ContentType="application/vnd.openxmlformats-officedocument.presentationml.slide+xml"/>
  <Override PartName="/ppt/slides/slide1280.xml" ContentType="application/vnd.openxmlformats-officedocument.presentationml.slide+xml"/>
  <Override PartName="/ppt/slides/slide1281.xml" ContentType="application/vnd.openxmlformats-officedocument.presentationml.slide+xml"/>
  <Override PartName="/ppt/slides/slide1282.xml" ContentType="application/vnd.openxmlformats-officedocument.presentationml.slide+xml"/>
  <Override PartName="/ppt/slides/slide1283.xml" ContentType="application/vnd.openxmlformats-officedocument.presentationml.slide+xml"/>
  <Override PartName="/ppt/slides/slide1284.xml" ContentType="application/vnd.openxmlformats-officedocument.presentationml.slide+xml"/>
  <Override PartName="/ppt/slides/slide1285.xml" ContentType="application/vnd.openxmlformats-officedocument.presentationml.slide+xml"/>
  <Override PartName="/ppt/slides/slide1286.xml" ContentType="application/vnd.openxmlformats-officedocument.presentationml.slide+xml"/>
  <Override PartName="/ppt/slides/slide1287.xml" ContentType="application/vnd.openxmlformats-officedocument.presentationml.slide+xml"/>
  <Override PartName="/ppt/slides/slide1288.xml" ContentType="application/vnd.openxmlformats-officedocument.presentationml.slide+xml"/>
  <Override PartName="/ppt/slides/slide1289.xml" ContentType="application/vnd.openxmlformats-officedocument.presentationml.slide+xml"/>
  <Override PartName="/ppt/slides/slide1290.xml" ContentType="application/vnd.openxmlformats-officedocument.presentationml.slide+xml"/>
  <Override PartName="/ppt/slides/slide1291.xml" ContentType="application/vnd.openxmlformats-officedocument.presentationml.slide+xml"/>
  <Override PartName="/ppt/slides/slide1292.xml" ContentType="application/vnd.openxmlformats-officedocument.presentationml.slide+xml"/>
  <Override PartName="/ppt/slides/slide1293.xml" ContentType="application/vnd.openxmlformats-officedocument.presentationml.slide+xml"/>
  <Override PartName="/ppt/slides/slide1294.xml" ContentType="application/vnd.openxmlformats-officedocument.presentationml.slide+xml"/>
  <Override PartName="/ppt/slides/slide1295.xml" ContentType="application/vnd.openxmlformats-officedocument.presentationml.slide+xml"/>
  <Override PartName="/ppt/slides/slide1296.xml" ContentType="application/vnd.openxmlformats-officedocument.presentationml.slide+xml"/>
  <Override PartName="/ppt/slides/slide1297.xml" ContentType="application/vnd.openxmlformats-officedocument.presentationml.slide+xml"/>
  <Override PartName="/ppt/slides/slide1298.xml" ContentType="application/vnd.openxmlformats-officedocument.presentationml.slide+xml"/>
  <Override PartName="/ppt/slides/slide1299.xml" ContentType="application/vnd.openxmlformats-officedocument.presentationml.slide+xml"/>
  <Override PartName="/ppt/slides/slide1300.xml" ContentType="application/vnd.openxmlformats-officedocument.presentationml.slide+xml"/>
  <Override PartName="/ppt/slides/slide1301.xml" ContentType="application/vnd.openxmlformats-officedocument.presentationml.slide+xml"/>
  <Override PartName="/ppt/slides/slide1302.xml" ContentType="application/vnd.openxmlformats-officedocument.presentationml.slide+xml"/>
  <Override PartName="/ppt/slides/slide1303.xml" ContentType="application/vnd.openxmlformats-officedocument.presentationml.slide+xml"/>
  <Override PartName="/ppt/slides/slide1304.xml" ContentType="application/vnd.openxmlformats-officedocument.presentationml.slide+xml"/>
  <Override PartName="/ppt/slides/slide1305.xml" ContentType="application/vnd.openxmlformats-officedocument.presentationml.slide+xml"/>
  <Override PartName="/ppt/slides/slide1306.xml" ContentType="application/vnd.openxmlformats-officedocument.presentationml.slide+xml"/>
  <Override PartName="/ppt/slides/slide1307.xml" ContentType="application/vnd.openxmlformats-officedocument.presentationml.slide+xml"/>
  <Override PartName="/ppt/slides/slide1308.xml" ContentType="application/vnd.openxmlformats-officedocument.presentationml.slide+xml"/>
  <Override PartName="/ppt/slides/slide1309.xml" ContentType="application/vnd.openxmlformats-officedocument.presentationml.slide+xml"/>
  <Override PartName="/ppt/slides/slide1310.xml" ContentType="application/vnd.openxmlformats-officedocument.presentationml.slide+xml"/>
  <Override PartName="/ppt/slides/slide1311.xml" ContentType="application/vnd.openxmlformats-officedocument.presentationml.slide+xml"/>
  <Override PartName="/ppt/slides/slide1312.xml" ContentType="application/vnd.openxmlformats-officedocument.presentationml.slide+xml"/>
  <Override PartName="/ppt/slides/slide1313.xml" ContentType="application/vnd.openxmlformats-officedocument.presentationml.slide+xml"/>
  <Override PartName="/ppt/slides/slide1314.xml" ContentType="application/vnd.openxmlformats-officedocument.presentationml.slide+xml"/>
  <Override PartName="/ppt/slides/slide1315.xml" ContentType="application/vnd.openxmlformats-officedocument.presentationml.slide+xml"/>
  <Override PartName="/ppt/slides/slide1316.xml" ContentType="application/vnd.openxmlformats-officedocument.presentationml.slide+xml"/>
  <Override PartName="/ppt/slides/slide1317.xml" ContentType="application/vnd.openxmlformats-officedocument.presentationml.slide+xml"/>
  <Override PartName="/ppt/slides/slide1318.xml" ContentType="application/vnd.openxmlformats-officedocument.presentationml.slide+xml"/>
  <Override PartName="/ppt/slides/slide1319.xml" ContentType="application/vnd.openxmlformats-officedocument.presentationml.slide+xml"/>
  <Override PartName="/ppt/slides/slide1320.xml" ContentType="application/vnd.openxmlformats-officedocument.presentationml.slide+xml"/>
  <Override PartName="/ppt/slides/slide1321.xml" ContentType="application/vnd.openxmlformats-officedocument.presentationml.slide+xml"/>
  <Override PartName="/ppt/slides/slide1322.xml" ContentType="application/vnd.openxmlformats-officedocument.presentationml.slide+xml"/>
  <Override PartName="/ppt/slides/slide1323.xml" ContentType="application/vnd.openxmlformats-officedocument.presentationml.slide+xml"/>
  <Override PartName="/ppt/slides/slide1324.xml" ContentType="application/vnd.openxmlformats-officedocument.presentationml.slide+xml"/>
  <Override PartName="/ppt/slides/slide1325.xml" ContentType="application/vnd.openxmlformats-officedocument.presentationml.slide+xml"/>
  <Override PartName="/ppt/slides/slide1326.xml" ContentType="application/vnd.openxmlformats-officedocument.presentationml.slide+xml"/>
  <Override PartName="/ppt/slides/slide1327.xml" ContentType="application/vnd.openxmlformats-officedocument.presentationml.slide+xml"/>
  <Override PartName="/ppt/slides/slide1328.xml" ContentType="application/vnd.openxmlformats-officedocument.presentationml.slide+xml"/>
  <Override PartName="/ppt/slides/slide1329.xml" ContentType="application/vnd.openxmlformats-officedocument.presentationml.slide+xml"/>
  <Override PartName="/ppt/slides/slide1330.xml" ContentType="application/vnd.openxmlformats-officedocument.presentationml.slide+xml"/>
  <Override PartName="/ppt/slides/slide1331.xml" ContentType="application/vnd.openxmlformats-officedocument.presentationml.slide+xml"/>
  <Override PartName="/ppt/slides/slide1332.xml" ContentType="application/vnd.openxmlformats-officedocument.presentationml.slide+xml"/>
  <Override PartName="/ppt/slides/slide1333.xml" ContentType="application/vnd.openxmlformats-officedocument.presentationml.slide+xml"/>
  <Override PartName="/ppt/slides/slide1334.xml" ContentType="application/vnd.openxmlformats-officedocument.presentationml.slide+xml"/>
  <Override PartName="/ppt/slides/slide1335.xml" ContentType="application/vnd.openxmlformats-officedocument.presentationml.slide+xml"/>
  <Override PartName="/ppt/slides/slide1336.xml" ContentType="application/vnd.openxmlformats-officedocument.presentationml.slide+xml"/>
  <Override PartName="/ppt/slides/slide1337.xml" ContentType="application/vnd.openxmlformats-officedocument.presentationml.slide+xml"/>
  <Override PartName="/ppt/slides/slide1338.xml" ContentType="application/vnd.openxmlformats-officedocument.presentationml.slide+xml"/>
  <Override PartName="/ppt/slides/slide1339.xml" ContentType="application/vnd.openxmlformats-officedocument.presentationml.slide+xml"/>
  <Override PartName="/ppt/slides/slide1340.xml" ContentType="application/vnd.openxmlformats-officedocument.presentationml.slide+xml"/>
  <Override PartName="/ppt/slides/slide1341.xml" ContentType="application/vnd.openxmlformats-officedocument.presentationml.slide+xml"/>
  <Override PartName="/ppt/slides/slide1342.xml" ContentType="application/vnd.openxmlformats-officedocument.presentationml.slide+xml"/>
  <Override PartName="/ppt/slides/slide1343.xml" ContentType="application/vnd.openxmlformats-officedocument.presentationml.slide+xml"/>
  <Override PartName="/ppt/slides/slide1344.xml" ContentType="application/vnd.openxmlformats-officedocument.presentationml.slide+xml"/>
  <Override PartName="/ppt/slides/slide1345.xml" ContentType="application/vnd.openxmlformats-officedocument.presentationml.slide+xml"/>
  <Override PartName="/ppt/slides/slide1346.xml" ContentType="application/vnd.openxmlformats-officedocument.presentationml.slide+xml"/>
  <Override PartName="/ppt/slides/slide1347.xml" ContentType="application/vnd.openxmlformats-officedocument.presentationml.slide+xml"/>
  <Override PartName="/ppt/slides/slide1348.xml" ContentType="application/vnd.openxmlformats-officedocument.presentationml.slide+xml"/>
  <Override PartName="/ppt/slides/slide1349.xml" ContentType="application/vnd.openxmlformats-officedocument.presentationml.slide+xml"/>
  <Override PartName="/ppt/slides/slide1350.xml" ContentType="application/vnd.openxmlformats-officedocument.presentationml.slide+xml"/>
  <Override PartName="/ppt/slides/slide1351.xml" ContentType="application/vnd.openxmlformats-officedocument.presentationml.slide+xml"/>
  <Override PartName="/ppt/slides/slide1352.xml" ContentType="application/vnd.openxmlformats-officedocument.presentationml.slide+xml"/>
  <Override PartName="/ppt/slides/slide1353.xml" ContentType="application/vnd.openxmlformats-officedocument.presentationml.slide+xml"/>
  <Override PartName="/ppt/slides/slide1354.xml" ContentType="application/vnd.openxmlformats-officedocument.presentationml.slide+xml"/>
  <Override PartName="/ppt/slides/slide1355.xml" ContentType="application/vnd.openxmlformats-officedocument.presentationml.slide+xml"/>
  <Override PartName="/ppt/slides/slide1356.xml" ContentType="application/vnd.openxmlformats-officedocument.presentationml.slide+xml"/>
  <Override PartName="/ppt/slides/slide1357.xml" ContentType="application/vnd.openxmlformats-officedocument.presentationml.slide+xml"/>
  <Override PartName="/ppt/slides/slide1358.xml" ContentType="application/vnd.openxmlformats-officedocument.presentationml.slide+xml"/>
  <Override PartName="/ppt/slides/slide1359.xml" ContentType="application/vnd.openxmlformats-officedocument.presentationml.slide+xml"/>
  <Override PartName="/ppt/slides/slide1360.xml" ContentType="application/vnd.openxmlformats-officedocument.presentationml.slide+xml"/>
  <Override PartName="/ppt/slides/slide1361.xml" ContentType="application/vnd.openxmlformats-officedocument.presentationml.slide+xml"/>
  <Override PartName="/ppt/slides/slide1362.xml" ContentType="application/vnd.openxmlformats-officedocument.presentationml.slide+xml"/>
  <Override PartName="/ppt/slides/slide1363.xml" ContentType="application/vnd.openxmlformats-officedocument.presentationml.slide+xml"/>
  <Override PartName="/ppt/slides/slide1364.xml" ContentType="application/vnd.openxmlformats-officedocument.presentationml.slide+xml"/>
  <Override PartName="/ppt/slides/slide1365.xml" ContentType="application/vnd.openxmlformats-officedocument.presentationml.slide+xml"/>
  <Override PartName="/ppt/slides/slide1366.xml" ContentType="application/vnd.openxmlformats-officedocument.presentationml.slide+xml"/>
  <Override PartName="/ppt/slides/slide1367.xml" ContentType="application/vnd.openxmlformats-officedocument.presentationml.slide+xml"/>
  <Override PartName="/ppt/slides/slide1368.xml" ContentType="application/vnd.openxmlformats-officedocument.presentationml.slide+xml"/>
  <Override PartName="/ppt/slides/slide1369.xml" ContentType="application/vnd.openxmlformats-officedocument.presentationml.slide+xml"/>
  <Override PartName="/ppt/slides/slide1370.xml" ContentType="application/vnd.openxmlformats-officedocument.presentationml.slide+xml"/>
  <Override PartName="/ppt/slides/slide1371.xml" ContentType="application/vnd.openxmlformats-officedocument.presentationml.slide+xml"/>
  <Override PartName="/ppt/slides/slide1372.xml" ContentType="application/vnd.openxmlformats-officedocument.presentationml.slide+xml"/>
  <Override PartName="/ppt/slides/slide1373.xml" ContentType="application/vnd.openxmlformats-officedocument.presentationml.slide+xml"/>
  <Override PartName="/ppt/slides/slide1374.xml" ContentType="application/vnd.openxmlformats-officedocument.presentationml.slide+xml"/>
  <Override PartName="/ppt/slides/slide1375.xml" ContentType="application/vnd.openxmlformats-officedocument.presentationml.slide+xml"/>
  <Override PartName="/ppt/slides/slide1376.xml" ContentType="application/vnd.openxmlformats-officedocument.presentationml.slide+xml"/>
  <Override PartName="/ppt/slides/slide1377.xml" ContentType="application/vnd.openxmlformats-officedocument.presentationml.slide+xml"/>
  <Override PartName="/ppt/slides/slide1378.xml" ContentType="application/vnd.openxmlformats-officedocument.presentationml.slide+xml"/>
  <Override PartName="/ppt/slides/slide1379.xml" ContentType="application/vnd.openxmlformats-officedocument.presentationml.slide+xml"/>
  <Override PartName="/ppt/slides/slide1380.xml" ContentType="application/vnd.openxmlformats-officedocument.presentationml.slide+xml"/>
  <Override PartName="/ppt/slides/slide1381.xml" ContentType="application/vnd.openxmlformats-officedocument.presentationml.slide+xml"/>
  <Override PartName="/ppt/slides/slide1382.xml" ContentType="application/vnd.openxmlformats-officedocument.presentationml.slide+xml"/>
  <Override PartName="/ppt/slides/slide1383.xml" ContentType="application/vnd.openxmlformats-officedocument.presentationml.slide+xml"/>
  <Override PartName="/ppt/slides/slide1384.xml" ContentType="application/vnd.openxmlformats-officedocument.presentationml.slide+xml"/>
  <Override PartName="/ppt/slides/slide1385.xml" ContentType="application/vnd.openxmlformats-officedocument.presentationml.slide+xml"/>
  <Override PartName="/ppt/slides/slide1386.xml" ContentType="application/vnd.openxmlformats-officedocument.presentationml.slide+xml"/>
  <Override PartName="/ppt/slides/slide1387.xml" ContentType="application/vnd.openxmlformats-officedocument.presentationml.slide+xml"/>
  <Override PartName="/ppt/slides/slide1388.xml" ContentType="application/vnd.openxmlformats-officedocument.presentationml.slide+xml"/>
  <Override PartName="/ppt/slides/slide1389.xml" ContentType="application/vnd.openxmlformats-officedocument.presentationml.slide+xml"/>
  <Override PartName="/ppt/slides/slide1390.xml" ContentType="application/vnd.openxmlformats-officedocument.presentationml.slide+xml"/>
  <Override PartName="/ppt/slides/slide1391.xml" ContentType="application/vnd.openxmlformats-officedocument.presentationml.slide+xml"/>
  <Override PartName="/ppt/slides/slide1392.xml" ContentType="application/vnd.openxmlformats-officedocument.presentationml.slide+xml"/>
  <Override PartName="/ppt/slides/slide1393.xml" ContentType="application/vnd.openxmlformats-officedocument.presentationml.slide+xml"/>
  <Override PartName="/ppt/slides/slide1394.xml" ContentType="application/vnd.openxmlformats-officedocument.presentationml.slide+xml"/>
  <Override PartName="/ppt/slides/slide1395.xml" ContentType="application/vnd.openxmlformats-officedocument.presentationml.slide+xml"/>
  <Override PartName="/ppt/slides/slide1396.xml" ContentType="application/vnd.openxmlformats-officedocument.presentationml.slide+xml"/>
  <Override PartName="/ppt/slides/slide1397.xml" ContentType="application/vnd.openxmlformats-officedocument.presentationml.slide+xml"/>
  <Override PartName="/ppt/slides/slide1398.xml" ContentType="application/vnd.openxmlformats-officedocument.presentationml.slide+xml"/>
  <Override PartName="/ppt/slides/slide1399.xml" ContentType="application/vnd.openxmlformats-officedocument.presentationml.slide+xml"/>
  <Override PartName="/ppt/slides/slide1400.xml" ContentType="application/vnd.openxmlformats-officedocument.presentationml.slide+xml"/>
  <Override PartName="/ppt/slides/slide1401.xml" ContentType="application/vnd.openxmlformats-officedocument.presentationml.slide+xml"/>
  <Override PartName="/ppt/slides/slide1402.xml" ContentType="application/vnd.openxmlformats-officedocument.presentationml.slide+xml"/>
  <Override PartName="/ppt/slides/slide1403.xml" ContentType="application/vnd.openxmlformats-officedocument.presentationml.slide+xml"/>
  <Override PartName="/ppt/slides/slide1404.xml" ContentType="application/vnd.openxmlformats-officedocument.presentationml.slide+xml"/>
  <Override PartName="/ppt/slides/slide1405.xml" ContentType="application/vnd.openxmlformats-officedocument.presentationml.slide+xml"/>
  <Override PartName="/ppt/slides/slide1406.xml" ContentType="application/vnd.openxmlformats-officedocument.presentationml.slide+xml"/>
  <Override PartName="/ppt/slides/slide1407.xml" ContentType="application/vnd.openxmlformats-officedocument.presentationml.slide+xml"/>
  <Override PartName="/ppt/slides/slide1408.xml" ContentType="application/vnd.openxmlformats-officedocument.presentationml.slide+xml"/>
  <Override PartName="/ppt/slides/slide1409.xml" ContentType="application/vnd.openxmlformats-officedocument.presentationml.slide+xml"/>
  <Override PartName="/ppt/slides/slide1410.xml" ContentType="application/vnd.openxmlformats-officedocument.presentationml.slide+xml"/>
  <Override PartName="/ppt/slides/slide1411.xml" ContentType="application/vnd.openxmlformats-officedocument.presentationml.slide+xml"/>
  <Override PartName="/ppt/slides/slide1412.xml" ContentType="application/vnd.openxmlformats-officedocument.presentationml.slide+xml"/>
  <Override PartName="/ppt/slides/slide1413.xml" ContentType="application/vnd.openxmlformats-officedocument.presentationml.slide+xml"/>
  <Override PartName="/ppt/slides/slide1414.xml" ContentType="application/vnd.openxmlformats-officedocument.presentationml.slide+xml"/>
  <Override PartName="/ppt/slides/slide1415.xml" ContentType="application/vnd.openxmlformats-officedocument.presentationml.slide+xml"/>
  <Override PartName="/ppt/slides/slide1416.xml" ContentType="application/vnd.openxmlformats-officedocument.presentationml.slide+xml"/>
  <Override PartName="/ppt/slides/slide1417.xml" ContentType="application/vnd.openxmlformats-officedocument.presentationml.slide+xml"/>
  <Override PartName="/ppt/slides/slide1418.xml" ContentType="application/vnd.openxmlformats-officedocument.presentationml.slide+xml"/>
  <Override PartName="/ppt/slides/slide1419.xml" ContentType="application/vnd.openxmlformats-officedocument.presentationml.slide+xml"/>
  <Override PartName="/ppt/slides/slide1420.xml" ContentType="application/vnd.openxmlformats-officedocument.presentationml.slide+xml"/>
  <Override PartName="/ppt/slides/slide1421.xml" ContentType="application/vnd.openxmlformats-officedocument.presentationml.slide+xml"/>
  <Override PartName="/ppt/slides/slide1422.xml" ContentType="application/vnd.openxmlformats-officedocument.presentationml.slide+xml"/>
  <Override PartName="/ppt/slides/slide1423.xml" ContentType="application/vnd.openxmlformats-officedocument.presentationml.slide+xml"/>
  <Override PartName="/ppt/slides/slide1424.xml" ContentType="application/vnd.openxmlformats-officedocument.presentationml.slide+xml"/>
  <Override PartName="/ppt/slides/slide1425.xml" ContentType="application/vnd.openxmlformats-officedocument.presentationml.slide+xml"/>
  <Override PartName="/ppt/slides/slide1426.xml" ContentType="application/vnd.openxmlformats-officedocument.presentationml.slide+xml"/>
  <Override PartName="/ppt/slides/slide1427.xml" ContentType="application/vnd.openxmlformats-officedocument.presentationml.slide+xml"/>
  <Override PartName="/ppt/slides/slide1428.xml" ContentType="application/vnd.openxmlformats-officedocument.presentationml.slide+xml"/>
  <Override PartName="/ppt/slides/slide1429.xml" ContentType="application/vnd.openxmlformats-officedocument.presentationml.slide+xml"/>
  <Override PartName="/ppt/slides/slide1430.xml" ContentType="application/vnd.openxmlformats-officedocument.presentationml.slide+xml"/>
  <Override PartName="/ppt/slides/slide1431.xml" ContentType="application/vnd.openxmlformats-officedocument.presentationml.slide+xml"/>
  <Override PartName="/ppt/slides/slide1432.xml" ContentType="application/vnd.openxmlformats-officedocument.presentationml.slide+xml"/>
  <Override PartName="/ppt/slides/slide1433.xml" ContentType="application/vnd.openxmlformats-officedocument.presentationml.slide+xml"/>
  <Override PartName="/ppt/slides/slide1434.xml" ContentType="application/vnd.openxmlformats-officedocument.presentationml.slide+xml"/>
  <Override PartName="/ppt/slides/slide1435.xml" ContentType="application/vnd.openxmlformats-officedocument.presentationml.slide+xml"/>
  <Override PartName="/ppt/slides/slide1436.xml" ContentType="application/vnd.openxmlformats-officedocument.presentationml.slide+xml"/>
  <Override PartName="/ppt/slides/slide1437.xml" ContentType="application/vnd.openxmlformats-officedocument.presentationml.slide+xml"/>
  <Override PartName="/ppt/slides/slide1438.xml" ContentType="application/vnd.openxmlformats-officedocument.presentationml.slide+xml"/>
  <Override PartName="/ppt/slides/slide1439.xml" ContentType="application/vnd.openxmlformats-officedocument.presentationml.slide+xml"/>
  <Override PartName="/ppt/slides/slide1440.xml" ContentType="application/vnd.openxmlformats-officedocument.presentationml.slide+xml"/>
  <Override PartName="/ppt/slides/slide1441.xml" ContentType="application/vnd.openxmlformats-officedocument.presentationml.slide+xml"/>
  <Override PartName="/ppt/slides/slide1442.xml" ContentType="application/vnd.openxmlformats-officedocument.presentationml.slide+xml"/>
  <Override PartName="/ppt/slides/slide1443.xml" ContentType="application/vnd.openxmlformats-officedocument.presentationml.slide+xml"/>
  <Override PartName="/ppt/slides/slide1444.xml" ContentType="application/vnd.openxmlformats-officedocument.presentationml.slide+xml"/>
  <Override PartName="/ppt/slides/slide1445.xml" ContentType="application/vnd.openxmlformats-officedocument.presentationml.slide+xml"/>
  <Override PartName="/ppt/slides/slide1446.xml" ContentType="application/vnd.openxmlformats-officedocument.presentationml.slide+xml"/>
  <Override PartName="/ppt/slides/slide1447.xml" ContentType="application/vnd.openxmlformats-officedocument.presentationml.slide+xml"/>
  <Override PartName="/ppt/slides/slide1448.xml" ContentType="application/vnd.openxmlformats-officedocument.presentationml.slide+xml"/>
  <Override PartName="/ppt/slides/slide1449.xml" ContentType="application/vnd.openxmlformats-officedocument.presentationml.slide+xml"/>
  <Override PartName="/ppt/slides/slide1450.xml" ContentType="application/vnd.openxmlformats-officedocument.presentationml.slide+xml"/>
  <Override PartName="/ppt/slides/slide1451.xml" ContentType="application/vnd.openxmlformats-officedocument.presentationml.slide+xml"/>
  <Override PartName="/ppt/slides/slide1452.xml" ContentType="application/vnd.openxmlformats-officedocument.presentationml.slide+xml"/>
  <Override PartName="/ppt/slides/slide1453.xml" ContentType="application/vnd.openxmlformats-officedocument.presentationml.slide+xml"/>
  <Override PartName="/ppt/slides/slide1454.xml" ContentType="application/vnd.openxmlformats-officedocument.presentationml.slide+xml"/>
  <Override PartName="/ppt/slides/slide1455.xml" ContentType="application/vnd.openxmlformats-officedocument.presentationml.slide+xml"/>
  <Override PartName="/ppt/slides/slide1456.xml" ContentType="application/vnd.openxmlformats-officedocument.presentationml.slide+xml"/>
  <Override PartName="/ppt/slides/slide1457.xml" ContentType="application/vnd.openxmlformats-officedocument.presentationml.slide+xml"/>
  <Override PartName="/ppt/slides/slide1458.xml" ContentType="application/vnd.openxmlformats-officedocument.presentationml.slide+xml"/>
  <Override PartName="/ppt/slides/slide1459.xml" ContentType="application/vnd.openxmlformats-officedocument.presentationml.slide+xml"/>
  <Override PartName="/ppt/slides/slide1460.xml" ContentType="application/vnd.openxmlformats-officedocument.presentationml.slide+xml"/>
  <Override PartName="/ppt/slides/slide1461.xml" ContentType="application/vnd.openxmlformats-officedocument.presentationml.slide+xml"/>
  <Override PartName="/ppt/slides/slide1462.xml" ContentType="application/vnd.openxmlformats-officedocument.presentationml.slide+xml"/>
  <Override PartName="/ppt/slides/slide1463.xml" ContentType="application/vnd.openxmlformats-officedocument.presentationml.slide+xml"/>
  <Override PartName="/ppt/slides/slide1464.xml" ContentType="application/vnd.openxmlformats-officedocument.presentationml.slide+xml"/>
  <Override PartName="/ppt/slides/slide1465.xml" ContentType="application/vnd.openxmlformats-officedocument.presentationml.slide+xml"/>
  <Override PartName="/ppt/slides/slide1466.xml" ContentType="application/vnd.openxmlformats-officedocument.presentationml.slide+xml"/>
  <Override PartName="/ppt/slides/slide1467.xml" ContentType="application/vnd.openxmlformats-officedocument.presentationml.slide+xml"/>
  <Override PartName="/ppt/slides/slide1468.xml" ContentType="application/vnd.openxmlformats-officedocument.presentationml.slide+xml"/>
  <Override PartName="/ppt/slides/slide1469.xml" ContentType="application/vnd.openxmlformats-officedocument.presentationml.slide+xml"/>
  <Override PartName="/ppt/slides/slide1470.xml" ContentType="application/vnd.openxmlformats-officedocument.presentationml.slide+xml"/>
  <Override PartName="/ppt/slides/slide1471.xml" ContentType="application/vnd.openxmlformats-officedocument.presentationml.slide+xml"/>
  <Override PartName="/ppt/slides/slide1472.xml" ContentType="application/vnd.openxmlformats-officedocument.presentationml.slide+xml"/>
  <Override PartName="/ppt/slides/slide1473.xml" ContentType="application/vnd.openxmlformats-officedocument.presentationml.slide+xml"/>
  <Override PartName="/ppt/slides/slide1474.xml" ContentType="application/vnd.openxmlformats-officedocument.presentationml.slide+xml"/>
  <Override PartName="/ppt/slides/slide1475.xml" ContentType="application/vnd.openxmlformats-officedocument.presentationml.slide+xml"/>
  <Override PartName="/ppt/slides/slide1476.xml" ContentType="application/vnd.openxmlformats-officedocument.presentationml.slide+xml"/>
  <Override PartName="/ppt/slides/slide1477.xml" ContentType="application/vnd.openxmlformats-officedocument.presentationml.slide+xml"/>
  <Override PartName="/ppt/slides/slide1478.xml" ContentType="application/vnd.openxmlformats-officedocument.presentationml.slide+xml"/>
  <Override PartName="/ppt/slides/slide1479.xml" ContentType="application/vnd.openxmlformats-officedocument.presentationml.slide+xml"/>
  <Override PartName="/ppt/slides/slide1480.xml" ContentType="application/vnd.openxmlformats-officedocument.presentationml.slide+xml"/>
  <Override PartName="/ppt/slides/slide1481.xml" ContentType="application/vnd.openxmlformats-officedocument.presentationml.slide+xml"/>
  <Override PartName="/ppt/slides/slide1482.xml" ContentType="application/vnd.openxmlformats-officedocument.presentationml.slide+xml"/>
  <Override PartName="/ppt/slides/slide1483.xml" ContentType="application/vnd.openxmlformats-officedocument.presentationml.slide+xml"/>
  <Override PartName="/ppt/slides/slide1484.xml" ContentType="application/vnd.openxmlformats-officedocument.presentationml.slide+xml"/>
  <Override PartName="/ppt/slides/slide1485.xml" ContentType="application/vnd.openxmlformats-officedocument.presentationml.slide+xml"/>
  <Override PartName="/ppt/slides/slide1486.xml" ContentType="application/vnd.openxmlformats-officedocument.presentationml.slide+xml"/>
  <Override PartName="/ppt/slides/slide1487.xml" ContentType="application/vnd.openxmlformats-officedocument.presentationml.slide+xml"/>
  <Override PartName="/ppt/slides/slide1488.xml" ContentType="application/vnd.openxmlformats-officedocument.presentationml.slide+xml"/>
  <Override PartName="/ppt/slides/slide1489.xml" ContentType="application/vnd.openxmlformats-officedocument.presentationml.slide+xml"/>
  <Override PartName="/ppt/slides/slide1490.xml" ContentType="application/vnd.openxmlformats-officedocument.presentationml.slide+xml"/>
  <Override PartName="/ppt/slides/slide1491.xml" ContentType="application/vnd.openxmlformats-officedocument.presentationml.slide+xml"/>
  <Override PartName="/ppt/slides/slide1492.xml" ContentType="application/vnd.openxmlformats-officedocument.presentationml.slide+xml"/>
  <Override PartName="/ppt/slides/slide1493.xml" ContentType="application/vnd.openxmlformats-officedocument.presentationml.slide+xml"/>
  <Override PartName="/ppt/slides/slide1494.xml" ContentType="application/vnd.openxmlformats-officedocument.presentationml.slide+xml"/>
  <Override PartName="/ppt/slides/slide1495.xml" ContentType="application/vnd.openxmlformats-officedocument.presentationml.slide+xml"/>
  <Override PartName="/ppt/slides/slide1496.xml" ContentType="application/vnd.openxmlformats-officedocument.presentationml.slide+xml"/>
  <Override PartName="/ppt/slides/slide1497.xml" ContentType="application/vnd.openxmlformats-officedocument.presentationml.slide+xml"/>
  <Override PartName="/ppt/slides/slide1498.xml" ContentType="application/vnd.openxmlformats-officedocument.presentationml.slide+xml"/>
  <Override PartName="/ppt/slides/slide1499.xml" ContentType="application/vnd.openxmlformats-officedocument.presentationml.slide+xml"/>
  <Override PartName="/ppt/slides/slide1500.xml" ContentType="application/vnd.openxmlformats-officedocument.presentationml.slide+xml"/>
  <Override PartName="/ppt/slides/slide1501.xml" ContentType="application/vnd.openxmlformats-officedocument.presentationml.slide+xml"/>
  <Override PartName="/ppt/slides/slide1502.xml" ContentType="application/vnd.openxmlformats-officedocument.presentationml.slide+xml"/>
  <Override PartName="/ppt/slides/slide1503.xml" ContentType="application/vnd.openxmlformats-officedocument.presentationml.slide+xml"/>
  <Override PartName="/ppt/slides/slide1504.xml" ContentType="application/vnd.openxmlformats-officedocument.presentationml.slide+xml"/>
  <Override PartName="/ppt/slides/slide1505.xml" ContentType="application/vnd.openxmlformats-officedocument.presentationml.slide+xml"/>
  <Override PartName="/ppt/slides/slide1506.xml" ContentType="application/vnd.openxmlformats-officedocument.presentationml.slide+xml"/>
  <Override PartName="/ppt/slides/slide1507.xml" ContentType="application/vnd.openxmlformats-officedocument.presentationml.slide+xml"/>
  <Override PartName="/ppt/slides/slide1508.xml" ContentType="application/vnd.openxmlformats-officedocument.presentationml.slide+xml"/>
  <Override PartName="/ppt/slides/slide1509.xml" ContentType="application/vnd.openxmlformats-officedocument.presentationml.slide+xml"/>
  <Override PartName="/ppt/slides/slide1510.xml" ContentType="application/vnd.openxmlformats-officedocument.presentationml.slide+xml"/>
  <Override PartName="/ppt/slides/slide1511.xml" ContentType="application/vnd.openxmlformats-officedocument.presentationml.slide+xml"/>
  <Override PartName="/ppt/slides/slide1512.xml" ContentType="application/vnd.openxmlformats-officedocument.presentationml.slide+xml"/>
  <Override PartName="/ppt/slides/slide1513.xml" ContentType="application/vnd.openxmlformats-officedocument.presentationml.slide+xml"/>
  <Override PartName="/ppt/slides/slide1514.xml" ContentType="application/vnd.openxmlformats-officedocument.presentationml.slide+xml"/>
  <Override PartName="/ppt/slides/slide1515.xml" ContentType="application/vnd.openxmlformats-officedocument.presentationml.slide+xml"/>
  <Override PartName="/ppt/slides/slide1516.xml" ContentType="application/vnd.openxmlformats-officedocument.presentationml.slide+xml"/>
  <Override PartName="/ppt/slides/slide1517.xml" ContentType="application/vnd.openxmlformats-officedocument.presentationml.slide+xml"/>
  <Override PartName="/ppt/slides/slide1518.xml" ContentType="application/vnd.openxmlformats-officedocument.presentationml.slide+xml"/>
  <Override PartName="/ppt/slides/slide1519.xml" ContentType="application/vnd.openxmlformats-officedocument.presentationml.slide+xml"/>
  <Override PartName="/ppt/slides/slide1520.xml" ContentType="application/vnd.openxmlformats-officedocument.presentationml.slide+xml"/>
  <Override PartName="/ppt/slides/slide1521.xml" ContentType="application/vnd.openxmlformats-officedocument.presentationml.slide+xml"/>
  <Override PartName="/ppt/slides/slide1522.xml" ContentType="application/vnd.openxmlformats-officedocument.presentationml.slide+xml"/>
  <Override PartName="/ppt/slides/slide1523.xml" ContentType="application/vnd.openxmlformats-officedocument.presentationml.slide+xml"/>
  <Override PartName="/ppt/slides/slide1524.xml" ContentType="application/vnd.openxmlformats-officedocument.presentationml.slide+xml"/>
  <Override PartName="/ppt/slides/slide1525.xml" ContentType="application/vnd.openxmlformats-officedocument.presentationml.slide+xml"/>
  <Override PartName="/ppt/slides/slide1526.xml" ContentType="application/vnd.openxmlformats-officedocument.presentationml.slide+xml"/>
  <Override PartName="/ppt/slides/slide1527.xml" ContentType="application/vnd.openxmlformats-officedocument.presentationml.slide+xml"/>
  <Override PartName="/ppt/slides/slide1528.xml" ContentType="application/vnd.openxmlformats-officedocument.presentationml.slide+xml"/>
  <Override PartName="/ppt/slides/slide1529.xml" ContentType="application/vnd.openxmlformats-officedocument.presentationml.slide+xml"/>
  <Override PartName="/ppt/slides/slide1530.xml" ContentType="application/vnd.openxmlformats-officedocument.presentationml.slide+xml"/>
  <Override PartName="/ppt/slides/slide1531.xml" ContentType="application/vnd.openxmlformats-officedocument.presentationml.slide+xml"/>
  <Override PartName="/ppt/slides/slide1532.xml" ContentType="application/vnd.openxmlformats-officedocument.presentationml.slide+xml"/>
  <Override PartName="/ppt/slides/slide1533.xml" ContentType="application/vnd.openxmlformats-officedocument.presentationml.slide+xml"/>
  <Override PartName="/ppt/slides/slide1534.xml" ContentType="application/vnd.openxmlformats-officedocument.presentationml.slide+xml"/>
  <Override PartName="/ppt/slides/slide15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868" r:id="rId2"/>
    <p:sldId id="601" r:id="rId3"/>
    <p:sldId id="2451" r:id="rId4"/>
    <p:sldId id="603" r:id="rId5"/>
    <p:sldId id="2453" r:id="rId6"/>
    <p:sldId id="604" r:id="rId7"/>
    <p:sldId id="2454" r:id="rId8"/>
    <p:sldId id="2455" r:id="rId9"/>
    <p:sldId id="605" r:id="rId10"/>
    <p:sldId id="2456" r:id="rId11"/>
    <p:sldId id="608" r:id="rId12"/>
    <p:sldId id="2458" r:id="rId13"/>
    <p:sldId id="2459" r:id="rId14"/>
    <p:sldId id="606" r:id="rId15"/>
    <p:sldId id="3428" r:id="rId16"/>
    <p:sldId id="602" r:id="rId17"/>
    <p:sldId id="3429" r:id="rId18"/>
    <p:sldId id="3430" r:id="rId19"/>
    <p:sldId id="3431" r:id="rId20"/>
    <p:sldId id="3432" r:id="rId21"/>
    <p:sldId id="3433" r:id="rId22"/>
    <p:sldId id="607" r:id="rId23"/>
    <p:sldId id="609" r:id="rId24"/>
    <p:sldId id="2461" r:id="rId25"/>
    <p:sldId id="2462" r:id="rId26"/>
    <p:sldId id="610" r:id="rId27"/>
    <p:sldId id="2463" r:id="rId28"/>
    <p:sldId id="616" r:id="rId29"/>
    <p:sldId id="2465" r:id="rId30"/>
    <p:sldId id="611" r:id="rId31"/>
    <p:sldId id="2467" r:id="rId32"/>
    <p:sldId id="2468" r:id="rId33"/>
    <p:sldId id="614" r:id="rId34"/>
    <p:sldId id="2469" r:id="rId35"/>
    <p:sldId id="3282" r:id="rId36"/>
    <p:sldId id="3283" r:id="rId37"/>
    <p:sldId id="3284" r:id="rId38"/>
    <p:sldId id="3285" r:id="rId39"/>
    <p:sldId id="615" r:id="rId40"/>
    <p:sldId id="617" r:id="rId41"/>
    <p:sldId id="2471" r:id="rId42"/>
    <p:sldId id="2472" r:id="rId43"/>
    <p:sldId id="619" r:id="rId44"/>
    <p:sldId id="2473" r:id="rId45"/>
    <p:sldId id="620" r:id="rId46"/>
    <p:sldId id="2475" r:id="rId47"/>
    <p:sldId id="2476" r:id="rId48"/>
    <p:sldId id="621" r:id="rId49"/>
    <p:sldId id="2477" r:id="rId50"/>
    <p:sldId id="624" r:id="rId51"/>
    <p:sldId id="2479" r:id="rId52"/>
    <p:sldId id="2480" r:id="rId53"/>
    <p:sldId id="3286" r:id="rId54"/>
    <p:sldId id="612" r:id="rId55"/>
    <p:sldId id="3287" r:id="rId56"/>
    <p:sldId id="3288" r:id="rId57"/>
    <p:sldId id="3289" r:id="rId58"/>
    <p:sldId id="3290" r:id="rId59"/>
    <p:sldId id="622" r:id="rId60"/>
    <p:sldId id="625" r:id="rId61"/>
    <p:sldId id="2481" r:id="rId62"/>
    <p:sldId id="626" r:id="rId63"/>
    <p:sldId id="627" r:id="rId64"/>
    <p:sldId id="2483" r:id="rId65"/>
    <p:sldId id="2484" r:id="rId66"/>
    <p:sldId id="630" r:id="rId67"/>
    <p:sldId id="3291" r:id="rId68"/>
    <p:sldId id="3292" r:id="rId69"/>
    <p:sldId id="3293" r:id="rId70"/>
    <p:sldId id="631" r:id="rId71"/>
    <p:sldId id="258" r:id="rId72"/>
    <p:sldId id="2486" r:id="rId73"/>
    <p:sldId id="306" r:id="rId74"/>
    <p:sldId id="2487" r:id="rId75"/>
    <p:sldId id="2488" r:id="rId76"/>
    <p:sldId id="457" r:id="rId77"/>
    <p:sldId id="2489" r:id="rId78"/>
    <p:sldId id="458" r:id="rId79"/>
    <p:sldId id="2491" r:id="rId80"/>
    <p:sldId id="2492" r:id="rId81"/>
    <p:sldId id="459" r:id="rId82"/>
    <p:sldId id="2493" r:id="rId83"/>
    <p:sldId id="460" r:id="rId84"/>
    <p:sldId id="2495" r:id="rId85"/>
    <p:sldId id="2496" r:id="rId86"/>
    <p:sldId id="461" r:id="rId87"/>
    <p:sldId id="2497" r:id="rId88"/>
    <p:sldId id="462" r:id="rId89"/>
    <p:sldId id="2499" r:id="rId90"/>
    <p:sldId id="2500" r:id="rId91"/>
    <p:sldId id="463" r:id="rId92"/>
    <p:sldId id="2501" r:id="rId93"/>
    <p:sldId id="327" r:id="rId94"/>
    <p:sldId id="2503" r:id="rId95"/>
    <p:sldId id="311" r:id="rId96"/>
    <p:sldId id="2504" r:id="rId97"/>
    <p:sldId id="312" r:id="rId98"/>
    <p:sldId id="2506" r:id="rId99"/>
    <p:sldId id="2507" r:id="rId100"/>
    <p:sldId id="315" r:id="rId101"/>
    <p:sldId id="3294" r:id="rId102"/>
    <p:sldId id="257" r:id="rId103"/>
    <p:sldId id="3295" r:id="rId104"/>
    <p:sldId id="3296" r:id="rId105"/>
    <p:sldId id="300" r:id="rId106"/>
    <p:sldId id="632" r:id="rId107"/>
    <p:sldId id="2509" r:id="rId108"/>
    <p:sldId id="2510" r:id="rId109"/>
    <p:sldId id="633" r:id="rId110"/>
    <p:sldId id="2512" r:id="rId111"/>
    <p:sldId id="657" r:id="rId112"/>
    <p:sldId id="634" r:id="rId113"/>
    <p:sldId id="2513" r:id="rId114"/>
    <p:sldId id="2514" r:id="rId115"/>
    <p:sldId id="635" r:id="rId116"/>
    <p:sldId id="2515" r:id="rId117"/>
    <p:sldId id="2516" r:id="rId118"/>
    <p:sldId id="637" r:id="rId119"/>
    <p:sldId id="2517" r:id="rId120"/>
    <p:sldId id="3297" r:id="rId121"/>
    <p:sldId id="3298" r:id="rId122"/>
    <p:sldId id="3299" r:id="rId123"/>
    <p:sldId id="638" r:id="rId124"/>
    <p:sldId id="639" r:id="rId125"/>
    <p:sldId id="2518" r:id="rId126"/>
    <p:sldId id="2519" r:id="rId127"/>
    <p:sldId id="640" r:id="rId128"/>
    <p:sldId id="2520" r:id="rId129"/>
    <p:sldId id="2521" r:id="rId130"/>
    <p:sldId id="658" r:id="rId131"/>
    <p:sldId id="2522" r:id="rId132"/>
    <p:sldId id="2523" r:id="rId133"/>
    <p:sldId id="641" r:id="rId134"/>
    <p:sldId id="642" r:id="rId135"/>
    <p:sldId id="2524" r:id="rId136"/>
    <p:sldId id="2525" r:id="rId137"/>
    <p:sldId id="643" r:id="rId138"/>
    <p:sldId id="2527" r:id="rId139"/>
    <p:sldId id="3300" r:id="rId140"/>
    <p:sldId id="3301" r:id="rId141"/>
    <p:sldId id="3302" r:id="rId142"/>
    <p:sldId id="3303" r:id="rId143"/>
    <p:sldId id="3304" r:id="rId144"/>
    <p:sldId id="644" r:id="rId145"/>
    <p:sldId id="645" r:id="rId146"/>
    <p:sldId id="2528" r:id="rId147"/>
    <p:sldId id="2529" r:id="rId148"/>
    <p:sldId id="646" r:id="rId149"/>
    <p:sldId id="2530" r:id="rId150"/>
    <p:sldId id="647" r:id="rId151"/>
    <p:sldId id="2532" r:id="rId152"/>
    <p:sldId id="2533" r:id="rId153"/>
    <p:sldId id="648" r:id="rId154"/>
    <p:sldId id="2534" r:id="rId155"/>
    <p:sldId id="3305" r:id="rId156"/>
    <p:sldId id="3306" r:id="rId157"/>
    <p:sldId id="3307" r:id="rId158"/>
    <p:sldId id="3308" r:id="rId159"/>
    <p:sldId id="3309" r:id="rId160"/>
    <p:sldId id="3310" r:id="rId161"/>
    <p:sldId id="941" r:id="rId162"/>
    <p:sldId id="652" r:id="rId163"/>
    <p:sldId id="2536" r:id="rId164"/>
    <p:sldId id="653" r:id="rId165"/>
    <p:sldId id="654" r:id="rId166"/>
    <p:sldId id="2538" r:id="rId167"/>
    <p:sldId id="2539" r:id="rId168"/>
    <p:sldId id="655" r:id="rId169"/>
    <p:sldId id="2540" r:id="rId170"/>
    <p:sldId id="661" r:id="rId171"/>
    <p:sldId id="3311" r:id="rId172"/>
    <p:sldId id="636" r:id="rId173"/>
    <p:sldId id="3312" r:id="rId174"/>
    <p:sldId id="3313" r:id="rId175"/>
    <p:sldId id="3314" r:id="rId176"/>
    <p:sldId id="3315" r:id="rId177"/>
    <p:sldId id="656" r:id="rId178"/>
    <p:sldId id="328" r:id="rId179"/>
    <p:sldId id="2543" r:id="rId180"/>
    <p:sldId id="329" r:id="rId181"/>
    <p:sldId id="2545" r:id="rId182"/>
    <p:sldId id="2546" r:id="rId183"/>
    <p:sldId id="331" r:id="rId184"/>
    <p:sldId id="2547" r:id="rId185"/>
    <p:sldId id="464" r:id="rId186"/>
    <p:sldId id="2549" r:id="rId187"/>
    <p:sldId id="2550" r:id="rId188"/>
    <p:sldId id="465" r:id="rId189"/>
    <p:sldId id="2551" r:id="rId190"/>
    <p:sldId id="942" r:id="rId191"/>
    <p:sldId id="332" r:id="rId192"/>
    <p:sldId id="2553" r:id="rId193"/>
    <p:sldId id="333" r:id="rId194"/>
    <p:sldId id="2555" r:id="rId195"/>
    <p:sldId id="2556" r:id="rId196"/>
    <p:sldId id="466" r:id="rId197"/>
    <p:sldId id="2557" r:id="rId198"/>
    <p:sldId id="467" r:id="rId199"/>
    <p:sldId id="2559" r:id="rId200"/>
    <p:sldId id="2560" r:id="rId201"/>
    <p:sldId id="468" r:id="rId202"/>
    <p:sldId id="2561" r:id="rId203"/>
    <p:sldId id="469" r:id="rId204"/>
    <p:sldId id="2563" r:id="rId205"/>
    <p:sldId id="2564" r:id="rId206"/>
    <p:sldId id="470" r:id="rId207"/>
    <p:sldId id="2565" r:id="rId208"/>
    <p:sldId id="471" r:id="rId209"/>
    <p:sldId id="2567" r:id="rId210"/>
    <p:sldId id="2568" r:id="rId211"/>
    <p:sldId id="472" r:id="rId212"/>
    <p:sldId id="2569" r:id="rId213"/>
    <p:sldId id="943" r:id="rId214"/>
    <p:sldId id="2571" r:id="rId215"/>
    <p:sldId id="2572" r:id="rId216"/>
    <p:sldId id="2573" r:id="rId217"/>
    <p:sldId id="2574" r:id="rId218"/>
    <p:sldId id="945" r:id="rId219"/>
    <p:sldId id="2575" r:id="rId220"/>
    <p:sldId id="946" r:id="rId221"/>
    <p:sldId id="2577" r:id="rId222"/>
    <p:sldId id="2578" r:id="rId223"/>
    <p:sldId id="947" r:id="rId224"/>
    <p:sldId id="334" r:id="rId225"/>
    <p:sldId id="2580" r:id="rId226"/>
    <p:sldId id="2581" r:id="rId227"/>
    <p:sldId id="335" r:id="rId228"/>
    <p:sldId id="2582" r:id="rId229"/>
    <p:sldId id="337" r:id="rId230"/>
    <p:sldId id="2584" r:id="rId231"/>
    <p:sldId id="473" r:id="rId232"/>
    <p:sldId id="2585" r:id="rId233"/>
    <p:sldId id="2586" r:id="rId234"/>
    <p:sldId id="474" r:id="rId235"/>
    <p:sldId id="2587" r:id="rId236"/>
    <p:sldId id="475" r:id="rId237"/>
    <p:sldId id="262" r:id="rId238"/>
    <p:sldId id="263" r:id="rId239"/>
    <p:sldId id="3316" r:id="rId240"/>
    <p:sldId id="3317" r:id="rId241"/>
    <p:sldId id="3318" r:id="rId242"/>
    <p:sldId id="3319" r:id="rId243"/>
    <p:sldId id="3320" r:id="rId244"/>
    <p:sldId id="301" r:id="rId245"/>
    <p:sldId id="662" r:id="rId246"/>
    <p:sldId id="2590" r:id="rId247"/>
    <p:sldId id="2591" r:id="rId248"/>
    <p:sldId id="663" r:id="rId249"/>
    <p:sldId id="2592" r:id="rId250"/>
    <p:sldId id="664" r:id="rId251"/>
    <p:sldId id="2594" r:id="rId252"/>
    <p:sldId id="2595" r:id="rId253"/>
    <p:sldId id="665" r:id="rId254"/>
    <p:sldId id="2596" r:id="rId255"/>
    <p:sldId id="666" r:id="rId256"/>
    <p:sldId id="2598" r:id="rId257"/>
    <p:sldId id="667" r:id="rId258"/>
    <p:sldId id="3321" r:id="rId259"/>
    <p:sldId id="3322" r:id="rId260"/>
    <p:sldId id="3323" r:id="rId261"/>
    <p:sldId id="3324" r:id="rId262"/>
    <p:sldId id="3325" r:id="rId263"/>
    <p:sldId id="3326" r:id="rId264"/>
    <p:sldId id="3327" r:id="rId265"/>
    <p:sldId id="3328" r:id="rId266"/>
    <p:sldId id="668" r:id="rId267"/>
    <p:sldId id="669" r:id="rId268"/>
    <p:sldId id="2600" r:id="rId269"/>
    <p:sldId id="671" r:id="rId270"/>
    <p:sldId id="2602" r:id="rId271"/>
    <p:sldId id="672" r:id="rId272"/>
    <p:sldId id="2603" r:id="rId273"/>
    <p:sldId id="673" r:id="rId274"/>
    <p:sldId id="2605" r:id="rId275"/>
    <p:sldId id="2606" r:id="rId276"/>
    <p:sldId id="3329" r:id="rId277"/>
    <p:sldId id="3330" r:id="rId278"/>
    <p:sldId id="3331" r:id="rId279"/>
    <p:sldId id="3332" r:id="rId280"/>
    <p:sldId id="674" r:id="rId281"/>
    <p:sldId id="675" r:id="rId282"/>
    <p:sldId id="2607" r:id="rId283"/>
    <p:sldId id="676" r:id="rId284"/>
    <p:sldId id="2609" r:id="rId285"/>
    <p:sldId id="2610" r:id="rId286"/>
    <p:sldId id="689" r:id="rId287"/>
    <p:sldId id="2611" r:id="rId288"/>
    <p:sldId id="690" r:id="rId289"/>
    <p:sldId id="2613" r:id="rId290"/>
    <p:sldId id="2614" r:id="rId291"/>
    <p:sldId id="691" r:id="rId292"/>
    <p:sldId id="2615" r:id="rId293"/>
    <p:sldId id="692" r:id="rId294"/>
    <p:sldId id="2617" r:id="rId295"/>
    <p:sldId id="2618" r:id="rId296"/>
    <p:sldId id="693" r:id="rId297"/>
    <p:sldId id="2619" r:id="rId298"/>
    <p:sldId id="694" r:id="rId299"/>
    <p:sldId id="2621" r:id="rId300"/>
    <p:sldId id="2622" r:id="rId301"/>
    <p:sldId id="695" r:id="rId302"/>
    <p:sldId id="2623" r:id="rId303"/>
    <p:sldId id="688" r:id="rId304"/>
    <p:sldId id="677" r:id="rId305"/>
    <p:sldId id="2625" r:id="rId306"/>
    <p:sldId id="2626" r:id="rId307"/>
    <p:sldId id="680" r:id="rId308"/>
    <p:sldId id="697" r:id="rId309"/>
    <p:sldId id="2628" r:id="rId310"/>
    <p:sldId id="2629" r:id="rId311"/>
    <p:sldId id="698" r:id="rId312"/>
    <p:sldId id="2630" r:id="rId313"/>
    <p:sldId id="702" r:id="rId314"/>
    <p:sldId id="2632" r:id="rId315"/>
    <p:sldId id="2633" r:id="rId316"/>
    <p:sldId id="699" r:id="rId317"/>
    <p:sldId id="2634" r:id="rId318"/>
    <p:sldId id="700" r:id="rId319"/>
    <p:sldId id="2636" r:id="rId320"/>
    <p:sldId id="2637" r:id="rId321"/>
    <p:sldId id="704" r:id="rId322"/>
    <p:sldId id="2638" r:id="rId323"/>
    <p:sldId id="2639" r:id="rId324"/>
    <p:sldId id="705" r:id="rId325"/>
    <p:sldId id="2640" r:id="rId326"/>
    <p:sldId id="706" r:id="rId327"/>
    <p:sldId id="2642" r:id="rId328"/>
    <p:sldId id="2643" r:id="rId329"/>
    <p:sldId id="2644" r:id="rId330"/>
    <p:sldId id="2645" r:id="rId331"/>
    <p:sldId id="708" r:id="rId332"/>
    <p:sldId id="2646" r:id="rId333"/>
    <p:sldId id="2647" r:id="rId334"/>
    <p:sldId id="949" r:id="rId335"/>
    <p:sldId id="2649" r:id="rId336"/>
    <p:sldId id="703" r:id="rId337"/>
    <p:sldId id="650" r:id="rId338"/>
    <p:sldId id="651" r:id="rId339"/>
    <p:sldId id="3333" r:id="rId340"/>
    <p:sldId id="681" r:id="rId341"/>
    <p:sldId id="682" r:id="rId342"/>
    <p:sldId id="2650" r:id="rId343"/>
    <p:sldId id="2651" r:id="rId344"/>
    <p:sldId id="951" r:id="rId345"/>
    <p:sldId id="2652" r:id="rId346"/>
    <p:sldId id="2653" r:id="rId347"/>
    <p:sldId id="952" r:id="rId348"/>
    <p:sldId id="2654" r:id="rId349"/>
    <p:sldId id="2655" r:id="rId350"/>
    <p:sldId id="953" r:id="rId351"/>
    <p:sldId id="2656" r:id="rId352"/>
    <p:sldId id="2657" r:id="rId353"/>
    <p:sldId id="954" r:id="rId354"/>
    <p:sldId id="2658" r:id="rId355"/>
    <p:sldId id="2659" r:id="rId356"/>
    <p:sldId id="955" r:id="rId357"/>
    <p:sldId id="2660" r:id="rId358"/>
    <p:sldId id="2661" r:id="rId359"/>
    <p:sldId id="956" r:id="rId360"/>
    <p:sldId id="2662" r:id="rId361"/>
    <p:sldId id="2663" r:id="rId362"/>
    <p:sldId id="957" r:id="rId363"/>
    <p:sldId id="2664" r:id="rId364"/>
    <p:sldId id="2665" r:id="rId365"/>
    <p:sldId id="958" r:id="rId366"/>
    <p:sldId id="2666" r:id="rId367"/>
    <p:sldId id="950" r:id="rId368"/>
    <p:sldId id="2667" r:id="rId369"/>
    <p:sldId id="2668" r:id="rId370"/>
    <p:sldId id="683" r:id="rId371"/>
    <p:sldId id="684" r:id="rId372"/>
    <p:sldId id="2669" r:id="rId373"/>
    <p:sldId id="2670" r:id="rId374"/>
    <p:sldId id="685" r:id="rId375"/>
    <p:sldId id="2671" r:id="rId376"/>
    <p:sldId id="2672" r:id="rId377"/>
    <p:sldId id="696" r:id="rId378"/>
    <p:sldId id="3334" r:id="rId379"/>
    <p:sldId id="3335" r:id="rId380"/>
    <p:sldId id="3336" r:id="rId381"/>
    <p:sldId id="3337" r:id="rId382"/>
    <p:sldId id="686" r:id="rId383"/>
    <p:sldId id="339" r:id="rId384"/>
    <p:sldId id="2673" r:id="rId385"/>
    <p:sldId id="341" r:id="rId386"/>
    <p:sldId id="2675" r:id="rId387"/>
    <p:sldId id="2676" r:id="rId388"/>
    <p:sldId id="476" r:id="rId389"/>
    <p:sldId id="2677" r:id="rId390"/>
    <p:sldId id="2678" r:id="rId391"/>
    <p:sldId id="477" r:id="rId392"/>
    <p:sldId id="2679" r:id="rId393"/>
    <p:sldId id="2680" r:id="rId394"/>
    <p:sldId id="478" r:id="rId395"/>
    <p:sldId id="2681" r:id="rId396"/>
    <p:sldId id="2682" r:id="rId397"/>
    <p:sldId id="479" r:id="rId398"/>
    <p:sldId id="2683" r:id="rId399"/>
    <p:sldId id="2684" r:id="rId400"/>
    <p:sldId id="480" r:id="rId401"/>
    <p:sldId id="2685" r:id="rId402"/>
    <p:sldId id="2686" r:id="rId403"/>
    <p:sldId id="481" r:id="rId404"/>
    <p:sldId id="2687" r:id="rId405"/>
    <p:sldId id="342" r:id="rId406"/>
    <p:sldId id="2688" r:id="rId407"/>
    <p:sldId id="344" r:id="rId408"/>
    <p:sldId id="2690" r:id="rId409"/>
    <p:sldId id="2691" r:id="rId410"/>
    <p:sldId id="482" r:id="rId411"/>
    <p:sldId id="2692" r:id="rId412"/>
    <p:sldId id="2693" r:id="rId413"/>
    <p:sldId id="483" r:id="rId414"/>
    <p:sldId id="2694" r:id="rId415"/>
    <p:sldId id="2695" r:id="rId416"/>
    <p:sldId id="484" r:id="rId417"/>
    <p:sldId id="2696" r:id="rId418"/>
    <p:sldId id="2697" r:id="rId419"/>
    <p:sldId id="485" r:id="rId420"/>
    <p:sldId id="2698" r:id="rId421"/>
    <p:sldId id="345" r:id="rId422"/>
    <p:sldId id="2699" r:id="rId423"/>
    <p:sldId id="2700" r:id="rId424"/>
    <p:sldId id="347" r:id="rId425"/>
    <p:sldId id="2701" r:id="rId426"/>
    <p:sldId id="2702" r:id="rId427"/>
    <p:sldId id="486" r:id="rId428"/>
    <p:sldId id="487" r:id="rId429"/>
    <p:sldId id="2703" r:id="rId430"/>
    <p:sldId id="2704" r:id="rId431"/>
    <p:sldId id="488" r:id="rId432"/>
    <p:sldId id="2705" r:id="rId433"/>
    <p:sldId id="2706" r:id="rId434"/>
    <p:sldId id="489" r:id="rId435"/>
    <p:sldId id="2707" r:id="rId436"/>
    <p:sldId id="2708" r:id="rId437"/>
    <p:sldId id="490" r:id="rId438"/>
    <p:sldId id="2709" r:id="rId439"/>
    <p:sldId id="491" r:id="rId440"/>
    <p:sldId id="2710" r:id="rId441"/>
    <p:sldId id="2711" r:id="rId442"/>
    <p:sldId id="492" r:id="rId443"/>
    <p:sldId id="2712" r:id="rId444"/>
    <p:sldId id="2713" r:id="rId445"/>
    <p:sldId id="960" r:id="rId446"/>
    <p:sldId id="2714" r:id="rId447"/>
    <p:sldId id="2715" r:id="rId448"/>
    <p:sldId id="265" r:id="rId449"/>
    <p:sldId id="266" r:id="rId450"/>
    <p:sldId id="3338" r:id="rId451"/>
    <p:sldId id="3339" r:id="rId452"/>
    <p:sldId id="3340" r:id="rId453"/>
    <p:sldId id="3341" r:id="rId454"/>
    <p:sldId id="302" r:id="rId455"/>
    <p:sldId id="709" r:id="rId456"/>
    <p:sldId id="2716" r:id="rId457"/>
    <p:sldId id="710" r:id="rId458"/>
    <p:sldId id="2718" r:id="rId459"/>
    <p:sldId id="2719" r:id="rId460"/>
    <p:sldId id="735" r:id="rId461"/>
    <p:sldId id="2720" r:id="rId462"/>
    <p:sldId id="2721" r:id="rId463"/>
    <p:sldId id="736" r:id="rId464"/>
    <p:sldId id="2722" r:id="rId465"/>
    <p:sldId id="2723" r:id="rId466"/>
    <p:sldId id="737" r:id="rId467"/>
    <p:sldId id="2724" r:id="rId468"/>
    <p:sldId id="2725" r:id="rId469"/>
    <p:sldId id="738" r:id="rId470"/>
    <p:sldId id="2726" r:id="rId471"/>
    <p:sldId id="2727" r:id="rId472"/>
    <p:sldId id="739" r:id="rId473"/>
    <p:sldId id="2728" r:id="rId474"/>
    <p:sldId id="2729" r:id="rId475"/>
    <p:sldId id="711" r:id="rId476"/>
    <p:sldId id="2730" r:id="rId477"/>
    <p:sldId id="2731" r:id="rId478"/>
    <p:sldId id="714" r:id="rId479"/>
    <p:sldId id="2732" r:id="rId480"/>
    <p:sldId id="740" r:id="rId481"/>
    <p:sldId id="2733" r:id="rId482"/>
    <p:sldId id="2734" r:id="rId483"/>
    <p:sldId id="741" r:id="rId484"/>
    <p:sldId id="2735" r:id="rId485"/>
    <p:sldId id="2736" r:id="rId486"/>
    <p:sldId id="743" r:id="rId487"/>
    <p:sldId id="2737" r:id="rId488"/>
    <p:sldId id="2738" r:id="rId489"/>
    <p:sldId id="744" r:id="rId490"/>
    <p:sldId id="2739" r:id="rId491"/>
    <p:sldId id="2740" r:id="rId492"/>
    <p:sldId id="742" r:id="rId493"/>
    <p:sldId id="2741" r:id="rId494"/>
    <p:sldId id="660" r:id="rId495"/>
    <p:sldId id="3342" r:id="rId496"/>
    <p:sldId id="3343" r:id="rId497"/>
    <p:sldId id="3344" r:id="rId498"/>
    <p:sldId id="3345" r:id="rId499"/>
    <p:sldId id="3346" r:id="rId500"/>
    <p:sldId id="715" r:id="rId501"/>
    <p:sldId id="716" r:id="rId502"/>
    <p:sldId id="2742" r:id="rId503"/>
    <p:sldId id="2743" r:id="rId504"/>
    <p:sldId id="717" r:id="rId505"/>
    <p:sldId id="2744" r:id="rId506"/>
    <p:sldId id="2745" r:id="rId507"/>
    <p:sldId id="718" r:id="rId508"/>
    <p:sldId id="2746" r:id="rId509"/>
    <p:sldId id="719" r:id="rId510"/>
    <p:sldId id="2747" r:id="rId511"/>
    <p:sldId id="2748" r:id="rId512"/>
    <p:sldId id="720" r:id="rId513"/>
    <p:sldId id="2749" r:id="rId514"/>
    <p:sldId id="2750" r:id="rId515"/>
    <p:sldId id="746" r:id="rId516"/>
    <p:sldId id="2751" r:id="rId517"/>
    <p:sldId id="2752" r:id="rId518"/>
    <p:sldId id="745" r:id="rId519"/>
    <p:sldId id="2753" r:id="rId520"/>
    <p:sldId id="747" r:id="rId521"/>
    <p:sldId id="2754" r:id="rId522"/>
    <p:sldId id="2755" r:id="rId523"/>
    <p:sldId id="748" r:id="rId524"/>
    <p:sldId id="2756" r:id="rId525"/>
    <p:sldId id="2757" r:id="rId526"/>
    <p:sldId id="749" r:id="rId527"/>
    <p:sldId id="961" r:id="rId528"/>
    <p:sldId id="2758" r:id="rId529"/>
    <p:sldId id="2759" r:id="rId530"/>
    <p:sldId id="962" r:id="rId531"/>
    <p:sldId id="2760" r:id="rId532"/>
    <p:sldId id="2761" r:id="rId533"/>
    <p:sldId id="964" r:id="rId534"/>
    <p:sldId id="2762" r:id="rId535"/>
    <p:sldId id="2763" r:id="rId536"/>
    <p:sldId id="965" r:id="rId537"/>
    <p:sldId id="2764" r:id="rId538"/>
    <p:sldId id="2765" r:id="rId539"/>
    <p:sldId id="966" r:id="rId540"/>
    <p:sldId id="2766" r:id="rId541"/>
    <p:sldId id="2767" r:id="rId542"/>
    <p:sldId id="963" r:id="rId543"/>
    <p:sldId id="2768" r:id="rId544"/>
    <p:sldId id="3347" r:id="rId545"/>
    <p:sldId id="3348" r:id="rId546"/>
    <p:sldId id="3349" r:id="rId547"/>
    <p:sldId id="3350" r:id="rId548"/>
    <p:sldId id="721" r:id="rId549"/>
    <p:sldId id="722" r:id="rId550"/>
    <p:sldId id="2769" r:id="rId551"/>
    <p:sldId id="723" r:id="rId552"/>
    <p:sldId id="2771" r:id="rId553"/>
    <p:sldId id="2772" r:id="rId554"/>
    <p:sldId id="751" r:id="rId555"/>
    <p:sldId id="2773" r:id="rId556"/>
    <p:sldId id="2774" r:id="rId557"/>
    <p:sldId id="752" r:id="rId558"/>
    <p:sldId id="2775" r:id="rId559"/>
    <p:sldId id="2776" r:id="rId560"/>
    <p:sldId id="753" r:id="rId561"/>
    <p:sldId id="2777" r:id="rId562"/>
    <p:sldId id="2778" r:id="rId563"/>
    <p:sldId id="754" r:id="rId564"/>
    <p:sldId id="2779" r:id="rId565"/>
    <p:sldId id="2780" r:id="rId566"/>
    <p:sldId id="750" r:id="rId567"/>
    <p:sldId id="757" r:id="rId568"/>
    <p:sldId id="2781" r:id="rId569"/>
    <p:sldId id="2782" r:id="rId570"/>
    <p:sldId id="758" r:id="rId571"/>
    <p:sldId id="724" r:id="rId572"/>
    <p:sldId id="2783" r:id="rId573"/>
    <p:sldId id="2784" r:id="rId574"/>
    <p:sldId id="759" r:id="rId575"/>
    <p:sldId id="2785" r:id="rId576"/>
    <p:sldId id="2786" r:id="rId577"/>
    <p:sldId id="760" r:id="rId578"/>
    <p:sldId id="2787" r:id="rId579"/>
    <p:sldId id="2788" r:id="rId580"/>
    <p:sldId id="761" r:id="rId581"/>
    <p:sldId id="2789" r:id="rId582"/>
    <p:sldId id="2790" r:id="rId583"/>
    <p:sldId id="762" r:id="rId584"/>
    <p:sldId id="2791" r:id="rId585"/>
    <p:sldId id="2792" r:id="rId586"/>
    <p:sldId id="755" r:id="rId587"/>
    <p:sldId id="2793" r:id="rId588"/>
    <p:sldId id="2794" r:id="rId589"/>
    <p:sldId id="756" r:id="rId590"/>
    <p:sldId id="2795" r:id="rId591"/>
    <p:sldId id="2796" r:id="rId592"/>
    <p:sldId id="3351" r:id="rId593"/>
    <p:sldId id="670" r:id="rId594"/>
    <p:sldId id="3352" r:id="rId595"/>
    <p:sldId id="3353" r:id="rId596"/>
    <p:sldId id="3354" r:id="rId597"/>
    <p:sldId id="3355" r:id="rId598"/>
    <p:sldId id="728" r:id="rId599"/>
    <p:sldId id="729" r:id="rId600"/>
    <p:sldId id="2797" r:id="rId601"/>
    <p:sldId id="2798" r:id="rId602"/>
    <p:sldId id="730" r:id="rId603"/>
    <p:sldId id="2799" r:id="rId604"/>
    <p:sldId id="2800" r:id="rId605"/>
    <p:sldId id="768" r:id="rId606"/>
    <p:sldId id="2801" r:id="rId607"/>
    <p:sldId id="2802" r:id="rId608"/>
    <p:sldId id="769" r:id="rId609"/>
    <p:sldId id="2803" r:id="rId610"/>
    <p:sldId id="2804" r:id="rId611"/>
    <p:sldId id="770" r:id="rId612"/>
    <p:sldId id="2805" r:id="rId613"/>
    <p:sldId id="2806" r:id="rId614"/>
    <p:sldId id="767" r:id="rId615"/>
    <p:sldId id="731" r:id="rId616"/>
    <p:sldId id="2807" r:id="rId617"/>
    <p:sldId id="2808" r:id="rId618"/>
    <p:sldId id="771" r:id="rId619"/>
    <p:sldId id="2809" r:id="rId620"/>
    <p:sldId id="2810" r:id="rId621"/>
    <p:sldId id="732" r:id="rId622"/>
    <p:sldId id="765" r:id="rId623"/>
    <p:sldId id="2811" r:id="rId624"/>
    <p:sldId id="2812" r:id="rId625"/>
    <p:sldId id="766" r:id="rId626"/>
    <p:sldId id="2813" r:id="rId627"/>
    <p:sldId id="2814" r:id="rId628"/>
    <p:sldId id="773" r:id="rId629"/>
    <p:sldId id="2815" r:id="rId630"/>
    <p:sldId id="2816" r:id="rId631"/>
    <p:sldId id="772" r:id="rId632"/>
    <p:sldId id="763" r:id="rId633"/>
    <p:sldId id="2817" r:id="rId634"/>
    <p:sldId id="2818" r:id="rId635"/>
    <p:sldId id="764" r:id="rId636"/>
    <p:sldId id="2819" r:id="rId637"/>
    <p:sldId id="2820" r:id="rId638"/>
    <p:sldId id="775" r:id="rId639"/>
    <p:sldId id="2821" r:id="rId640"/>
    <p:sldId id="2822" r:id="rId641"/>
    <p:sldId id="776" r:id="rId642"/>
    <p:sldId id="2823" r:id="rId643"/>
    <p:sldId id="2824" r:id="rId644"/>
    <p:sldId id="777" r:id="rId645"/>
    <p:sldId id="2825" r:id="rId646"/>
    <p:sldId id="2826" r:id="rId647"/>
    <p:sldId id="778" r:id="rId648"/>
    <p:sldId id="2827" r:id="rId649"/>
    <p:sldId id="2828" r:id="rId650"/>
    <p:sldId id="774" r:id="rId651"/>
    <p:sldId id="2829" r:id="rId652"/>
    <p:sldId id="3356" r:id="rId653"/>
    <p:sldId id="3357" r:id="rId654"/>
    <p:sldId id="3358" r:id="rId655"/>
    <p:sldId id="3359" r:id="rId656"/>
    <p:sldId id="733" r:id="rId657"/>
    <p:sldId id="316" r:id="rId658"/>
    <p:sldId id="2830" r:id="rId659"/>
    <p:sldId id="318" r:id="rId660"/>
    <p:sldId id="2832" r:id="rId661"/>
    <p:sldId id="2833" r:id="rId662"/>
    <p:sldId id="493" r:id="rId663"/>
    <p:sldId id="2834" r:id="rId664"/>
    <p:sldId id="2835" r:id="rId665"/>
    <p:sldId id="494" r:id="rId666"/>
    <p:sldId id="2836" r:id="rId667"/>
    <p:sldId id="2837" r:id="rId668"/>
    <p:sldId id="495" r:id="rId669"/>
    <p:sldId id="2838" r:id="rId670"/>
    <p:sldId id="2839" r:id="rId671"/>
    <p:sldId id="496" r:id="rId672"/>
    <p:sldId id="2840" r:id="rId673"/>
    <p:sldId id="2841" r:id="rId674"/>
    <p:sldId id="497" r:id="rId675"/>
    <p:sldId id="2842" r:id="rId676"/>
    <p:sldId id="2843" r:id="rId677"/>
    <p:sldId id="498" r:id="rId678"/>
    <p:sldId id="2844" r:id="rId679"/>
    <p:sldId id="319" r:id="rId680"/>
    <p:sldId id="2845" r:id="rId681"/>
    <p:sldId id="2846" r:id="rId682"/>
    <p:sldId id="321" r:id="rId683"/>
    <p:sldId id="2847" r:id="rId684"/>
    <p:sldId id="2848" r:id="rId685"/>
    <p:sldId id="499" r:id="rId686"/>
    <p:sldId id="322" r:id="rId687"/>
    <p:sldId id="2849" r:id="rId688"/>
    <p:sldId id="2850" r:id="rId689"/>
    <p:sldId id="325" r:id="rId690"/>
    <p:sldId id="2851" r:id="rId691"/>
    <p:sldId id="2852" r:id="rId692"/>
    <p:sldId id="500" r:id="rId693"/>
    <p:sldId id="2853" r:id="rId694"/>
    <p:sldId id="2854" r:id="rId695"/>
    <p:sldId id="501" r:id="rId696"/>
    <p:sldId id="2855" r:id="rId697"/>
    <p:sldId id="502" r:id="rId698"/>
    <p:sldId id="2856" r:id="rId699"/>
    <p:sldId id="2857" r:id="rId700"/>
    <p:sldId id="503" r:id="rId701"/>
    <p:sldId id="2858" r:id="rId702"/>
    <p:sldId id="2859" r:id="rId703"/>
    <p:sldId id="504" r:id="rId704"/>
    <p:sldId id="2860" r:id="rId705"/>
    <p:sldId id="2861" r:id="rId706"/>
    <p:sldId id="505" r:id="rId707"/>
    <p:sldId id="2862" r:id="rId708"/>
    <p:sldId id="2863" r:id="rId709"/>
    <p:sldId id="506" r:id="rId710"/>
    <p:sldId id="2864" r:id="rId711"/>
    <p:sldId id="2865" r:id="rId712"/>
    <p:sldId id="507" r:id="rId713"/>
    <p:sldId id="2866" r:id="rId714"/>
    <p:sldId id="2867" r:id="rId715"/>
    <p:sldId id="508" r:id="rId716"/>
    <p:sldId id="2868" r:id="rId717"/>
    <p:sldId id="2869" r:id="rId718"/>
    <p:sldId id="509" r:id="rId719"/>
    <p:sldId id="2870" r:id="rId720"/>
    <p:sldId id="2871" r:id="rId721"/>
    <p:sldId id="967" r:id="rId722"/>
    <p:sldId id="271" r:id="rId723"/>
    <p:sldId id="272" r:id="rId724"/>
    <p:sldId id="3360" r:id="rId725"/>
    <p:sldId id="3361" r:id="rId726"/>
    <p:sldId id="303" r:id="rId727"/>
    <p:sldId id="779" r:id="rId728"/>
    <p:sldId id="2872" r:id="rId729"/>
    <p:sldId id="2873" r:id="rId730"/>
    <p:sldId id="780" r:id="rId731"/>
    <p:sldId id="2874" r:id="rId732"/>
    <p:sldId id="781" r:id="rId733"/>
    <p:sldId id="2875" r:id="rId734"/>
    <p:sldId id="2876" r:id="rId735"/>
    <p:sldId id="804" r:id="rId736"/>
    <p:sldId id="2877" r:id="rId737"/>
    <p:sldId id="2878" r:id="rId738"/>
    <p:sldId id="806" r:id="rId739"/>
    <p:sldId id="2879" r:id="rId740"/>
    <p:sldId id="805" r:id="rId741"/>
    <p:sldId id="2880" r:id="rId742"/>
    <p:sldId id="2881" r:id="rId743"/>
    <p:sldId id="782" r:id="rId744"/>
    <p:sldId id="2882" r:id="rId745"/>
    <p:sldId id="2883" r:id="rId746"/>
    <p:sldId id="783" r:id="rId747"/>
    <p:sldId id="2884" r:id="rId748"/>
    <p:sldId id="2885" r:id="rId749"/>
    <p:sldId id="784" r:id="rId750"/>
    <p:sldId id="678" r:id="rId751"/>
    <p:sldId id="679" r:id="rId752"/>
    <p:sldId id="3362" r:id="rId753"/>
    <p:sldId id="3363" r:id="rId754"/>
    <p:sldId id="785" r:id="rId755"/>
    <p:sldId id="786" r:id="rId756"/>
    <p:sldId id="2886" r:id="rId757"/>
    <p:sldId id="787" r:id="rId758"/>
    <p:sldId id="2888" r:id="rId759"/>
    <p:sldId id="2889" r:id="rId760"/>
    <p:sldId id="807" r:id="rId761"/>
    <p:sldId id="2890" r:id="rId762"/>
    <p:sldId id="2891" r:id="rId763"/>
    <p:sldId id="808" r:id="rId764"/>
    <p:sldId id="2892" r:id="rId765"/>
    <p:sldId id="2893" r:id="rId766"/>
    <p:sldId id="809" r:id="rId767"/>
    <p:sldId id="2894" r:id="rId768"/>
    <p:sldId id="2895" r:id="rId769"/>
    <p:sldId id="810" r:id="rId770"/>
    <p:sldId id="2896" r:id="rId771"/>
    <p:sldId id="2897" r:id="rId772"/>
    <p:sldId id="811" r:id="rId773"/>
    <p:sldId id="2898" r:id="rId774"/>
    <p:sldId id="2899" r:id="rId775"/>
    <p:sldId id="788" r:id="rId776"/>
    <p:sldId id="2900" r:id="rId777"/>
    <p:sldId id="789" r:id="rId778"/>
    <p:sldId id="2901" r:id="rId779"/>
    <p:sldId id="2902" r:id="rId780"/>
    <p:sldId id="812" r:id="rId781"/>
    <p:sldId id="2903" r:id="rId782"/>
    <p:sldId id="2904" r:id="rId783"/>
    <p:sldId id="815" r:id="rId784"/>
    <p:sldId id="2905" r:id="rId785"/>
    <p:sldId id="2906" r:id="rId786"/>
    <p:sldId id="813" r:id="rId787"/>
    <p:sldId id="2907" r:id="rId788"/>
    <p:sldId id="2908" r:id="rId789"/>
    <p:sldId id="790" r:id="rId790"/>
    <p:sldId id="816" r:id="rId791"/>
    <p:sldId id="2909" r:id="rId792"/>
    <p:sldId id="969" r:id="rId793"/>
    <p:sldId id="2910" r:id="rId794"/>
    <p:sldId id="2911" r:id="rId795"/>
    <p:sldId id="970" r:id="rId796"/>
    <p:sldId id="2912" r:id="rId797"/>
    <p:sldId id="3364" r:id="rId798"/>
    <p:sldId id="3365" r:id="rId799"/>
    <p:sldId id="3366" r:id="rId800"/>
    <p:sldId id="3367" r:id="rId801"/>
    <p:sldId id="3368" r:id="rId802"/>
    <p:sldId id="3369" r:id="rId803"/>
    <p:sldId id="791" r:id="rId804"/>
    <p:sldId id="792" r:id="rId805"/>
    <p:sldId id="2913" r:id="rId806"/>
    <p:sldId id="793" r:id="rId807"/>
    <p:sldId id="2915" r:id="rId808"/>
    <p:sldId id="2916" r:id="rId809"/>
    <p:sldId id="820" r:id="rId810"/>
    <p:sldId id="2917" r:id="rId811"/>
    <p:sldId id="2918" r:id="rId812"/>
    <p:sldId id="821" r:id="rId813"/>
    <p:sldId id="2919" r:id="rId814"/>
    <p:sldId id="2920" r:id="rId815"/>
    <p:sldId id="822" r:id="rId816"/>
    <p:sldId id="2921" r:id="rId817"/>
    <p:sldId id="2922" r:id="rId818"/>
    <p:sldId id="823" r:id="rId819"/>
    <p:sldId id="2923" r:id="rId820"/>
    <p:sldId id="2924" r:id="rId821"/>
    <p:sldId id="824" r:id="rId822"/>
    <p:sldId id="2925" r:id="rId823"/>
    <p:sldId id="2926" r:id="rId824"/>
    <p:sldId id="825" r:id="rId825"/>
    <p:sldId id="2927" r:id="rId826"/>
    <p:sldId id="2928" r:id="rId827"/>
    <p:sldId id="826" r:id="rId828"/>
    <p:sldId id="2929" r:id="rId829"/>
    <p:sldId id="2930" r:id="rId830"/>
    <p:sldId id="819" r:id="rId831"/>
    <p:sldId id="2931" r:id="rId832"/>
    <p:sldId id="828" r:id="rId833"/>
    <p:sldId id="2932" r:id="rId834"/>
    <p:sldId id="2933" r:id="rId835"/>
    <p:sldId id="829" r:id="rId836"/>
    <p:sldId id="2934" r:id="rId837"/>
    <p:sldId id="2935" r:id="rId838"/>
    <p:sldId id="830" r:id="rId839"/>
    <p:sldId id="2936" r:id="rId840"/>
    <p:sldId id="2937" r:id="rId841"/>
    <p:sldId id="831" r:id="rId842"/>
    <p:sldId id="2938" r:id="rId843"/>
    <p:sldId id="2939" r:id="rId844"/>
    <p:sldId id="832" r:id="rId845"/>
    <p:sldId id="2940" r:id="rId846"/>
    <p:sldId id="833" r:id="rId847"/>
    <p:sldId id="2941" r:id="rId848"/>
    <p:sldId id="2942" r:id="rId849"/>
    <p:sldId id="835" r:id="rId850"/>
    <p:sldId id="2943" r:id="rId851"/>
    <p:sldId id="2944" r:id="rId852"/>
    <p:sldId id="971" r:id="rId853"/>
    <p:sldId id="794" r:id="rId854"/>
    <p:sldId id="2945" r:id="rId855"/>
    <p:sldId id="2946" r:id="rId856"/>
    <p:sldId id="797" r:id="rId857"/>
    <p:sldId id="687" r:id="rId858"/>
    <p:sldId id="3370" r:id="rId859"/>
    <p:sldId id="3371" r:id="rId860"/>
    <p:sldId id="3372" r:id="rId861"/>
    <p:sldId id="3373" r:id="rId862"/>
    <p:sldId id="798" r:id="rId863"/>
    <p:sldId id="799" r:id="rId864"/>
    <p:sldId id="2947" r:id="rId865"/>
    <p:sldId id="2948" r:id="rId866"/>
    <p:sldId id="800" r:id="rId867"/>
    <p:sldId id="2949" r:id="rId868"/>
    <p:sldId id="2950" r:id="rId869"/>
    <p:sldId id="836" r:id="rId870"/>
    <p:sldId id="801" r:id="rId871"/>
    <p:sldId id="2951" r:id="rId872"/>
    <p:sldId id="2952" r:id="rId873"/>
    <p:sldId id="837" r:id="rId874"/>
    <p:sldId id="838" r:id="rId875"/>
    <p:sldId id="2953" r:id="rId876"/>
    <p:sldId id="2954" r:id="rId877"/>
    <p:sldId id="802" r:id="rId878"/>
    <p:sldId id="2955" r:id="rId879"/>
    <p:sldId id="2956" r:id="rId880"/>
    <p:sldId id="839" r:id="rId881"/>
    <p:sldId id="3374" r:id="rId882"/>
    <p:sldId id="3375" r:id="rId883"/>
    <p:sldId id="3376" r:id="rId884"/>
    <p:sldId id="3377" r:id="rId885"/>
    <p:sldId id="803" r:id="rId886"/>
    <p:sldId id="350" r:id="rId887"/>
    <p:sldId id="2957" r:id="rId888"/>
    <p:sldId id="351" r:id="rId889"/>
    <p:sldId id="2959" r:id="rId890"/>
    <p:sldId id="2960" r:id="rId891"/>
    <p:sldId id="352" r:id="rId892"/>
    <p:sldId id="2961" r:id="rId893"/>
    <p:sldId id="2962" r:id="rId894"/>
    <p:sldId id="510" r:id="rId895"/>
    <p:sldId id="2963" r:id="rId896"/>
    <p:sldId id="2964" r:id="rId897"/>
    <p:sldId id="511" r:id="rId898"/>
    <p:sldId id="2965" r:id="rId899"/>
    <p:sldId id="2966" r:id="rId900"/>
    <p:sldId id="512" r:id="rId901"/>
    <p:sldId id="2967" r:id="rId902"/>
    <p:sldId id="2968" r:id="rId903"/>
    <p:sldId id="513" r:id="rId904"/>
    <p:sldId id="2969" r:id="rId905"/>
    <p:sldId id="353" r:id="rId906"/>
    <p:sldId id="2970" r:id="rId907"/>
    <p:sldId id="2971" r:id="rId908"/>
    <p:sldId id="361" r:id="rId909"/>
    <p:sldId id="2972" r:id="rId910"/>
    <p:sldId id="2973" r:id="rId911"/>
    <p:sldId id="514" r:id="rId912"/>
    <p:sldId id="2974" r:id="rId913"/>
    <p:sldId id="2975" r:id="rId914"/>
    <p:sldId id="515" r:id="rId915"/>
    <p:sldId id="2976" r:id="rId916"/>
    <p:sldId id="2977" r:id="rId917"/>
    <p:sldId id="516" r:id="rId918"/>
    <p:sldId id="356" r:id="rId919"/>
    <p:sldId id="2978" r:id="rId920"/>
    <p:sldId id="2979" r:id="rId921"/>
    <p:sldId id="359" r:id="rId922"/>
    <p:sldId id="2980" r:id="rId923"/>
    <p:sldId id="517" r:id="rId924"/>
    <p:sldId id="2981" r:id="rId925"/>
    <p:sldId id="2982" r:id="rId926"/>
    <p:sldId id="518" r:id="rId927"/>
    <p:sldId id="2983" r:id="rId928"/>
    <p:sldId id="2984" r:id="rId929"/>
    <p:sldId id="519" r:id="rId930"/>
    <p:sldId id="2985" r:id="rId931"/>
    <p:sldId id="2986" r:id="rId932"/>
    <p:sldId id="520" r:id="rId933"/>
    <p:sldId id="2987" r:id="rId934"/>
    <p:sldId id="2988" r:id="rId935"/>
    <p:sldId id="521" r:id="rId936"/>
    <p:sldId id="2989" r:id="rId937"/>
    <p:sldId id="2990" r:id="rId938"/>
    <p:sldId id="522" r:id="rId939"/>
    <p:sldId id="2991" r:id="rId940"/>
    <p:sldId id="2992" r:id="rId941"/>
    <p:sldId id="524" r:id="rId942"/>
    <p:sldId id="2993" r:id="rId943"/>
    <p:sldId id="2994" r:id="rId944"/>
    <p:sldId id="525" r:id="rId945"/>
    <p:sldId id="2995" r:id="rId946"/>
    <p:sldId id="2996" r:id="rId947"/>
    <p:sldId id="526" r:id="rId948"/>
    <p:sldId id="2997" r:id="rId949"/>
    <p:sldId id="2998" r:id="rId950"/>
    <p:sldId id="527" r:id="rId951"/>
    <p:sldId id="2999" r:id="rId952"/>
    <p:sldId id="3000" r:id="rId953"/>
    <p:sldId id="528" r:id="rId954"/>
    <p:sldId id="281" r:id="rId955"/>
    <p:sldId id="282" r:id="rId956"/>
    <p:sldId id="3378" r:id="rId957"/>
    <p:sldId id="3379" r:id="rId958"/>
    <p:sldId id="3380" r:id="rId959"/>
    <p:sldId id="304" r:id="rId960"/>
    <p:sldId id="840" r:id="rId961"/>
    <p:sldId id="3001" r:id="rId962"/>
    <p:sldId id="3002" r:id="rId963"/>
    <p:sldId id="841" r:id="rId964"/>
    <p:sldId id="842" r:id="rId965"/>
    <p:sldId id="3003" r:id="rId966"/>
    <p:sldId id="3004" r:id="rId967"/>
    <p:sldId id="865" r:id="rId968"/>
    <p:sldId id="3005" r:id="rId969"/>
    <p:sldId id="3006" r:id="rId970"/>
    <p:sldId id="867" r:id="rId971"/>
    <p:sldId id="3007" r:id="rId972"/>
    <p:sldId id="3008" r:id="rId973"/>
    <p:sldId id="866" r:id="rId974"/>
    <p:sldId id="3009" r:id="rId975"/>
    <p:sldId id="3010" r:id="rId976"/>
    <p:sldId id="845" r:id="rId977"/>
    <p:sldId id="3011" r:id="rId978"/>
    <p:sldId id="3381" r:id="rId979"/>
    <p:sldId id="3382" r:id="rId980"/>
    <p:sldId id="3383" r:id="rId981"/>
    <p:sldId id="3384" r:id="rId982"/>
    <p:sldId id="3385" r:id="rId983"/>
    <p:sldId id="3386" r:id="rId984"/>
    <p:sldId id="846" r:id="rId985"/>
    <p:sldId id="847" r:id="rId986"/>
    <p:sldId id="3012" r:id="rId987"/>
    <p:sldId id="3013" r:id="rId988"/>
    <p:sldId id="849" r:id="rId989"/>
    <p:sldId id="850" r:id="rId990"/>
    <p:sldId id="3014" r:id="rId991"/>
    <p:sldId id="3015" r:id="rId992"/>
    <p:sldId id="869" r:id="rId993"/>
    <p:sldId id="3016" r:id="rId994"/>
    <p:sldId id="870" r:id="rId995"/>
    <p:sldId id="3017" r:id="rId996"/>
    <p:sldId id="3018" r:id="rId997"/>
    <p:sldId id="871" r:id="rId998"/>
    <p:sldId id="3019" r:id="rId999"/>
    <p:sldId id="3020" r:id="rId1000"/>
    <p:sldId id="872" r:id="rId1001"/>
    <p:sldId id="3021" r:id="rId1002"/>
    <p:sldId id="3022" r:id="rId1003"/>
    <p:sldId id="873" r:id="rId1004"/>
    <p:sldId id="3023" r:id="rId1005"/>
    <p:sldId id="3024" r:id="rId1006"/>
    <p:sldId id="851" r:id="rId1007"/>
    <p:sldId id="3387" r:id="rId1008"/>
    <p:sldId id="3388" r:id="rId1009"/>
    <p:sldId id="3389" r:id="rId1010"/>
    <p:sldId id="3390" r:id="rId1011"/>
    <p:sldId id="3391" r:id="rId1012"/>
    <p:sldId id="3392" r:id="rId1013"/>
    <p:sldId id="852" r:id="rId1014"/>
    <p:sldId id="853" r:id="rId1015"/>
    <p:sldId id="3025" r:id="rId1016"/>
    <p:sldId id="880" r:id="rId1017"/>
    <p:sldId id="3027" r:id="rId1018"/>
    <p:sldId id="3028" r:id="rId1019"/>
    <p:sldId id="881" r:id="rId1020"/>
    <p:sldId id="3029" r:id="rId1021"/>
    <p:sldId id="3030" r:id="rId1022"/>
    <p:sldId id="882" r:id="rId1023"/>
    <p:sldId id="3031" r:id="rId1024"/>
    <p:sldId id="3032" r:id="rId1025"/>
    <p:sldId id="883" r:id="rId1026"/>
    <p:sldId id="3033" r:id="rId1027"/>
    <p:sldId id="3034" r:id="rId1028"/>
    <p:sldId id="884" r:id="rId1029"/>
    <p:sldId id="3035" r:id="rId1030"/>
    <p:sldId id="3036" r:id="rId1031"/>
    <p:sldId id="885" r:id="rId1032"/>
    <p:sldId id="3037" r:id="rId1033"/>
    <p:sldId id="3038" r:id="rId1034"/>
    <p:sldId id="886" r:id="rId1035"/>
    <p:sldId id="3039" r:id="rId1036"/>
    <p:sldId id="3040" r:id="rId1037"/>
    <p:sldId id="854" r:id="rId1038"/>
    <p:sldId id="3041" r:id="rId1039"/>
    <p:sldId id="855" r:id="rId1040"/>
    <p:sldId id="3042" r:id="rId1041"/>
    <p:sldId id="3043" r:id="rId1042"/>
    <p:sldId id="874" r:id="rId1043"/>
    <p:sldId id="3044" r:id="rId1044"/>
    <p:sldId id="875" r:id="rId1045"/>
    <p:sldId id="3045" r:id="rId1046"/>
    <p:sldId id="3046" r:id="rId1047"/>
    <p:sldId id="878" r:id="rId1048"/>
    <p:sldId id="3047" r:id="rId1049"/>
    <p:sldId id="3048" r:id="rId1050"/>
    <p:sldId id="877" r:id="rId1051"/>
    <p:sldId id="3049" r:id="rId1052"/>
    <p:sldId id="3050" r:id="rId1053"/>
    <p:sldId id="856" r:id="rId1054"/>
    <p:sldId id="3051" r:id="rId1055"/>
    <p:sldId id="3052" r:id="rId1056"/>
    <p:sldId id="887" r:id="rId1057"/>
    <p:sldId id="3053" r:id="rId1058"/>
    <p:sldId id="3054" r:id="rId1059"/>
    <p:sldId id="888" r:id="rId1060"/>
    <p:sldId id="3055" r:id="rId1061"/>
    <p:sldId id="3056" r:id="rId1062"/>
    <p:sldId id="858" r:id="rId1063"/>
    <p:sldId id="3057" r:id="rId1064"/>
    <p:sldId id="3393" r:id="rId1065"/>
    <p:sldId id="707" r:id="rId1066"/>
    <p:sldId id="3394" r:id="rId1067"/>
    <p:sldId id="3395" r:id="rId1068"/>
    <p:sldId id="3396" r:id="rId1069"/>
    <p:sldId id="3397" r:id="rId1070"/>
    <p:sldId id="3398" r:id="rId1071"/>
    <p:sldId id="3399" r:id="rId1072"/>
    <p:sldId id="3400" r:id="rId1073"/>
    <p:sldId id="3401" r:id="rId1074"/>
    <p:sldId id="859" r:id="rId1075"/>
    <p:sldId id="860" r:id="rId1076"/>
    <p:sldId id="3058" r:id="rId1077"/>
    <p:sldId id="3059" r:id="rId1078"/>
    <p:sldId id="861" r:id="rId1079"/>
    <p:sldId id="3060" r:id="rId1080"/>
    <p:sldId id="3061" r:id="rId1081"/>
    <p:sldId id="894" r:id="rId1082"/>
    <p:sldId id="3062" r:id="rId1083"/>
    <p:sldId id="3063" r:id="rId1084"/>
    <p:sldId id="895" r:id="rId1085"/>
    <p:sldId id="3064" r:id="rId1086"/>
    <p:sldId id="3065" r:id="rId1087"/>
    <p:sldId id="896" r:id="rId1088"/>
    <p:sldId id="3066" r:id="rId1089"/>
    <p:sldId id="3067" r:id="rId1090"/>
    <p:sldId id="897" r:id="rId1091"/>
    <p:sldId id="3068" r:id="rId1092"/>
    <p:sldId id="3069" r:id="rId1093"/>
    <p:sldId id="972" r:id="rId1094"/>
    <p:sldId id="3070" r:id="rId1095"/>
    <p:sldId id="3071" r:id="rId1096"/>
    <p:sldId id="862" r:id="rId1097"/>
    <p:sldId id="3072" r:id="rId1098"/>
    <p:sldId id="3073" r:id="rId1099"/>
    <p:sldId id="889" r:id="rId1100"/>
    <p:sldId id="3074" r:id="rId1101"/>
    <p:sldId id="3075" r:id="rId1102"/>
    <p:sldId id="898" r:id="rId1103"/>
    <p:sldId id="890" r:id="rId1104"/>
    <p:sldId id="3076" r:id="rId1105"/>
    <p:sldId id="3077" r:id="rId1106"/>
    <p:sldId id="891" r:id="rId1107"/>
    <p:sldId id="3078" r:id="rId1108"/>
    <p:sldId id="892" r:id="rId1109"/>
    <p:sldId id="3079" r:id="rId1110"/>
    <p:sldId id="3080" r:id="rId1111"/>
    <p:sldId id="863" r:id="rId1112"/>
    <p:sldId id="3081" r:id="rId1113"/>
    <p:sldId id="3082" r:id="rId1114"/>
    <p:sldId id="3402" r:id="rId1115"/>
    <p:sldId id="712" r:id="rId1116"/>
    <p:sldId id="3403" r:id="rId1117"/>
    <p:sldId id="3404" r:id="rId1118"/>
    <p:sldId id="3405" r:id="rId1119"/>
    <p:sldId id="3406" r:id="rId1120"/>
    <p:sldId id="864" r:id="rId1121"/>
    <p:sldId id="363" r:id="rId1122"/>
    <p:sldId id="3083" r:id="rId1123"/>
    <p:sldId id="364" r:id="rId1124"/>
    <p:sldId id="3085" r:id="rId1125"/>
    <p:sldId id="3086" r:id="rId1126"/>
    <p:sldId id="529" r:id="rId1127"/>
    <p:sldId id="3087" r:id="rId1128"/>
    <p:sldId id="3088" r:id="rId1129"/>
    <p:sldId id="530" r:id="rId1130"/>
    <p:sldId id="3089" r:id="rId1131"/>
    <p:sldId id="3090" r:id="rId1132"/>
    <p:sldId id="366" r:id="rId1133"/>
    <p:sldId id="3091" r:id="rId1134"/>
    <p:sldId id="3092" r:id="rId1135"/>
    <p:sldId id="369" r:id="rId1136"/>
    <p:sldId id="3093" r:id="rId1137"/>
    <p:sldId id="370" r:id="rId1138"/>
    <p:sldId id="3094" r:id="rId1139"/>
    <p:sldId id="531" r:id="rId1140"/>
    <p:sldId id="3095" r:id="rId1141"/>
    <p:sldId id="3096" r:id="rId1142"/>
    <p:sldId id="532" r:id="rId1143"/>
    <p:sldId id="3097" r:id="rId1144"/>
    <p:sldId id="3098" r:id="rId1145"/>
    <p:sldId id="533" r:id="rId1146"/>
    <p:sldId id="3099" r:id="rId1147"/>
    <p:sldId id="3100" r:id="rId1148"/>
    <p:sldId id="534" r:id="rId1149"/>
    <p:sldId id="3101" r:id="rId1150"/>
    <p:sldId id="535" r:id="rId1151"/>
    <p:sldId id="3102" r:id="rId1152"/>
    <p:sldId id="3103" r:id="rId1153"/>
    <p:sldId id="536" r:id="rId1154"/>
    <p:sldId id="3104" r:id="rId1155"/>
    <p:sldId id="3105" r:id="rId1156"/>
    <p:sldId id="537" r:id="rId1157"/>
    <p:sldId id="3106" r:id="rId1158"/>
    <p:sldId id="539" r:id="rId1159"/>
    <p:sldId id="3108" r:id="rId1160"/>
    <p:sldId id="540" r:id="rId1161"/>
    <p:sldId id="3110" r:id="rId1162"/>
    <p:sldId id="3111" r:id="rId1163"/>
    <p:sldId id="541" r:id="rId1164"/>
    <p:sldId id="3112" r:id="rId1165"/>
    <p:sldId id="3113" r:id="rId1166"/>
    <p:sldId id="542" r:id="rId1167"/>
    <p:sldId id="3114" r:id="rId1168"/>
    <p:sldId id="3115" r:id="rId1169"/>
    <p:sldId id="543" r:id="rId1170"/>
    <p:sldId id="3116" r:id="rId1171"/>
    <p:sldId id="3117" r:id="rId1172"/>
    <p:sldId id="544" r:id="rId1173"/>
    <p:sldId id="3118" r:id="rId1174"/>
    <p:sldId id="3119" r:id="rId1175"/>
    <p:sldId id="545" r:id="rId1176"/>
    <p:sldId id="3120" r:id="rId1177"/>
    <p:sldId id="3121" r:id="rId1178"/>
    <p:sldId id="546" r:id="rId1179"/>
    <p:sldId id="3122" r:id="rId1180"/>
    <p:sldId id="3123" r:id="rId1181"/>
    <p:sldId id="547" r:id="rId1182"/>
    <p:sldId id="3124" r:id="rId1183"/>
    <p:sldId id="3125" r:id="rId1184"/>
    <p:sldId id="548" r:id="rId1185"/>
    <p:sldId id="3126" r:id="rId1186"/>
    <p:sldId id="549" r:id="rId1187"/>
    <p:sldId id="3127" r:id="rId1188"/>
    <p:sldId id="550" r:id="rId1189"/>
    <p:sldId id="3129" r:id="rId1190"/>
    <p:sldId id="3130" r:id="rId1191"/>
    <p:sldId id="551" r:id="rId1192"/>
    <p:sldId id="3131" r:id="rId1193"/>
    <p:sldId id="3132" r:id="rId1194"/>
    <p:sldId id="552" r:id="rId1195"/>
    <p:sldId id="553" r:id="rId1196"/>
    <p:sldId id="3133" r:id="rId1197"/>
    <p:sldId id="554" r:id="rId1198"/>
    <p:sldId id="3135" r:id="rId1199"/>
    <p:sldId id="3136" r:id="rId1200"/>
    <p:sldId id="555" r:id="rId1201"/>
    <p:sldId id="3137" r:id="rId1202"/>
    <p:sldId id="3138" r:id="rId1203"/>
    <p:sldId id="556" r:id="rId1204"/>
    <p:sldId id="3139" r:id="rId1205"/>
    <p:sldId id="3140" r:id="rId1206"/>
    <p:sldId id="557" r:id="rId1207"/>
    <p:sldId id="3141" r:id="rId1208"/>
    <p:sldId id="3142" r:id="rId1209"/>
    <p:sldId id="558" r:id="rId1210"/>
    <p:sldId id="3143" r:id="rId1211"/>
    <p:sldId id="3144" r:id="rId1212"/>
    <p:sldId id="559" r:id="rId1213"/>
    <p:sldId id="3145" r:id="rId1214"/>
    <p:sldId id="3146" r:id="rId1215"/>
    <p:sldId id="560" r:id="rId1216"/>
    <p:sldId id="3147" r:id="rId1217"/>
    <p:sldId id="3148" r:id="rId1218"/>
    <p:sldId id="561" r:id="rId1219"/>
    <p:sldId id="3149" r:id="rId1220"/>
    <p:sldId id="3150" r:id="rId1221"/>
    <p:sldId id="562" r:id="rId1222"/>
    <p:sldId id="3151" r:id="rId1223"/>
    <p:sldId id="3152" r:id="rId1224"/>
    <p:sldId id="563" r:id="rId1225"/>
    <p:sldId id="3153" r:id="rId1226"/>
    <p:sldId id="564" r:id="rId1227"/>
    <p:sldId id="3155" r:id="rId1228"/>
    <p:sldId id="3156" r:id="rId1229"/>
    <p:sldId id="565" r:id="rId1230"/>
    <p:sldId id="3157" r:id="rId1231"/>
    <p:sldId id="3158" r:id="rId1232"/>
    <p:sldId id="566" r:id="rId1233"/>
    <p:sldId id="3159" r:id="rId1234"/>
    <p:sldId id="3160" r:id="rId1235"/>
    <p:sldId id="567" r:id="rId1236"/>
    <p:sldId id="3161" r:id="rId1237"/>
    <p:sldId id="3162" r:id="rId1238"/>
    <p:sldId id="568" r:id="rId1239"/>
    <p:sldId id="3163" r:id="rId1240"/>
    <p:sldId id="3164" r:id="rId1241"/>
    <p:sldId id="569" r:id="rId1242"/>
    <p:sldId id="3165" r:id="rId1243"/>
    <p:sldId id="3166" r:id="rId1244"/>
    <p:sldId id="570" r:id="rId1245"/>
    <p:sldId id="3167" r:id="rId1246"/>
    <p:sldId id="3168" r:id="rId1247"/>
    <p:sldId id="571" r:id="rId1248"/>
    <p:sldId id="3169" r:id="rId1249"/>
    <p:sldId id="3170" r:id="rId1250"/>
    <p:sldId id="572" r:id="rId1251"/>
    <p:sldId id="3171" r:id="rId1252"/>
    <p:sldId id="3172" r:id="rId1253"/>
    <p:sldId id="573" r:id="rId1254"/>
    <p:sldId id="3173" r:id="rId1255"/>
    <p:sldId id="3174" r:id="rId1256"/>
    <p:sldId id="574" r:id="rId1257"/>
    <p:sldId id="3175" r:id="rId1258"/>
    <p:sldId id="3176" r:id="rId1259"/>
    <p:sldId id="575" r:id="rId1260"/>
    <p:sldId id="3177" r:id="rId1261"/>
    <p:sldId id="3178" r:id="rId1262"/>
    <p:sldId id="576" r:id="rId1263"/>
    <p:sldId id="3179" r:id="rId1264"/>
    <p:sldId id="577" r:id="rId1265"/>
    <p:sldId id="3180" r:id="rId1266"/>
    <p:sldId id="578" r:id="rId1267"/>
    <p:sldId id="3182" r:id="rId1268"/>
    <p:sldId id="3183" r:id="rId1269"/>
    <p:sldId id="579" r:id="rId1270"/>
    <p:sldId id="3184" r:id="rId1271"/>
    <p:sldId id="3185" r:id="rId1272"/>
    <p:sldId id="580" r:id="rId1273"/>
    <p:sldId id="3186" r:id="rId1274"/>
    <p:sldId id="3187" r:id="rId1275"/>
    <p:sldId id="581" r:id="rId1276"/>
    <p:sldId id="3188" r:id="rId1277"/>
    <p:sldId id="3189" r:id="rId1278"/>
    <p:sldId id="582" r:id="rId1279"/>
    <p:sldId id="3190" r:id="rId1280"/>
    <p:sldId id="3191" r:id="rId1281"/>
    <p:sldId id="583" r:id="rId1282"/>
    <p:sldId id="3192" r:id="rId1283"/>
    <p:sldId id="3193" r:id="rId1284"/>
    <p:sldId id="584" r:id="rId1285"/>
    <p:sldId id="3194" r:id="rId1286"/>
    <p:sldId id="3195" r:id="rId1287"/>
    <p:sldId id="973" r:id="rId1288"/>
    <p:sldId id="585" r:id="rId1289"/>
    <p:sldId id="3196" r:id="rId1290"/>
    <p:sldId id="586" r:id="rId1291"/>
    <p:sldId id="3198" r:id="rId1292"/>
    <p:sldId id="3199" r:id="rId1293"/>
    <p:sldId id="587" r:id="rId1294"/>
    <p:sldId id="3200" r:id="rId1295"/>
    <p:sldId id="3201" r:id="rId1296"/>
    <p:sldId id="588" r:id="rId1297"/>
    <p:sldId id="3202" r:id="rId1298"/>
    <p:sldId id="3203" r:id="rId1299"/>
    <p:sldId id="589" r:id="rId1300"/>
    <p:sldId id="3204" r:id="rId1301"/>
    <p:sldId id="3205" r:id="rId1302"/>
    <p:sldId id="590" r:id="rId1303"/>
    <p:sldId id="3206" r:id="rId1304"/>
    <p:sldId id="3207" r:id="rId1305"/>
    <p:sldId id="591" r:id="rId1306"/>
    <p:sldId id="3208" r:id="rId1307"/>
    <p:sldId id="3209" r:id="rId1308"/>
    <p:sldId id="592" r:id="rId1309"/>
    <p:sldId id="3210" r:id="rId1310"/>
    <p:sldId id="3211" r:id="rId1311"/>
    <p:sldId id="593" r:id="rId1312"/>
    <p:sldId id="3212" r:id="rId1313"/>
    <p:sldId id="3213" r:id="rId1314"/>
    <p:sldId id="594" r:id="rId1315"/>
    <p:sldId id="3214" r:id="rId1316"/>
    <p:sldId id="3215" r:id="rId1317"/>
    <p:sldId id="595" r:id="rId1318"/>
    <p:sldId id="3216" r:id="rId1319"/>
    <p:sldId id="3217" r:id="rId1320"/>
    <p:sldId id="596" r:id="rId1321"/>
    <p:sldId id="3218" r:id="rId1322"/>
    <p:sldId id="3219" r:id="rId1323"/>
    <p:sldId id="597" r:id="rId1324"/>
    <p:sldId id="3220" r:id="rId1325"/>
    <p:sldId id="3221" r:id="rId1326"/>
    <p:sldId id="598" r:id="rId1327"/>
    <p:sldId id="290" r:id="rId1328"/>
    <p:sldId id="291" r:id="rId1329"/>
    <p:sldId id="3407" r:id="rId1330"/>
    <p:sldId id="3408" r:id="rId1331"/>
    <p:sldId id="3409" r:id="rId1332"/>
    <p:sldId id="388" r:id="rId1333"/>
    <p:sldId id="362" r:id="rId1334"/>
    <p:sldId id="3480" r:id="rId1335"/>
    <p:sldId id="1036" r:id="rId1336"/>
    <p:sldId id="1037" r:id="rId1337"/>
    <p:sldId id="371" r:id="rId1338"/>
    <p:sldId id="1381" r:id="rId1339"/>
    <p:sldId id="1382" r:id="rId1340"/>
    <p:sldId id="1884" r:id="rId1341"/>
    <p:sldId id="1885" r:id="rId1342"/>
    <p:sldId id="1886" r:id="rId1343"/>
    <p:sldId id="1887" r:id="rId1344"/>
    <p:sldId id="1888" r:id="rId1345"/>
    <p:sldId id="1889" r:id="rId1346"/>
    <p:sldId id="1386" r:id="rId1347"/>
    <p:sldId id="3481" r:id="rId1348"/>
    <p:sldId id="3482" r:id="rId1349"/>
    <p:sldId id="996" r:id="rId1350"/>
    <p:sldId id="997" r:id="rId1351"/>
    <p:sldId id="998" r:id="rId1352"/>
    <p:sldId id="999" r:id="rId1353"/>
    <p:sldId id="1000" r:id="rId1354"/>
    <p:sldId id="1001" r:id="rId1355"/>
    <p:sldId id="1002" r:id="rId1356"/>
    <p:sldId id="1003" r:id="rId1357"/>
    <p:sldId id="1004" r:id="rId1358"/>
    <p:sldId id="1005" r:id="rId1359"/>
    <p:sldId id="1006" r:id="rId1360"/>
    <p:sldId id="1007" r:id="rId1361"/>
    <p:sldId id="1008" r:id="rId1362"/>
    <p:sldId id="1009" r:id="rId1363"/>
    <p:sldId id="1010" r:id="rId1364"/>
    <p:sldId id="305" r:id="rId1365"/>
    <p:sldId id="1409" r:id="rId1366"/>
    <p:sldId id="1410" r:id="rId1367"/>
    <p:sldId id="1904" r:id="rId1368"/>
    <p:sldId id="1411" r:id="rId1369"/>
    <p:sldId id="899" r:id="rId1370"/>
    <p:sldId id="3222" r:id="rId1371"/>
    <p:sldId id="3223" r:id="rId1372"/>
    <p:sldId id="900" r:id="rId1373"/>
    <p:sldId id="3224" r:id="rId1374"/>
    <p:sldId id="3225" r:id="rId1375"/>
    <p:sldId id="926" r:id="rId1376"/>
    <p:sldId id="901" r:id="rId1377"/>
    <p:sldId id="3226" r:id="rId1378"/>
    <p:sldId id="3227" r:id="rId1379"/>
    <p:sldId id="924" r:id="rId1380"/>
    <p:sldId id="3228" r:id="rId1381"/>
    <p:sldId id="3229" r:id="rId1382"/>
    <p:sldId id="925" r:id="rId1383"/>
    <p:sldId id="3230" r:id="rId1384"/>
    <p:sldId id="3231" r:id="rId1385"/>
    <p:sldId id="902" r:id="rId1386"/>
    <p:sldId id="3232" r:id="rId1387"/>
    <p:sldId id="3233" r:id="rId1388"/>
    <p:sldId id="927" r:id="rId1389"/>
    <p:sldId id="3234" r:id="rId1390"/>
    <p:sldId id="3235" r:id="rId1391"/>
    <p:sldId id="928" r:id="rId1392"/>
    <p:sldId id="3236" r:id="rId1393"/>
    <p:sldId id="3237" r:id="rId1394"/>
    <p:sldId id="904" r:id="rId1395"/>
    <p:sldId id="3410" r:id="rId1396"/>
    <p:sldId id="3411" r:id="rId1397"/>
    <p:sldId id="3412" r:id="rId1398"/>
    <p:sldId id="3413" r:id="rId1399"/>
    <p:sldId id="3414" r:id="rId1400"/>
    <p:sldId id="3415" r:id="rId1401"/>
    <p:sldId id="3416" r:id="rId1402"/>
    <p:sldId id="905" r:id="rId1403"/>
    <p:sldId id="906" r:id="rId1404"/>
    <p:sldId id="3238" r:id="rId1405"/>
    <p:sldId id="3239" r:id="rId1406"/>
    <p:sldId id="907" r:id="rId1407"/>
    <p:sldId id="3240" r:id="rId1408"/>
    <p:sldId id="3241" r:id="rId1409"/>
    <p:sldId id="909" r:id="rId1410"/>
    <p:sldId id="3242" r:id="rId1411"/>
    <p:sldId id="3243" r:id="rId1412"/>
    <p:sldId id="929" r:id="rId1413"/>
    <p:sldId id="930" r:id="rId1414"/>
    <p:sldId id="3244" r:id="rId1415"/>
    <p:sldId id="931" r:id="rId1416"/>
    <p:sldId id="3246" r:id="rId1417"/>
    <p:sldId id="3247" r:id="rId1418"/>
    <p:sldId id="932" r:id="rId1419"/>
    <p:sldId id="3248" r:id="rId1420"/>
    <p:sldId id="3249" r:id="rId1421"/>
    <p:sldId id="910" r:id="rId1422"/>
    <p:sldId id="3250" r:id="rId1423"/>
    <p:sldId id="3251" r:id="rId1424"/>
    <p:sldId id="974" r:id="rId1425"/>
    <p:sldId id="3417" r:id="rId1426"/>
    <p:sldId id="3418" r:id="rId1427"/>
    <p:sldId id="3419" r:id="rId1428"/>
    <p:sldId id="3420" r:id="rId1429"/>
    <p:sldId id="3421" r:id="rId1430"/>
    <p:sldId id="911" r:id="rId1431"/>
    <p:sldId id="912" r:id="rId1432"/>
    <p:sldId id="3252" r:id="rId1433"/>
    <p:sldId id="913" r:id="rId1434"/>
    <p:sldId id="3254" r:id="rId1435"/>
    <p:sldId id="3255" r:id="rId1436"/>
    <p:sldId id="914" r:id="rId1437"/>
    <p:sldId id="3256" r:id="rId1438"/>
    <p:sldId id="3257" r:id="rId1439"/>
    <p:sldId id="915" r:id="rId1440"/>
    <p:sldId id="3258" r:id="rId1441"/>
    <p:sldId id="3259" r:id="rId1442"/>
    <p:sldId id="916" r:id="rId1443"/>
    <p:sldId id="3260" r:id="rId1444"/>
    <p:sldId id="3261" r:id="rId1445"/>
    <p:sldId id="933" r:id="rId1446"/>
    <p:sldId id="3262" r:id="rId1447"/>
    <p:sldId id="934" r:id="rId1448"/>
    <p:sldId id="3264" r:id="rId1449"/>
    <p:sldId id="3265" r:id="rId1450"/>
    <p:sldId id="935" r:id="rId1451"/>
    <p:sldId id="3266" r:id="rId1452"/>
    <p:sldId id="3267" r:id="rId1453"/>
    <p:sldId id="936" r:id="rId1454"/>
    <p:sldId id="3268" r:id="rId1455"/>
    <p:sldId id="3269" r:id="rId1456"/>
    <p:sldId id="937" r:id="rId1457"/>
    <p:sldId id="3270" r:id="rId1458"/>
    <p:sldId id="3271" r:id="rId1459"/>
    <p:sldId id="917" r:id="rId1460"/>
    <p:sldId id="3272" r:id="rId1461"/>
    <p:sldId id="727" r:id="rId1462"/>
    <p:sldId id="3422" r:id="rId1463"/>
    <p:sldId id="3423" r:id="rId1464"/>
    <p:sldId id="3424" r:id="rId1465"/>
    <p:sldId id="918" r:id="rId1466"/>
    <p:sldId id="919" r:id="rId1467"/>
    <p:sldId id="3273" r:id="rId1468"/>
    <p:sldId id="3274" r:id="rId1469"/>
    <p:sldId id="920" r:id="rId1470"/>
    <p:sldId id="3275" r:id="rId1471"/>
    <p:sldId id="921" r:id="rId1472"/>
    <p:sldId id="3277" r:id="rId1473"/>
    <p:sldId id="3278" r:id="rId1474"/>
    <p:sldId id="939" r:id="rId1475"/>
    <p:sldId id="3279" r:id="rId1476"/>
    <p:sldId id="940" r:id="rId1477"/>
    <p:sldId id="3281" r:id="rId1478"/>
    <p:sldId id="3425" r:id="rId1479"/>
    <p:sldId id="3426" r:id="rId1480"/>
    <p:sldId id="1997" r:id="rId1481"/>
    <p:sldId id="1998" r:id="rId1482"/>
    <p:sldId id="1999" r:id="rId1483"/>
    <p:sldId id="2000" r:id="rId1484"/>
    <p:sldId id="3427" r:id="rId1485"/>
    <p:sldId id="3434" r:id="rId1486"/>
    <p:sldId id="3435" r:id="rId1487"/>
    <p:sldId id="3436" r:id="rId1488"/>
    <p:sldId id="3437" r:id="rId1489"/>
    <p:sldId id="3439" r:id="rId1490"/>
    <p:sldId id="3438" r:id="rId1491"/>
    <p:sldId id="3440" r:id="rId1492"/>
    <p:sldId id="3441" r:id="rId1493"/>
    <p:sldId id="3442" r:id="rId1494"/>
    <p:sldId id="3443" r:id="rId1495"/>
    <p:sldId id="3444" r:id="rId1496"/>
    <p:sldId id="3445" r:id="rId1497"/>
    <p:sldId id="3446" r:id="rId1498"/>
    <p:sldId id="3447" r:id="rId1499"/>
    <p:sldId id="3448" r:id="rId1500"/>
    <p:sldId id="3449" r:id="rId1501"/>
    <p:sldId id="3450" r:id="rId1502"/>
    <p:sldId id="3451" r:id="rId1503"/>
    <p:sldId id="3452" r:id="rId1504"/>
    <p:sldId id="3453" r:id="rId1505"/>
    <p:sldId id="3454" r:id="rId1506"/>
    <p:sldId id="3455" r:id="rId1507"/>
    <p:sldId id="3456" r:id="rId1508"/>
    <p:sldId id="3457" r:id="rId1509"/>
    <p:sldId id="3458" r:id="rId1510"/>
    <p:sldId id="3459" r:id="rId1511"/>
    <p:sldId id="3460" r:id="rId1512"/>
    <p:sldId id="3461" r:id="rId1513"/>
    <p:sldId id="3462" r:id="rId1514"/>
    <p:sldId id="3463" r:id="rId1515"/>
    <p:sldId id="3464" r:id="rId1516"/>
    <p:sldId id="3465" r:id="rId1517"/>
    <p:sldId id="3466" r:id="rId1518"/>
    <p:sldId id="3467" r:id="rId1519"/>
    <p:sldId id="3468" r:id="rId1520"/>
    <p:sldId id="3469" r:id="rId1521"/>
    <p:sldId id="3471" r:id="rId1522"/>
    <p:sldId id="3472" r:id="rId1523"/>
    <p:sldId id="1011" r:id="rId1524"/>
    <p:sldId id="1012" r:id="rId1525"/>
    <p:sldId id="1013" r:id="rId1526"/>
    <p:sldId id="1014" r:id="rId1527"/>
    <p:sldId id="1015" r:id="rId1528"/>
    <p:sldId id="3473" r:id="rId1529"/>
    <p:sldId id="3474" r:id="rId1530"/>
    <p:sldId id="3475" r:id="rId1531"/>
    <p:sldId id="3476" r:id="rId1532"/>
    <p:sldId id="3477" r:id="rId1533"/>
    <p:sldId id="3478" r:id="rId1534"/>
    <p:sldId id="3479" r:id="rId1535"/>
    <p:sldId id="330" r:id="rId1536"/>
  </p:sldIdLst>
  <p:sldSz cx="9144000" cy="6858000" type="screen4x3"/>
  <p:notesSz cx="6858000" cy="9144000"/>
  <p:custShowLst>
    <p:custShow name="أبتجيك ايفول" id="0">
      <p:sldLst/>
    </p:custShow>
    <p:custShow name="الكاثوليكون قبطى" id="1">
      <p:sldLst/>
    </p:custShow>
    <p:custShow name="الابركسيس قبطى" id="2">
      <p:sldLst/>
    </p:custShow>
  </p:custShowLst>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56" autoAdjust="0"/>
    <p:restoredTop sz="86316" autoAdjust="0"/>
  </p:normalViewPr>
  <p:slideViewPr>
    <p:cSldViewPr>
      <p:cViewPr varScale="1">
        <p:scale>
          <a:sx n="71" d="100"/>
          <a:sy n="71" d="100"/>
        </p:scale>
        <p:origin x="1464" y="90"/>
      </p:cViewPr>
      <p:guideLst>
        <p:guide orient="horz" pos="2160"/>
        <p:guide pos="2880"/>
      </p:guideLst>
    </p:cSldViewPr>
  </p:slideViewPr>
  <p:outlineViewPr>
    <p:cViewPr>
      <p:scale>
        <a:sx n="33" d="100"/>
        <a:sy n="33" d="100"/>
      </p:scale>
      <p:origin x="0" y="1694"/>
    </p:cViewPr>
  </p:outlineViewPr>
  <p:notesTextViewPr>
    <p:cViewPr>
      <p:scale>
        <a:sx n="1" d="1"/>
        <a:sy n="1" d="1"/>
      </p:scale>
      <p:origin x="0" y="0"/>
    </p:cViewPr>
  </p:notesTextViewPr>
  <p:sorterViewPr>
    <p:cViewPr>
      <p:scale>
        <a:sx n="100" d="100"/>
        <a:sy n="100" d="100"/>
      </p:scale>
      <p:origin x="0" y="6480"/>
    </p:cViewPr>
  </p:sorterViewPr>
  <p:gridSpacing cx="76200" cy="76200"/>
</p:viewPr>
</file>

<file path=ppt/_rels/presentation.xml.rels><?xml version="1.0" encoding="UTF-8" standalone="yes"?>
<Relationships xmlns="http://schemas.openxmlformats.org/package/2006/relationships"><Relationship Id="rId1522" Type="http://schemas.openxmlformats.org/officeDocument/2006/relationships/slide" Target="slides/slide1521.xml"/><Relationship Id="rId21" Type="http://schemas.openxmlformats.org/officeDocument/2006/relationships/slide" Target="slides/slide20.xml"/><Relationship Id="rId170" Type="http://schemas.openxmlformats.org/officeDocument/2006/relationships/slide" Target="slides/slide169.xml"/><Relationship Id="rId268" Type="http://schemas.openxmlformats.org/officeDocument/2006/relationships/slide" Target="slides/slide267.xml"/><Relationship Id="rId475" Type="http://schemas.openxmlformats.org/officeDocument/2006/relationships/slide" Target="slides/slide474.xml"/><Relationship Id="rId682" Type="http://schemas.openxmlformats.org/officeDocument/2006/relationships/slide" Target="slides/slide681.xml"/><Relationship Id="rId128" Type="http://schemas.openxmlformats.org/officeDocument/2006/relationships/slide" Target="slides/slide127.xml"/><Relationship Id="rId335" Type="http://schemas.openxmlformats.org/officeDocument/2006/relationships/slide" Target="slides/slide334.xml"/><Relationship Id="rId542" Type="http://schemas.openxmlformats.org/officeDocument/2006/relationships/slide" Target="slides/slide541.xml"/><Relationship Id="rId987" Type="http://schemas.openxmlformats.org/officeDocument/2006/relationships/slide" Target="slides/slide986.xml"/><Relationship Id="rId1172" Type="http://schemas.openxmlformats.org/officeDocument/2006/relationships/slide" Target="slides/slide1171.xml"/><Relationship Id="rId402" Type="http://schemas.openxmlformats.org/officeDocument/2006/relationships/slide" Target="slides/slide401.xml"/><Relationship Id="rId847" Type="http://schemas.openxmlformats.org/officeDocument/2006/relationships/slide" Target="slides/slide846.xml"/><Relationship Id="rId1032" Type="http://schemas.openxmlformats.org/officeDocument/2006/relationships/slide" Target="slides/slide1031.xml"/><Relationship Id="rId1477" Type="http://schemas.openxmlformats.org/officeDocument/2006/relationships/slide" Target="slides/slide1476.xml"/><Relationship Id="rId707" Type="http://schemas.openxmlformats.org/officeDocument/2006/relationships/slide" Target="slides/slide706.xml"/><Relationship Id="rId914" Type="http://schemas.openxmlformats.org/officeDocument/2006/relationships/slide" Target="slides/slide913.xml"/><Relationship Id="rId1337" Type="http://schemas.openxmlformats.org/officeDocument/2006/relationships/slide" Target="slides/slide1336.xml"/><Relationship Id="rId43" Type="http://schemas.openxmlformats.org/officeDocument/2006/relationships/slide" Target="slides/slide42.xml"/><Relationship Id="rId1404" Type="http://schemas.openxmlformats.org/officeDocument/2006/relationships/slide" Target="slides/slide1403.xml"/><Relationship Id="rId192" Type="http://schemas.openxmlformats.org/officeDocument/2006/relationships/slide" Target="slides/slide191.xml"/><Relationship Id="rId497" Type="http://schemas.openxmlformats.org/officeDocument/2006/relationships/slide" Target="slides/slide496.xml"/><Relationship Id="rId357" Type="http://schemas.openxmlformats.org/officeDocument/2006/relationships/slide" Target="slides/slide356.xml"/><Relationship Id="rId1194" Type="http://schemas.openxmlformats.org/officeDocument/2006/relationships/slide" Target="slides/slide1193.xml"/><Relationship Id="rId217" Type="http://schemas.openxmlformats.org/officeDocument/2006/relationships/slide" Target="slides/slide216.xml"/><Relationship Id="rId564" Type="http://schemas.openxmlformats.org/officeDocument/2006/relationships/slide" Target="slides/slide563.xml"/><Relationship Id="rId771" Type="http://schemas.openxmlformats.org/officeDocument/2006/relationships/slide" Target="slides/slide770.xml"/><Relationship Id="rId869" Type="http://schemas.openxmlformats.org/officeDocument/2006/relationships/slide" Target="slides/slide868.xml"/><Relationship Id="rId1499" Type="http://schemas.openxmlformats.org/officeDocument/2006/relationships/slide" Target="slides/slide1498.xml"/><Relationship Id="rId424" Type="http://schemas.openxmlformats.org/officeDocument/2006/relationships/slide" Target="slides/slide423.xml"/><Relationship Id="rId631" Type="http://schemas.openxmlformats.org/officeDocument/2006/relationships/slide" Target="slides/slide630.xml"/><Relationship Id="rId729" Type="http://schemas.openxmlformats.org/officeDocument/2006/relationships/slide" Target="slides/slide728.xml"/><Relationship Id="rId1054" Type="http://schemas.openxmlformats.org/officeDocument/2006/relationships/slide" Target="slides/slide1053.xml"/><Relationship Id="rId1261" Type="http://schemas.openxmlformats.org/officeDocument/2006/relationships/slide" Target="slides/slide1260.xml"/><Relationship Id="rId1359" Type="http://schemas.openxmlformats.org/officeDocument/2006/relationships/slide" Target="slides/slide1358.xml"/><Relationship Id="rId936" Type="http://schemas.openxmlformats.org/officeDocument/2006/relationships/slide" Target="slides/slide935.xml"/><Relationship Id="rId1121" Type="http://schemas.openxmlformats.org/officeDocument/2006/relationships/slide" Target="slides/slide1120.xml"/><Relationship Id="rId1219" Type="http://schemas.openxmlformats.org/officeDocument/2006/relationships/slide" Target="slides/slide1218.xml"/><Relationship Id="rId65" Type="http://schemas.openxmlformats.org/officeDocument/2006/relationships/slide" Target="slides/slide64.xml"/><Relationship Id="rId1426" Type="http://schemas.openxmlformats.org/officeDocument/2006/relationships/slide" Target="slides/slide1425.xml"/><Relationship Id="rId281" Type="http://schemas.openxmlformats.org/officeDocument/2006/relationships/slide" Target="slides/slide280.xml"/><Relationship Id="rId141" Type="http://schemas.openxmlformats.org/officeDocument/2006/relationships/slide" Target="slides/slide140.xml"/><Relationship Id="rId379" Type="http://schemas.openxmlformats.org/officeDocument/2006/relationships/slide" Target="slides/slide378.xml"/><Relationship Id="rId586" Type="http://schemas.openxmlformats.org/officeDocument/2006/relationships/slide" Target="slides/slide585.xml"/><Relationship Id="rId793" Type="http://schemas.openxmlformats.org/officeDocument/2006/relationships/slide" Target="slides/slide792.xml"/><Relationship Id="rId7" Type="http://schemas.openxmlformats.org/officeDocument/2006/relationships/slide" Target="slides/slide6.xml"/><Relationship Id="rId239" Type="http://schemas.openxmlformats.org/officeDocument/2006/relationships/slide" Target="slides/slide238.xml"/><Relationship Id="rId446" Type="http://schemas.openxmlformats.org/officeDocument/2006/relationships/slide" Target="slides/slide445.xml"/><Relationship Id="rId653" Type="http://schemas.openxmlformats.org/officeDocument/2006/relationships/slide" Target="slides/slide652.xml"/><Relationship Id="rId1076" Type="http://schemas.openxmlformats.org/officeDocument/2006/relationships/slide" Target="slides/slide1075.xml"/><Relationship Id="rId1283" Type="http://schemas.openxmlformats.org/officeDocument/2006/relationships/slide" Target="slides/slide1282.xml"/><Relationship Id="rId1490" Type="http://schemas.openxmlformats.org/officeDocument/2006/relationships/slide" Target="slides/slide1489.xml"/><Relationship Id="rId306" Type="http://schemas.openxmlformats.org/officeDocument/2006/relationships/slide" Target="slides/slide305.xml"/><Relationship Id="rId860" Type="http://schemas.openxmlformats.org/officeDocument/2006/relationships/slide" Target="slides/slide859.xml"/><Relationship Id="rId958" Type="http://schemas.openxmlformats.org/officeDocument/2006/relationships/slide" Target="slides/slide957.xml"/><Relationship Id="rId1143" Type="http://schemas.openxmlformats.org/officeDocument/2006/relationships/slide" Target="slides/slide1142.xml"/><Relationship Id="rId87" Type="http://schemas.openxmlformats.org/officeDocument/2006/relationships/slide" Target="slides/slide86.xml"/><Relationship Id="rId513" Type="http://schemas.openxmlformats.org/officeDocument/2006/relationships/slide" Target="slides/slide512.xml"/><Relationship Id="rId720" Type="http://schemas.openxmlformats.org/officeDocument/2006/relationships/slide" Target="slides/slide719.xml"/><Relationship Id="rId818" Type="http://schemas.openxmlformats.org/officeDocument/2006/relationships/slide" Target="slides/slide817.xml"/><Relationship Id="rId1350" Type="http://schemas.openxmlformats.org/officeDocument/2006/relationships/slide" Target="slides/slide1349.xml"/><Relationship Id="rId1448" Type="http://schemas.openxmlformats.org/officeDocument/2006/relationships/slide" Target="slides/slide1447.xml"/><Relationship Id="rId1003" Type="http://schemas.openxmlformats.org/officeDocument/2006/relationships/slide" Target="slides/slide1002.xml"/><Relationship Id="rId1210" Type="http://schemas.openxmlformats.org/officeDocument/2006/relationships/slide" Target="slides/slide1209.xml"/><Relationship Id="rId1308" Type="http://schemas.openxmlformats.org/officeDocument/2006/relationships/slide" Target="slides/slide1307.xml"/><Relationship Id="rId1515" Type="http://schemas.openxmlformats.org/officeDocument/2006/relationships/slide" Target="slides/slide1514.xml"/><Relationship Id="rId14" Type="http://schemas.openxmlformats.org/officeDocument/2006/relationships/slide" Target="slides/slide13.xml"/><Relationship Id="rId163" Type="http://schemas.openxmlformats.org/officeDocument/2006/relationships/slide" Target="slides/slide162.xml"/><Relationship Id="rId370" Type="http://schemas.openxmlformats.org/officeDocument/2006/relationships/slide" Target="slides/slide369.xml"/><Relationship Id="rId230" Type="http://schemas.openxmlformats.org/officeDocument/2006/relationships/slide" Target="slides/slide229.xml"/><Relationship Id="rId468" Type="http://schemas.openxmlformats.org/officeDocument/2006/relationships/slide" Target="slides/slide467.xml"/><Relationship Id="rId675" Type="http://schemas.openxmlformats.org/officeDocument/2006/relationships/slide" Target="slides/slide674.xml"/><Relationship Id="rId882" Type="http://schemas.openxmlformats.org/officeDocument/2006/relationships/slide" Target="slides/slide881.xml"/><Relationship Id="rId1098" Type="http://schemas.openxmlformats.org/officeDocument/2006/relationships/slide" Target="slides/slide1097.xml"/><Relationship Id="rId328" Type="http://schemas.openxmlformats.org/officeDocument/2006/relationships/slide" Target="slides/slide327.xml"/><Relationship Id="rId535" Type="http://schemas.openxmlformats.org/officeDocument/2006/relationships/slide" Target="slides/slide534.xml"/><Relationship Id="rId742" Type="http://schemas.openxmlformats.org/officeDocument/2006/relationships/slide" Target="slides/slide741.xml"/><Relationship Id="rId1165" Type="http://schemas.openxmlformats.org/officeDocument/2006/relationships/slide" Target="slides/slide1164.xml"/><Relationship Id="rId1372" Type="http://schemas.openxmlformats.org/officeDocument/2006/relationships/slide" Target="slides/slide1371.xml"/><Relationship Id="rId602" Type="http://schemas.openxmlformats.org/officeDocument/2006/relationships/slide" Target="slides/slide601.xml"/><Relationship Id="rId1025" Type="http://schemas.openxmlformats.org/officeDocument/2006/relationships/slide" Target="slides/slide1024.xml"/><Relationship Id="rId1232" Type="http://schemas.openxmlformats.org/officeDocument/2006/relationships/slide" Target="slides/slide1231.xml"/><Relationship Id="rId907" Type="http://schemas.openxmlformats.org/officeDocument/2006/relationships/slide" Target="slides/slide906.xml"/><Relationship Id="rId1537" Type="http://schemas.openxmlformats.org/officeDocument/2006/relationships/presProps" Target="presProps.xml"/><Relationship Id="rId36" Type="http://schemas.openxmlformats.org/officeDocument/2006/relationships/slide" Target="slides/slide35.xml"/><Relationship Id="rId185" Type="http://schemas.openxmlformats.org/officeDocument/2006/relationships/slide" Target="slides/slide184.xml"/><Relationship Id="rId392" Type="http://schemas.openxmlformats.org/officeDocument/2006/relationships/slide" Target="slides/slide391.xml"/><Relationship Id="rId697" Type="http://schemas.openxmlformats.org/officeDocument/2006/relationships/slide" Target="slides/slide696.xml"/><Relationship Id="rId252" Type="http://schemas.openxmlformats.org/officeDocument/2006/relationships/slide" Target="slides/slide251.xml"/><Relationship Id="rId1187" Type="http://schemas.openxmlformats.org/officeDocument/2006/relationships/slide" Target="slides/slide1186.xml"/><Relationship Id="rId112" Type="http://schemas.openxmlformats.org/officeDocument/2006/relationships/slide" Target="slides/slide111.xml"/><Relationship Id="rId557" Type="http://schemas.openxmlformats.org/officeDocument/2006/relationships/slide" Target="slides/slide556.xml"/><Relationship Id="rId764" Type="http://schemas.openxmlformats.org/officeDocument/2006/relationships/slide" Target="slides/slide763.xml"/><Relationship Id="rId971" Type="http://schemas.openxmlformats.org/officeDocument/2006/relationships/slide" Target="slides/slide970.xml"/><Relationship Id="rId1394" Type="http://schemas.openxmlformats.org/officeDocument/2006/relationships/slide" Target="slides/slide1393.xml"/><Relationship Id="rId417" Type="http://schemas.openxmlformats.org/officeDocument/2006/relationships/slide" Target="slides/slide416.xml"/><Relationship Id="rId624" Type="http://schemas.openxmlformats.org/officeDocument/2006/relationships/slide" Target="slides/slide623.xml"/><Relationship Id="rId831" Type="http://schemas.openxmlformats.org/officeDocument/2006/relationships/slide" Target="slides/slide830.xml"/><Relationship Id="rId1047" Type="http://schemas.openxmlformats.org/officeDocument/2006/relationships/slide" Target="slides/slide1046.xml"/><Relationship Id="rId1254" Type="http://schemas.openxmlformats.org/officeDocument/2006/relationships/slide" Target="slides/slide1253.xml"/><Relationship Id="rId1461" Type="http://schemas.openxmlformats.org/officeDocument/2006/relationships/slide" Target="slides/slide1460.xml"/><Relationship Id="rId929" Type="http://schemas.openxmlformats.org/officeDocument/2006/relationships/slide" Target="slides/slide928.xml"/><Relationship Id="rId1114" Type="http://schemas.openxmlformats.org/officeDocument/2006/relationships/slide" Target="slides/slide1113.xml"/><Relationship Id="rId1321" Type="http://schemas.openxmlformats.org/officeDocument/2006/relationships/slide" Target="slides/slide1320.xml"/><Relationship Id="rId58" Type="http://schemas.openxmlformats.org/officeDocument/2006/relationships/slide" Target="slides/slide57.xml"/><Relationship Id="rId1419" Type="http://schemas.openxmlformats.org/officeDocument/2006/relationships/slide" Target="slides/slide1418.xml"/><Relationship Id="rId274" Type="http://schemas.openxmlformats.org/officeDocument/2006/relationships/slide" Target="slides/slide273.xml"/><Relationship Id="rId481" Type="http://schemas.openxmlformats.org/officeDocument/2006/relationships/slide" Target="slides/slide480.xml"/><Relationship Id="rId134" Type="http://schemas.openxmlformats.org/officeDocument/2006/relationships/slide" Target="slides/slide133.xml"/><Relationship Id="rId579" Type="http://schemas.openxmlformats.org/officeDocument/2006/relationships/slide" Target="slides/slide578.xml"/><Relationship Id="rId786" Type="http://schemas.openxmlformats.org/officeDocument/2006/relationships/slide" Target="slides/slide785.xml"/><Relationship Id="rId993" Type="http://schemas.openxmlformats.org/officeDocument/2006/relationships/slide" Target="slides/slide992.xml"/><Relationship Id="rId341" Type="http://schemas.openxmlformats.org/officeDocument/2006/relationships/slide" Target="slides/slide340.xml"/><Relationship Id="rId439" Type="http://schemas.openxmlformats.org/officeDocument/2006/relationships/slide" Target="slides/slide438.xml"/><Relationship Id="rId646" Type="http://schemas.openxmlformats.org/officeDocument/2006/relationships/slide" Target="slides/slide645.xml"/><Relationship Id="rId1069" Type="http://schemas.openxmlformats.org/officeDocument/2006/relationships/slide" Target="slides/slide1068.xml"/><Relationship Id="rId1276" Type="http://schemas.openxmlformats.org/officeDocument/2006/relationships/slide" Target="slides/slide1275.xml"/><Relationship Id="rId1483" Type="http://schemas.openxmlformats.org/officeDocument/2006/relationships/slide" Target="slides/slide1482.xml"/><Relationship Id="rId201" Type="http://schemas.openxmlformats.org/officeDocument/2006/relationships/slide" Target="slides/slide200.xml"/><Relationship Id="rId506" Type="http://schemas.openxmlformats.org/officeDocument/2006/relationships/slide" Target="slides/slide505.xml"/><Relationship Id="rId853" Type="http://schemas.openxmlformats.org/officeDocument/2006/relationships/slide" Target="slides/slide852.xml"/><Relationship Id="rId1136" Type="http://schemas.openxmlformats.org/officeDocument/2006/relationships/slide" Target="slides/slide1135.xml"/><Relationship Id="rId713" Type="http://schemas.openxmlformats.org/officeDocument/2006/relationships/slide" Target="slides/slide712.xml"/><Relationship Id="rId920" Type="http://schemas.openxmlformats.org/officeDocument/2006/relationships/slide" Target="slides/slide919.xml"/><Relationship Id="rId1343" Type="http://schemas.openxmlformats.org/officeDocument/2006/relationships/slide" Target="slides/slide1342.xml"/><Relationship Id="rId1203" Type="http://schemas.openxmlformats.org/officeDocument/2006/relationships/slide" Target="slides/slide1202.xml"/><Relationship Id="rId1410" Type="http://schemas.openxmlformats.org/officeDocument/2006/relationships/slide" Target="slides/slide1409.xml"/><Relationship Id="rId1508" Type="http://schemas.openxmlformats.org/officeDocument/2006/relationships/slide" Target="slides/slide1507.xml"/><Relationship Id="rId296" Type="http://schemas.openxmlformats.org/officeDocument/2006/relationships/slide" Target="slides/slide295.xml"/><Relationship Id="rId156" Type="http://schemas.openxmlformats.org/officeDocument/2006/relationships/slide" Target="slides/slide155.xml"/><Relationship Id="rId363" Type="http://schemas.openxmlformats.org/officeDocument/2006/relationships/slide" Target="slides/slide362.xml"/><Relationship Id="rId570" Type="http://schemas.openxmlformats.org/officeDocument/2006/relationships/slide" Target="slides/slide569.xml"/><Relationship Id="rId223" Type="http://schemas.openxmlformats.org/officeDocument/2006/relationships/slide" Target="slides/slide222.xml"/><Relationship Id="rId430" Type="http://schemas.openxmlformats.org/officeDocument/2006/relationships/slide" Target="slides/slide429.xml"/><Relationship Id="rId668" Type="http://schemas.openxmlformats.org/officeDocument/2006/relationships/slide" Target="slides/slide667.xml"/><Relationship Id="rId875" Type="http://schemas.openxmlformats.org/officeDocument/2006/relationships/slide" Target="slides/slide874.xml"/><Relationship Id="rId1060" Type="http://schemas.openxmlformats.org/officeDocument/2006/relationships/slide" Target="slides/slide1059.xml"/><Relationship Id="rId1298" Type="http://schemas.openxmlformats.org/officeDocument/2006/relationships/slide" Target="slides/slide1297.xml"/><Relationship Id="rId528" Type="http://schemas.openxmlformats.org/officeDocument/2006/relationships/slide" Target="slides/slide527.xml"/><Relationship Id="rId735" Type="http://schemas.openxmlformats.org/officeDocument/2006/relationships/slide" Target="slides/slide734.xml"/><Relationship Id="rId942" Type="http://schemas.openxmlformats.org/officeDocument/2006/relationships/slide" Target="slides/slide941.xml"/><Relationship Id="rId1158" Type="http://schemas.openxmlformats.org/officeDocument/2006/relationships/slide" Target="slides/slide1157.xml"/><Relationship Id="rId1365" Type="http://schemas.openxmlformats.org/officeDocument/2006/relationships/slide" Target="slides/slide1364.xml"/><Relationship Id="rId1018" Type="http://schemas.openxmlformats.org/officeDocument/2006/relationships/slide" Target="slides/slide1017.xml"/><Relationship Id="rId1225" Type="http://schemas.openxmlformats.org/officeDocument/2006/relationships/slide" Target="slides/slide1224.xml"/><Relationship Id="rId1432" Type="http://schemas.openxmlformats.org/officeDocument/2006/relationships/slide" Target="slides/slide1431.xml"/><Relationship Id="rId71" Type="http://schemas.openxmlformats.org/officeDocument/2006/relationships/slide" Target="slides/slide70.xml"/><Relationship Id="rId802" Type="http://schemas.openxmlformats.org/officeDocument/2006/relationships/slide" Target="slides/slide801.xml"/><Relationship Id="rId29" Type="http://schemas.openxmlformats.org/officeDocument/2006/relationships/slide" Target="slides/slide28.xml"/><Relationship Id="rId178" Type="http://schemas.openxmlformats.org/officeDocument/2006/relationships/slide" Target="slides/slide177.xml"/><Relationship Id="rId385" Type="http://schemas.openxmlformats.org/officeDocument/2006/relationships/slide" Target="slides/slide384.xml"/><Relationship Id="rId592" Type="http://schemas.openxmlformats.org/officeDocument/2006/relationships/slide" Target="slides/slide591.xml"/><Relationship Id="rId245" Type="http://schemas.openxmlformats.org/officeDocument/2006/relationships/slide" Target="slides/slide244.xml"/><Relationship Id="rId452" Type="http://schemas.openxmlformats.org/officeDocument/2006/relationships/slide" Target="slides/slide451.xml"/><Relationship Id="rId897" Type="http://schemas.openxmlformats.org/officeDocument/2006/relationships/slide" Target="slides/slide896.xml"/><Relationship Id="rId1082" Type="http://schemas.openxmlformats.org/officeDocument/2006/relationships/slide" Target="slides/slide1081.xml"/><Relationship Id="rId105" Type="http://schemas.openxmlformats.org/officeDocument/2006/relationships/slide" Target="slides/slide104.xml"/><Relationship Id="rId312" Type="http://schemas.openxmlformats.org/officeDocument/2006/relationships/slide" Target="slides/slide311.xml"/><Relationship Id="rId757" Type="http://schemas.openxmlformats.org/officeDocument/2006/relationships/slide" Target="slides/slide756.xml"/><Relationship Id="rId964" Type="http://schemas.openxmlformats.org/officeDocument/2006/relationships/slide" Target="slides/slide963.xml"/><Relationship Id="rId1387" Type="http://schemas.openxmlformats.org/officeDocument/2006/relationships/slide" Target="slides/slide1386.xml"/><Relationship Id="rId93" Type="http://schemas.openxmlformats.org/officeDocument/2006/relationships/slide" Target="slides/slide92.xml"/><Relationship Id="rId617" Type="http://schemas.openxmlformats.org/officeDocument/2006/relationships/slide" Target="slides/slide616.xml"/><Relationship Id="rId824" Type="http://schemas.openxmlformats.org/officeDocument/2006/relationships/slide" Target="slides/slide823.xml"/><Relationship Id="rId1247" Type="http://schemas.openxmlformats.org/officeDocument/2006/relationships/slide" Target="slides/slide1246.xml"/><Relationship Id="rId1454" Type="http://schemas.openxmlformats.org/officeDocument/2006/relationships/slide" Target="slides/slide1453.xml"/><Relationship Id="rId1107" Type="http://schemas.openxmlformats.org/officeDocument/2006/relationships/slide" Target="slides/slide1106.xml"/><Relationship Id="rId1314" Type="http://schemas.openxmlformats.org/officeDocument/2006/relationships/slide" Target="slides/slide1313.xml"/><Relationship Id="rId1521" Type="http://schemas.openxmlformats.org/officeDocument/2006/relationships/slide" Target="slides/slide1520.xml"/><Relationship Id="rId20" Type="http://schemas.openxmlformats.org/officeDocument/2006/relationships/slide" Target="slides/slide19.xml"/><Relationship Id="rId267" Type="http://schemas.openxmlformats.org/officeDocument/2006/relationships/slide" Target="slides/slide266.xml"/><Relationship Id="rId474" Type="http://schemas.openxmlformats.org/officeDocument/2006/relationships/slide" Target="slides/slide473.xml"/><Relationship Id="rId127" Type="http://schemas.openxmlformats.org/officeDocument/2006/relationships/slide" Target="slides/slide126.xml"/><Relationship Id="rId681" Type="http://schemas.openxmlformats.org/officeDocument/2006/relationships/slide" Target="slides/slide680.xml"/><Relationship Id="rId779" Type="http://schemas.openxmlformats.org/officeDocument/2006/relationships/slide" Target="slides/slide778.xml"/><Relationship Id="rId986" Type="http://schemas.openxmlformats.org/officeDocument/2006/relationships/slide" Target="slides/slide985.xml"/><Relationship Id="rId334" Type="http://schemas.openxmlformats.org/officeDocument/2006/relationships/slide" Target="slides/slide333.xml"/><Relationship Id="rId541" Type="http://schemas.openxmlformats.org/officeDocument/2006/relationships/slide" Target="slides/slide540.xml"/><Relationship Id="rId639" Type="http://schemas.openxmlformats.org/officeDocument/2006/relationships/slide" Target="slides/slide638.xml"/><Relationship Id="rId1171" Type="http://schemas.openxmlformats.org/officeDocument/2006/relationships/slide" Target="slides/slide1170.xml"/><Relationship Id="rId1269" Type="http://schemas.openxmlformats.org/officeDocument/2006/relationships/slide" Target="slides/slide1268.xml"/><Relationship Id="rId1476" Type="http://schemas.openxmlformats.org/officeDocument/2006/relationships/slide" Target="slides/slide1475.xml"/><Relationship Id="rId401" Type="http://schemas.openxmlformats.org/officeDocument/2006/relationships/slide" Target="slides/slide400.xml"/><Relationship Id="rId846" Type="http://schemas.openxmlformats.org/officeDocument/2006/relationships/slide" Target="slides/slide845.xml"/><Relationship Id="rId1031" Type="http://schemas.openxmlformats.org/officeDocument/2006/relationships/slide" Target="slides/slide1030.xml"/><Relationship Id="rId1129" Type="http://schemas.openxmlformats.org/officeDocument/2006/relationships/slide" Target="slides/slide1128.xml"/><Relationship Id="rId706" Type="http://schemas.openxmlformats.org/officeDocument/2006/relationships/slide" Target="slides/slide705.xml"/><Relationship Id="rId913" Type="http://schemas.openxmlformats.org/officeDocument/2006/relationships/slide" Target="slides/slide912.xml"/><Relationship Id="rId1336" Type="http://schemas.openxmlformats.org/officeDocument/2006/relationships/slide" Target="slides/slide1335.xml"/><Relationship Id="rId42" Type="http://schemas.openxmlformats.org/officeDocument/2006/relationships/slide" Target="slides/slide41.xml"/><Relationship Id="rId1403" Type="http://schemas.openxmlformats.org/officeDocument/2006/relationships/slide" Target="slides/slide1402.xml"/><Relationship Id="rId191" Type="http://schemas.openxmlformats.org/officeDocument/2006/relationships/slide" Target="slides/slide190.xml"/><Relationship Id="rId289" Type="http://schemas.openxmlformats.org/officeDocument/2006/relationships/slide" Target="slides/slide288.xml"/><Relationship Id="rId496" Type="http://schemas.openxmlformats.org/officeDocument/2006/relationships/slide" Target="slides/slide495.xml"/><Relationship Id="rId149" Type="http://schemas.openxmlformats.org/officeDocument/2006/relationships/slide" Target="slides/slide148.xml"/><Relationship Id="rId356" Type="http://schemas.openxmlformats.org/officeDocument/2006/relationships/slide" Target="slides/slide355.xml"/><Relationship Id="rId563" Type="http://schemas.openxmlformats.org/officeDocument/2006/relationships/slide" Target="slides/slide562.xml"/><Relationship Id="rId770" Type="http://schemas.openxmlformats.org/officeDocument/2006/relationships/slide" Target="slides/slide769.xml"/><Relationship Id="rId1193" Type="http://schemas.openxmlformats.org/officeDocument/2006/relationships/slide" Target="slides/slide1192.xml"/><Relationship Id="rId216" Type="http://schemas.openxmlformats.org/officeDocument/2006/relationships/slide" Target="slides/slide215.xml"/><Relationship Id="rId423" Type="http://schemas.openxmlformats.org/officeDocument/2006/relationships/slide" Target="slides/slide422.xml"/><Relationship Id="rId868" Type="http://schemas.openxmlformats.org/officeDocument/2006/relationships/slide" Target="slides/slide867.xml"/><Relationship Id="rId1053" Type="http://schemas.openxmlformats.org/officeDocument/2006/relationships/slide" Target="slides/slide1052.xml"/><Relationship Id="rId1260" Type="http://schemas.openxmlformats.org/officeDocument/2006/relationships/slide" Target="slides/slide1259.xml"/><Relationship Id="rId1498" Type="http://schemas.openxmlformats.org/officeDocument/2006/relationships/slide" Target="slides/slide1497.xml"/><Relationship Id="rId630" Type="http://schemas.openxmlformats.org/officeDocument/2006/relationships/slide" Target="slides/slide629.xml"/><Relationship Id="rId728" Type="http://schemas.openxmlformats.org/officeDocument/2006/relationships/slide" Target="slides/slide727.xml"/><Relationship Id="rId935" Type="http://schemas.openxmlformats.org/officeDocument/2006/relationships/slide" Target="slides/slide934.xml"/><Relationship Id="rId1358" Type="http://schemas.openxmlformats.org/officeDocument/2006/relationships/slide" Target="slides/slide1357.xml"/><Relationship Id="rId64" Type="http://schemas.openxmlformats.org/officeDocument/2006/relationships/slide" Target="slides/slide63.xml"/><Relationship Id="rId1120" Type="http://schemas.openxmlformats.org/officeDocument/2006/relationships/slide" Target="slides/slide1119.xml"/><Relationship Id="rId1218" Type="http://schemas.openxmlformats.org/officeDocument/2006/relationships/slide" Target="slides/slide1217.xml"/><Relationship Id="rId1425" Type="http://schemas.openxmlformats.org/officeDocument/2006/relationships/slide" Target="slides/slide1424.xml"/><Relationship Id="rId280" Type="http://schemas.openxmlformats.org/officeDocument/2006/relationships/slide" Target="slides/slide279.xml"/><Relationship Id="rId140" Type="http://schemas.openxmlformats.org/officeDocument/2006/relationships/slide" Target="slides/slide139.xml"/><Relationship Id="rId378" Type="http://schemas.openxmlformats.org/officeDocument/2006/relationships/slide" Target="slides/slide377.xml"/><Relationship Id="rId585" Type="http://schemas.openxmlformats.org/officeDocument/2006/relationships/slide" Target="slides/slide584.xml"/><Relationship Id="rId792" Type="http://schemas.openxmlformats.org/officeDocument/2006/relationships/slide" Target="slides/slide791.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652" Type="http://schemas.openxmlformats.org/officeDocument/2006/relationships/slide" Target="slides/slide651.xml"/><Relationship Id="rId1075" Type="http://schemas.openxmlformats.org/officeDocument/2006/relationships/slide" Target="slides/slide1074.xml"/><Relationship Id="rId1282" Type="http://schemas.openxmlformats.org/officeDocument/2006/relationships/slide" Target="slides/slide1281.xml"/><Relationship Id="rId305" Type="http://schemas.openxmlformats.org/officeDocument/2006/relationships/slide" Target="slides/slide304.xml"/><Relationship Id="rId512" Type="http://schemas.openxmlformats.org/officeDocument/2006/relationships/slide" Target="slides/slide511.xml"/><Relationship Id="rId957" Type="http://schemas.openxmlformats.org/officeDocument/2006/relationships/slide" Target="slides/slide956.xml"/><Relationship Id="rId1142" Type="http://schemas.openxmlformats.org/officeDocument/2006/relationships/slide" Target="slides/slide1141.xml"/><Relationship Id="rId86" Type="http://schemas.openxmlformats.org/officeDocument/2006/relationships/slide" Target="slides/slide85.xml"/><Relationship Id="rId817" Type="http://schemas.openxmlformats.org/officeDocument/2006/relationships/slide" Target="slides/slide816.xml"/><Relationship Id="rId1002" Type="http://schemas.openxmlformats.org/officeDocument/2006/relationships/slide" Target="slides/slide1001.xml"/><Relationship Id="rId1447" Type="http://schemas.openxmlformats.org/officeDocument/2006/relationships/slide" Target="slides/slide1446.xml"/><Relationship Id="rId1307" Type="http://schemas.openxmlformats.org/officeDocument/2006/relationships/slide" Target="slides/slide1306.xml"/><Relationship Id="rId1514" Type="http://schemas.openxmlformats.org/officeDocument/2006/relationships/slide" Target="slides/slide1513.xml"/><Relationship Id="rId13" Type="http://schemas.openxmlformats.org/officeDocument/2006/relationships/slide" Target="slides/slide12.xml"/><Relationship Id="rId162" Type="http://schemas.openxmlformats.org/officeDocument/2006/relationships/slide" Target="slides/slide161.xml"/><Relationship Id="rId467" Type="http://schemas.openxmlformats.org/officeDocument/2006/relationships/slide" Target="slides/slide466.xml"/><Relationship Id="rId1097" Type="http://schemas.openxmlformats.org/officeDocument/2006/relationships/slide" Target="slides/slide1096.xml"/><Relationship Id="rId674" Type="http://schemas.openxmlformats.org/officeDocument/2006/relationships/slide" Target="slides/slide673.xml"/><Relationship Id="rId881" Type="http://schemas.openxmlformats.org/officeDocument/2006/relationships/slide" Target="slides/slide880.xml"/><Relationship Id="rId979" Type="http://schemas.openxmlformats.org/officeDocument/2006/relationships/slide" Target="slides/slide978.xml"/><Relationship Id="rId327" Type="http://schemas.openxmlformats.org/officeDocument/2006/relationships/slide" Target="slides/slide326.xml"/><Relationship Id="rId534" Type="http://schemas.openxmlformats.org/officeDocument/2006/relationships/slide" Target="slides/slide533.xml"/><Relationship Id="rId741" Type="http://schemas.openxmlformats.org/officeDocument/2006/relationships/slide" Target="slides/slide740.xml"/><Relationship Id="rId839" Type="http://schemas.openxmlformats.org/officeDocument/2006/relationships/slide" Target="slides/slide838.xml"/><Relationship Id="rId1164" Type="http://schemas.openxmlformats.org/officeDocument/2006/relationships/slide" Target="slides/slide1163.xml"/><Relationship Id="rId1371" Type="http://schemas.openxmlformats.org/officeDocument/2006/relationships/slide" Target="slides/slide1370.xml"/><Relationship Id="rId1469" Type="http://schemas.openxmlformats.org/officeDocument/2006/relationships/slide" Target="slides/slide1468.xml"/><Relationship Id="rId601" Type="http://schemas.openxmlformats.org/officeDocument/2006/relationships/slide" Target="slides/slide600.xml"/><Relationship Id="rId1024" Type="http://schemas.openxmlformats.org/officeDocument/2006/relationships/slide" Target="slides/slide1023.xml"/><Relationship Id="rId1231" Type="http://schemas.openxmlformats.org/officeDocument/2006/relationships/slide" Target="slides/slide1230.xml"/><Relationship Id="rId906" Type="http://schemas.openxmlformats.org/officeDocument/2006/relationships/slide" Target="slides/slide905.xml"/><Relationship Id="rId1329" Type="http://schemas.openxmlformats.org/officeDocument/2006/relationships/slide" Target="slides/slide1328.xml"/><Relationship Id="rId1536" Type="http://schemas.openxmlformats.org/officeDocument/2006/relationships/slide" Target="slides/slide1535.xml"/><Relationship Id="rId35" Type="http://schemas.openxmlformats.org/officeDocument/2006/relationships/slide" Target="slides/slide34.xml"/><Relationship Id="rId184" Type="http://schemas.openxmlformats.org/officeDocument/2006/relationships/slide" Target="slides/slide183.xml"/><Relationship Id="rId391" Type="http://schemas.openxmlformats.org/officeDocument/2006/relationships/slide" Target="slides/slide390.xml"/><Relationship Id="rId251" Type="http://schemas.openxmlformats.org/officeDocument/2006/relationships/slide" Target="slides/slide250.xml"/><Relationship Id="rId489" Type="http://schemas.openxmlformats.org/officeDocument/2006/relationships/slide" Target="slides/slide488.xml"/><Relationship Id="rId696" Type="http://schemas.openxmlformats.org/officeDocument/2006/relationships/slide" Target="slides/slide695.xml"/><Relationship Id="rId349" Type="http://schemas.openxmlformats.org/officeDocument/2006/relationships/slide" Target="slides/slide348.xml"/><Relationship Id="rId556" Type="http://schemas.openxmlformats.org/officeDocument/2006/relationships/slide" Target="slides/slide555.xml"/><Relationship Id="rId763" Type="http://schemas.openxmlformats.org/officeDocument/2006/relationships/slide" Target="slides/slide762.xml"/><Relationship Id="rId1186" Type="http://schemas.openxmlformats.org/officeDocument/2006/relationships/slide" Target="slides/slide1185.xml"/><Relationship Id="rId1393" Type="http://schemas.openxmlformats.org/officeDocument/2006/relationships/slide" Target="slides/slide1392.xml"/><Relationship Id="rId111" Type="http://schemas.openxmlformats.org/officeDocument/2006/relationships/slide" Target="slides/slide110.xml"/><Relationship Id="rId209" Type="http://schemas.openxmlformats.org/officeDocument/2006/relationships/slide" Target="slides/slide208.xml"/><Relationship Id="rId416" Type="http://schemas.openxmlformats.org/officeDocument/2006/relationships/slide" Target="slides/slide415.xml"/><Relationship Id="rId970" Type="http://schemas.openxmlformats.org/officeDocument/2006/relationships/slide" Target="slides/slide969.xml"/><Relationship Id="rId1046" Type="http://schemas.openxmlformats.org/officeDocument/2006/relationships/slide" Target="slides/slide1045.xml"/><Relationship Id="rId1253" Type="http://schemas.openxmlformats.org/officeDocument/2006/relationships/slide" Target="slides/slide1252.xml"/><Relationship Id="rId623" Type="http://schemas.openxmlformats.org/officeDocument/2006/relationships/slide" Target="slides/slide622.xml"/><Relationship Id="rId830" Type="http://schemas.openxmlformats.org/officeDocument/2006/relationships/slide" Target="slides/slide829.xml"/><Relationship Id="rId928" Type="http://schemas.openxmlformats.org/officeDocument/2006/relationships/slide" Target="slides/slide927.xml"/><Relationship Id="rId1460" Type="http://schemas.openxmlformats.org/officeDocument/2006/relationships/slide" Target="slides/slide1459.xml"/><Relationship Id="rId57" Type="http://schemas.openxmlformats.org/officeDocument/2006/relationships/slide" Target="slides/slide56.xml"/><Relationship Id="rId1113" Type="http://schemas.openxmlformats.org/officeDocument/2006/relationships/slide" Target="slides/slide1112.xml"/><Relationship Id="rId1320" Type="http://schemas.openxmlformats.org/officeDocument/2006/relationships/slide" Target="slides/slide1319.xml"/><Relationship Id="rId1418" Type="http://schemas.openxmlformats.org/officeDocument/2006/relationships/slide" Target="slides/slide1417.xml"/><Relationship Id="rId273" Type="http://schemas.openxmlformats.org/officeDocument/2006/relationships/slide" Target="slides/slide272.xml"/><Relationship Id="rId480" Type="http://schemas.openxmlformats.org/officeDocument/2006/relationships/slide" Target="slides/slide479.xml"/><Relationship Id="rId133" Type="http://schemas.openxmlformats.org/officeDocument/2006/relationships/slide" Target="slides/slide132.xml"/><Relationship Id="rId340" Type="http://schemas.openxmlformats.org/officeDocument/2006/relationships/slide" Target="slides/slide339.xml"/><Relationship Id="rId578" Type="http://schemas.openxmlformats.org/officeDocument/2006/relationships/slide" Target="slides/slide577.xml"/><Relationship Id="rId785" Type="http://schemas.openxmlformats.org/officeDocument/2006/relationships/slide" Target="slides/slide784.xml"/><Relationship Id="rId992" Type="http://schemas.openxmlformats.org/officeDocument/2006/relationships/slide" Target="slides/slide991.xml"/><Relationship Id="rId200" Type="http://schemas.openxmlformats.org/officeDocument/2006/relationships/slide" Target="slides/slide199.xml"/><Relationship Id="rId438" Type="http://schemas.openxmlformats.org/officeDocument/2006/relationships/slide" Target="slides/slide437.xml"/><Relationship Id="rId645" Type="http://schemas.openxmlformats.org/officeDocument/2006/relationships/slide" Target="slides/slide644.xml"/><Relationship Id="rId852" Type="http://schemas.openxmlformats.org/officeDocument/2006/relationships/slide" Target="slides/slide851.xml"/><Relationship Id="rId1068" Type="http://schemas.openxmlformats.org/officeDocument/2006/relationships/slide" Target="slides/slide1067.xml"/><Relationship Id="rId1275" Type="http://schemas.openxmlformats.org/officeDocument/2006/relationships/slide" Target="slides/slide1274.xml"/><Relationship Id="rId1482" Type="http://schemas.openxmlformats.org/officeDocument/2006/relationships/slide" Target="slides/slide1481.xml"/><Relationship Id="rId505" Type="http://schemas.openxmlformats.org/officeDocument/2006/relationships/slide" Target="slides/slide504.xml"/><Relationship Id="rId712" Type="http://schemas.openxmlformats.org/officeDocument/2006/relationships/slide" Target="slides/slide711.xml"/><Relationship Id="rId1135" Type="http://schemas.openxmlformats.org/officeDocument/2006/relationships/slide" Target="slides/slide1134.xml"/><Relationship Id="rId1342" Type="http://schemas.openxmlformats.org/officeDocument/2006/relationships/slide" Target="slides/slide1341.xml"/><Relationship Id="rId79" Type="http://schemas.openxmlformats.org/officeDocument/2006/relationships/slide" Target="slides/slide78.xml"/><Relationship Id="rId1202" Type="http://schemas.openxmlformats.org/officeDocument/2006/relationships/slide" Target="slides/slide1201.xml"/><Relationship Id="rId1507" Type="http://schemas.openxmlformats.org/officeDocument/2006/relationships/slide" Target="slides/slide1506.xml"/><Relationship Id="rId295" Type="http://schemas.openxmlformats.org/officeDocument/2006/relationships/slide" Target="slides/slide294.xml"/><Relationship Id="rId155" Type="http://schemas.openxmlformats.org/officeDocument/2006/relationships/slide" Target="slides/slide154.xml"/><Relationship Id="rId362" Type="http://schemas.openxmlformats.org/officeDocument/2006/relationships/slide" Target="slides/slide361.xml"/><Relationship Id="rId1297" Type="http://schemas.openxmlformats.org/officeDocument/2006/relationships/slide" Target="slides/slide1296.xml"/><Relationship Id="rId222" Type="http://schemas.openxmlformats.org/officeDocument/2006/relationships/slide" Target="slides/slide221.xml"/><Relationship Id="rId667" Type="http://schemas.openxmlformats.org/officeDocument/2006/relationships/slide" Target="slides/slide666.xml"/><Relationship Id="rId874" Type="http://schemas.openxmlformats.org/officeDocument/2006/relationships/slide" Target="slides/slide873.xml"/><Relationship Id="rId527" Type="http://schemas.openxmlformats.org/officeDocument/2006/relationships/slide" Target="slides/slide526.xml"/><Relationship Id="rId734" Type="http://schemas.openxmlformats.org/officeDocument/2006/relationships/slide" Target="slides/slide733.xml"/><Relationship Id="rId941" Type="http://schemas.openxmlformats.org/officeDocument/2006/relationships/slide" Target="slides/slide940.xml"/><Relationship Id="rId1157" Type="http://schemas.openxmlformats.org/officeDocument/2006/relationships/slide" Target="slides/slide1156.xml"/><Relationship Id="rId1364" Type="http://schemas.openxmlformats.org/officeDocument/2006/relationships/slide" Target="slides/slide1363.xml"/><Relationship Id="rId70" Type="http://schemas.openxmlformats.org/officeDocument/2006/relationships/slide" Target="slides/slide69.xml"/><Relationship Id="rId801" Type="http://schemas.openxmlformats.org/officeDocument/2006/relationships/slide" Target="slides/slide800.xml"/><Relationship Id="rId1017" Type="http://schemas.openxmlformats.org/officeDocument/2006/relationships/slide" Target="slides/slide1016.xml"/><Relationship Id="rId1224" Type="http://schemas.openxmlformats.org/officeDocument/2006/relationships/slide" Target="slides/slide1223.xml"/><Relationship Id="rId1431" Type="http://schemas.openxmlformats.org/officeDocument/2006/relationships/slide" Target="slides/slide1430.xml"/><Relationship Id="rId1529" Type="http://schemas.openxmlformats.org/officeDocument/2006/relationships/slide" Target="slides/slide1528.xml"/><Relationship Id="rId28" Type="http://schemas.openxmlformats.org/officeDocument/2006/relationships/slide" Target="slides/slide27.xml"/><Relationship Id="rId177" Type="http://schemas.openxmlformats.org/officeDocument/2006/relationships/slide" Target="slides/slide176.xml"/><Relationship Id="rId384" Type="http://schemas.openxmlformats.org/officeDocument/2006/relationships/slide" Target="slides/slide383.xml"/><Relationship Id="rId591" Type="http://schemas.openxmlformats.org/officeDocument/2006/relationships/slide" Target="slides/slide590.xml"/><Relationship Id="rId244" Type="http://schemas.openxmlformats.org/officeDocument/2006/relationships/slide" Target="slides/slide243.xml"/><Relationship Id="rId689" Type="http://schemas.openxmlformats.org/officeDocument/2006/relationships/slide" Target="slides/slide688.xml"/><Relationship Id="rId896" Type="http://schemas.openxmlformats.org/officeDocument/2006/relationships/slide" Target="slides/slide895.xml"/><Relationship Id="rId1081" Type="http://schemas.openxmlformats.org/officeDocument/2006/relationships/slide" Target="slides/slide1080.xml"/><Relationship Id="rId451" Type="http://schemas.openxmlformats.org/officeDocument/2006/relationships/slide" Target="slides/slide450.xml"/><Relationship Id="rId549" Type="http://schemas.openxmlformats.org/officeDocument/2006/relationships/slide" Target="slides/slide548.xml"/><Relationship Id="rId756" Type="http://schemas.openxmlformats.org/officeDocument/2006/relationships/slide" Target="slides/slide755.xml"/><Relationship Id="rId1179" Type="http://schemas.openxmlformats.org/officeDocument/2006/relationships/slide" Target="slides/slide1178.xml"/><Relationship Id="rId1386" Type="http://schemas.openxmlformats.org/officeDocument/2006/relationships/slide" Target="slides/slide1385.xml"/><Relationship Id="rId104" Type="http://schemas.openxmlformats.org/officeDocument/2006/relationships/slide" Target="slides/slide103.xml"/><Relationship Id="rId311" Type="http://schemas.openxmlformats.org/officeDocument/2006/relationships/slide" Target="slides/slide310.xml"/><Relationship Id="rId409" Type="http://schemas.openxmlformats.org/officeDocument/2006/relationships/slide" Target="slides/slide408.xml"/><Relationship Id="rId963" Type="http://schemas.openxmlformats.org/officeDocument/2006/relationships/slide" Target="slides/slide962.xml"/><Relationship Id="rId1039" Type="http://schemas.openxmlformats.org/officeDocument/2006/relationships/slide" Target="slides/slide1038.xml"/><Relationship Id="rId1246" Type="http://schemas.openxmlformats.org/officeDocument/2006/relationships/slide" Target="slides/slide1245.xml"/><Relationship Id="rId92" Type="http://schemas.openxmlformats.org/officeDocument/2006/relationships/slide" Target="slides/slide91.xml"/><Relationship Id="rId616" Type="http://schemas.openxmlformats.org/officeDocument/2006/relationships/slide" Target="slides/slide615.xml"/><Relationship Id="rId823" Type="http://schemas.openxmlformats.org/officeDocument/2006/relationships/slide" Target="slides/slide822.xml"/><Relationship Id="rId1453" Type="http://schemas.openxmlformats.org/officeDocument/2006/relationships/slide" Target="slides/slide1452.xml"/><Relationship Id="rId1106" Type="http://schemas.openxmlformats.org/officeDocument/2006/relationships/slide" Target="slides/slide1105.xml"/><Relationship Id="rId1313" Type="http://schemas.openxmlformats.org/officeDocument/2006/relationships/slide" Target="slides/slide1312.xml"/><Relationship Id="rId1520" Type="http://schemas.openxmlformats.org/officeDocument/2006/relationships/slide" Target="slides/slide1519.xml"/><Relationship Id="rId199" Type="http://schemas.openxmlformats.org/officeDocument/2006/relationships/slide" Target="slides/slide198.xml"/><Relationship Id="rId266" Type="http://schemas.openxmlformats.org/officeDocument/2006/relationships/slide" Target="slides/slide265.xml"/><Relationship Id="rId473" Type="http://schemas.openxmlformats.org/officeDocument/2006/relationships/slide" Target="slides/slide472.xml"/><Relationship Id="rId680" Type="http://schemas.openxmlformats.org/officeDocument/2006/relationships/slide" Target="slides/slide679.xml"/><Relationship Id="rId126" Type="http://schemas.openxmlformats.org/officeDocument/2006/relationships/slide" Target="slides/slide125.xml"/><Relationship Id="rId333" Type="http://schemas.openxmlformats.org/officeDocument/2006/relationships/slide" Target="slides/slide332.xml"/><Relationship Id="rId540" Type="http://schemas.openxmlformats.org/officeDocument/2006/relationships/slide" Target="slides/slide539.xml"/><Relationship Id="rId778" Type="http://schemas.openxmlformats.org/officeDocument/2006/relationships/slide" Target="slides/slide777.xml"/><Relationship Id="rId985" Type="http://schemas.openxmlformats.org/officeDocument/2006/relationships/slide" Target="slides/slide984.xml"/><Relationship Id="rId1170" Type="http://schemas.openxmlformats.org/officeDocument/2006/relationships/slide" Target="slides/slide1169.xml"/><Relationship Id="rId638" Type="http://schemas.openxmlformats.org/officeDocument/2006/relationships/slide" Target="slides/slide637.xml"/><Relationship Id="rId845" Type="http://schemas.openxmlformats.org/officeDocument/2006/relationships/slide" Target="slides/slide844.xml"/><Relationship Id="rId1030" Type="http://schemas.openxmlformats.org/officeDocument/2006/relationships/slide" Target="slides/slide1029.xml"/><Relationship Id="rId1268" Type="http://schemas.openxmlformats.org/officeDocument/2006/relationships/slide" Target="slides/slide1267.xml"/><Relationship Id="rId1475" Type="http://schemas.openxmlformats.org/officeDocument/2006/relationships/slide" Target="slides/slide1474.xml"/><Relationship Id="rId400" Type="http://schemas.openxmlformats.org/officeDocument/2006/relationships/slide" Target="slides/slide399.xml"/><Relationship Id="rId705" Type="http://schemas.openxmlformats.org/officeDocument/2006/relationships/slide" Target="slides/slide704.xml"/><Relationship Id="rId1128" Type="http://schemas.openxmlformats.org/officeDocument/2006/relationships/slide" Target="slides/slide1127.xml"/><Relationship Id="rId1335" Type="http://schemas.openxmlformats.org/officeDocument/2006/relationships/slide" Target="slides/slide1334.xml"/><Relationship Id="rId912" Type="http://schemas.openxmlformats.org/officeDocument/2006/relationships/slide" Target="slides/slide911.xml"/><Relationship Id="rId41" Type="http://schemas.openxmlformats.org/officeDocument/2006/relationships/slide" Target="slides/slide40.xml"/><Relationship Id="rId1402" Type="http://schemas.openxmlformats.org/officeDocument/2006/relationships/slide" Target="slides/slide1401.xml"/><Relationship Id="rId190" Type="http://schemas.openxmlformats.org/officeDocument/2006/relationships/slide" Target="slides/slide189.xml"/><Relationship Id="rId288" Type="http://schemas.openxmlformats.org/officeDocument/2006/relationships/slide" Target="slides/slide287.xml"/><Relationship Id="rId495" Type="http://schemas.openxmlformats.org/officeDocument/2006/relationships/slide" Target="slides/slide494.xml"/><Relationship Id="rId148" Type="http://schemas.openxmlformats.org/officeDocument/2006/relationships/slide" Target="slides/slide147.xml"/><Relationship Id="rId355" Type="http://schemas.openxmlformats.org/officeDocument/2006/relationships/slide" Target="slides/slide354.xml"/><Relationship Id="rId562" Type="http://schemas.openxmlformats.org/officeDocument/2006/relationships/slide" Target="slides/slide561.xml"/><Relationship Id="rId1192" Type="http://schemas.openxmlformats.org/officeDocument/2006/relationships/slide" Target="slides/slide1191.xml"/><Relationship Id="rId215" Type="http://schemas.openxmlformats.org/officeDocument/2006/relationships/slide" Target="slides/slide214.xml"/><Relationship Id="rId422" Type="http://schemas.openxmlformats.org/officeDocument/2006/relationships/slide" Target="slides/slide421.xml"/><Relationship Id="rId867" Type="http://schemas.openxmlformats.org/officeDocument/2006/relationships/slide" Target="slides/slide866.xml"/><Relationship Id="rId1052" Type="http://schemas.openxmlformats.org/officeDocument/2006/relationships/slide" Target="slides/slide1051.xml"/><Relationship Id="rId1497" Type="http://schemas.openxmlformats.org/officeDocument/2006/relationships/slide" Target="slides/slide1496.xml"/><Relationship Id="rId727" Type="http://schemas.openxmlformats.org/officeDocument/2006/relationships/slide" Target="slides/slide726.xml"/><Relationship Id="rId934" Type="http://schemas.openxmlformats.org/officeDocument/2006/relationships/slide" Target="slides/slide933.xml"/><Relationship Id="rId1357" Type="http://schemas.openxmlformats.org/officeDocument/2006/relationships/slide" Target="slides/slide1356.xml"/><Relationship Id="rId63" Type="http://schemas.openxmlformats.org/officeDocument/2006/relationships/slide" Target="slides/slide62.xml"/><Relationship Id="rId159" Type="http://schemas.openxmlformats.org/officeDocument/2006/relationships/slide" Target="slides/slide158.xml"/><Relationship Id="rId366" Type="http://schemas.openxmlformats.org/officeDocument/2006/relationships/slide" Target="slides/slide365.xml"/><Relationship Id="rId573" Type="http://schemas.openxmlformats.org/officeDocument/2006/relationships/slide" Target="slides/slide572.xml"/><Relationship Id="rId780" Type="http://schemas.openxmlformats.org/officeDocument/2006/relationships/slide" Target="slides/slide779.xml"/><Relationship Id="rId1217" Type="http://schemas.openxmlformats.org/officeDocument/2006/relationships/slide" Target="slides/slide1216.xml"/><Relationship Id="rId1424" Type="http://schemas.openxmlformats.org/officeDocument/2006/relationships/slide" Target="slides/slide1423.xml"/><Relationship Id="rId226" Type="http://schemas.openxmlformats.org/officeDocument/2006/relationships/slide" Target="slides/slide225.xml"/><Relationship Id="rId433" Type="http://schemas.openxmlformats.org/officeDocument/2006/relationships/slide" Target="slides/slide432.xml"/><Relationship Id="rId878" Type="http://schemas.openxmlformats.org/officeDocument/2006/relationships/slide" Target="slides/slide877.xml"/><Relationship Id="rId1063" Type="http://schemas.openxmlformats.org/officeDocument/2006/relationships/slide" Target="slides/slide1062.xml"/><Relationship Id="rId1270" Type="http://schemas.openxmlformats.org/officeDocument/2006/relationships/slide" Target="slides/slide1269.xml"/><Relationship Id="rId640" Type="http://schemas.openxmlformats.org/officeDocument/2006/relationships/slide" Target="slides/slide639.xml"/><Relationship Id="rId738" Type="http://schemas.openxmlformats.org/officeDocument/2006/relationships/slide" Target="slides/slide737.xml"/><Relationship Id="rId945" Type="http://schemas.openxmlformats.org/officeDocument/2006/relationships/slide" Target="slides/slide944.xml"/><Relationship Id="rId1368" Type="http://schemas.openxmlformats.org/officeDocument/2006/relationships/slide" Target="slides/slide1367.xml"/><Relationship Id="rId74" Type="http://schemas.openxmlformats.org/officeDocument/2006/relationships/slide" Target="slides/slide73.xml"/><Relationship Id="rId377" Type="http://schemas.openxmlformats.org/officeDocument/2006/relationships/slide" Target="slides/slide376.xml"/><Relationship Id="rId500" Type="http://schemas.openxmlformats.org/officeDocument/2006/relationships/slide" Target="slides/slide499.xml"/><Relationship Id="rId584" Type="http://schemas.openxmlformats.org/officeDocument/2006/relationships/slide" Target="slides/slide583.xml"/><Relationship Id="rId805" Type="http://schemas.openxmlformats.org/officeDocument/2006/relationships/slide" Target="slides/slide804.xml"/><Relationship Id="rId1130" Type="http://schemas.openxmlformats.org/officeDocument/2006/relationships/slide" Target="slides/slide1129.xml"/><Relationship Id="rId1228" Type="http://schemas.openxmlformats.org/officeDocument/2006/relationships/slide" Target="slides/slide1227.xml"/><Relationship Id="rId1435" Type="http://schemas.openxmlformats.org/officeDocument/2006/relationships/slide" Target="slides/slide1434.xml"/><Relationship Id="rId5" Type="http://schemas.openxmlformats.org/officeDocument/2006/relationships/slide" Target="slides/slide4.xml"/><Relationship Id="rId237" Type="http://schemas.openxmlformats.org/officeDocument/2006/relationships/slide" Target="slides/slide236.xml"/><Relationship Id="rId791" Type="http://schemas.openxmlformats.org/officeDocument/2006/relationships/slide" Target="slides/slide790.xml"/><Relationship Id="rId889" Type="http://schemas.openxmlformats.org/officeDocument/2006/relationships/slide" Target="slides/slide888.xml"/><Relationship Id="rId1074" Type="http://schemas.openxmlformats.org/officeDocument/2006/relationships/slide" Target="slides/slide1073.xml"/><Relationship Id="rId444" Type="http://schemas.openxmlformats.org/officeDocument/2006/relationships/slide" Target="slides/slide443.xml"/><Relationship Id="rId651" Type="http://schemas.openxmlformats.org/officeDocument/2006/relationships/slide" Target="slides/slide650.xml"/><Relationship Id="rId749" Type="http://schemas.openxmlformats.org/officeDocument/2006/relationships/slide" Target="slides/slide748.xml"/><Relationship Id="rId1281" Type="http://schemas.openxmlformats.org/officeDocument/2006/relationships/slide" Target="slides/slide1280.xml"/><Relationship Id="rId1379" Type="http://schemas.openxmlformats.org/officeDocument/2006/relationships/slide" Target="slides/slide1378.xml"/><Relationship Id="rId1502" Type="http://schemas.openxmlformats.org/officeDocument/2006/relationships/slide" Target="slides/slide1501.xml"/><Relationship Id="rId290" Type="http://schemas.openxmlformats.org/officeDocument/2006/relationships/slide" Target="slides/slide289.xml"/><Relationship Id="rId304" Type="http://schemas.openxmlformats.org/officeDocument/2006/relationships/slide" Target="slides/slide303.xml"/><Relationship Id="rId388" Type="http://schemas.openxmlformats.org/officeDocument/2006/relationships/slide" Target="slides/slide387.xml"/><Relationship Id="rId511" Type="http://schemas.openxmlformats.org/officeDocument/2006/relationships/slide" Target="slides/slide510.xml"/><Relationship Id="rId609" Type="http://schemas.openxmlformats.org/officeDocument/2006/relationships/slide" Target="slides/slide608.xml"/><Relationship Id="rId956" Type="http://schemas.openxmlformats.org/officeDocument/2006/relationships/slide" Target="slides/slide955.xml"/><Relationship Id="rId1141" Type="http://schemas.openxmlformats.org/officeDocument/2006/relationships/slide" Target="slides/slide1140.xml"/><Relationship Id="rId1239" Type="http://schemas.openxmlformats.org/officeDocument/2006/relationships/slide" Target="slides/slide1238.xml"/><Relationship Id="rId85" Type="http://schemas.openxmlformats.org/officeDocument/2006/relationships/slide" Target="slides/slide84.xml"/><Relationship Id="rId150" Type="http://schemas.openxmlformats.org/officeDocument/2006/relationships/slide" Target="slides/slide149.xml"/><Relationship Id="rId595" Type="http://schemas.openxmlformats.org/officeDocument/2006/relationships/slide" Target="slides/slide594.xml"/><Relationship Id="rId816" Type="http://schemas.openxmlformats.org/officeDocument/2006/relationships/slide" Target="slides/slide815.xml"/><Relationship Id="rId1001" Type="http://schemas.openxmlformats.org/officeDocument/2006/relationships/slide" Target="slides/slide1000.xml"/><Relationship Id="rId1446" Type="http://schemas.openxmlformats.org/officeDocument/2006/relationships/slide" Target="slides/slide1445.xml"/><Relationship Id="rId248" Type="http://schemas.openxmlformats.org/officeDocument/2006/relationships/slide" Target="slides/slide247.xml"/><Relationship Id="rId455" Type="http://schemas.openxmlformats.org/officeDocument/2006/relationships/slide" Target="slides/slide454.xml"/><Relationship Id="rId662" Type="http://schemas.openxmlformats.org/officeDocument/2006/relationships/slide" Target="slides/slide661.xml"/><Relationship Id="rId1085" Type="http://schemas.openxmlformats.org/officeDocument/2006/relationships/slide" Target="slides/slide1084.xml"/><Relationship Id="rId1292" Type="http://schemas.openxmlformats.org/officeDocument/2006/relationships/slide" Target="slides/slide1291.xml"/><Relationship Id="rId1306" Type="http://schemas.openxmlformats.org/officeDocument/2006/relationships/slide" Target="slides/slide1305.xml"/><Relationship Id="rId1513" Type="http://schemas.openxmlformats.org/officeDocument/2006/relationships/slide" Target="slides/slide1512.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522" Type="http://schemas.openxmlformats.org/officeDocument/2006/relationships/slide" Target="slides/slide521.xml"/><Relationship Id="rId967" Type="http://schemas.openxmlformats.org/officeDocument/2006/relationships/slide" Target="slides/slide966.xml"/><Relationship Id="rId1152" Type="http://schemas.openxmlformats.org/officeDocument/2006/relationships/slide" Target="slides/slide1151.xml"/><Relationship Id="rId96" Type="http://schemas.openxmlformats.org/officeDocument/2006/relationships/slide" Target="slides/slide95.xml"/><Relationship Id="rId161" Type="http://schemas.openxmlformats.org/officeDocument/2006/relationships/slide" Target="slides/slide160.xml"/><Relationship Id="rId399" Type="http://schemas.openxmlformats.org/officeDocument/2006/relationships/slide" Target="slides/slide398.xml"/><Relationship Id="rId827" Type="http://schemas.openxmlformats.org/officeDocument/2006/relationships/slide" Target="slides/slide826.xml"/><Relationship Id="rId1012" Type="http://schemas.openxmlformats.org/officeDocument/2006/relationships/slide" Target="slides/slide1011.xml"/><Relationship Id="rId1457" Type="http://schemas.openxmlformats.org/officeDocument/2006/relationships/slide" Target="slides/slide1456.xml"/><Relationship Id="rId259" Type="http://schemas.openxmlformats.org/officeDocument/2006/relationships/slide" Target="slides/slide258.xml"/><Relationship Id="rId466" Type="http://schemas.openxmlformats.org/officeDocument/2006/relationships/slide" Target="slides/slide465.xml"/><Relationship Id="rId673" Type="http://schemas.openxmlformats.org/officeDocument/2006/relationships/slide" Target="slides/slide672.xml"/><Relationship Id="rId880" Type="http://schemas.openxmlformats.org/officeDocument/2006/relationships/slide" Target="slides/slide879.xml"/><Relationship Id="rId1096" Type="http://schemas.openxmlformats.org/officeDocument/2006/relationships/slide" Target="slides/slide1095.xml"/><Relationship Id="rId1317" Type="http://schemas.openxmlformats.org/officeDocument/2006/relationships/slide" Target="slides/slide1316.xml"/><Relationship Id="rId1524" Type="http://schemas.openxmlformats.org/officeDocument/2006/relationships/slide" Target="slides/slide1523.xml"/><Relationship Id="rId23" Type="http://schemas.openxmlformats.org/officeDocument/2006/relationships/slide" Target="slides/slide22.xml"/><Relationship Id="rId119" Type="http://schemas.openxmlformats.org/officeDocument/2006/relationships/slide" Target="slides/slide118.xml"/><Relationship Id="rId326" Type="http://schemas.openxmlformats.org/officeDocument/2006/relationships/slide" Target="slides/slide325.xml"/><Relationship Id="rId533" Type="http://schemas.openxmlformats.org/officeDocument/2006/relationships/slide" Target="slides/slide532.xml"/><Relationship Id="rId978" Type="http://schemas.openxmlformats.org/officeDocument/2006/relationships/slide" Target="slides/slide977.xml"/><Relationship Id="rId1163" Type="http://schemas.openxmlformats.org/officeDocument/2006/relationships/slide" Target="slides/slide1162.xml"/><Relationship Id="rId1370" Type="http://schemas.openxmlformats.org/officeDocument/2006/relationships/slide" Target="slides/slide1369.xml"/><Relationship Id="rId740" Type="http://schemas.openxmlformats.org/officeDocument/2006/relationships/slide" Target="slides/slide739.xml"/><Relationship Id="rId838" Type="http://schemas.openxmlformats.org/officeDocument/2006/relationships/slide" Target="slides/slide837.xml"/><Relationship Id="rId1023" Type="http://schemas.openxmlformats.org/officeDocument/2006/relationships/slide" Target="slides/slide1022.xml"/><Relationship Id="rId1468" Type="http://schemas.openxmlformats.org/officeDocument/2006/relationships/slide" Target="slides/slide1467.xml"/><Relationship Id="rId172" Type="http://schemas.openxmlformats.org/officeDocument/2006/relationships/slide" Target="slides/slide171.xml"/><Relationship Id="rId477" Type="http://schemas.openxmlformats.org/officeDocument/2006/relationships/slide" Target="slides/slide476.xml"/><Relationship Id="rId600" Type="http://schemas.openxmlformats.org/officeDocument/2006/relationships/slide" Target="slides/slide599.xml"/><Relationship Id="rId684" Type="http://schemas.openxmlformats.org/officeDocument/2006/relationships/slide" Target="slides/slide683.xml"/><Relationship Id="rId1230" Type="http://schemas.openxmlformats.org/officeDocument/2006/relationships/slide" Target="slides/slide1229.xml"/><Relationship Id="rId1328" Type="http://schemas.openxmlformats.org/officeDocument/2006/relationships/slide" Target="slides/slide1327.xml"/><Relationship Id="rId1535" Type="http://schemas.openxmlformats.org/officeDocument/2006/relationships/slide" Target="slides/slide1534.xml"/><Relationship Id="rId337" Type="http://schemas.openxmlformats.org/officeDocument/2006/relationships/slide" Target="slides/slide336.xml"/><Relationship Id="rId891" Type="http://schemas.openxmlformats.org/officeDocument/2006/relationships/slide" Target="slides/slide890.xml"/><Relationship Id="rId905" Type="http://schemas.openxmlformats.org/officeDocument/2006/relationships/slide" Target="slides/slide904.xml"/><Relationship Id="rId989" Type="http://schemas.openxmlformats.org/officeDocument/2006/relationships/slide" Target="slides/slide988.xml"/><Relationship Id="rId34" Type="http://schemas.openxmlformats.org/officeDocument/2006/relationships/slide" Target="slides/slide33.xml"/><Relationship Id="rId544" Type="http://schemas.openxmlformats.org/officeDocument/2006/relationships/slide" Target="slides/slide543.xml"/><Relationship Id="rId751" Type="http://schemas.openxmlformats.org/officeDocument/2006/relationships/slide" Target="slides/slide750.xml"/><Relationship Id="rId849" Type="http://schemas.openxmlformats.org/officeDocument/2006/relationships/slide" Target="slides/slide848.xml"/><Relationship Id="rId1174" Type="http://schemas.openxmlformats.org/officeDocument/2006/relationships/slide" Target="slides/slide1173.xml"/><Relationship Id="rId1381" Type="http://schemas.openxmlformats.org/officeDocument/2006/relationships/slide" Target="slides/slide1380.xml"/><Relationship Id="rId1479" Type="http://schemas.openxmlformats.org/officeDocument/2006/relationships/slide" Target="slides/slide1478.xml"/><Relationship Id="rId183" Type="http://schemas.openxmlformats.org/officeDocument/2006/relationships/slide" Target="slides/slide182.xml"/><Relationship Id="rId390" Type="http://schemas.openxmlformats.org/officeDocument/2006/relationships/slide" Target="slides/slide389.xml"/><Relationship Id="rId404" Type="http://schemas.openxmlformats.org/officeDocument/2006/relationships/slide" Target="slides/slide403.xml"/><Relationship Id="rId611" Type="http://schemas.openxmlformats.org/officeDocument/2006/relationships/slide" Target="slides/slide610.xml"/><Relationship Id="rId1034" Type="http://schemas.openxmlformats.org/officeDocument/2006/relationships/slide" Target="slides/slide1033.xml"/><Relationship Id="rId1241" Type="http://schemas.openxmlformats.org/officeDocument/2006/relationships/slide" Target="slides/slide1240.xml"/><Relationship Id="rId1339" Type="http://schemas.openxmlformats.org/officeDocument/2006/relationships/slide" Target="slides/slide1338.xml"/><Relationship Id="rId250" Type="http://schemas.openxmlformats.org/officeDocument/2006/relationships/slide" Target="slides/slide249.xml"/><Relationship Id="rId488" Type="http://schemas.openxmlformats.org/officeDocument/2006/relationships/slide" Target="slides/slide487.xml"/><Relationship Id="rId695" Type="http://schemas.openxmlformats.org/officeDocument/2006/relationships/slide" Target="slides/slide694.xml"/><Relationship Id="rId709" Type="http://schemas.openxmlformats.org/officeDocument/2006/relationships/slide" Target="slides/slide708.xml"/><Relationship Id="rId916" Type="http://schemas.openxmlformats.org/officeDocument/2006/relationships/slide" Target="slides/slide915.xml"/><Relationship Id="rId1101" Type="http://schemas.openxmlformats.org/officeDocument/2006/relationships/slide" Target="slides/slide1100.xml"/><Relationship Id="rId45" Type="http://schemas.openxmlformats.org/officeDocument/2006/relationships/slide" Target="slides/slide44.xml"/><Relationship Id="rId110" Type="http://schemas.openxmlformats.org/officeDocument/2006/relationships/slide" Target="slides/slide109.xml"/><Relationship Id="rId348" Type="http://schemas.openxmlformats.org/officeDocument/2006/relationships/slide" Target="slides/slide347.xml"/><Relationship Id="rId555" Type="http://schemas.openxmlformats.org/officeDocument/2006/relationships/slide" Target="slides/slide554.xml"/><Relationship Id="rId762" Type="http://schemas.openxmlformats.org/officeDocument/2006/relationships/slide" Target="slides/slide761.xml"/><Relationship Id="rId1185" Type="http://schemas.openxmlformats.org/officeDocument/2006/relationships/slide" Target="slides/slide1184.xml"/><Relationship Id="rId1392" Type="http://schemas.openxmlformats.org/officeDocument/2006/relationships/slide" Target="slides/slide1391.xml"/><Relationship Id="rId1406" Type="http://schemas.openxmlformats.org/officeDocument/2006/relationships/slide" Target="slides/slide1405.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622" Type="http://schemas.openxmlformats.org/officeDocument/2006/relationships/slide" Target="slides/slide621.xml"/><Relationship Id="rId1045" Type="http://schemas.openxmlformats.org/officeDocument/2006/relationships/slide" Target="slides/slide1044.xml"/><Relationship Id="rId1252" Type="http://schemas.openxmlformats.org/officeDocument/2006/relationships/slide" Target="slides/slide1251.xml"/><Relationship Id="rId261" Type="http://schemas.openxmlformats.org/officeDocument/2006/relationships/slide" Target="slides/slide260.xml"/><Relationship Id="rId499" Type="http://schemas.openxmlformats.org/officeDocument/2006/relationships/slide" Target="slides/slide498.xml"/><Relationship Id="rId927" Type="http://schemas.openxmlformats.org/officeDocument/2006/relationships/slide" Target="slides/slide926.xml"/><Relationship Id="rId1112" Type="http://schemas.openxmlformats.org/officeDocument/2006/relationships/slide" Target="slides/slide1111.xml"/><Relationship Id="rId56" Type="http://schemas.openxmlformats.org/officeDocument/2006/relationships/slide" Target="slides/slide55.xml"/><Relationship Id="rId359" Type="http://schemas.openxmlformats.org/officeDocument/2006/relationships/slide" Target="slides/slide358.xml"/><Relationship Id="rId566" Type="http://schemas.openxmlformats.org/officeDocument/2006/relationships/slide" Target="slides/slide565.xml"/><Relationship Id="rId773" Type="http://schemas.openxmlformats.org/officeDocument/2006/relationships/slide" Target="slides/slide772.xml"/><Relationship Id="rId1196" Type="http://schemas.openxmlformats.org/officeDocument/2006/relationships/slide" Target="slides/slide1195.xml"/><Relationship Id="rId1417" Type="http://schemas.openxmlformats.org/officeDocument/2006/relationships/slide" Target="slides/slide1416.xml"/><Relationship Id="rId121" Type="http://schemas.openxmlformats.org/officeDocument/2006/relationships/slide" Target="slides/slide120.xml"/><Relationship Id="rId219" Type="http://schemas.openxmlformats.org/officeDocument/2006/relationships/slide" Target="slides/slide218.xml"/><Relationship Id="rId426" Type="http://schemas.openxmlformats.org/officeDocument/2006/relationships/slide" Target="slides/slide425.xml"/><Relationship Id="rId633" Type="http://schemas.openxmlformats.org/officeDocument/2006/relationships/slide" Target="slides/slide632.xml"/><Relationship Id="rId980" Type="http://schemas.openxmlformats.org/officeDocument/2006/relationships/slide" Target="slides/slide979.xml"/><Relationship Id="rId1056" Type="http://schemas.openxmlformats.org/officeDocument/2006/relationships/slide" Target="slides/slide1055.xml"/><Relationship Id="rId1263" Type="http://schemas.openxmlformats.org/officeDocument/2006/relationships/slide" Target="slides/slide1262.xml"/><Relationship Id="rId840" Type="http://schemas.openxmlformats.org/officeDocument/2006/relationships/slide" Target="slides/slide839.xml"/><Relationship Id="rId938" Type="http://schemas.openxmlformats.org/officeDocument/2006/relationships/slide" Target="slides/slide937.xml"/><Relationship Id="rId1470" Type="http://schemas.openxmlformats.org/officeDocument/2006/relationships/slide" Target="slides/slide1469.xml"/><Relationship Id="rId67" Type="http://schemas.openxmlformats.org/officeDocument/2006/relationships/slide" Target="slides/slide66.xml"/><Relationship Id="rId272" Type="http://schemas.openxmlformats.org/officeDocument/2006/relationships/slide" Target="slides/slide271.xml"/><Relationship Id="rId577" Type="http://schemas.openxmlformats.org/officeDocument/2006/relationships/slide" Target="slides/slide576.xml"/><Relationship Id="rId700" Type="http://schemas.openxmlformats.org/officeDocument/2006/relationships/slide" Target="slides/slide699.xml"/><Relationship Id="rId1123" Type="http://schemas.openxmlformats.org/officeDocument/2006/relationships/slide" Target="slides/slide1122.xml"/><Relationship Id="rId1330" Type="http://schemas.openxmlformats.org/officeDocument/2006/relationships/slide" Target="slides/slide1329.xml"/><Relationship Id="rId1428" Type="http://schemas.openxmlformats.org/officeDocument/2006/relationships/slide" Target="slides/slide1427.xml"/><Relationship Id="rId132" Type="http://schemas.openxmlformats.org/officeDocument/2006/relationships/slide" Target="slides/slide131.xml"/><Relationship Id="rId784" Type="http://schemas.openxmlformats.org/officeDocument/2006/relationships/slide" Target="slides/slide783.xml"/><Relationship Id="rId991" Type="http://schemas.openxmlformats.org/officeDocument/2006/relationships/slide" Target="slides/slide990.xml"/><Relationship Id="rId1067" Type="http://schemas.openxmlformats.org/officeDocument/2006/relationships/slide" Target="slides/slide1066.xml"/><Relationship Id="rId437" Type="http://schemas.openxmlformats.org/officeDocument/2006/relationships/slide" Target="slides/slide436.xml"/><Relationship Id="rId644" Type="http://schemas.openxmlformats.org/officeDocument/2006/relationships/slide" Target="slides/slide643.xml"/><Relationship Id="rId851" Type="http://schemas.openxmlformats.org/officeDocument/2006/relationships/slide" Target="slides/slide850.xml"/><Relationship Id="rId1274" Type="http://schemas.openxmlformats.org/officeDocument/2006/relationships/slide" Target="slides/slide1273.xml"/><Relationship Id="rId1481" Type="http://schemas.openxmlformats.org/officeDocument/2006/relationships/slide" Target="slides/slide1480.xml"/><Relationship Id="rId283" Type="http://schemas.openxmlformats.org/officeDocument/2006/relationships/slide" Target="slides/slide282.xml"/><Relationship Id="rId490" Type="http://schemas.openxmlformats.org/officeDocument/2006/relationships/slide" Target="slides/slide489.xml"/><Relationship Id="rId504" Type="http://schemas.openxmlformats.org/officeDocument/2006/relationships/slide" Target="slides/slide503.xml"/><Relationship Id="rId711" Type="http://schemas.openxmlformats.org/officeDocument/2006/relationships/slide" Target="slides/slide710.xml"/><Relationship Id="rId949" Type="http://schemas.openxmlformats.org/officeDocument/2006/relationships/slide" Target="slides/slide948.xml"/><Relationship Id="rId1134" Type="http://schemas.openxmlformats.org/officeDocument/2006/relationships/slide" Target="slides/slide1133.xml"/><Relationship Id="rId1341" Type="http://schemas.openxmlformats.org/officeDocument/2006/relationships/slide" Target="slides/slide1340.xml"/><Relationship Id="rId78" Type="http://schemas.openxmlformats.org/officeDocument/2006/relationships/slide" Target="slides/slide77.xml"/><Relationship Id="rId143" Type="http://schemas.openxmlformats.org/officeDocument/2006/relationships/slide" Target="slides/slide142.xml"/><Relationship Id="rId350" Type="http://schemas.openxmlformats.org/officeDocument/2006/relationships/slide" Target="slides/slide349.xml"/><Relationship Id="rId588" Type="http://schemas.openxmlformats.org/officeDocument/2006/relationships/slide" Target="slides/slide587.xml"/><Relationship Id="rId795" Type="http://schemas.openxmlformats.org/officeDocument/2006/relationships/slide" Target="slides/slide794.xml"/><Relationship Id="rId809" Type="http://schemas.openxmlformats.org/officeDocument/2006/relationships/slide" Target="slides/slide808.xml"/><Relationship Id="rId1201" Type="http://schemas.openxmlformats.org/officeDocument/2006/relationships/slide" Target="slides/slide1200.xml"/><Relationship Id="rId1439" Type="http://schemas.openxmlformats.org/officeDocument/2006/relationships/slide" Target="slides/slide1438.xml"/><Relationship Id="rId9" Type="http://schemas.openxmlformats.org/officeDocument/2006/relationships/slide" Target="slides/slide8.xml"/><Relationship Id="rId210" Type="http://schemas.openxmlformats.org/officeDocument/2006/relationships/slide" Target="slides/slide209.xml"/><Relationship Id="rId448" Type="http://schemas.openxmlformats.org/officeDocument/2006/relationships/slide" Target="slides/slide447.xml"/><Relationship Id="rId655" Type="http://schemas.openxmlformats.org/officeDocument/2006/relationships/slide" Target="slides/slide654.xml"/><Relationship Id="rId862" Type="http://schemas.openxmlformats.org/officeDocument/2006/relationships/slide" Target="slides/slide861.xml"/><Relationship Id="rId1078" Type="http://schemas.openxmlformats.org/officeDocument/2006/relationships/slide" Target="slides/slide1077.xml"/><Relationship Id="rId1285" Type="http://schemas.openxmlformats.org/officeDocument/2006/relationships/slide" Target="slides/slide1284.xml"/><Relationship Id="rId1492" Type="http://schemas.openxmlformats.org/officeDocument/2006/relationships/slide" Target="slides/slide1491.xml"/><Relationship Id="rId1506" Type="http://schemas.openxmlformats.org/officeDocument/2006/relationships/slide" Target="slides/slide1505.xml"/><Relationship Id="rId294" Type="http://schemas.openxmlformats.org/officeDocument/2006/relationships/slide" Target="slides/slide293.xml"/><Relationship Id="rId308" Type="http://schemas.openxmlformats.org/officeDocument/2006/relationships/slide" Target="slides/slide307.xml"/><Relationship Id="rId515" Type="http://schemas.openxmlformats.org/officeDocument/2006/relationships/slide" Target="slides/slide514.xml"/><Relationship Id="rId722" Type="http://schemas.openxmlformats.org/officeDocument/2006/relationships/slide" Target="slides/slide721.xml"/><Relationship Id="rId1145" Type="http://schemas.openxmlformats.org/officeDocument/2006/relationships/slide" Target="slides/slide1144.xml"/><Relationship Id="rId1352" Type="http://schemas.openxmlformats.org/officeDocument/2006/relationships/slide" Target="slides/slide1351.xml"/><Relationship Id="rId89" Type="http://schemas.openxmlformats.org/officeDocument/2006/relationships/slide" Target="slides/slide88.xml"/><Relationship Id="rId154" Type="http://schemas.openxmlformats.org/officeDocument/2006/relationships/slide" Target="slides/slide153.xml"/><Relationship Id="rId361" Type="http://schemas.openxmlformats.org/officeDocument/2006/relationships/slide" Target="slides/slide360.xml"/><Relationship Id="rId599" Type="http://schemas.openxmlformats.org/officeDocument/2006/relationships/slide" Target="slides/slide598.xml"/><Relationship Id="rId1005" Type="http://schemas.openxmlformats.org/officeDocument/2006/relationships/slide" Target="slides/slide1004.xml"/><Relationship Id="rId1212" Type="http://schemas.openxmlformats.org/officeDocument/2006/relationships/slide" Target="slides/slide1211.xml"/><Relationship Id="rId459" Type="http://schemas.openxmlformats.org/officeDocument/2006/relationships/slide" Target="slides/slide458.xml"/><Relationship Id="rId666" Type="http://schemas.openxmlformats.org/officeDocument/2006/relationships/slide" Target="slides/slide665.xml"/><Relationship Id="rId873" Type="http://schemas.openxmlformats.org/officeDocument/2006/relationships/slide" Target="slides/slide872.xml"/><Relationship Id="rId1089" Type="http://schemas.openxmlformats.org/officeDocument/2006/relationships/slide" Target="slides/slide1088.xml"/><Relationship Id="rId1296" Type="http://schemas.openxmlformats.org/officeDocument/2006/relationships/slide" Target="slides/slide1295.xml"/><Relationship Id="rId1517" Type="http://schemas.openxmlformats.org/officeDocument/2006/relationships/slide" Target="slides/slide1516.xml"/><Relationship Id="rId16" Type="http://schemas.openxmlformats.org/officeDocument/2006/relationships/slide" Target="slides/slide15.xml"/><Relationship Id="rId221" Type="http://schemas.openxmlformats.org/officeDocument/2006/relationships/slide" Target="slides/slide220.xml"/><Relationship Id="rId319" Type="http://schemas.openxmlformats.org/officeDocument/2006/relationships/slide" Target="slides/slide318.xml"/><Relationship Id="rId526" Type="http://schemas.openxmlformats.org/officeDocument/2006/relationships/slide" Target="slides/slide525.xml"/><Relationship Id="rId1156" Type="http://schemas.openxmlformats.org/officeDocument/2006/relationships/slide" Target="slides/slide1155.xml"/><Relationship Id="rId1363" Type="http://schemas.openxmlformats.org/officeDocument/2006/relationships/slide" Target="slides/slide1362.xml"/><Relationship Id="rId733" Type="http://schemas.openxmlformats.org/officeDocument/2006/relationships/slide" Target="slides/slide732.xml"/><Relationship Id="rId940" Type="http://schemas.openxmlformats.org/officeDocument/2006/relationships/slide" Target="slides/slide939.xml"/><Relationship Id="rId1016" Type="http://schemas.openxmlformats.org/officeDocument/2006/relationships/slide" Target="slides/slide1015.xml"/><Relationship Id="rId165" Type="http://schemas.openxmlformats.org/officeDocument/2006/relationships/slide" Target="slides/slide164.xml"/><Relationship Id="rId372" Type="http://schemas.openxmlformats.org/officeDocument/2006/relationships/slide" Target="slides/slide371.xml"/><Relationship Id="rId677" Type="http://schemas.openxmlformats.org/officeDocument/2006/relationships/slide" Target="slides/slide676.xml"/><Relationship Id="rId800" Type="http://schemas.openxmlformats.org/officeDocument/2006/relationships/slide" Target="slides/slide799.xml"/><Relationship Id="rId1223" Type="http://schemas.openxmlformats.org/officeDocument/2006/relationships/slide" Target="slides/slide1222.xml"/><Relationship Id="rId1430" Type="http://schemas.openxmlformats.org/officeDocument/2006/relationships/slide" Target="slides/slide1429.xml"/><Relationship Id="rId1528" Type="http://schemas.openxmlformats.org/officeDocument/2006/relationships/slide" Target="slides/slide1527.xml"/><Relationship Id="rId232" Type="http://schemas.openxmlformats.org/officeDocument/2006/relationships/slide" Target="slides/slide231.xml"/><Relationship Id="rId884" Type="http://schemas.openxmlformats.org/officeDocument/2006/relationships/slide" Target="slides/slide883.xml"/><Relationship Id="rId27" Type="http://schemas.openxmlformats.org/officeDocument/2006/relationships/slide" Target="slides/slide26.xml"/><Relationship Id="rId537" Type="http://schemas.openxmlformats.org/officeDocument/2006/relationships/slide" Target="slides/slide536.xml"/><Relationship Id="rId744" Type="http://schemas.openxmlformats.org/officeDocument/2006/relationships/slide" Target="slides/slide743.xml"/><Relationship Id="rId951" Type="http://schemas.openxmlformats.org/officeDocument/2006/relationships/slide" Target="slides/slide950.xml"/><Relationship Id="rId1167" Type="http://schemas.openxmlformats.org/officeDocument/2006/relationships/slide" Target="slides/slide1166.xml"/><Relationship Id="rId1374" Type="http://schemas.openxmlformats.org/officeDocument/2006/relationships/slide" Target="slides/slide1373.xml"/><Relationship Id="rId80" Type="http://schemas.openxmlformats.org/officeDocument/2006/relationships/slide" Target="slides/slide79.xml"/><Relationship Id="rId176" Type="http://schemas.openxmlformats.org/officeDocument/2006/relationships/slide" Target="slides/slide175.xml"/><Relationship Id="rId383" Type="http://schemas.openxmlformats.org/officeDocument/2006/relationships/slide" Target="slides/slide382.xml"/><Relationship Id="rId590" Type="http://schemas.openxmlformats.org/officeDocument/2006/relationships/slide" Target="slides/slide589.xml"/><Relationship Id="rId604" Type="http://schemas.openxmlformats.org/officeDocument/2006/relationships/slide" Target="slides/slide603.xml"/><Relationship Id="rId811" Type="http://schemas.openxmlformats.org/officeDocument/2006/relationships/slide" Target="slides/slide810.xml"/><Relationship Id="rId1027" Type="http://schemas.openxmlformats.org/officeDocument/2006/relationships/slide" Target="slides/slide1026.xml"/><Relationship Id="rId1234" Type="http://schemas.openxmlformats.org/officeDocument/2006/relationships/slide" Target="slides/slide1233.xml"/><Relationship Id="rId1441" Type="http://schemas.openxmlformats.org/officeDocument/2006/relationships/slide" Target="slides/slide1440.xml"/><Relationship Id="rId243" Type="http://schemas.openxmlformats.org/officeDocument/2006/relationships/slide" Target="slides/slide242.xml"/><Relationship Id="rId450" Type="http://schemas.openxmlformats.org/officeDocument/2006/relationships/slide" Target="slides/slide449.xml"/><Relationship Id="rId688" Type="http://schemas.openxmlformats.org/officeDocument/2006/relationships/slide" Target="slides/slide687.xml"/><Relationship Id="rId895" Type="http://schemas.openxmlformats.org/officeDocument/2006/relationships/slide" Target="slides/slide894.xml"/><Relationship Id="rId909" Type="http://schemas.openxmlformats.org/officeDocument/2006/relationships/slide" Target="slides/slide908.xml"/><Relationship Id="rId1080" Type="http://schemas.openxmlformats.org/officeDocument/2006/relationships/slide" Target="slides/slide1079.xml"/><Relationship Id="rId1301" Type="http://schemas.openxmlformats.org/officeDocument/2006/relationships/slide" Target="slides/slide1300.xml"/><Relationship Id="rId1539" Type="http://schemas.openxmlformats.org/officeDocument/2006/relationships/theme" Target="theme/theme1.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548" Type="http://schemas.openxmlformats.org/officeDocument/2006/relationships/slide" Target="slides/slide547.xml"/><Relationship Id="rId755" Type="http://schemas.openxmlformats.org/officeDocument/2006/relationships/slide" Target="slides/slide754.xml"/><Relationship Id="rId962" Type="http://schemas.openxmlformats.org/officeDocument/2006/relationships/slide" Target="slides/slide961.xml"/><Relationship Id="rId1178" Type="http://schemas.openxmlformats.org/officeDocument/2006/relationships/slide" Target="slides/slide1177.xml"/><Relationship Id="rId1385" Type="http://schemas.openxmlformats.org/officeDocument/2006/relationships/slide" Target="slides/slide1384.xml"/><Relationship Id="rId91" Type="http://schemas.openxmlformats.org/officeDocument/2006/relationships/slide" Target="slides/slide90.xml"/><Relationship Id="rId187" Type="http://schemas.openxmlformats.org/officeDocument/2006/relationships/slide" Target="slides/slide186.xml"/><Relationship Id="rId394" Type="http://schemas.openxmlformats.org/officeDocument/2006/relationships/slide" Target="slides/slide393.xml"/><Relationship Id="rId408" Type="http://schemas.openxmlformats.org/officeDocument/2006/relationships/slide" Target="slides/slide407.xml"/><Relationship Id="rId615" Type="http://schemas.openxmlformats.org/officeDocument/2006/relationships/slide" Target="slides/slide614.xml"/><Relationship Id="rId822" Type="http://schemas.openxmlformats.org/officeDocument/2006/relationships/slide" Target="slides/slide821.xml"/><Relationship Id="rId1038" Type="http://schemas.openxmlformats.org/officeDocument/2006/relationships/slide" Target="slides/slide1037.xml"/><Relationship Id="rId1245" Type="http://schemas.openxmlformats.org/officeDocument/2006/relationships/slide" Target="slides/slide1244.xml"/><Relationship Id="rId1452" Type="http://schemas.openxmlformats.org/officeDocument/2006/relationships/slide" Target="slides/slide1451.xml"/><Relationship Id="rId254" Type="http://schemas.openxmlformats.org/officeDocument/2006/relationships/slide" Target="slides/slide253.xml"/><Relationship Id="rId699" Type="http://schemas.openxmlformats.org/officeDocument/2006/relationships/slide" Target="slides/slide698.xml"/><Relationship Id="rId1091" Type="http://schemas.openxmlformats.org/officeDocument/2006/relationships/slide" Target="slides/slide1090.xml"/><Relationship Id="rId1105" Type="http://schemas.openxmlformats.org/officeDocument/2006/relationships/slide" Target="slides/slide1104.xml"/><Relationship Id="rId1312" Type="http://schemas.openxmlformats.org/officeDocument/2006/relationships/slide" Target="slides/slide1311.xml"/><Relationship Id="rId49" Type="http://schemas.openxmlformats.org/officeDocument/2006/relationships/slide" Target="slides/slide48.xml"/><Relationship Id="rId114" Type="http://schemas.openxmlformats.org/officeDocument/2006/relationships/slide" Target="slides/slide113.xml"/><Relationship Id="rId461" Type="http://schemas.openxmlformats.org/officeDocument/2006/relationships/slide" Target="slides/slide460.xml"/><Relationship Id="rId559" Type="http://schemas.openxmlformats.org/officeDocument/2006/relationships/slide" Target="slides/slide558.xml"/><Relationship Id="rId766" Type="http://schemas.openxmlformats.org/officeDocument/2006/relationships/slide" Target="slides/slide765.xml"/><Relationship Id="rId1189" Type="http://schemas.openxmlformats.org/officeDocument/2006/relationships/slide" Target="slides/slide1188.xml"/><Relationship Id="rId1396" Type="http://schemas.openxmlformats.org/officeDocument/2006/relationships/slide" Target="slides/slide1395.xml"/><Relationship Id="rId198" Type="http://schemas.openxmlformats.org/officeDocument/2006/relationships/slide" Target="slides/slide197.xml"/><Relationship Id="rId321" Type="http://schemas.openxmlformats.org/officeDocument/2006/relationships/slide" Target="slides/slide320.xml"/><Relationship Id="rId419" Type="http://schemas.openxmlformats.org/officeDocument/2006/relationships/slide" Target="slides/slide418.xml"/><Relationship Id="rId626" Type="http://schemas.openxmlformats.org/officeDocument/2006/relationships/slide" Target="slides/slide625.xml"/><Relationship Id="rId973" Type="http://schemas.openxmlformats.org/officeDocument/2006/relationships/slide" Target="slides/slide972.xml"/><Relationship Id="rId1049" Type="http://schemas.openxmlformats.org/officeDocument/2006/relationships/slide" Target="slides/slide1048.xml"/><Relationship Id="rId1256" Type="http://schemas.openxmlformats.org/officeDocument/2006/relationships/slide" Target="slides/slide1255.xml"/><Relationship Id="rId833" Type="http://schemas.openxmlformats.org/officeDocument/2006/relationships/slide" Target="slides/slide832.xml"/><Relationship Id="rId1116" Type="http://schemas.openxmlformats.org/officeDocument/2006/relationships/slide" Target="slides/slide1115.xml"/><Relationship Id="rId1463" Type="http://schemas.openxmlformats.org/officeDocument/2006/relationships/slide" Target="slides/slide1462.xml"/><Relationship Id="rId265" Type="http://schemas.openxmlformats.org/officeDocument/2006/relationships/slide" Target="slides/slide264.xml"/><Relationship Id="rId472" Type="http://schemas.openxmlformats.org/officeDocument/2006/relationships/slide" Target="slides/slide471.xml"/><Relationship Id="rId900" Type="http://schemas.openxmlformats.org/officeDocument/2006/relationships/slide" Target="slides/slide899.xml"/><Relationship Id="rId1323" Type="http://schemas.openxmlformats.org/officeDocument/2006/relationships/slide" Target="slides/slide1322.xml"/><Relationship Id="rId1530" Type="http://schemas.openxmlformats.org/officeDocument/2006/relationships/slide" Target="slides/slide1529.xml"/><Relationship Id="rId125" Type="http://schemas.openxmlformats.org/officeDocument/2006/relationships/slide" Target="slides/slide124.xml"/><Relationship Id="rId332" Type="http://schemas.openxmlformats.org/officeDocument/2006/relationships/slide" Target="slides/slide331.xml"/><Relationship Id="rId777" Type="http://schemas.openxmlformats.org/officeDocument/2006/relationships/slide" Target="slides/slide776.xml"/><Relationship Id="rId984" Type="http://schemas.openxmlformats.org/officeDocument/2006/relationships/slide" Target="slides/slide983.xml"/><Relationship Id="rId637" Type="http://schemas.openxmlformats.org/officeDocument/2006/relationships/slide" Target="slides/slide636.xml"/><Relationship Id="rId844" Type="http://schemas.openxmlformats.org/officeDocument/2006/relationships/slide" Target="slides/slide843.xml"/><Relationship Id="rId1267" Type="http://schemas.openxmlformats.org/officeDocument/2006/relationships/slide" Target="slides/slide1266.xml"/><Relationship Id="rId1474" Type="http://schemas.openxmlformats.org/officeDocument/2006/relationships/slide" Target="slides/slide1473.xml"/><Relationship Id="rId276" Type="http://schemas.openxmlformats.org/officeDocument/2006/relationships/slide" Target="slides/slide275.xml"/><Relationship Id="rId483" Type="http://schemas.openxmlformats.org/officeDocument/2006/relationships/slide" Target="slides/slide482.xml"/><Relationship Id="rId690" Type="http://schemas.openxmlformats.org/officeDocument/2006/relationships/slide" Target="slides/slide689.xml"/><Relationship Id="rId704" Type="http://schemas.openxmlformats.org/officeDocument/2006/relationships/slide" Target="slides/slide703.xml"/><Relationship Id="rId911" Type="http://schemas.openxmlformats.org/officeDocument/2006/relationships/slide" Target="slides/slide910.xml"/><Relationship Id="rId1127" Type="http://schemas.openxmlformats.org/officeDocument/2006/relationships/slide" Target="slides/slide1126.xml"/><Relationship Id="rId1334" Type="http://schemas.openxmlformats.org/officeDocument/2006/relationships/slide" Target="slides/slide1333.xml"/><Relationship Id="rId40" Type="http://schemas.openxmlformats.org/officeDocument/2006/relationships/slide" Target="slides/slide39.xml"/><Relationship Id="rId136" Type="http://schemas.openxmlformats.org/officeDocument/2006/relationships/slide" Target="slides/slide135.xml"/><Relationship Id="rId343" Type="http://schemas.openxmlformats.org/officeDocument/2006/relationships/slide" Target="slides/slide342.xml"/><Relationship Id="rId550" Type="http://schemas.openxmlformats.org/officeDocument/2006/relationships/slide" Target="slides/slide549.xml"/><Relationship Id="rId788" Type="http://schemas.openxmlformats.org/officeDocument/2006/relationships/slide" Target="slides/slide787.xml"/><Relationship Id="rId995" Type="http://schemas.openxmlformats.org/officeDocument/2006/relationships/slide" Target="slides/slide994.xml"/><Relationship Id="rId1180" Type="http://schemas.openxmlformats.org/officeDocument/2006/relationships/slide" Target="slides/slide1179.xml"/><Relationship Id="rId1401" Type="http://schemas.openxmlformats.org/officeDocument/2006/relationships/slide" Target="slides/slide1400.xml"/><Relationship Id="rId203" Type="http://schemas.openxmlformats.org/officeDocument/2006/relationships/slide" Target="slides/slide202.xml"/><Relationship Id="rId648" Type="http://schemas.openxmlformats.org/officeDocument/2006/relationships/slide" Target="slides/slide647.xml"/><Relationship Id="rId855" Type="http://schemas.openxmlformats.org/officeDocument/2006/relationships/slide" Target="slides/slide854.xml"/><Relationship Id="rId1040" Type="http://schemas.openxmlformats.org/officeDocument/2006/relationships/slide" Target="slides/slide1039.xml"/><Relationship Id="rId1278" Type="http://schemas.openxmlformats.org/officeDocument/2006/relationships/slide" Target="slides/slide1277.xml"/><Relationship Id="rId1485" Type="http://schemas.openxmlformats.org/officeDocument/2006/relationships/slide" Target="slides/slide1484.xml"/><Relationship Id="rId287" Type="http://schemas.openxmlformats.org/officeDocument/2006/relationships/slide" Target="slides/slide286.xml"/><Relationship Id="rId410" Type="http://schemas.openxmlformats.org/officeDocument/2006/relationships/slide" Target="slides/slide409.xml"/><Relationship Id="rId494" Type="http://schemas.openxmlformats.org/officeDocument/2006/relationships/slide" Target="slides/slide493.xml"/><Relationship Id="rId508" Type="http://schemas.openxmlformats.org/officeDocument/2006/relationships/slide" Target="slides/slide507.xml"/><Relationship Id="rId715" Type="http://schemas.openxmlformats.org/officeDocument/2006/relationships/slide" Target="slides/slide714.xml"/><Relationship Id="rId922" Type="http://schemas.openxmlformats.org/officeDocument/2006/relationships/slide" Target="slides/slide921.xml"/><Relationship Id="rId1138" Type="http://schemas.openxmlformats.org/officeDocument/2006/relationships/slide" Target="slides/slide1137.xml"/><Relationship Id="rId1345" Type="http://schemas.openxmlformats.org/officeDocument/2006/relationships/slide" Target="slides/slide1344.xml"/><Relationship Id="rId147" Type="http://schemas.openxmlformats.org/officeDocument/2006/relationships/slide" Target="slides/slide146.xml"/><Relationship Id="rId354" Type="http://schemas.openxmlformats.org/officeDocument/2006/relationships/slide" Target="slides/slide353.xml"/><Relationship Id="rId799" Type="http://schemas.openxmlformats.org/officeDocument/2006/relationships/slide" Target="slides/slide798.xml"/><Relationship Id="rId1191" Type="http://schemas.openxmlformats.org/officeDocument/2006/relationships/slide" Target="slides/slide1190.xml"/><Relationship Id="rId1205" Type="http://schemas.openxmlformats.org/officeDocument/2006/relationships/slide" Target="slides/slide1204.xml"/><Relationship Id="rId51" Type="http://schemas.openxmlformats.org/officeDocument/2006/relationships/slide" Target="slides/slide50.xml"/><Relationship Id="rId561" Type="http://schemas.openxmlformats.org/officeDocument/2006/relationships/slide" Target="slides/slide560.xml"/><Relationship Id="rId659" Type="http://schemas.openxmlformats.org/officeDocument/2006/relationships/slide" Target="slides/slide658.xml"/><Relationship Id="rId866" Type="http://schemas.openxmlformats.org/officeDocument/2006/relationships/slide" Target="slides/slide865.xml"/><Relationship Id="rId1289" Type="http://schemas.openxmlformats.org/officeDocument/2006/relationships/slide" Target="slides/slide1288.xml"/><Relationship Id="rId1412" Type="http://schemas.openxmlformats.org/officeDocument/2006/relationships/slide" Target="slides/slide1411.xml"/><Relationship Id="rId1496" Type="http://schemas.openxmlformats.org/officeDocument/2006/relationships/slide" Target="slides/slide1495.xml"/><Relationship Id="rId214" Type="http://schemas.openxmlformats.org/officeDocument/2006/relationships/slide" Target="slides/slide213.xml"/><Relationship Id="rId298" Type="http://schemas.openxmlformats.org/officeDocument/2006/relationships/slide" Target="slides/slide297.xml"/><Relationship Id="rId421" Type="http://schemas.openxmlformats.org/officeDocument/2006/relationships/slide" Target="slides/slide420.xml"/><Relationship Id="rId519" Type="http://schemas.openxmlformats.org/officeDocument/2006/relationships/slide" Target="slides/slide518.xml"/><Relationship Id="rId1051" Type="http://schemas.openxmlformats.org/officeDocument/2006/relationships/slide" Target="slides/slide1050.xml"/><Relationship Id="rId1149" Type="http://schemas.openxmlformats.org/officeDocument/2006/relationships/slide" Target="slides/slide1148.xml"/><Relationship Id="rId1356" Type="http://schemas.openxmlformats.org/officeDocument/2006/relationships/slide" Target="slides/slide1355.xml"/><Relationship Id="rId158" Type="http://schemas.openxmlformats.org/officeDocument/2006/relationships/slide" Target="slides/slide157.xml"/><Relationship Id="rId726" Type="http://schemas.openxmlformats.org/officeDocument/2006/relationships/slide" Target="slides/slide725.xml"/><Relationship Id="rId933" Type="http://schemas.openxmlformats.org/officeDocument/2006/relationships/slide" Target="slides/slide932.xml"/><Relationship Id="rId1009" Type="http://schemas.openxmlformats.org/officeDocument/2006/relationships/slide" Target="slides/slide1008.xml"/><Relationship Id="rId62" Type="http://schemas.openxmlformats.org/officeDocument/2006/relationships/slide" Target="slides/slide61.xml"/><Relationship Id="rId365" Type="http://schemas.openxmlformats.org/officeDocument/2006/relationships/slide" Target="slides/slide364.xml"/><Relationship Id="rId572" Type="http://schemas.openxmlformats.org/officeDocument/2006/relationships/slide" Target="slides/slide571.xml"/><Relationship Id="rId1216" Type="http://schemas.openxmlformats.org/officeDocument/2006/relationships/slide" Target="slides/slide1215.xml"/><Relationship Id="rId1423" Type="http://schemas.openxmlformats.org/officeDocument/2006/relationships/slide" Target="slides/slide1422.xml"/><Relationship Id="rId225" Type="http://schemas.openxmlformats.org/officeDocument/2006/relationships/slide" Target="slides/slide224.xml"/><Relationship Id="rId432" Type="http://schemas.openxmlformats.org/officeDocument/2006/relationships/slide" Target="slides/slide431.xml"/><Relationship Id="rId877" Type="http://schemas.openxmlformats.org/officeDocument/2006/relationships/slide" Target="slides/slide876.xml"/><Relationship Id="rId1062" Type="http://schemas.openxmlformats.org/officeDocument/2006/relationships/slide" Target="slides/slide1061.xml"/><Relationship Id="rId737" Type="http://schemas.openxmlformats.org/officeDocument/2006/relationships/slide" Target="slides/slide736.xml"/><Relationship Id="rId944" Type="http://schemas.openxmlformats.org/officeDocument/2006/relationships/slide" Target="slides/slide943.xml"/><Relationship Id="rId1367" Type="http://schemas.openxmlformats.org/officeDocument/2006/relationships/slide" Target="slides/slide1366.xml"/><Relationship Id="rId73" Type="http://schemas.openxmlformats.org/officeDocument/2006/relationships/slide" Target="slides/slide72.xml"/><Relationship Id="rId169" Type="http://schemas.openxmlformats.org/officeDocument/2006/relationships/slide" Target="slides/slide168.xml"/><Relationship Id="rId376" Type="http://schemas.openxmlformats.org/officeDocument/2006/relationships/slide" Target="slides/slide375.xml"/><Relationship Id="rId583" Type="http://schemas.openxmlformats.org/officeDocument/2006/relationships/slide" Target="slides/slide582.xml"/><Relationship Id="rId790" Type="http://schemas.openxmlformats.org/officeDocument/2006/relationships/slide" Target="slides/slide789.xml"/><Relationship Id="rId804" Type="http://schemas.openxmlformats.org/officeDocument/2006/relationships/slide" Target="slides/slide803.xml"/><Relationship Id="rId1227" Type="http://schemas.openxmlformats.org/officeDocument/2006/relationships/slide" Target="slides/slide1226.xml"/><Relationship Id="rId1434" Type="http://schemas.openxmlformats.org/officeDocument/2006/relationships/slide" Target="slides/slide1433.xml"/><Relationship Id="rId4" Type="http://schemas.openxmlformats.org/officeDocument/2006/relationships/slide" Target="slides/slide3.xml"/><Relationship Id="rId236" Type="http://schemas.openxmlformats.org/officeDocument/2006/relationships/slide" Target="slides/slide235.xml"/><Relationship Id="rId443" Type="http://schemas.openxmlformats.org/officeDocument/2006/relationships/slide" Target="slides/slide442.xml"/><Relationship Id="rId650" Type="http://schemas.openxmlformats.org/officeDocument/2006/relationships/slide" Target="slides/slide649.xml"/><Relationship Id="rId888" Type="http://schemas.openxmlformats.org/officeDocument/2006/relationships/slide" Target="slides/slide887.xml"/><Relationship Id="rId1073" Type="http://schemas.openxmlformats.org/officeDocument/2006/relationships/slide" Target="slides/slide1072.xml"/><Relationship Id="rId1280" Type="http://schemas.openxmlformats.org/officeDocument/2006/relationships/slide" Target="slides/slide1279.xml"/><Relationship Id="rId1501" Type="http://schemas.openxmlformats.org/officeDocument/2006/relationships/slide" Target="slides/slide1500.xml"/><Relationship Id="rId303" Type="http://schemas.openxmlformats.org/officeDocument/2006/relationships/slide" Target="slides/slide302.xml"/><Relationship Id="rId748" Type="http://schemas.openxmlformats.org/officeDocument/2006/relationships/slide" Target="slides/slide747.xml"/><Relationship Id="rId955" Type="http://schemas.openxmlformats.org/officeDocument/2006/relationships/slide" Target="slides/slide954.xml"/><Relationship Id="rId1140" Type="http://schemas.openxmlformats.org/officeDocument/2006/relationships/slide" Target="slides/slide1139.xml"/><Relationship Id="rId1378" Type="http://schemas.openxmlformats.org/officeDocument/2006/relationships/slide" Target="slides/slide1377.xml"/><Relationship Id="rId84" Type="http://schemas.openxmlformats.org/officeDocument/2006/relationships/slide" Target="slides/slide83.xml"/><Relationship Id="rId387" Type="http://schemas.openxmlformats.org/officeDocument/2006/relationships/slide" Target="slides/slide386.xml"/><Relationship Id="rId510" Type="http://schemas.openxmlformats.org/officeDocument/2006/relationships/slide" Target="slides/slide509.xml"/><Relationship Id="rId594" Type="http://schemas.openxmlformats.org/officeDocument/2006/relationships/slide" Target="slides/slide593.xml"/><Relationship Id="rId608" Type="http://schemas.openxmlformats.org/officeDocument/2006/relationships/slide" Target="slides/slide607.xml"/><Relationship Id="rId815" Type="http://schemas.openxmlformats.org/officeDocument/2006/relationships/slide" Target="slides/slide814.xml"/><Relationship Id="rId1238" Type="http://schemas.openxmlformats.org/officeDocument/2006/relationships/slide" Target="slides/slide1237.xml"/><Relationship Id="rId1445" Type="http://schemas.openxmlformats.org/officeDocument/2006/relationships/slide" Target="slides/slide1444.xml"/><Relationship Id="rId247" Type="http://schemas.openxmlformats.org/officeDocument/2006/relationships/slide" Target="slides/slide246.xml"/><Relationship Id="rId899" Type="http://schemas.openxmlformats.org/officeDocument/2006/relationships/slide" Target="slides/slide898.xml"/><Relationship Id="rId1000" Type="http://schemas.openxmlformats.org/officeDocument/2006/relationships/slide" Target="slides/slide999.xml"/><Relationship Id="rId1084" Type="http://schemas.openxmlformats.org/officeDocument/2006/relationships/slide" Target="slides/slide1083.xml"/><Relationship Id="rId1305" Type="http://schemas.openxmlformats.org/officeDocument/2006/relationships/slide" Target="slides/slide1304.xml"/><Relationship Id="rId107" Type="http://schemas.openxmlformats.org/officeDocument/2006/relationships/slide" Target="slides/slide106.xml"/><Relationship Id="rId454" Type="http://schemas.openxmlformats.org/officeDocument/2006/relationships/slide" Target="slides/slide453.xml"/><Relationship Id="rId661" Type="http://schemas.openxmlformats.org/officeDocument/2006/relationships/slide" Target="slides/slide660.xml"/><Relationship Id="rId759" Type="http://schemas.openxmlformats.org/officeDocument/2006/relationships/slide" Target="slides/slide758.xml"/><Relationship Id="rId966" Type="http://schemas.openxmlformats.org/officeDocument/2006/relationships/slide" Target="slides/slide965.xml"/><Relationship Id="rId1291" Type="http://schemas.openxmlformats.org/officeDocument/2006/relationships/slide" Target="slides/slide1290.xml"/><Relationship Id="rId1389" Type="http://schemas.openxmlformats.org/officeDocument/2006/relationships/slide" Target="slides/slide1388.xml"/><Relationship Id="rId1512" Type="http://schemas.openxmlformats.org/officeDocument/2006/relationships/slide" Target="slides/slide1511.xml"/><Relationship Id="rId11" Type="http://schemas.openxmlformats.org/officeDocument/2006/relationships/slide" Target="slides/slide10.xml"/><Relationship Id="rId314" Type="http://schemas.openxmlformats.org/officeDocument/2006/relationships/slide" Target="slides/slide313.xml"/><Relationship Id="rId398" Type="http://schemas.openxmlformats.org/officeDocument/2006/relationships/slide" Target="slides/slide397.xml"/><Relationship Id="rId521" Type="http://schemas.openxmlformats.org/officeDocument/2006/relationships/slide" Target="slides/slide520.xml"/><Relationship Id="rId619" Type="http://schemas.openxmlformats.org/officeDocument/2006/relationships/slide" Target="slides/slide618.xml"/><Relationship Id="rId1151" Type="http://schemas.openxmlformats.org/officeDocument/2006/relationships/slide" Target="slides/slide1150.xml"/><Relationship Id="rId1249" Type="http://schemas.openxmlformats.org/officeDocument/2006/relationships/slide" Target="slides/slide1248.xml"/><Relationship Id="rId95" Type="http://schemas.openxmlformats.org/officeDocument/2006/relationships/slide" Target="slides/slide94.xml"/><Relationship Id="rId160" Type="http://schemas.openxmlformats.org/officeDocument/2006/relationships/slide" Target="slides/slide159.xml"/><Relationship Id="rId826" Type="http://schemas.openxmlformats.org/officeDocument/2006/relationships/slide" Target="slides/slide825.xml"/><Relationship Id="rId1011" Type="http://schemas.openxmlformats.org/officeDocument/2006/relationships/slide" Target="slides/slide1010.xml"/><Relationship Id="rId1109" Type="http://schemas.openxmlformats.org/officeDocument/2006/relationships/slide" Target="slides/slide1108.xml"/><Relationship Id="rId1456" Type="http://schemas.openxmlformats.org/officeDocument/2006/relationships/slide" Target="slides/slide1455.xml"/><Relationship Id="rId258" Type="http://schemas.openxmlformats.org/officeDocument/2006/relationships/slide" Target="slides/slide257.xml"/><Relationship Id="rId465" Type="http://schemas.openxmlformats.org/officeDocument/2006/relationships/slide" Target="slides/slide464.xml"/><Relationship Id="rId672" Type="http://schemas.openxmlformats.org/officeDocument/2006/relationships/slide" Target="slides/slide671.xml"/><Relationship Id="rId1095" Type="http://schemas.openxmlformats.org/officeDocument/2006/relationships/slide" Target="slides/slide1094.xml"/><Relationship Id="rId1316" Type="http://schemas.openxmlformats.org/officeDocument/2006/relationships/slide" Target="slides/slide1315.xml"/><Relationship Id="rId1523" Type="http://schemas.openxmlformats.org/officeDocument/2006/relationships/slide" Target="slides/slide1522.xml"/><Relationship Id="rId22" Type="http://schemas.openxmlformats.org/officeDocument/2006/relationships/slide" Target="slides/slide21.xml"/><Relationship Id="rId118" Type="http://schemas.openxmlformats.org/officeDocument/2006/relationships/slide" Target="slides/slide117.xml"/><Relationship Id="rId325" Type="http://schemas.openxmlformats.org/officeDocument/2006/relationships/slide" Target="slides/slide324.xml"/><Relationship Id="rId532" Type="http://schemas.openxmlformats.org/officeDocument/2006/relationships/slide" Target="slides/slide531.xml"/><Relationship Id="rId977" Type="http://schemas.openxmlformats.org/officeDocument/2006/relationships/slide" Target="slides/slide976.xml"/><Relationship Id="rId1162" Type="http://schemas.openxmlformats.org/officeDocument/2006/relationships/slide" Target="slides/slide1161.xml"/><Relationship Id="rId171" Type="http://schemas.openxmlformats.org/officeDocument/2006/relationships/slide" Target="slides/slide170.xml"/><Relationship Id="rId837" Type="http://schemas.openxmlformats.org/officeDocument/2006/relationships/slide" Target="slides/slide836.xml"/><Relationship Id="rId1022" Type="http://schemas.openxmlformats.org/officeDocument/2006/relationships/slide" Target="slides/slide1021.xml"/><Relationship Id="rId1467" Type="http://schemas.openxmlformats.org/officeDocument/2006/relationships/slide" Target="slides/slide1466.xml"/><Relationship Id="rId269" Type="http://schemas.openxmlformats.org/officeDocument/2006/relationships/slide" Target="slides/slide268.xml"/><Relationship Id="rId476" Type="http://schemas.openxmlformats.org/officeDocument/2006/relationships/slide" Target="slides/slide475.xml"/><Relationship Id="rId683" Type="http://schemas.openxmlformats.org/officeDocument/2006/relationships/slide" Target="slides/slide682.xml"/><Relationship Id="rId890" Type="http://schemas.openxmlformats.org/officeDocument/2006/relationships/slide" Target="slides/slide889.xml"/><Relationship Id="rId904" Type="http://schemas.openxmlformats.org/officeDocument/2006/relationships/slide" Target="slides/slide903.xml"/><Relationship Id="rId1327" Type="http://schemas.openxmlformats.org/officeDocument/2006/relationships/slide" Target="slides/slide1326.xml"/><Relationship Id="rId1534" Type="http://schemas.openxmlformats.org/officeDocument/2006/relationships/slide" Target="slides/slide1533.xml"/><Relationship Id="rId33" Type="http://schemas.openxmlformats.org/officeDocument/2006/relationships/slide" Target="slides/slide32.xml"/><Relationship Id="rId129" Type="http://schemas.openxmlformats.org/officeDocument/2006/relationships/slide" Target="slides/slide128.xml"/><Relationship Id="rId336" Type="http://schemas.openxmlformats.org/officeDocument/2006/relationships/slide" Target="slides/slide335.xml"/><Relationship Id="rId543" Type="http://schemas.openxmlformats.org/officeDocument/2006/relationships/slide" Target="slides/slide542.xml"/><Relationship Id="rId988" Type="http://schemas.openxmlformats.org/officeDocument/2006/relationships/slide" Target="slides/slide987.xml"/><Relationship Id="rId1173" Type="http://schemas.openxmlformats.org/officeDocument/2006/relationships/slide" Target="slides/slide1172.xml"/><Relationship Id="rId1380" Type="http://schemas.openxmlformats.org/officeDocument/2006/relationships/slide" Target="slides/slide1379.xml"/><Relationship Id="rId182" Type="http://schemas.openxmlformats.org/officeDocument/2006/relationships/slide" Target="slides/slide181.xml"/><Relationship Id="rId403" Type="http://schemas.openxmlformats.org/officeDocument/2006/relationships/slide" Target="slides/slide402.xml"/><Relationship Id="rId750" Type="http://schemas.openxmlformats.org/officeDocument/2006/relationships/slide" Target="slides/slide749.xml"/><Relationship Id="rId848" Type="http://schemas.openxmlformats.org/officeDocument/2006/relationships/slide" Target="slides/slide847.xml"/><Relationship Id="rId1033" Type="http://schemas.openxmlformats.org/officeDocument/2006/relationships/slide" Target="slides/slide1032.xml"/><Relationship Id="rId1478" Type="http://schemas.openxmlformats.org/officeDocument/2006/relationships/slide" Target="slides/slide1477.xml"/><Relationship Id="rId487" Type="http://schemas.openxmlformats.org/officeDocument/2006/relationships/slide" Target="slides/slide486.xml"/><Relationship Id="rId610" Type="http://schemas.openxmlformats.org/officeDocument/2006/relationships/slide" Target="slides/slide609.xml"/><Relationship Id="rId694" Type="http://schemas.openxmlformats.org/officeDocument/2006/relationships/slide" Target="slides/slide693.xml"/><Relationship Id="rId708" Type="http://schemas.openxmlformats.org/officeDocument/2006/relationships/slide" Target="slides/slide707.xml"/><Relationship Id="rId915" Type="http://schemas.openxmlformats.org/officeDocument/2006/relationships/slide" Target="slides/slide914.xml"/><Relationship Id="rId1240" Type="http://schemas.openxmlformats.org/officeDocument/2006/relationships/slide" Target="slides/slide1239.xml"/><Relationship Id="rId1338" Type="http://schemas.openxmlformats.org/officeDocument/2006/relationships/slide" Target="slides/slide1337.xml"/><Relationship Id="rId347" Type="http://schemas.openxmlformats.org/officeDocument/2006/relationships/slide" Target="slides/slide346.xml"/><Relationship Id="rId999" Type="http://schemas.openxmlformats.org/officeDocument/2006/relationships/slide" Target="slides/slide998.xml"/><Relationship Id="rId1100" Type="http://schemas.openxmlformats.org/officeDocument/2006/relationships/slide" Target="slides/slide1099.xml"/><Relationship Id="rId1184" Type="http://schemas.openxmlformats.org/officeDocument/2006/relationships/slide" Target="slides/slide1183.xml"/><Relationship Id="rId1405" Type="http://schemas.openxmlformats.org/officeDocument/2006/relationships/slide" Target="slides/slide1404.xml"/><Relationship Id="rId44" Type="http://schemas.openxmlformats.org/officeDocument/2006/relationships/slide" Target="slides/slide43.xml"/><Relationship Id="rId554" Type="http://schemas.openxmlformats.org/officeDocument/2006/relationships/slide" Target="slides/slide553.xml"/><Relationship Id="rId761" Type="http://schemas.openxmlformats.org/officeDocument/2006/relationships/slide" Target="slides/slide760.xml"/><Relationship Id="rId859" Type="http://schemas.openxmlformats.org/officeDocument/2006/relationships/slide" Target="slides/slide858.xml"/><Relationship Id="rId1391" Type="http://schemas.openxmlformats.org/officeDocument/2006/relationships/slide" Target="slides/slide1390.xml"/><Relationship Id="rId1489" Type="http://schemas.openxmlformats.org/officeDocument/2006/relationships/slide" Target="slides/slide1488.xml"/><Relationship Id="rId193" Type="http://schemas.openxmlformats.org/officeDocument/2006/relationships/slide" Target="slides/slide192.xml"/><Relationship Id="rId207" Type="http://schemas.openxmlformats.org/officeDocument/2006/relationships/slide" Target="slides/slide206.xml"/><Relationship Id="rId414" Type="http://schemas.openxmlformats.org/officeDocument/2006/relationships/slide" Target="slides/slide413.xml"/><Relationship Id="rId498" Type="http://schemas.openxmlformats.org/officeDocument/2006/relationships/slide" Target="slides/slide497.xml"/><Relationship Id="rId621" Type="http://schemas.openxmlformats.org/officeDocument/2006/relationships/slide" Target="slides/slide620.xml"/><Relationship Id="rId1044" Type="http://schemas.openxmlformats.org/officeDocument/2006/relationships/slide" Target="slides/slide1043.xml"/><Relationship Id="rId1251" Type="http://schemas.openxmlformats.org/officeDocument/2006/relationships/slide" Target="slides/slide1250.xml"/><Relationship Id="rId1349" Type="http://schemas.openxmlformats.org/officeDocument/2006/relationships/slide" Target="slides/slide1348.xml"/><Relationship Id="rId260" Type="http://schemas.openxmlformats.org/officeDocument/2006/relationships/slide" Target="slides/slide259.xml"/><Relationship Id="rId719" Type="http://schemas.openxmlformats.org/officeDocument/2006/relationships/slide" Target="slides/slide718.xml"/><Relationship Id="rId926" Type="http://schemas.openxmlformats.org/officeDocument/2006/relationships/slide" Target="slides/slide925.xml"/><Relationship Id="rId1111" Type="http://schemas.openxmlformats.org/officeDocument/2006/relationships/slide" Target="slides/slide1110.xml"/><Relationship Id="rId55" Type="http://schemas.openxmlformats.org/officeDocument/2006/relationships/slide" Target="slides/slide54.xml"/><Relationship Id="rId120" Type="http://schemas.openxmlformats.org/officeDocument/2006/relationships/slide" Target="slides/slide119.xml"/><Relationship Id="rId358" Type="http://schemas.openxmlformats.org/officeDocument/2006/relationships/slide" Target="slides/slide357.xml"/><Relationship Id="rId565" Type="http://schemas.openxmlformats.org/officeDocument/2006/relationships/slide" Target="slides/slide564.xml"/><Relationship Id="rId772" Type="http://schemas.openxmlformats.org/officeDocument/2006/relationships/slide" Target="slides/slide771.xml"/><Relationship Id="rId1195" Type="http://schemas.openxmlformats.org/officeDocument/2006/relationships/slide" Target="slides/slide1194.xml"/><Relationship Id="rId1209" Type="http://schemas.openxmlformats.org/officeDocument/2006/relationships/slide" Target="slides/slide1208.xml"/><Relationship Id="rId1416" Type="http://schemas.openxmlformats.org/officeDocument/2006/relationships/slide" Target="slides/slide1415.xml"/><Relationship Id="rId218" Type="http://schemas.openxmlformats.org/officeDocument/2006/relationships/slide" Target="slides/slide217.xml"/><Relationship Id="rId425" Type="http://schemas.openxmlformats.org/officeDocument/2006/relationships/slide" Target="slides/slide424.xml"/><Relationship Id="rId632" Type="http://schemas.openxmlformats.org/officeDocument/2006/relationships/slide" Target="slides/slide631.xml"/><Relationship Id="rId1055" Type="http://schemas.openxmlformats.org/officeDocument/2006/relationships/slide" Target="slides/slide1054.xml"/><Relationship Id="rId1262" Type="http://schemas.openxmlformats.org/officeDocument/2006/relationships/slide" Target="slides/slide1261.xml"/><Relationship Id="rId271" Type="http://schemas.openxmlformats.org/officeDocument/2006/relationships/slide" Target="slides/slide270.xml"/><Relationship Id="rId937" Type="http://schemas.openxmlformats.org/officeDocument/2006/relationships/slide" Target="slides/slide936.xml"/><Relationship Id="rId1122" Type="http://schemas.openxmlformats.org/officeDocument/2006/relationships/slide" Target="slides/slide1121.xml"/><Relationship Id="rId66" Type="http://schemas.openxmlformats.org/officeDocument/2006/relationships/slide" Target="slides/slide65.xml"/><Relationship Id="rId131" Type="http://schemas.openxmlformats.org/officeDocument/2006/relationships/slide" Target="slides/slide130.xml"/><Relationship Id="rId369" Type="http://schemas.openxmlformats.org/officeDocument/2006/relationships/slide" Target="slides/slide368.xml"/><Relationship Id="rId576" Type="http://schemas.openxmlformats.org/officeDocument/2006/relationships/slide" Target="slides/slide575.xml"/><Relationship Id="rId783" Type="http://schemas.openxmlformats.org/officeDocument/2006/relationships/slide" Target="slides/slide782.xml"/><Relationship Id="rId990" Type="http://schemas.openxmlformats.org/officeDocument/2006/relationships/slide" Target="slides/slide989.xml"/><Relationship Id="rId1427" Type="http://schemas.openxmlformats.org/officeDocument/2006/relationships/slide" Target="slides/slide1426.xml"/><Relationship Id="rId229" Type="http://schemas.openxmlformats.org/officeDocument/2006/relationships/slide" Target="slides/slide228.xml"/><Relationship Id="rId436" Type="http://schemas.openxmlformats.org/officeDocument/2006/relationships/slide" Target="slides/slide435.xml"/><Relationship Id="rId643" Type="http://schemas.openxmlformats.org/officeDocument/2006/relationships/slide" Target="slides/slide642.xml"/><Relationship Id="rId1066" Type="http://schemas.openxmlformats.org/officeDocument/2006/relationships/slide" Target="slides/slide1065.xml"/><Relationship Id="rId1273" Type="http://schemas.openxmlformats.org/officeDocument/2006/relationships/slide" Target="slides/slide1272.xml"/><Relationship Id="rId1480" Type="http://schemas.openxmlformats.org/officeDocument/2006/relationships/slide" Target="slides/slide1479.xml"/><Relationship Id="rId850" Type="http://schemas.openxmlformats.org/officeDocument/2006/relationships/slide" Target="slides/slide849.xml"/><Relationship Id="rId948" Type="http://schemas.openxmlformats.org/officeDocument/2006/relationships/slide" Target="slides/slide947.xml"/><Relationship Id="rId1133" Type="http://schemas.openxmlformats.org/officeDocument/2006/relationships/slide" Target="slides/slide1132.xml"/><Relationship Id="rId77" Type="http://schemas.openxmlformats.org/officeDocument/2006/relationships/slide" Target="slides/slide76.xml"/><Relationship Id="rId282" Type="http://schemas.openxmlformats.org/officeDocument/2006/relationships/slide" Target="slides/slide281.xml"/><Relationship Id="rId503" Type="http://schemas.openxmlformats.org/officeDocument/2006/relationships/slide" Target="slides/slide502.xml"/><Relationship Id="rId587" Type="http://schemas.openxmlformats.org/officeDocument/2006/relationships/slide" Target="slides/slide586.xml"/><Relationship Id="rId710" Type="http://schemas.openxmlformats.org/officeDocument/2006/relationships/slide" Target="slides/slide709.xml"/><Relationship Id="rId808" Type="http://schemas.openxmlformats.org/officeDocument/2006/relationships/slide" Target="slides/slide807.xml"/><Relationship Id="rId1340" Type="http://schemas.openxmlformats.org/officeDocument/2006/relationships/slide" Target="slides/slide1339.xml"/><Relationship Id="rId1438" Type="http://schemas.openxmlformats.org/officeDocument/2006/relationships/slide" Target="slides/slide1437.xml"/><Relationship Id="rId8" Type="http://schemas.openxmlformats.org/officeDocument/2006/relationships/slide" Target="slides/slide7.xml"/><Relationship Id="rId142" Type="http://schemas.openxmlformats.org/officeDocument/2006/relationships/slide" Target="slides/slide141.xml"/><Relationship Id="rId447" Type="http://schemas.openxmlformats.org/officeDocument/2006/relationships/slide" Target="slides/slide446.xml"/><Relationship Id="rId794" Type="http://schemas.openxmlformats.org/officeDocument/2006/relationships/slide" Target="slides/slide793.xml"/><Relationship Id="rId1077" Type="http://schemas.openxmlformats.org/officeDocument/2006/relationships/slide" Target="slides/slide1076.xml"/><Relationship Id="rId1200" Type="http://schemas.openxmlformats.org/officeDocument/2006/relationships/slide" Target="slides/slide1199.xml"/><Relationship Id="rId654" Type="http://schemas.openxmlformats.org/officeDocument/2006/relationships/slide" Target="slides/slide653.xml"/><Relationship Id="rId861" Type="http://schemas.openxmlformats.org/officeDocument/2006/relationships/slide" Target="slides/slide860.xml"/><Relationship Id="rId959" Type="http://schemas.openxmlformats.org/officeDocument/2006/relationships/slide" Target="slides/slide958.xml"/><Relationship Id="rId1284" Type="http://schemas.openxmlformats.org/officeDocument/2006/relationships/slide" Target="slides/slide1283.xml"/><Relationship Id="rId1491" Type="http://schemas.openxmlformats.org/officeDocument/2006/relationships/slide" Target="slides/slide1490.xml"/><Relationship Id="rId1505" Type="http://schemas.openxmlformats.org/officeDocument/2006/relationships/slide" Target="slides/slide1504.xml"/><Relationship Id="rId293" Type="http://schemas.openxmlformats.org/officeDocument/2006/relationships/slide" Target="slides/slide292.xml"/><Relationship Id="rId307" Type="http://schemas.openxmlformats.org/officeDocument/2006/relationships/slide" Target="slides/slide306.xml"/><Relationship Id="rId514" Type="http://schemas.openxmlformats.org/officeDocument/2006/relationships/slide" Target="slides/slide513.xml"/><Relationship Id="rId721" Type="http://schemas.openxmlformats.org/officeDocument/2006/relationships/slide" Target="slides/slide720.xml"/><Relationship Id="rId1144" Type="http://schemas.openxmlformats.org/officeDocument/2006/relationships/slide" Target="slides/slide1143.xml"/><Relationship Id="rId1351" Type="http://schemas.openxmlformats.org/officeDocument/2006/relationships/slide" Target="slides/slide1350.xml"/><Relationship Id="rId1449" Type="http://schemas.openxmlformats.org/officeDocument/2006/relationships/slide" Target="slides/slide1448.xml"/><Relationship Id="rId88" Type="http://schemas.openxmlformats.org/officeDocument/2006/relationships/slide" Target="slides/slide87.xml"/><Relationship Id="rId153" Type="http://schemas.openxmlformats.org/officeDocument/2006/relationships/slide" Target="slides/slide152.xml"/><Relationship Id="rId360" Type="http://schemas.openxmlformats.org/officeDocument/2006/relationships/slide" Target="slides/slide359.xml"/><Relationship Id="rId598" Type="http://schemas.openxmlformats.org/officeDocument/2006/relationships/slide" Target="slides/slide597.xml"/><Relationship Id="rId819" Type="http://schemas.openxmlformats.org/officeDocument/2006/relationships/slide" Target="slides/slide818.xml"/><Relationship Id="rId1004" Type="http://schemas.openxmlformats.org/officeDocument/2006/relationships/slide" Target="slides/slide1003.xml"/><Relationship Id="rId1211" Type="http://schemas.openxmlformats.org/officeDocument/2006/relationships/slide" Target="slides/slide1210.xml"/><Relationship Id="rId220" Type="http://schemas.openxmlformats.org/officeDocument/2006/relationships/slide" Target="slides/slide219.xml"/><Relationship Id="rId458" Type="http://schemas.openxmlformats.org/officeDocument/2006/relationships/slide" Target="slides/slide457.xml"/><Relationship Id="rId665" Type="http://schemas.openxmlformats.org/officeDocument/2006/relationships/slide" Target="slides/slide664.xml"/><Relationship Id="rId872" Type="http://schemas.openxmlformats.org/officeDocument/2006/relationships/slide" Target="slides/slide871.xml"/><Relationship Id="rId1088" Type="http://schemas.openxmlformats.org/officeDocument/2006/relationships/slide" Target="slides/slide1087.xml"/><Relationship Id="rId1295" Type="http://schemas.openxmlformats.org/officeDocument/2006/relationships/slide" Target="slides/slide1294.xml"/><Relationship Id="rId1309" Type="http://schemas.openxmlformats.org/officeDocument/2006/relationships/slide" Target="slides/slide1308.xml"/><Relationship Id="rId1516" Type="http://schemas.openxmlformats.org/officeDocument/2006/relationships/slide" Target="slides/slide1515.xml"/><Relationship Id="rId15" Type="http://schemas.openxmlformats.org/officeDocument/2006/relationships/slide" Target="slides/slide14.xml"/><Relationship Id="rId318" Type="http://schemas.openxmlformats.org/officeDocument/2006/relationships/slide" Target="slides/slide317.xml"/><Relationship Id="rId525" Type="http://schemas.openxmlformats.org/officeDocument/2006/relationships/slide" Target="slides/slide524.xml"/><Relationship Id="rId732" Type="http://schemas.openxmlformats.org/officeDocument/2006/relationships/slide" Target="slides/slide731.xml"/><Relationship Id="rId1155" Type="http://schemas.openxmlformats.org/officeDocument/2006/relationships/slide" Target="slides/slide1154.xml"/><Relationship Id="rId1362" Type="http://schemas.openxmlformats.org/officeDocument/2006/relationships/slide" Target="slides/slide1361.xml"/><Relationship Id="rId99" Type="http://schemas.openxmlformats.org/officeDocument/2006/relationships/slide" Target="slides/slide98.xml"/><Relationship Id="rId164" Type="http://schemas.openxmlformats.org/officeDocument/2006/relationships/slide" Target="slides/slide163.xml"/><Relationship Id="rId371" Type="http://schemas.openxmlformats.org/officeDocument/2006/relationships/slide" Target="slides/slide370.xml"/><Relationship Id="rId1015" Type="http://schemas.openxmlformats.org/officeDocument/2006/relationships/slide" Target="slides/slide1014.xml"/><Relationship Id="rId1222" Type="http://schemas.openxmlformats.org/officeDocument/2006/relationships/slide" Target="slides/slide1221.xml"/><Relationship Id="rId469" Type="http://schemas.openxmlformats.org/officeDocument/2006/relationships/slide" Target="slides/slide468.xml"/><Relationship Id="rId676" Type="http://schemas.openxmlformats.org/officeDocument/2006/relationships/slide" Target="slides/slide675.xml"/><Relationship Id="rId883" Type="http://schemas.openxmlformats.org/officeDocument/2006/relationships/slide" Target="slides/slide882.xml"/><Relationship Id="rId1099" Type="http://schemas.openxmlformats.org/officeDocument/2006/relationships/slide" Target="slides/slide1098.xml"/><Relationship Id="rId1527" Type="http://schemas.openxmlformats.org/officeDocument/2006/relationships/slide" Target="slides/slide1526.xml"/><Relationship Id="rId26" Type="http://schemas.openxmlformats.org/officeDocument/2006/relationships/slide" Target="slides/slide25.xml"/><Relationship Id="rId231" Type="http://schemas.openxmlformats.org/officeDocument/2006/relationships/slide" Target="slides/slide230.xml"/><Relationship Id="rId329" Type="http://schemas.openxmlformats.org/officeDocument/2006/relationships/slide" Target="slides/slide328.xml"/><Relationship Id="rId536" Type="http://schemas.openxmlformats.org/officeDocument/2006/relationships/slide" Target="slides/slide535.xml"/><Relationship Id="rId1166" Type="http://schemas.openxmlformats.org/officeDocument/2006/relationships/slide" Target="slides/slide1165.xml"/><Relationship Id="rId1373" Type="http://schemas.openxmlformats.org/officeDocument/2006/relationships/slide" Target="slides/slide1372.xml"/><Relationship Id="rId175" Type="http://schemas.openxmlformats.org/officeDocument/2006/relationships/slide" Target="slides/slide174.xml"/><Relationship Id="rId743" Type="http://schemas.openxmlformats.org/officeDocument/2006/relationships/slide" Target="slides/slide742.xml"/><Relationship Id="rId950" Type="http://schemas.openxmlformats.org/officeDocument/2006/relationships/slide" Target="slides/slide949.xml"/><Relationship Id="rId1026" Type="http://schemas.openxmlformats.org/officeDocument/2006/relationships/slide" Target="slides/slide1025.xml"/><Relationship Id="rId382" Type="http://schemas.openxmlformats.org/officeDocument/2006/relationships/slide" Target="slides/slide381.xml"/><Relationship Id="rId603" Type="http://schemas.openxmlformats.org/officeDocument/2006/relationships/slide" Target="slides/slide602.xml"/><Relationship Id="rId687" Type="http://schemas.openxmlformats.org/officeDocument/2006/relationships/slide" Target="slides/slide686.xml"/><Relationship Id="rId810" Type="http://schemas.openxmlformats.org/officeDocument/2006/relationships/slide" Target="slides/slide809.xml"/><Relationship Id="rId908" Type="http://schemas.openxmlformats.org/officeDocument/2006/relationships/slide" Target="slides/slide907.xml"/><Relationship Id="rId1233" Type="http://schemas.openxmlformats.org/officeDocument/2006/relationships/slide" Target="slides/slide1232.xml"/><Relationship Id="rId1440" Type="http://schemas.openxmlformats.org/officeDocument/2006/relationships/slide" Target="slides/slide1439.xml"/><Relationship Id="rId1538" Type="http://schemas.openxmlformats.org/officeDocument/2006/relationships/viewProps" Target="viewProps.xml"/><Relationship Id="rId242" Type="http://schemas.openxmlformats.org/officeDocument/2006/relationships/slide" Target="slides/slide241.xml"/><Relationship Id="rId894" Type="http://schemas.openxmlformats.org/officeDocument/2006/relationships/slide" Target="slides/slide893.xml"/><Relationship Id="rId1177" Type="http://schemas.openxmlformats.org/officeDocument/2006/relationships/slide" Target="slides/slide1176.xml"/><Relationship Id="rId1300" Type="http://schemas.openxmlformats.org/officeDocument/2006/relationships/slide" Target="slides/slide1299.xml"/><Relationship Id="rId37" Type="http://schemas.openxmlformats.org/officeDocument/2006/relationships/slide" Target="slides/slide36.xml"/><Relationship Id="rId102" Type="http://schemas.openxmlformats.org/officeDocument/2006/relationships/slide" Target="slides/slide101.xml"/><Relationship Id="rId547" Type="http://schemas.openxmlformats.org/officeDocument/2006/relationships/slide" Target="slides/slide546.xml"/><Relationship Id="rId754" Type="http://schemas.openxmlformats.org/officeDocument/2006/relationships/slide" Target="slides/slide753.xml"/><Relationship Id="rId961" Type="http://schemas.openxmlformats.org/officeDocument/2006/relationships/slide" Target="slides/slide960.xml"/><Relationship Id="rId1384" Type="http://schemas.openxmlformats.org/officeDocument/2006/relationships/slide" Target="slides/slide1383.xml"/><Relationship Id="rId90" Type="http://schemas.openxmlformats.org/officeDocument/2006/relationships/slide" Target="slides/slide89.xml"/><Relationship Id="rId186" Type="http://schemas.openxmlformats.org/officeDocument/2006/relationships/slide" Target="slides/slide185.xml"/><Relationship Id="rId393" Type="http://schemas.openxmlformats.org/officeDocument/2006/relationships/slide" Target="slides/slide392.xml"/><Relationship Id="rId407" Type="http://schemas.openxmlformats.org/officeDocument/2006/relationships/slide" Target="slides/slide406.xml"/><Relationship Id="rId614" Type="http://schemas.openxmlformats.org/officeDocument/2006/relationships/slide" Target="slides/slide613.xml"/><Relationship Id="rId821" Type="http://schemas.openxmlformats.org/officeDocument/2006/relationships/slide" Target="slides/slide820.xml"/><Relationship Id="rId1037" Type="http://schemas.openxmlformats.org/officeDocument/2006/relationships/slide" Target="slides/slide1036.xml"/><Relationship Id="rId1244" Type="http://schemas.openxmlformats.org/officeDocument/2006/relationships/slide" Target="slides/slide1243.xml"/><Relationship Id="rId1451" Type="http://schemas.openxmlformats.org/officeDocument/2006/relationships/slide" Target="slides/slide1450.xml"/><Relationship Id="rId253" Type="http://schemas.openxmlformats.org/officeDocument/2006/relationships/slide" Target="slides/slide252.xml"/><Relationship Id="rId460" Type="http://schemas.openxmlformats.org/officeDocument/2006/relationships/slide" Target="slides/slide459.xml"/><Relationship Id="rId698" Type="http://schemas.openxmlformats.org/officeDocument/2006/relationships/slide" Target="slides/slide697.xml"/><Relationship Id="rId919" Type="http://schemas.openxmlformats.org/officeDocument/2006/relationships/slide" Target="slides/slide918.xml"/><Relationship Id="rId1090" Type="http://schemas.openxmlformats.org/officeDocument/2006/relationships/slide" Target="slides/slide1089.xml"/><Relationship Id="rId1104" Type="http://schemas.openxmlformats.org/officeDocument/2006/relationships/slide" Target="slides/slide1103.xml"/><Relationship Id="rId1311" Type="http://schemas.openxmlformats.org/officeDocument/2006/relationships/slide" Target="slides/slide1310.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558" Type="http://schemas.openxmlformats.org/officeDocument/2006/relationships/slide" Target="slides/slide557.xml"/><Relationship Id="rId765" Type="http://schemas.openxmlformats.org/officeDocument/2006/relationships/slide" Target="slides/slide764.xml"/><Relationship Id="rId972" Type="http://schemas.openxmlformats.org/officeDocument/2006/relationships/slide" Target="slides/slide971.xml"/><Relationship Id="rId1188" Type="http://schemas.openxmlformats.org/officeDocument/2006/relationships/slide" Target="slides/slide1187.xml"/><Relationship Id="rId1395" Type="http://schemas.openxmlformats.org/officeDocument/2006/relationships/slide" Target="slides/slide1394.xml"/><Relationship Id="rId1409" Type="http://schemas.openxmlformats.org/officeDocument/2006/relationships/slide" Target="slides/slide1408.xml"/><Relationship Id="rId197" Type="http://schemas.openxmlformats.org/officeDocument/2006/relationships/slide" Target="slides/slide196.xml"/><Relationship Id="rId418" Type="http://schemas.openxmlformats.org/officeDocument/2006/relationships/slide" Target="slides/slide417.xml"/><Relationship Id="rId625" Type="http://schemas.openxmlformats.org/officeDocument/2006/relationships/slide" Target="slides/slide624.xml"/><Relationship Id="rId832" Type="http://schemas.openxmlformats.org/officeDocument/2006/relationships/slide" Target="slides/slide831.xml"/><Relationship Id="rId1048" Type="http://schemas.openxmlformats.org/officeDocument/2006/relationships/slide" Target="slides/slide1047.xml"/><Relationship Id="rId1255" Type="http://schemas.openxmlformats.org/officeDocument/2006/relationships/slide" Target="slides/slide1254.xml"/><Relationship Id="rId1462" Type="http://schemas.openxmlformats.org/officeDocument/2006/relationships/slide" Target="slides/slide1461.xml"/><Relationship Id="rId264" Type="http://schemas.openxmlformats.org/officeDocument/2006/relationships/slide" Target="slides/slide263.xml"/><Relationship Id="rId471" Type="http://schemas.openxmlformats.org/officeDocument/2006/relationships/slide" Target="slides/slide470.xml"/><Relationship Id="rId1115" Type="http://schemas.openxmlformats.org/officeDocument/2006/relationships/slide" Target="slides/slide1114.xml"/><Relationship Id="rId1322" Type="http://schemas.openxmlformats.org/officeDocument/2006/relationships/slide" Target="slides/slide1321.xml"/><Relationship Id="rId59" Type="http://schemas.openxmlformats.org/officeDocument/2006/relationships/slide" Target="slides/slide58.xml"/><Relationship Id="rId124" Type="http://schemas.openxmlformats.org/officeDocument/2006/relationships/slide" Target="slides/slide123.xml"/><Relationship Id="rId569" Type="http://schemas.openxmlformats.org/officeDocument/2006/relationships/slide" Target="slides/slide568.xml"/><Relationship Id="rId776" Type="http://schemas.openxmlformats.org/officeDocument/2006/relationships/slide" Target="slides/slide775.xml"/><Relationship Id="rId983" Type="http://schemas.openxmlformats.org/officeDocument/2006/relationships/slide" Target="slides/slide982.xml"/><Relationship Id="rId1199" Type="http://schemas.openxmlformats.org/officeDocument/2006/relationships/slide" Target="slides/slide1198.xml"/><Relationship Id="rId331" Type="http://schemas.openxmlformats.org/officeDocument/2006/relationships/slide" Target="slides/slide330.xml"/><Relationship Id="rId429" Type="http://schemas.openxmlformats.org/officeDocument/2006/relationships/slide" Target="slides/slide428.xml"/><Relationship Id="rId636" Type="http://schemas.openxmlformats.org/officeDocument/2006/relationships/slide" Target="slides/slide635.xml"/><Relationship Id="rId1059" Type="http://schemas.openxmlformats.org/officeDocument/2006/relationships/slide" Target="slides/slide1058.xml"/><Relationship Id="rId1266" Type="http://schemas.openxmlformats.org/officeDocument/2006/relationships/slide" Target="slides/slide1265.xml"/><Relationship Id="rId1473" Type="http://schemas.openxmlformats.org/officeDocument/2006/relationships/slide" Target="slides/slide1472.xml"/><Relationship Id="rId843" Type="http://schemas.openxmlformats.org/officeDocument/2006/relationships/slide" Target="slides/slide842.xml"/><Relationship Id="rId1126" Type="http://schemas.openxmlformats.org/officeDocument/2006/relationships/slide" Target="slides/slide1125.xml"/><Relationship Id="rId275" Type="http://schemas.openxmlformats.org/officeDocument/2006/relationships/slide" Target="slides/slide274.xml"/><Relationship Id="rId482" Type="http://schemas.openxmlformats.org/officeDocument/2006/relationships/slide" Target="slides/slide481.xml"/><Relationship Id="rId703" Type="http://schemas.openxmlformats.org/officeDocument/2006/relationships/slide" Target="slides/slide702.xml"/><Relationship Id="rId910" Type="http://schemas.openxmlformats.org/officeDocument/2006/relationships/slide" Target="slides/slide909.xml"/><Relationship Id="rId1333" Type="http://schemas.openxmlformats.org/officeDocument/2006/relationships/slide" Target="slides/slide1332.xml"/><Relationship Id="rId1540" Type="http://schemas.openxmlformats.org/officeDocument/2006/relationships/tableStyles" Target="tableStyles.xml"/><Relationship Id="rId135" Type="http://schemas.openxmlformats.org/officeDocument/2006/relationships/slide" Target="slides/slide134.xml"/><Relationship Id="rId342" Type="http://schemas.openxmlformats.org/officeDocument/2006/relationships/slide" Target="slides/slide341.xml"/><Relationship Id="rId787" Type="http://schemas.openxmlformats.org/officeDocument/2006/relationships/slide" Target="slides/slide786.xml"/><Relationship Id="rId994" Type="http://schemas.openxmlformats.org/officeDocument/2006/relationships/slide" Target="slides/slide993.xml"/><Relationship Id="rId1400" Type="http://schemas.openxmlformats.org/officeDocument/2006/relationships/slide" Target="slides/slide1399.xml"/><Relationship Id="rId202" Type="http://schemas.openxmlformats.org/officeDocument/2006/relationships/slide" Target="slides/slide201.xml"/><Relationship Id="rId647" Type="http://schemas.openxmlformats.org/officeDocument/2006/relationships/slide" Target="slides/slide646.xml"/><Relationship Id="rId854" Type="http://schemas.openxmlformats.org/officeDocument/2006/relationships/slide" Target="slides/slide853.xml"/><Relationship Id="rId1277" Type="http://schemas.openxmlformats.org/officeDocument/2006/relationships/slide" Target="slides/slide1276.xml"/><Relationship Id="rId1484" Type="http://schemas.openxmlformats.org/officeDocument/2006/relationships/slide" Target="slides/slide1483.xml"/><Relationship Id="rId286" Type="http://schemas.openxmlformats.org/officeDocument/2006/relationships/slide" Target="slides/slide285.xml"/><Relationship Id="rId493" Type="http://schemas.openxmlformats.org/officeDocument/2006/relationships/slide" Target="slides/slide492.xml"/><Relationship Id="rId507" Type="http://schemas.openxmlformats.org/officeDocument/2006/relationships/slide" Target="slides/slide506.xml"/><Relationship Id="rId714" Type="http://schemas.openxmlformats.org/officeDocument/2006/relationships/slide" Target="slides/slide713.xml"/><Relationship Id="rId921" Type="http://schemas.openxmlformats.org/officeDocument/2006/relationships/slide" Target="slides/slide920.xml"/><Relationship Id="rId1137" Type="http://schemas.openxmlformats.org/officeDocument/2006/relationships/slide" Target="slides/slide1136.xml"/><Relationship Id="rId1344" Type="http://schemas.openxmlformats.org/officeDocument/2006/relationships/slide" Target="slides/slide1343.xml"/><Relationship Id="rId50" Type="http://schemas.openxmlformats.org/officeDocument/2006/relationships/slide" Target="slides/slide49.xml"/><Relationship Id="rId146" Type="http://schemas.openxmlformats.org/officeDocument/2006/relationships/slide" Target="slides/slide145.xml"/><Relationship Id="rId353" Type="http://schemas.openxmlformats.org/officeDocument/2006/relationships/slide" Target="slides/slide352.xml"/><Relationship Id="rId560" Type="http://schemas.openxmlformats.org/officeDocument/2006/relationships/slide" Target="slides/slide559.xml"/><Relationship Id="rId798" Type="http://schemas.openxmlformats.org/officeDocument/2006/relationships/slide" Target="slides/slide797.xml"/><Relationship Id="rId1190" Type="http://schemas.openxmlformats.org/officeDocument/2006/relationships/slide" Target="slides/slide1189.xml"/><Relationship Id="rId1204" Type="http://schemas.openxmlformats.org/officeDocument/2006/relationships/slide" Target="slides/slide1203.xml"/><Relationship Id="rId1411" Type="http://schemas.openxmlformats.org/officeDocument/2006/relationships/slide" Target="slides/slide1410.xml"/><Relationship Id="rId213" Type="http://schemas.openxmlformats.org/officeDocument/2006/relationships/slide" Target="slides/slide212.xml"/><Relationship Id="rId420" Type="http://schemas.openxmlformats.org/officeDocument/2006/relationships/slide" Target="slides/slide419.xml"/><Relationship Id="rId658" Type="http://schemas.openxmlformats.org/officeDocument/2006/relationships/slide" Target="slides/slide657.xml"/><Relationship Id="rId865" Type="http://schemas.openxmlformats.org/officeDocument/2006/relationships/slide" Target="slides/slide864.xml"/><Relationship Id="rId1050" Type="http://schemas.openxmlformats.org/officeDocument/2006/relationships/slide" Target="slides/slide1049.xml"/><Relationship Id="rId1288" Type="http://schemas.openxmlformats.org/officeDocument/2006/relationships/slide" Target="slides/slide1287.xml"/><Relationship Id="rId1495" Type="http://schemas.openxmlformats.org/officeDocument/2006/relationships/slide" Target="slides/slide1494.xml"/><Relationship Id="rId1509" Type="http://schemas.openxmlformats.org/officeDocument/2006/relationships/slide" Target="slides/slide1508.xml"/><Relationship Id="rId297" Type="http://schemas.openxmlformats.org/officeDocument/2006/relationships/slide" Target="slides/slide296.xml"/><Relationship Id="rId518" Type="http://schemas.openxmlformats.org/officeDocument/2006/relationships/slide" Target="slides/slide517.xml"/><Relationship Id="rId725" Type="http://schemas.openxmlformats.org/officeDocument/2006/relationships/slide" Target="slides/slide724.xml"/><Relationship Id="rId932" Type="http://schemas.openxmlformats.org/officeDocument/2006/relationships/slide" Target="slides/slide931.xml"/><Relationship Id="rId1148" Type="http://schemas.openxmlformats.org/officeDocument/2006/relationships/slide" Target="slides/slide1147.xml"/><Relationship Id="rId1355" Type="http://schemas.openxmlformats.org/officeDocument/2006/relationships/slide" Target="slides/slide1354.xml"/><Relationship Id="rId157" Type="http://schemas.openxmlformats.org/officeDocument/2006/relationships/slide" Target="slides/slide156.xml"/><Relationship Id="rId364" Type="http://schemas.openxmlformats.org/officeDocument/2006/relationships/slide" Target="slides/slide363.xml"/><Relationship Id="rId1008" Type="http://schemas.openxmlformats.org/officeDocument/2006/relationships/slide" Target="slides/slide1007.xml"/><Relationship Id="rId1215" Type="http://schemas.openxmlformats.org/officeDocument/2006/relationships/slide" Target="slides/slide1214.xml"/><Relationship Id="rId1422" Type="http://schemas.openxmlformats.org/officeDocument/2006/relationships/slide" Target="slides/slide1421.xml"/><Relationship Id="rId61" Type="http://schemas.openxmlformats.org/officeDocument/2006/relationships/slide" Target="slides/slide60.xml"/><Relationship Id="rId571" Type="http://schemas.openxmlformats.org/officeDocument/2006/relationships/slide" Target="slides/slide570.xml"/><Relationship Id="rId669" Type="http://schemas.openxmlformats.org/officeDocument/2006/relationships/slide" Target="slides/slide668.xml"/><Relationship Id="rId876" Type="http://schemas.openxmlformats.org/officeDocument/2006/relationships/slide" Target="slides/slide875.xml"/><Relationship Id="rId1299" Type="http://schemas.openxmlformats.org/officeDocument/2006/relationships/slide" Target="slides/slide1298.xml"/><Relationship Id="rId19" Type="http://schemas.openxmlformats.org/officeDocument/2006/relationships/slide" Target="slides/slide18.xml"/><Relationship Id="rId224" Type="http://schemas.openxmlformats.org/officeDocument/2006/relationships/slide" Target="slides/slide223.xml"/><Relationship Id="rId431" Type="http://schemas.openxmlformats.org/officeDocument/2006/relationships/slide" Target="slides/slide430.xml"/><Relationship Id="rId529" Type="http://schemas.openxmlformats.org/officeDocument/2006/relationships/slide" Target="slides/slide528.xml"/><Relationship Id="rId736" Type="http://schemas.openxmlformats.org/officeDocument/2006/relationships/slide" Target="slides/slide735.xml"/><Relationship Id="rId1061" Type="http://schemas.openxmlformats.org/officeDocument/2006/relationships/slide" Target="slides/slide1060.xml"/><Relationship Id="rId1159" Type="http://schemas.openxmlformats.org/officeDocument/2006/relationships/slide" Target="slides/slide1158.xml"/><Relationship Id="rId1366" Type="http://schemas.openxmlformats.org/officeDocument/2006/relationships/slide" Target="slides/slide1365.xml"/><Relationship Id="rId168" Type="http://schemas.openxmlformats.org/officeDocument/2006/relationships/slide" Target="slides/slide167.xml"/><Relationship Id="rId943" Type="http://schemas.openxmlformats.org/officeDocument/2006/relationships/slide" Target="slides/slide942.xml"/><Relationship Id="rId1019" Type="http://schemas.openxmlformats.org/officeDocument/2006/relationships/slide" Target="slides/slide1018.xml"/><Relationship Id="rId72" Type="http://schemas.openxmlformats.org/officeDocument/2006/relationships/slide" Target="slides/slide71.xml"/><Relationship Id="rId375" Type="http://schemas.openxmlformats.org/officeDocument/2006/relationships/slide" Target="slides/slide374.xml"/><Relationship Id="rId582" Type="http://schemas.openxmlformats.org/officeDocument/2006/relationships/slide" Target="slides/slide581.xml"/><Relationship Id="rId803" Type="http://schemas.openxmlformats.org/officeDocument/2006/relationships/slide" Target="slides/slide802.xml"/><Relationship Id="rId1226" Type="http://schemas.openxmlformats.org/officeDocument/2006/relationships/slide" Target="slides/slide1225.xml"/><Relationship Id="rId1433" Type="http://schemas.openxmlformats.org/officeDocument/2006/relationships/slide" Target="slides/slide1432.xml"/><Relationship Id="rId3" Type="http://schemas.openxmlformats.org/officeDocument/2006/relationships/slide" Target="slides/slide2.xml"/><Relationship Id="rId235" Type="http://schemas.openxmlformats.org/officeDocument/2006/relationships/slide" Target="slides/slide234.xml"/><Relationship Id="rId442" Type="http://schemas.openxmlformats.org/officeDocument/2006/relationships/slide" Target="slides/slide441.xml"/><Relationship Id="rId887" Type="http://schemas.openxmlformats.org/officeDocument/2006/relationships/slide" Target="slides/slide886.xml"/><Relationship Id="rId1072" Type="http://schemas.openxmlformats.org/officeDocument/2006/relationships/slide" Target="slides/slide1071.xml"/><Relationship Id="rId1500" Type="http://schemas.openxmlformats.org/officeDocument/2006/relationships/slide" Target="slides/slide1499.xml"/><Relationship Id="rId302" Type="http://schemas.openxmlformats.org/officeDocument/2006/relationships/slide" Target="slides/slide301.xml"/><Relationship Id="rId747" Type="http://schemas.openxmlformats.org/officeDocument/2006/relationships/slide" Target="slides/slide746.xml"/><Relationship Id="rId954" Type="http://schemas.openxmlformats.org/officeDocument/2006/relationships/slide" Target="slides/slide953.xml"/><Relationship Id="rId1377" Type="http://schemas.openxmlformats.org/officeDocument/2006/relationships/slide" Target="slides/slide1376.xml"/><Relationship Id="rId83" Type="http://schemas.openxmlformats.org/officeDocument/2006/relationships/slide" Target="slides/slide82.xml"/><Relationship Id="rId179" Type="http://schemas.openxmlformats.org/officeDocument/2006/relationships/slide" Target="slides/slide178.xml"/><Relationship Id="rId386" Type="http://schemas.openxmlformats.org/officeDocument/2006/relationships/slide" Target="slides/slide385.xml"/><Relationship Id="rId593" Type="http://schemas.openxmlformats.org/officeDocument/2006/relationships/slide" Target="slides/slide592.xml"/><Relationship Id="rId607" Type="http://schemas.openxmlformats.org/officeDocument/2006/relationships/slide" Target="slides/slide606.xml"/><Relationship Id="rId814" Type="http://schemas.openxmlformats.org/officeDocument/2006/relationships/slide" Target="slides/slide813.xml"/><Relationship Id="rId1237" Type="http://schemas.openxmlformats.org/officeDocument/2006/relationships/slide" Target="slides/slide1236.xml"/><Relationship Id="rId1444" Type="http://schemas.openxmlformats.org/officeDocument/2006/relationships/slide" Target="slides/slide1443.xml"/><Relationship Id="rId246" Type="http://schemas.openxmlformats.org/officeDocument/2006/relationships/slide" Target="slides/slide245.xml"/><Relationship Id="rId453" Type="http://schemas.openxmlformats.org/officeDocument/2006/relationships/slide" Target="slides/slide452.xml"/><Relationship Id="rId660" Type="http://schemas.openxmlformats.org/officeDocument/2006/relationships/slide" Target="slides/slide659.xml"/><Relationship Id="rId898" Type="http://schemas.openxmlformats.org/officeDocument/2006/relationships/slide" Target="slides/slide897.xml"/><Relationship Id="rId1083" Type="http://schemas.openxmlformats.org/officeDocument/2006/relationships/slide" Target="slides/slide1082.xml"/><Relationship Id="rId1290" Type="http://schemas.openxmlformats.org/officeDocument/2006/relationships/slide" Target="slides/slide1289.xml"/><Relationship Id="rId1304" Type="http://schemas.openxmlformats.org/officeDocument/2006/relationships/slide" Target="slides/slide1303.xml"/><Relationship Id="rId1511" Type="http://schemas.openxmlformats.org/officeDocument/2006/relationships/slide" Target="slides/slide1510.xml"/><Relationship Id="rId106" Type="http://schemas.openxmlformats.org/officeDocument/2006/relationships/slide" Target="slides/slide105.xml"/><Relationship Id="rId313" Type="http://schemas.openxmlformats.org/officeDocument/2006/relationships/slide" Target="slides/slide312.xml"/><Relationship Id="rId758" Type="http://schemas.openxmlformats.org/officeDocument/2006/relationships/slide" Target="slides/slide757.xml"/><Relationship Id="rId965" Type="http://schemas.openxmlformats.org/officeDocument/2006/relationships/slide" Target="slides/slide964.xml"/><Relationship Id="rId1150" Type="http://schemas.openxmlformats.org/officeDocument/2006/relationships/slide" Target="slides/slide1149.xml"/><Relationship Id="rId1388" Type="http://schemas.openxmlformats.org/officeDocument/2006/relationships/slide" Target="slides/slide1387.xml"/><Relationship Id="rId10" Type="http://schemas.openxmlformats.org/officeDocument/2006/relationships/slide" Target="slides/slide9.xml"/><Relationship Id="rId94" Type="http://schemas.openxmlformats.org/officeDocument/2006/relationships/slide" Target="slides/slide93.xml"/><Relationship Id="rId397" Type="http://schemas.openxmlformats.org/officeDocument/2006/relationships/slide" Target="slides/slide396.xml"/><Relationship Id="rId520" Type="http://schemas.openxmlformats.org/officeDocument/2006/relationships/slide" Target="slides/slide519.xml"/><Relationship Id="rId618" Type="http://schemas.openxmlformats.org/officeDocument/2006/relationships/slide" Target="slides/slide617.xml"/><Relationship Id="rId825" Type="http://schemas.openxmlformats.org/officeDocument/2006/relationships/slide" Target="slides/slide824.xml"/><Relationship Id="rId1248" Type="http://schemas.openxmlformats.org/officeDocument/2006/relationships/slide" Target="slides/slide1247.xml"/><Relationship Id="rId1455" Type="http://schemas.openxmlformats.org/officeDocument/2006/relationships/slide" Target="slides/slide1454.xml"/><Relationship Id="rId257" Type="http://schemas.openxmlformats.org/officeDocument/2006/relationships/slide" Target="slides/slide256.xml"/><Relationship Id="rId464" Type="http://schemas.openxmlformats.org/officeDocument/2006/relationships/slide" Target="slides/slide463.xml"/><Relationship Id="rId1010" Type="http://schemas.openxmlformats.org/officeDocument/2006/relationships/slide" Target="slides/slide1009.xml"/><Relationship Id="rId1094" Type="http://schemas.openxmlformats.org/officeDocument/2006/relationships/slide" Target="slides/slide1093.xml"/><Relationship Id="rId1108" Type="http://schemas.openxmlformats.org/officeDocument/2006/relationships/slide" Target="slides/slide1107.xml"/><Relationship Id="rId1315" Type="http://schemas.openxmlformats.org/officeDocument/2006/relationships/slide" Target="slides/slide1314.xml"/><Relationship Id="rId117" Type="http://schemas.openxmlformats.org/officeDocument/2006/relationships/slide" Target="slides/slide116.xml"/><Relationship Id="rId671" Type="http://schemas.openxmlformats.org/officeDocument/2006/relationships/slide" Target="slides/slide670.xml"/><Relationship Id="rId769" Type="http://schemas.openxmlformats.org/officeDocument/2006/relationships/slide" Target="slides/slide768.xml"/><Relationship Id="rId976" Type="http://schemas.openxmlformats.org/officeDocument/2006/relationships/slide" Target="slides/slide975.xml"/><Relationship Id="rId1399" Type="http://schemas.openxmlformats.org/officeDocument/2006/relationships/slide" Target="slides/slide1398.xml"/><Relationship Id="rId324" Type="http://schemas.openxmlformats.org/officeDocument/2006/relationships/slide" Target="slides/slide323.xml"/><Relationship Id="rId531" Type="http://schemas.openxmlformats.org/officeDocument/2006/relationships/slide" Target="slides/slide530.xml"/><Relationship Id="rId629" Type="http://schemas.openxmlformats.org/officeDocument/2006/relationships/slide" Target="slides/slide628.xml"/><Relationship Id="rId1161" Type="http://schemas.openxmlformats.org/officeDocument/2006/relationships/slide" Target="slides/slide1160.xml"/><Relationship Id="rId1259" Type="http://schemas.openxmlformats.org/officeDocument/2006/relationships/slide" Target="slides/slide1258.xml"/><Relationship Id="rId1466" Type="http://schemas.openxmlformats.org/officeDocument/2006/relationships/slide" Target="slides/slide1465.xml"/><Relationship Id="rId836" Type="http://schemas.openxmlformats.org/officeDocument/2006/relationships/slide" Target="slides/slide835.xml"/><Relationship Id="rId1021" Type="http://schemas.openxmlformats.org/officeDocument/2006/relationships/slide" Target="slides/slide1020.xml"/><Relationship Id="rId1119" Type="http://schemas.openxmlformats.org/officeDocument/2006/relationships/slide" Target="slides/slide1118.xml"/><Relationship Id="rId903" Type="http://schemas.openxmlformats.org/officeDocument/2006/relationships/slide" Target="slides/slide902.xml"/><Relationship Id="rId1326" Type="http://schemas.openxmlformats.org/officeDocument/2006/relationships/slide" Target="slides/slide1325.xml"/><Relationship Id="rId1533" Type="http://schemas.openxmlformats.org/officeDocument/2006/relationships/slide" Target="slides/slide1532.xml"/><Relationship Id="rId32" Type="http://schemas.openxmlformats.org/officeDocument/2006/relationships/slide" Target="slides/slide31.xml"/><Relationship Id="rId181" Type="http://schemas.openxmlformats.org/officeDocument/2006/relationships/slide" Target="slides/slide180.xml"/><Relationship Id="rId279" Type="http://schemas.openxmlformats.org/officeDocument/2006/relationships/slide" Target="slides/slide278.xml"/><Relationship Id="rId486" Type="http://schemas.openxmlformats.org/officeDocument/2006/relationships/slide" Target="slides/slide485.xml"/><Relationship Id="rId693" Type="http://schemas.openxmlformats.org/officeDocument/2006/relationships/slide" Target="slides/slide692.xml"/><Relationship Id="rId139" Type="http://schemas.openxmlformats.org/officeDocument/2006/relationships/slide" Target="slides/slide138.xml"/><Relationship Id="rId346" Type="http://schemas.openxmlformats.org/officeDocument/2006/relationships/slide" Target="slides/slide345.xml"/><Relationship Id="rId553" Type="http://schemas.openxmlformats.org/officeDocument/2006/relationships/slide" Target="slides/slide552.xml"/><Relationship Id="rId760" Type="http://schemas.openxmlformats.org/officeDocument/2006/relationships/slide" Target="slides/slide759.xml"/><Relationship Id="rId998" Type="http://schemas.openxmlformats.org/officeDocument/2006/relationships/slide" Target="slides/slide997.xml"/><Relationship Id="rId1183" Type="http://schemas.openxmlformats.org/officeDocument/2006/relationships/slide" Target="slides/slide1182.xml"/><Relationship Id="rId1390" Type="http://schemas.openxmlformats.org/officeDocument/2006/relationships/slide" Target="slides/slide1389.xml"/><Relationship Id="rId206" Type="http://schemas.openxmlformats.org/officeDocument/2006/relationships/slide" Target="slides/slide205.xml"/><Relationship Id="rId413" Type="http://schemas.openxmlformats.org/officeDocument/2006/relationships/slide" Target="slides/slide412.xml"/><Relationship Id="rId858" Type="http://schemas.openxmlformats.org/officeDocument/2006/relationships/slide" Target="slides/slide857.xml"/><Relationship Id="rId1043" Type="http://schemas.openxmlformats.org/officeDocument/2006/relationships/slide" Target="slides/slide1042.xml"/><Relationship Id="rId1488" Type="http://schemas.openxmlformats.org/officeDocument/2006/relationships/slide" Target="slides/slide1487.xml"/><Relationship Id="rId620" Type="http://schemas.openxmlformats.org/officeDocument/2006/relationships/slide" Target="slides/slide619.xml"/><Relationship Id="rId718" Type="http://schemas.openxmlformats.org/officeDocument/2006/relationships/slide" Target="slides/slide717.xml"/><Relationship Id="rId925" Type="http://schemas.openxmlformats.org/officeDocument/2006/relationships/slide" Target="slides/slide924.xml"/><Relationship Id="rId1250" Type="http://schemas.openxmlformats.org/officeDocument/2006/relationships/slide" Target="slides/slide1249.xml"/><Relationship Id="rId1348" Type="http://schemas.openxmlformats.org/officeDocument/2006/relationships/slide" Target="slides/slide1347.xml"/><Relationship Id="rId1110" Type="http://schemas.openxmlformats.org/officeDocument/2006/relationships/slide" Target="slides/slide1109.xml"/><Relationship Id="rId1208" Type="http://schemas.openxmlformats.org/officeDocument/2006/relationships/slide" Target="slides/slide1207.xml"/><Relationship Id="rId1415" Type="http://schemas.openxmlformats.org/officeDocument/2006/relationships/slide" Target="slides/slide1414.xml"/><Relationship Id="rId54" Type="http://schemas.openxmlformats.org/officeDocument/2006/relationships/slide" Target="slides/slide53.xml"/><Relationship Id="rId270" Type="http://schemas.openxmlformats.org/officeDocument/2006/relationships/slide" Target="slides/slide269.xml"/><Relationship Id="rId130" Type="http://schemas.openxmlformats.org/officeDocument/2006/relationships/slide" Target="slides/slide129.xml"/><Relationship Id="rId368" Type="http://schemas.openxmlformats.org/officeDocument/2006/relationships/slide" Target="slides/slide367.xml"/><Relationship Id="rId575" Type="http://schemas.openxmlformats.org/officeDocument/2006/relationships/slide" Target="slides/slide574.xml"/><Relationship Id="rId782" Type="http://schemas.openxmlformats.org/officeDocument/2006/relationships/slide" Target="slides/slide781.xml"/><Relationship Id="rId228" Type="http://schemas.openxmlformats.org/officeDocument/2006/relationships/slide" Target="slides/slide227.xml"/><Relationship Id="rId435" Type="http://schemas.openxmlformats.org/officeDocument/2006/relationships/slide" Target="slides/slide434.xml"/><Relationship Id="rId642" Type="http://schemas.openxmlformats.org/officeDocument/2006/relationships/slide" Target="slides/slide641.xml"/><Relationship Id="rId1065" Type="http://schemas.openxmlformats.org/officeDocument/2006/relationships/slide" Target="slides/slide1064.xml"/><Relationship Id="rId1272" Type="http://schemas.openxmlformats.org/officeDocument/2006/relationships/slide" Target="slides/slide1271.xml"/><Relationship Id="rId502" Type="http://schemas.openxmlformats.org/officeDocument/2006/relationships/slide" Target="slides/slide501.xml"/><Relationship Id="rId947" Type="http://schemas.openxmlformats.org/officeDocument/2006/relationships/slide" Target="slides/slide946.xml"/><Relationship Id="rId1132" Type="http://schemas.openxmlformats.org/officeDocument/2006/relationships/slide" Target="slides/slide1131.xml"/><Relationship Id="rId76" Type="http://schemas.openxmlformats.org/officeDocument/2006/relationships/slide" Target="slides/slide75.xml"/><Relationship Id="rId807" Type="http://schemas.openxmlformats.org/officeDocument/2006/relationships/slide" Target="slides/slide806.xml"/><Relationship Id="rId1437" Type="http://schemas.openxmlformats.org/officeDocument/2006/relationships/slide" Target="slides/slide1436.xml"/><Relationship Id="rId1504" Type="http://schemas.openxmlformats.org/officeDocument/2006/relationships/slide" Target="slides/slide1503.xml"/><Relationship Id="rId292" Type="http://schemas.openxmlformats.org/officeDocument/2006/relationships/slide" Target="slides/slide291.xml"/><Relationship Id="rId597" Type="http://schemas.openxmlformats.org/officeDocument/2006/relationships/slide" Target="slides/slide596.xml"/><Relationship Id="rId152" Type="http://schemas.openxmlformats.org/officeDocument/2006/relationships/slide" Target="slides/slide151.xml"/><Relationship Id="rId457" Type="http://schemas.openxmlformats.org/officeDocument/2006/relationships/slide" Target="slides/slide456.xml"/><Relationship Id="rId1087" Type="http://schemas.openxmlformats.org/officeDocument/2006/relationships/slide" Target="slides/slide1086.xml"/><Relationship Id="rId1294" Type="http://schemas.openxmlformats.org/officeDocument/2006/relationships/slide" Target="slides/slide1293.xml"/><Relationship Id="rId664" Type="http://schemas.openxmlformats.org/officeDocument/2006/relationships/slide" Target="slides/slide663.xml"/><Relationship Id="rId871" Type="http://schemas.openxmlformats.org/officeDocument/2006/relationships/slide" Target="slides/slide870.xml"/><Relationship Id="rId969" Type="http://schemas.openxmlformats.org/officeDocument/2006/relationships/slide" Target="slides/slide968.xml"/><Relationship Id="rId317" Type="http://schemas.openxmlformats.org/officeDocument/2006/relationships/slide" Target="slides/slide316.xml"/><Relationship Id="rId524" Type="http://schemas.openxmlformats.org/officeDocument/2006/relationships/slide" Target="slides/slide523.xml"/><Relationship Id="rId731" Type="http://schemas.openxmlformats.org/officeDocument/2006/relationships/slide" Target="slides/slide730.xml"/><Relationship Id="rId1154" Type="http://schemas.openxmlformats.org/officeDocument/2006/relationships/slide" Target="slides/slide1153.xml"/><Relationship Id="rId1361" Type="http://schemas.openxmlformats.org/officeDocument/2006/relationships/slide" Target="slides/slide1360.xml"/><Relationship Id="rId1459" Type="http://schemas.openxmlformats.org/officeDocument/2006/relationships/slide" Target="slides/slide1458.xml"/><Relationship Id="rId98" Type="http://schemas.openxmlformats.org/officeDocument/2006/relationships/slide" Target="slides/slide97.xml"/><Relationship Id="rId829" Type="http://schemas.openxmlformats.org/officeDocument/2006/relationships/slide" Target="slides/slide828.xml"/><Relationship Id="rId1014" Type="http://schemas.openxmlformats.org/officeDocument/2006/relationships/slide" Target="slides/slide1013.xml"/><Relationship Id="rId1221" Type="http://schemas.openxmlformats.org/officeDocument/2006/relationships/slide" Target="slides/slide1220.xml"/><Relationship Id="rId1319" Type="http://schemas.openxmlformats.org/officeDocument/2006/relationships/slide" Target="slides/slide1318.xml"/><Relationship Id="rId1526" Type="http://schemas.openxmlformats.org/officeDocument/2006/relationships/slide" Target="slides/slide1525.xml"/><Relationship Id="rId25" Type="http://schemas.openxmlformats.org/officeDocument/2006/relationships/slide" Target="slides/slide24.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79" Type="http://schemas.openxmlformats.org/officeDocument/2006/relationships/slide" Target="slides/slide478.xml"/><Relationship Id="rId686" Type="http://schemas.openxmlformats.org/officeDocument/2006/relationships/slide" Target="slides/slide685.xml"/><Relationship Id="rId893" Type="http://schemas.openxmlformats.org/officeDocument/2006/relationships/slide" Target="slides/slide892.xml"/><Relationship Id="rId339" Type="http://schemas.openxmlformats.org/officeDocument/2006/relationships/slide" Target="slides/slide338.xml"/><Relationship Id="rId546" Type="http://schemas.openxmlformats.org/officeDocument/2006/relationships/slide" Target="slides/slide545.xml"/><Relationship Id="rId753" Type="http://schemas.openxmlformats.org/officeDocument/2006/relationships/slide" Target="slides/slide752.xml"/><Relationship Id="rId1176" Type="http://schemas.openxmlformats.org/officeDocument/2006/relationships/slide" Target="slides/slide1175.xml"/><Relationship Id="rId1383" Type="http://schemas.openxmlformats.org/officeDocument/2006/relationships/slide" Target="slides/slide1382.xml"/><Relationship Id="rId101" Type="http://schemas.openxmlformats.org/officeDocument/2006/relationships/slide" Target="slides/slide100.xml"/><Relationship Id="rId406" Type="http://schemas.openxmlformats.org/officeDocument/2006/relationships/slide" Target="slides/slide405.xml"/><Relationship Id="rId960" Type="http://schemas.openxmlformats.org/officeDocument/2006/relationships/slide" Target="slides/slide959.xml"/><Relationship Id="rId1036" Type="http://schemas.openxmlformats.org/officeDocument/2006/relationships/slide" Target="slides/slide1035.xml"/><Relationship Id="rId1243" Type="http://schemas.openxmlformats.org/officeDocument/2006/relationships/slide" Target="slides/slide1242.xml"/><Relationship Id="rId613" Type="http://schemas.openxmlformats.org/officeDocument/2006/relationships/slide" Target="slides/slide612.xml"/><Relationship Id="rId820" Type="http://schemas.openxmlformats.org/officeDocument/2006/relationships/slide" Target="slides/slide819.xml"/><Relationship Id="rId918" Type="http://schemas.openxmlformats.org/officeDocument/2006/relationships/slide" Target="slides/slide917.xml"/><Relationship Id="rId1450" Type="http://schemas.openxmlformats.org/officeDocument/2006/relationships/slide" Target="slides/slide1449.xml"/><Relationship Id="rId1103" Type="http://schemas.openxmlformats.org/officeDocument/2006/relationships/slide" Target="slides/slide1102.xml"/><Relationship Id="rId1310" Type="http://schemas.openxmlformats.org/officeDocument/2006/relationships/slide" Target="slides/slide1309.xml"/><Relationship Id="rId1408" Type="http://schemas.openxmlformats.org/officeDocument/2006/relationships/slide" Target="slides/slide1407.xml"/><Relationship Id="rId47" Type="http://schemas.openxmlformats.org/officeDocument/2006/relationships/slide" Target="slides/slide46.xml"/><Relationship Id="rId196" Type="http://schemas.openxmlformats.org/officeDocument/2006/relationships/slide" Target="slides/slide195.xml"/><Relationship Id="rId263" Type="http://schemas.openxmlformats.org/officeDocument/2006/relationships/slide" Target="slides/slide262.xml"/><Relationship Id="rId470" Type="http://schemas.openxmlformats.org/officeDocument/2006/relationships/slide" Target="slides/slide469.xml"/><Relationship Id="rId123" Type="http://schemas.openxmlformats.org/officeDocument/2006/relationships/slide" Target="slides/slide122.xml"/><Relationship Id="rId330" Type="http://schemas.openxmlformats.org/officeDocument/2006/relationships/slide" Target="slides/slide329.xml"/><Relationship Id="rId568" Type="http://schemas.openxmlformats.org/officeDocument/2006/relationships/slide" Target="slides/slide567.xml"/><Relationship Id="rId775" Type="http://schemas.openxmlformats.org/officeDocument/2006/relationships/slide" Target="slides/slide774.xml"/><Relationship Id="rId982" Type="http://schemas.openxmlformats.org/officeDocument/2006/relationships/slide" Target="slides/slide981.xml"/><Relationship Id="rId1198" Type="http://schemas.openxmlformats.org/officeDocument/2006/relationships/slide" Target="slides/slide1197.xml"/><Relationship Id="rId428" Type="http://schemas.openxmlformats.org/officeDocument/2006/relationships/slide" Target="slides/slide427.xml"/><Relationship Id="rId635" Type="http://schemas.openxmlformats.org/officeDocument/2006/relationships/slide" Target="slides/slide634.xml"/><Relationship Id="rId842" Type="http://schemas.openxmlformats.org/officeDocument/2006/relationships/slide" Target="slides/slide841.xml"/><Relationship Id="rId1058" Type="http://schemas.openxmlformats.org/officeDocument/2006/relationships/slide" Target="slides/slide1057.xml"/><Relationship Id="rId1265" Type="http://schemas.openxmlformats.org/officeDocument/2006/relationships/slide" Target="slides/slide1264.xml"/><Relationship Id="rId1472" Type="http://schemas.openxmlformats.org/officeDocument/2006/relationships/slide" Target="slides/slide1471.xml"/><Relationship Id="rId702" Type="http://schemas.openxmlformats.org/officeDocument/2006/relationships/slide" Target="slides/slide701.xml"/><Relationship Id="rId1125" Type="http://schemas.openxmlformats.org/officeDocument/2006/relationships/slide" Target="slides/slide1124.xml"/><Relationship Id="rId1332" Type="http://schemas.openxmlformats.org/officeDocument/2006/relationships/slide" Target="slides/slide1331.xml"/><Relationship Id="rId69" Type="http://schemas.openxmlformats.org/officeDocument/2006/relationships/slide" Target="slides/slide68.xml"/><Relationship Id="rId285" Type="http://schemas.openxmlformats.org/officeDocument/2006/relationships/slide" Target="slides/slide284.xml"/><Relationship Id="rId492" Type="http://schemas.openxmlformats.org/officeDocument/2006/relationships/slide" Target="slides/slide491.xml"/><Relationship Id="rId797" Type="http://schemas.openxmlformats.org/officeDocument/2006/relationships/slide" Target="slides/slide796.xml"/><Relationship Id="rId145" Type="http://schemas.openxmlformats.org/officeDocument/2006/relationships/slide" Target="slides/slide144.xml"/><Relationship Id="rId352" Type="http://schemas.openxmlformats.org/officeDocument/2006/relationships/slide" Target="slides/slide351.xml"/><Relationship Id="rId1287" Type="http://schemas.openxmlformats.org/officeDocument/2006/relationships/slide" Target="slides/slide1286.xml"/><Relationship Id="rId212" Type="http://schemas.openxmlformats.org/officeDocument/2006/relationships/slide" Target="slides/slide211.xml"/><Relationship Id="rId657" Type="http://schemas.openxmlformats.org/officeDocument/2006/relationships/slide" Target="slides/slide656.xml"/><Relationship Id="rId864" Type="http://schemas.openxmlformats.org/officeDocument/2006/relationships/slide" Target="slides/slide863.xml"/><Relationship Id="rId1494" Type="http://schemas.openxmlformats.org/officeDocument/2006/relationships/slide" Target="slides/slide1493.xml"/><Relationship Id="rId517" Type="http://schemas.openxmlformats.org/officeDocument/2006/relationships/slide" Target="slides/slide516.xml"/><Relationship Id="rId724" Type="http://schemas.openxmlformats.org/officeDocument/2006/relationships/slide" Target="slides/slide723.xml"/><Relationship Id="rId931" Type="http://schemas.openxmlformats.org/officeDocument/2006/relationships/slide" Target="slides/slide930.xml"/><Relationship Id="rId1147" Type="http://schemas.openxmlformats.org/officeDocument/2006/relationships/slide" Target="slides/slide1146.xml"/><Relationship Id="rId1354" Type="http://schemas.openxmlformats.org/officeDocument/2006/relationships/slide" Target="slides/slide1353.xml"/><Relationship Id="rId60" Type="http://schemas.openxmlformats.org/officeDocument/2006/relationships/slide" Target="slides/slide59.xml"/><Relationship Id="rId1007" Type="http://schemas.openxmlformats.org/officeDocument/2006/relationships/slide" Target="slides/slide1006.xml"/><Relationship Id="rId1214" Type="http://schemas.openxmlformats.org/officeDocument/2006/relationships/slide" Target="slides/slide1213.xml"/><Relationship Id="rId1421" Type="http://schemas.openxmlformats.org/officeDocument/2006/relationships/slide" Target="slides/slide1420.xml"/><Relationship Id="rId1519" Type="http://schemas.openxmlformats.org/officeDocument/2006/relationships/slide" Target="slides/slide1518.xml"/><Relationship Id="rId18" Type="http://schemas.openxmlformats.org/officeDocument/2006/relationships/slide" Target="slides/slide17.xml"/><Relationship Id="rId167" Type="http://schemas.openxmlformats.org/officeDocument/2006/relationships/slide" Target="slides/slide166.xml"/><Relationship Id="rId374" Type="http://schemas.openxmlformats.org/officeDocument/2006/relationships/slide" Target="slides/slide373.xml"/><Relationship Id="rId581" Type="http://schemas.openxmlformats.org/officeDocument/2006/relationships/slide" Target="slides/slide580.xml"/><Relationship Id="rId234" Type="http://schemas.openxmlformats.org/officeDocument/2006/relationships/slide" Target="slides/slide233.xml"/><Relationship Id="rId679" Type="http://schemas.openxmlformats.org/officeDocument/2006/relationships/slide" Target="slides/slide678.xml"/><Relationship Id="rId886" Type="http://schemas.openxmlformats.org/officeDocument/2006/relationships/slide" Target="slides/slide885.xml"/><Relationship Id="rId2" Type="http://schemas.openxmlformats.org/officeDocument/2006/relationships/slide" Target="slides/slide1.xml"/><Relationship Id="rId441" Type="http://schemas.openxmlformats.org/officeDocument/2006/relationships/slide" Target="slides/slide440.xml"/><Relationship Id="rId539" Type="http://schemas.openxmlformats.org/officeDocument/2006/relationships/slide" Target="slides/slide538.xml"/><Relationship Id="rId746" Type="http://schemas.openxmlformats.org/officeDocument/2006/relationships/slide" Target="slides/slide745.xml"/><Relationship Id="rId1071" Type="http://schemas.openxmlformats.org/officeDocument/2006/relationships/slide" Target="slides/slide1070.xml"/><Relationship Id="rId1169" Type="http://schemas.openxmlformats.org/officeDocument/2006/relationships/slide" Target="slides/slide1168.xml"/><Relationship Id="rId1376" Type="http://schemas.openxmlformats.org/officeDocument/2006/relationships/slide" Target="slides/slide1375.xml"/><Relationship Id="rId301" Type="http://schemas.openxmlformats.org/officeDocument/2006/relationships/slide" Target="slides/slide300.xml"/><Relationship Id="rId953" Type="http://schemas.openxmlformats.org/officeDocument/2006/relationships/slide" Target="slides/slide952.xml"/><Relationship Id="rId1029" Type="http://schemas.openxmlformats.org/officeDocument/2006/relationships/slide" Target="slides/slide1028.xml"/><Relationship Id="rId1236" Type="http://schemas.openxmlformats.org/officeDocument/2006/relationships/slide" Target="slides/slide1235.xml"/><Relationship Id="rId82" Type="http://schemas.openxmlformats.org/officeDocument/2006/relationships/slide" Target="slides/slide81.xml"/><Relationship Id="rId606" Type="http://schemas.openxmlformats.org/officeDocument/2006/relationships/slide" Target="slides/slide605.xml"/><Relationship Id="rId813" Type="http://schemas.openxmlformats.org/officeDocument/2006/relationships/slide" Target="slides/slide812.xml"/><Relationship Id="rId1443" Type="http://schemas.openxmlformats.org/officeDocument/2006/relationships/slide" Target="slides/slide1442.xml"/><Relationship Id="rId1303" Type="http://schemas.openxmlformats.org/officeDocument/2006/relationships/slide" Target="slides/slide1302.xml"/><Relationship Id="rId1510" Type="http://schemas.openxmlformats.org/officeDocument/2006/relationships/slide" Target="slides/slide1509.xml"/><Relationship Id="rId189" Type="http://schemas.openxmlformats.org/officeDocument/2006/relationships/slide" Target="slides/slide188.xml"/><Relationship Id="rId396" Type="http://schemas.openxmlformats.org/officeDocument/2006/relationships/slide" Target="slides/slide395.xml"/><Relationship Id="rId256" Type="http://schemas.openxmlformats.org/officeDocument/2006/relationships/slide" Target="slides/slide255.xml"/><Relationship Id="rId463" Type="http://schemas.openxmlformats.org/officeDocument/2006/relationships/slide" Target="slides/slide462.xml"/><Relationship Id="rId670" Type="http://schemas.openxmlformats.org/officeDocument/2006/relationships/slide" Target="slides/slide669.xml"/><Relationship Id="rId1093" Type="http://schemas.openxmlformats.org/officeDocument/2006/relationships/slide" Target="slides/slide1092.xml"/><Relationship Id="rId116" Type="http://schemas.openxmlformats.org/officeDocument/2006/relationships/slide" Target="slides/slide115.xml"/><Relationship Id="rId323" Type="http://schemas.openxmlformats.org/officeDocument/2006/relationships/slide" Target="slides/slide322.xml"/><Relationship Id="rId530" Type="http://schemas.openxmlformats.org/officeDocument/2006/relationships/slide" Target="slides/slide529.xml"/><Relationship Id="rId768" Type="http://schemas.openxmlformats.org/officeDocument/2006/relationships/slide" Target="slides/slide767.xml"/><Relationship Id="rId975" Type="http://schemas.openxmlformats.org/officeDocument/2006/relationships/slide" Target="slides/slide974.xml"/><Relationship Id="rId1160" Type="http://schemas.openxmlformats.org/officeDocument/2006/relationships/slide" Target="slides/slide1159.xml"/><Relationship Id="rId1398" Type="http://schemas.openxmlformats.org/officeDocument/2006/relationships/slide" Target="slides/slide1397.xml"/><Relationship Id="rId628" Type="http://schemas.openxmlformats.org/officeDocument/2006/relationships/slide" Target="slides/slide627.xml"/><Relationship Id="rId835" Type="http://schemas.openxmlformats.org/officeDocument/2006/relationships/slide" Target="slides/slide834.xml"/><Relationship Id="rId1258" Type="http://schemas.openxmlformats.org/officeDocument/2006/relationships/slide" Target="slides/slide1257.xml"/><Relationship Id="rId1465" Type="http://schemas.openxmlformats.org/officeDocument/2006/relationships/slide" Target="slides/slide1464.xml"/><Relationship Id="rId1020" Type="http://schemas.openxmlformats.org/officeDocument/2006/relationships/slide" Target="slides/slide1019.xml"/><Relationship Id="rId1118" Type="http://schemas.openxmlformats.org/officeDocument/2006/relationships/slide" Target="slides/slide1117.xml"/><Relationship Id="rId1325" Type="http://schemas.openxmlformats.org/officeDocument/2006/relationships/slide" Target="slides/slide1324.xml"/><Relationship Id="rId1532" Type="http://schemas.openxmlformats.org/officeDocument/2006/relationships/slide" Target="slides/slide1531.xml"/><Relationship Id="rId902" Type="http://schemas.openxmlformats.org/officeDocument/2006/relationships/slide" Target="slides/slide901.xml"/><Relationship Id="rId31" Type="http://schemas.openxmlformats.org/officeDocument/2006/relationships/slide" Target="slides/slide30.xml"/><Relationship Id="rId180" Type="http://schemas.openxmlformats.org/officeDocument/2006/relationships/slide" Target="slides/slide179.xml"/><Relationship Id="rId278" Type="http://schemas.openxmlformats.org/officeDocument/2006/relationships/slide" Target="slides/slide277.xml"/><Relationship Id="rId485" Type="http://schemas.openxmlformats.org/officeDocument/2006/relationships/slide" Target="slides/slide484.xml"/><Relationship Id="rId692" Type="http://schemas.openxmlformats.org/officeDocument/2006/relationships/slide" Target="slides/slide691.xml"/><Relationship Id="rId138" Type="http://schemas.openxmlformats.org/officeDocument/2006/relationships/slide" Target="slides/slide137.xml"/><Relationship Id="rId345" Type="http://schemas.openxmlformats.org/officeDocument/2006/relationships/slide" Target="slides/slide344.xml"/><Relationship Id="rId552" Type="http://schemas.openxmlformats.org/officeDocument/2006/relationships/slide" Target="slides/slide551.xml"/><Relationship Id="rId997" Type="http://schemas.openxmlformats.org/officeDocument/2006/relationships/slide" Target="slides/slide996.xml"/><Relationship Id="rId1182" Type="http://schemas.openxmlformats.org/officeDocument/2006/relationships/slide" Target="slides/slide1181.xml"/><Relationship Id="rId205" Type="http://schemas.openxmlformats.org/officeDocument/2006/relationships/slide" Target="slides/slide204.xml"/><Relationship Id="rId412" Type="http://schemas.openxmlformats.org/officeDocument/2006/relationships/slide" Target="slides/slide411.xml"/><Relationship Id="rId857" Type="http://schemas.openxmlformats.org/officeDocument/2006/relationships/slide" Target="slides/slide856.xml"/><Relationship Id="rId1042" Type="http://schemas.openxmlformats.org/officeDocument/2006/relationships/slide" Target="slides/slide1041.xml"/><Relationship Id="rId1487" Type="http://schemas.openxmlformats.org/officeDocument/2006/relationships/slide" Target="slides/slide1486.xml"/><Relationship Id="rId717" Type="http://schemas.openxmlformats.org/officeDocument/2006/relationships/slide" Target="slides/slide716.xml"/><Relationship Id="rId924" Type="http://schemas.openxmlformats.org/officeDocument/2006/relationships/slide" Target="slides/slide923.xml"/><Relationship Id="rId1347" Type="http://schemas.openxmlformats.org/officeDocument/2006/relationships/slide" Target="slides/slide1346.xml"/><Relationship Id="rId53" Type="http://schemas.openxmlformats.org/officeDocument/2006/relationships/slide" Target="slides/slide52.xml"/><Relationship Id="rId1207" Type="http://schemas.openxmlformats.org/officeDocument/2006/relationships/slide" Target="slides/slide1206.xml"/><Relationship Id="rId1414" Type="http://schemas.openxmlformats.org/officeDocument/2006/relationships/slide" Target="slides/slide1413.xml"/><Relationship Id="rId367" Type="http://schemas.openxmlformats.org/officeDocument/2006/relationships/slide" Target="slides/slide366.xml"/><Relationship Id="rId574" Type="http://schemas.openxmlformats.org/officeDocument/2006/relationships/slide" Target="slides/slide573.xml"/><Relationship Id="rId227" Type="http://schemas.openxmlformats.org/officeDocument/2006/relationships/slide" Target="slides/slide226.xml"/><Relationship Id="rId781" Type="http://schemas.openxmlformats.org/officeDocument/2006/relationships/slide" Target="slides/slide780.xml"/><Relationship Id="rId879" Type="http://schemas.openxmlformats.org/officeDocument/2006/relationships/slide" Target="slides/slide878.xml"/><Relationship Id="rId434" Type="http://schemas.openxmlformats.org/officeDocument/2006/relationships/slide" Target="slides/slide433.xml"/><Relationship Id="rId641" Type="http://schemas.openxmlformats.org/officeDocument/2006/relationships/slide" Target="slides/slide640.xml"/><Relationship Id="rId739" Type="http://schemas.openxmlformats.org/officeDocument/2006/relationships/slide" Target="slides/slide738.xml"/><Relationship Id="rId1064" Type="http://schemas.openxmlformats.org/officeDocument/2006/relationships/slide" Target="slides/slide1063.xml"/><Relationship Id="rId1271" Type="http://schemas.openxmlformats.org/officeDocument/2006/relationships/slide" Target="slides/slide1270.xml"/><Relationship Id="rId1369" Type="http://schemas.openxmlformats.org/officeDocument/2006/relationships/slide" Target="slides/slide1368.xml"/><Relationship Id="rId501" Type="http://schemas.openxmlformats.org/officeDocument/2006/relationships/slide" Target="slides/slide500.xml"/><Relationship Id="rId946" Type="http://schemas.openxmlformats.org/officeDocument/2006/relationships/slide" Target="slides/slide945.xml"/><Relationship Id="rId1131" Type="http://schemas.openxmlformats.org/officeDocument/2006/relationships/slide" Target="slides/slide1130.xml"/><Relationship Id="rId1229" Type="http://schemas.openxmlformats.org/officeDocument/2006/relationships/slide" Target="slides/slide1228.xml"/><Relationship Id="rId75" Type="http://schemas.openxmlformats.org/officeDocument/2006/relationships/slide" Target="slides/slide74.xml"/><Relationship Id="rId806" Type="http://schemas.openxmlformats.org/officeDocument/2006/relationships/slide" Target="slides/slide805.xml"/><Relationship Id="rId1436" Type="http://schemas.openxmlformats.org/officeDocument/2006/relationships/slide" Target="slides/slide1435.xml"/><Relationship Id="rId1503" Type="http://schemas.openxmlformats.org/officeDocument/2006/relationships/slide" Target="slides/slide1502.xml"/><Relationship Id="rId291" Type="http://schemas.openxmlformats.org/officeDocument/2006/relationships/slide" Target="slides/slide290.xml"/><Relationship Id="rId151" Type="http://schemas.openxmlformats.org/officeDocument/2006/relationships/slide" Target="slides/slide150.xml"/><Relationship Id="rId389" Type="http://schemas.openxmlformats.org/officeDocument/2006/relationships/slide" Target="slides/slide388.xml"/><Relationship Id="rId596" Type="http://schemas.openxmlformats.org/officeDocument/2006/relationships/slide" Target="slides/slide595.xml"/><Relationship Id="rId249" Type="http://schemas.openxmlformats.org/officeDocument/2006/relationships/slide" Target="slides/slide248.xml"/><Relationship Id="rId456" Type="http://schemas.openxmlformats.org/officeDocument/2006/relationships/slide" Target="slides/slide455.xml"/><Relationship Id="rId663" Type="http://schemas.openxmlformats.org/officeDocument/2006/relationships/slide" Target="slides/slide662.xml"/><Relationship Id="rId870" Type="http://schemas.openxmlformats.org/officeDocument/2006/relationships/slide" Target="slides/slide869.xml"/><Relationship Id="rId1086" Type="http://schemas.openxmlformats.org/officeDocument/2006/relationships/slide" Target="slides/slide1085.xml"/><Relationship Id="rId1293" Type="http://schemas.openxmlformats.org/officeDocument/2006/relationships/slide" Target="slides/slide1292.xml"/><Relationship Id="rId109" Type="http://schemas.openxmlformats.org/officeDocument/2006/relationships/slide" Target="slides/slide108.xml"/><Relationship Id="rId316" Type="http://schemas.openxmlformats.org/officeDocument/2006/relationships/slide" Target="slides/slide315.xml"/><Relationship Id="rId523" Type="http://schemas.openxmlformats.org/officeDocument/2006/relationships/slide" Target="slides/slide522.xml"/><Relationship Id="rId968" Type="http://schemas.openxmlformats.org/officeDocument/2006/relationships/slide" Target="slides/slide967.xml"/><Relationship Id="rId1153" Type="http://schemas.openxmlformats.org/officeDocument/2006/relationships/slide" Target="slides/slide1152.xml"/><Relationship Id="rId97" Type="http://schemas.openxmlformats.org/officeDocument/2006/relationships/slide" Target="slides/slide96.xml"/><Relationship Id="rId730" Type="http://schemas.openxmlformats.org/officeDocument/2006/relationships/slide" Target="slides/slide729.xml"/><Relationship Id="rId828" Type="http://schemas.openxmlformats.org/officeDocument/2006/relationships/slide" Target="slides/slide827.xml"/><Relationship Id="rId1013" Type="http://schemas.openxmlformats.org/officeDocument/2006/relationships/slide" Target="slides/slide1012.xml"/><Relationship Id="rId1360" Type="http://schemas.openxmlformats.org/officeDocument/2006/relationships/slide" Target="slides/slide1359.xml"/><Relationship Id="rId1458" Type="http://schemas.openxmlformats.org/officeDocument/2006/relationships/slide" Target="slides/slide1457.xml"/><Relationship Id="rId1220" Type="http://schemas.openxmlformats.org/officeDocument/2006/relationships/slide" Target="slides/slide1219.xml"/><Relationship Id="rId1318" Type="http://schemas.openxmlformats.org/officeDocument/2006/relationships/slide" Target="slides/slide1317.xml"/><Relationship Id="rId1525" Type="http://schemas.openxmlformats.org/officeDocument/2006/relationships/slide" Target="slides/slide1524.xml"/><Relationship Id="rId24" Type="http://schemas.openxmlformats.org/officeDocument/2006/relationships/slide" Target="slides/slide23.xml"/><Relationship Id="rId173" Type="http://schemas.openxmlformats.org/officeDocument/2006/relationships/slide" Target="slides/slide172.xml"/><Relationship Id="rId380" Type="http://schemas.openxmlformats.org/officeDocument/2006/relationships/slide" Target="slides/slide379.xml"/><Relationship Id="rId240" Type="http://schemas.openxmlformats.org/officeDocument/2006/relationships/slide" Target="slides/slide239.xml"/><Relationship Id="rId478" Type="http://schemas.openxmlformats.org/officeDocument/2006/relationships/slide" Target="slides/slide477.xml"/><Relationship Id="rId685" Type="http://schemas.openxmlformats.org/officeDocument/2006/relationships/slide" Target="slides/slide684.xml"/><Relationship Id="rId892" Type="http://schemas.openxmlformats.org/officeDocument/2006/relationships/slide" Target="slides/slide891.xml"/><Relationship Id="rId100" Type="http://schemas.openxmlformats.org/officeDocument/2006/relationships/slide" Target="slides/slide99.xml"/><Relationship Id="rId338" Type="http://schemas.openxmlformats.org/officeDocument/2006/relationships/slide" Target="slides/slide337.xml"/><Relationship Id="rId545" Type="http://schemas.openxmlformats.org/officeDocument/2006/relationships/slide" Target="slides/slide544.xml"/><Relationship Id="rId752" Type="http://schemas.openxmlformats.org/officeDocument/2006/relationships/slide" Target="slides/slide751.xml"/><Relationship Id="rId1175" Type="http://schemas.openxmlformats.org/officeDocument/2006/relationships/slide" Target="slides/slide1174.xml"/><Relationship Id="rId1382" Type="http://schemas.openxmlformats.org/officeDocument/2006/relationships/slide" Target="slides/slide1381.xml"/><Relationship Id="rId405" Type="http://schemas.openxmlformats.org/officeDocument/2006/relationships/slide" Target="slides/slide404.xml"/><Relationship Id="rId612" Type="http://schemas.openxmlformats.org/officeDocument/2006/relationships/slide" Target="slides/slide611.xml"/><Relationship Id="rId1035" Type="http://schemas.openxmlformats.org/officeDocument/2006/relationships/slide" Target="slides/slide1034.xml"/><Relationship Id="rId1242" Type="http://schemas.openxmlformats.org/officeDocument/2006/relationships/slide" Target="slides/slide1241.xml"/><Relationship Id="rId917" Type="http://schemas.openxmlformats.org/officeDocument/2006/relationships/slide" Target="slides/slide916.xml"/><Relationship Id="rId1102" Type="http://schemas.openxmlformats.org/officeDocument/2006/relationships/slide" Target="slides/slide1101.xml"/><Relationship Id="rId46" Type="http://schemas.openxmlformats.org/officeDocument/2006/relationships/slide" Target="slides/slide45.xml"/><Relationship Id="rId1407" Type="http://schemas.openxmlformats.org/officeDocument/2006/relationships/slide" Target="slides/slide1406.xml"/><Relationship Id="rId195" Type="http://schemas.openxmlformats.org/officeDocument/2006/relationships/slide" Target="slides/slide194.xml"/><Relationship Id="rId262" Type="http://schemas.openxmlformats.org/officeDocument/2006/relationships/slide" Target="slides/slide261.xml"/><Relationship Id="rId567" Type="http://schemas.openxmlformats.org/officeDocument/2006/relationships/slide" Target="slides/slide566.xml"/><Relationship Id="rId1197" Type="http://schemas.openxmlformats.org/officeDocument/2006/relationships/slide" Target="slides/slide1196.xml"/><Relationship Id="rId122" Type="http://schemas.openxmlformats.org/officeDocument/2006/relationships/slide" Target="slides/slide121.xml"/><Relationship Id="rId774" Type="http://schemas.openxmlformats.org/officeDocument/2006/relationships/slide" Target="slides/slide773.xml"/><Relationship Id="rId981" Type="http://schemas.openxmlformats.org/officeDocument/2006/relationships/slide" Target="slides/slide980.xml"/><Relationship Id="rId1057" Type="http://schemas.openxmlformats.org/officeDocument/2006/relationships/slide" Target="slides/slide1056.xml"/><Relationship Id="rId427" Type="http://schemas.openxmlformats.org/officeDocument/2006/relationships/slide" Target="slides/slide426.xml"/><Relationship Id="rId634" Type="http://schemas.openxmlformats.org/officeDocument/2006/relationships/slide" Target="slides/slide633.xml"/><Relationship Id="rId841" Type="http://schemas.openxmlformats.org/officeDocument/2006/relationships/slide" Target="slides/slide840.xml"/><Relationship Id="rId1264" Type="http://schemas.openxmlformats.org/officeDocument/2006/relationships/slide" Target="slides/slide1263.xml"/><Relationship Id="rId1471" Type="http://schemas.openxmlformats.org/officeDocument/2006/relationships/slide" Target="slides/slide1470.xml"/><Relationship Id="rId701" Type="http://schemas.openxmlformats.org/officeDocument/2006/relationships/slide" Target="slides/slide700.xml"/><Relationship Id="rId939" Type="http://schemas.openxmlformats.org/officeDocument/2006/relationships/slide" Target="slides/slide938.xml"/><Relationship Id="rId1124" Type="http://schemas.openxmlformats.org/officeDocument/2006/relationships/slide" Target="slides/slide1123.xml"/><Relationship Id="rId1331" Type="http://schemas.openxmlformats.org/officeDocument/2006/relationships/slide" Target="slides/slide1330.xml"/><Relationship Id="rId68" Type="http://schemas.openxmlformats.org/officeDocument/2006/relationships/slide" Target="slides/slide67.xml"/><Relationship Id="rId1429" Type="http://schemas.openxmlformats.org/officeDocument/2006/relationships/slide" Target="slides/slide1428.xml"/><Relationship Id="rId284" Type="http://schemas.openxmlformats.org/officeDocument/2006/relationships/slide" Target="slides/slide283.xml"/><Relationship Id="rId491" Type="http://schemas.openxmlformats.org/officeDocument/2006/relationships/slide" Target="slides/slide490.xml"/><Relationship Id="rId144" Type="http://schemas.openxmlformats.org/officeDocument/2006/relationships/slide" Target="slides/slide143.xml"/><Relationship Id="rId589" Type="http://schemas.openxmlformats.org/officeDocument/2006/relationships/slide" Target="slides/slide588.xml"/><Relationship Id="rId796" Type="http://schemas.openxmlformats.org/officeDocument/2006/relationships/slide" Target="slides/slide795.xml"/><Relationship Id="rId351" Type="http://schemas.openxmlformats.org/officeDocument/2006/relationships/slide" Target="slides/slide350.xml"/><Relationship Id="rId449" Type="http://schemas.openxmlformats.org/officeDocument/2006/relationships/slide" Target="slides/slide448.xml"/><Relationship Id="rId656" Type="http://schemas.openxmlformats.org/officeDocument/2006/relationships/slide" Target="slides/slide655.xml"/><Relationship Id="rId863" Type="http://schemas.openxmlformats.org/officeDocument/2006/relationships/slide" Target="slides/slide862.xml"/><Relationship Id="rId1079" Type="http://schemas.openxmlformats.org/officeDocument/2006/relationships/slide" Target="slides/slide1078.xml"/><Relationship Id="rId1286" Type="http://schemas.openxmlformats.org/officeDocument/2006/relationships/slide" Target="slides/slide1285.xml"/><Relationship Id="rId1493" Type="http://schemas.openxmlformats.org/officeDocument/2006/relationships/slide" Target="slides/slide1492.xml"/><Relationship Id="rId211" Type="http://schemas.openxmlformats.org/officeDocument/2006/relationships/slide" Target="slides/slide210.xml"/><Relationship Id="rId309" Type="http://schemas.openxmlformats.org/officeDocument/2006/relationships/slide" Target="slides/slide308.xml"/><Relationship Id="rId516" Type="http://schemas.openxmlformats.org/officeDocument/2006/relationships/slide" Target="slides/slide515.xml"/><Relationship Id="rId1146" Type="http://schemas.openxmlformats.org/officeDocument/2006/relationships/slide" Target="slides/slide1145.xml"/><Relationship Id="rId723" Type="http://schemas.openxmlformats.org/officeDocument/2006/relationships/slide" Target="slides/slide722.xml"/><Relationship Id="rId930" Type="http://schemas.openxmlformats.org/officeDocument/2006/relationships/slide" Target="slides/slide929.xml"/><Relationship Id="rId1006" Type="http://schemas.openxmlformats.org/officeDocument/2006/relationships/slide" Target="slides/slide1005.xml"/><Relationship Id="rId1353" Type="http://schemas.openxmlformats.org/officeDocument/2006/relationships/slide" Target="slides/slide1352.xml"/><Relationship Id="rId1213" Type="http://schemas.openxmlformats.org/officeDocument/2006/relationships/slide" Target="slides/slide1212.xml"/><Relationship Id="rId1420" Type="http://schemas.openxmlformats.org/officeDocument/2006/relationships/slide" Target="slides/slide1419.xml"/><Relationship Id="rId1518" Type="http://schemas.openxmlformats.org/officeDocument/2006/relationships/slide" Target="slides/slide1517.xml"/><Relationship Id="rId17" Type="http://schemas.openxmlformats.org/officeDocument/2006/relationships/slide" Target="slides/slide16.xml"/><Relationship Id="rId166" Type="http://schemas.openxmlformats.org/officeDocument/2006/relationships/slide" Target="slides/slide165.xml"/><Relationship Id="rId373" Type="http://schemas.openxmlformats.org/officeDocument/2006/relationships/slide" Target="slides/slide372.xml"/><Relationship Id="rId580" Type="http://schemas.openxmlformats.org/officeDocument/2006/relationships/slide" Target="slides/slide579.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678" Type="http://schemas.openxmlformats.org/officeDocument/2006/relationships/slide" Target="slides/slide677.xml"/><Relationship Id="rId885" Type="http://schemas.openxmlformats.org/officeDocument/2006/relationships/slide" Target="slides/slide884.xml"/><Relationship Id="rId1070" Type="http://schemas.openxmlformats.org/officeDocument/2006/relationships/slide" Target="slides/slide1069.xml"/><Relationship Id="rId300" Type="http://schemas.openxmlformats.org/officeDocument/2006/relationships/slide" Target="slides/slide299.xml"/><Relationship Id="rId538" Type="http://schemas.openxmlformats.org/officeDocument/2006/relationships/slide" Target="slides/slide537.xml"/><Relationship Id="rId745" Type="http://schemas.openxmlformats.org/officeDocument/2006/relationships/slide" Target="slides/slide744.xml"/><Relationship Id="rId952" Type="http://schemas.openxmlformats.org/officeDocument/2006/relationships/slide" Target="slides/slide951.xml"/><Relationship Id="rId1168" Type="http://schemas.openxmlformats.org/officeDocument/2006/relationships/slide" Target="slides/slide1167.xml"/><Relationship Id="rId1375" Type="http://schemas.openxmlformats.org/officeDocument/2006/relationships/slide" Target="slides/slide1374.xml"/><Relationship Id="rId81" Type="http://schemas.openxmlformats.org/officeDocument/2006/relationships/slide" Target="slides/slide80.xml"/><Relationship Id="rId605" Type="http://schemas.openxmlformats.org/officeDocument/2006/relationships/slide" Target="slides/slide604.xml"/><Relationship Id="rId812" Type="http://schemas.openxmlformats.org/officeDocument/2006/relationships/slide" Target="slides/slide811.xml"/><Relationship Id="rId1028" Type="http://schemas.openxmlformats.org/officeDocument/2006/relationships/slide" Target="slides/slide1027.xml"/><Relationship Id="rId1235" Type="http://schemas.openxmlformats.org/officeDocument/2006/relationships/slide" Target="slides/slide1234.xml"/><Relationship Id="rId1442" Type="http://schemas.openxmlformats.org/officeDocument/2006/relationships/slide" Target="slides/slide1441.xml"/><Relationship Id="rId1302" Type="http://schemas.openxmlformats.org/officeDocument/2006/relationships/slide" Target="slides/slide1301.xml"/><Relationship Id="rId39" Type="http://schemas.openxmlformats.org/officeDocument/2006/relationships/slide" Target="slides/slide38.xml"/><Relationship Id="rId188" Type="http://schemas.openxmlformats.org/officeDocument/2006/relationships/slide" Target="slides/slide187.xml"/><Relationship Id="rId395" Type="http://schemas.openxmlformats.org/officeDocument/2006/relationships/slide" Target="slides/slide394.xml"/><Relationship Id="rId255" Type="http://schemas.openxmlformats.org/officeDocument/2006/relationships/slide" Target="slides/slide254.xml"/><Relationship Id="rId462" Type="http://schemas.openxmlformats.org/officeDocument/2006/relationships/slide" Target="slides/slide461.xml"/><Relationship Id="rId1092" Type="http://schemas.openxmlformats.org/officeDocument/2006/relationships/slide" Target="slides/slide1091.xml"/><Relationship Id="rId1397" Type="http://schemas.openxmlformats.org/officeDocument/2006/relationships/slide" Target="slides/slide1396.xml"/><Relationship Id="rId115" Type="http://schemas.openxmlformats.org/officeDocument/2006/relationships/slide" Target="slides/slide114.xml"/><Relationship Id="rId322" Type="http://schemas.openxmlformats.org/officeDocument/2006/relationships/slide" Target="slides/slide321.xml"/><Relationship Id="rId767" Type="http://schemas.openxmlformats.org/officeDocument/2006/relationships/slide" Target="slides/slide766.xml"/><Relationship Id="rId974" Type="http://schemas.openxmlformats.org/officeDocument/2006/relationships/slide" Target="slides/slide973.xml"/><Relationship Id="rId627" Type="http://schemas.openxmlformats.org/officeDocument/2006/relationships/slide" Target="slides/slide626.xml"/><Relationship Id="rId834" Type="http://schemas.openxmlformats.org/officeDocument/2006/relationships/slide" Target="slides/slide833.xml"/><Relationship Id="rId1257" Type="http://schemas.openxmlformats.org/officeDocument/2006/relationships/slide" Target="slides/slide1256.xml"/><Relationship Id="rId1464" Type="http://schemas.openxmlformats.org/officeDocument/2006/relationships/slide" Target="slides/slide1463.xml"/><Relationship Id="rId901" Type="http://schemas.openxmlformats.org/officeDocument/2006/relationships/slide" Target="slides/slide900.xml"/><Relationship Id="rId1117" Type="http://schemas.openxmlformats.org/officeDocument/2006/relationships/slide" Target="slides/slide1116.xml"/><Relationship Id="rId1324" Type="http://schemas.openxmlformats.org/officeDocument/2006/relationships/slide" Target="slides/slide1323.xml"/><Relationship Id="rId1531" Type="http://schemas.openxmlformats.org/officeDocument/2006/relationships/slide" Target="slides/slide1530.xml"/><Relationship Id="rId30" Type="http://schemas.openxmlformats.org/officeDocument/2006/relationships/slide" Target="slides/slide29.xml"/><Relationship Id="rId277" Type="http://schemas.openxmlformats.org/officeDocument/2006/relationships/slide" Target="slides/slide276.xml"/><Relationship Id="rId484" Type="http://schemas.openxmlformats.org/officeDocument/2006/relationships/slide" Target="slides/slide483.xml"/><Relationship Id="rId137" Type="http://schemas.openxmlformats.org/officeDocument/2006/relationships/slide" Target="slides/slide136.xml"/><Relationship Id="rId344" Type="http://schemas.openxmlformats.org/officeDocument/2006/relationships/slide" Target="slides/slide343.xml"/><Relationship Id="rId691" Type="http://schemas.openxmlformats.org/officeDocument/2006/relationships/slide" Target="slides/slide690.xml"/><Relationship Id="rId789" Type="http://schemas.openxmlformats.org/officeDocument/2006/relationships/slide" Target="slides/slide788.xml"/><Relationship Id="rId996" Type="http://schemas.openxmlformats.org/officeDocument/2006/relationships/slide" Target="slides/slide995.xml"/><Relationship Id="rId551" Type="http://schemas.openxmlformats.org/officeDocument/2006/relationships/slide" Target="slides/slide550.xml"/><Relationship Id="rId649" Type="http://schemas.openxmlformats.org/officeDocument/2006/relationships/slide" Target="slides/slide648.xml"/><Relationship Id="rId856" Type="http://schemas.openxmlformats.org/officeDocument/2006/relationships/slide" Target="slides/slide855.xml"/><Relationship Id="rId1181" Type="http://schemas.openxmlformats.org/officeDocument/2006/relationships/slide" Target="slides/slide1180.xml"/><Relationship Id="rId1279" Type="http://schemas.openxmlformats.org/officeDocument/2006/relationships/slide" Target="slides/slide1278.xml"/><Relationship Id="rId1486" Type="http://schemas.openxmlformats.org/officeDocument/2006/relationships/slide" Target="slides/slide1485.xml"/><Relationship Id="rId204" Type="http://schemas.openxmlformats.org/officeDocument/2006/relationships/slide" Target="slides/slide203.xml"/><Relationship Id="rId411" Type="http://schemas.openxmlformats.org/officeDocument/2006/relationships/slide" Target="slides/slide410.xml"/><Relationship Id="rId509" Type="http://schemas.openxmlformats.org/officeDocument/2006/relationships/slide" Target="slides/slide508.xml"/><Relationship Id="rId1041" Type="http://schemas.openxmlformats.org/officeDocument/2006/relationships/slide" Target="slides/slide1040.xml"/><Relationship Id="rId1139" Type="http://schemas.openxmlformats.org/officeDocument/2006/relationships/slide" Target="slides/slide1138.xml"/><Relationship Id="rId1346" Type="http://schemas.openxmlformats.org/officeDocument/2006/relationships/slide" Target="slides/slide1345.xml"/><Relationship Id="rId716" Type="http://schemas.openxmlformats.org/officeDocument/2006/relationships/slide" Target="slides/slide715.xml"/><Relationship Id="rId923" Type="http://schemas.openxmlformats.org/officeDocument/2006/relationships/slide" Target="slides/slide922.xml"/><Relationship Id="rId52" Type="http://schemas.openxmlformats.org/officeDocument/2006/relationships/slide" Target="slides/slide51.xml"/><Relationship Id="rId1206" Type="http://schemas.openxmlformats.org/officeDocument/2006/relationships/slide" Target="slides/slide1205.xml"/><Relationship Id="rId1413" Type="http://schemas.openxmlformats.org/officeDocument/2006/relationships/slide" Target="slides/slide1412.xml"/><Relationship Id="rId299" Type="http://schemas.openxmlformats.org/officeDocument/2006/relationships/slide" Target="slides/slide29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764704"/>
          </a:xfrm>
          <a:prstGeom prst="rect">
            <a:avLst/>
          </a:prstGeom>
        </p:spPr>
        <p:txBody>
          <a:bodyPr/>
          <a:lstStyle>
            <a:lvl1pPr>
              <a:defRPr sz="4400" b="1" u="sng">
                <a:solidFill>
                  <a:srgbClr val="FFC000"/>
                </a:solidFill>
                <a:latin typeface="Times New Roman" pitchFamily="18" charset="0"/>
                <a:cs typeface="Times New Roman"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616078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7788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39552" y="2708920"/>
            <a:ext cx="8229600" cy="764704"/>
          </a:xfrm>
          <a:prstGeom prst="rect">
            <a:avLst/>
          </a:prstGeom>
        </p:spPr>
        <p:txBody>
          <a:bodyPr/>
          <a:lstStyle>
            <a:lvl1pPr>
              <a:defRPr sz="4400" b="1" u="sng">
                <a:solidFill>
                  <a:srgbClr val="FFC000"/>
                </a:solidFill>
                <a:latin typeface="Times New Roman" pitchFamily="18" charset="0"/>
                <a:cs typeface="Times New Roman"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364355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78011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0BF56AA-9268-4576-A56C-328BB041B620}"/>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0" y="4350327"/>
            <a:ext cx="9144000" cy="2507673"/>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ctr" rtl="1" eaLnBrk="0" fontAlgn="base" hangingPunct="0">
        <a:spcBef>
          <a:spcPct val="0"/>
        </a:spcBef>
        <a:spcAft>
          <a:spcPct val="0"/>
        </a:spcAft>
        <a:defRPr sz="3600">
          <a:solidFill>
            <a:schemeClr val="bg1"/>
          </a:solidFill>
          <a:latin typeface="+mj-lt"/>
          <a:ea typeface="+mj-ea"/>
          <a:cs typeface="+mj-cs"/>
        </a:defRPr>
      </a:lvl1pPr>
      <a:lvl2pPr algn="ctr" rtl="1" eaLnBrk="0" fontAlgn="base" hangingPunct="0">
        <a:spcBef>
          <a:spcPct val="0"/>
        </a:spcBef>
        <a:spcAft>
          <a:spcPct val="0"/>
        </a:spcAft>
        <a:defRPr sz="3600">
          <a:solidFill>
            <a:schemeClr val="bg1"/>
          </a:solidFill>
          <a:latin typeface="Calibri" pitchFamily="34" charset="0"/>
          <a:cs typeface="PT Bold Heading" pitchFamily="2" charset="-78"/>
        </a:defRPr>
      </a:lvl2pPr>
      <a:lvl3pPr algn="ctr" rtl="1" eaLnBrk="0" fontAlgn="base" hangingPunct="0">
        <a:spcBef>
          <a:spcPct val="0"/>
        </a:spcBef>
        <a:spcAft>
          <a:spcPct val="0"/>
        </a:spcAft>
        <a:defRPr sz="3600">
          <a:solidFill>
            <a:schemeClr val="bg1"/>
          </a:solidFill>
          <a:latin typeface="Calibri" pitchFamily="34" charset="0"/>
          <a:cs typeface="PT Bold Heading" pitchFamily="2" charset="-78"/>
        </a:defRPr>
      </a:lvl3pPr>
      <a:lvl4pPr algn="ctr" rtl="1" eaLnBrk="0" fontAlgn="base" hangingPunct="0">
        <a:spcBef>
          <a:spcPct val="0"/>
        </a:spcBef>
        <a:spcAft>
          <a:spcPct val="0"/>
        </a:spcAft>
        <a:defRPr sz="3600">
          <a:solidFill>
            <a:schemeClr val="bg1"/>
          </a:solidFill>
          <a:latin typeface="Calibri" pitchFamily="34" charset="0"/>
          <a:cs typeface="PT Bold Heading" pitchFamily="2" charset="-78"/>
        </a:defRPr>
      </a:lvl4pPr>
      <a:lvl5pPr algn="ctr" rtl="1" eaLnBrk="0" fontAlgn="base" hangingPunct="0">
        <a:spcBef>
          <a:spcPct val="0"/>
        </a:spcBef>
        <a:spcAft>
          <a:spcPct val="0"/>
        </a:spcAft>
        <a:defRPr sz="3600">
          <a:solidFill>
            <a:schemeClr val="bg1"/>
          </a:solidFill>
          <a:latin typeface="Calibri" pitchFamily="34" charset="0"/>
          <a:cs typeface="PT Bold Heading" pitchFamily="2" charset="-78"/>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p:titleStyle>
    <p:bodyStyle>
      <a:lvl1pPr marL="342900" indent="-342900" algn="r" rtl="1" eaLnBrk="0" fontAlgn="base" hangingPunct="0">
        <a:spcBef>
          <a:spcPct val="20000"/>
        </a:spcBef>
        <a:spcAft>
          <a:spcPct val="0"/>
        </a:spcAft>
        <a:buChar char="•"/>
        <a:defRPr sz="3600">
          <a:solidFill>
            <a:schemeClr val="bg1"/>
          </a:solidFill>
          <a:latin typeface="+mn-lt"/>
          <a:ea typeface="+mn-ea"/>
          <a:cs typeface="+mn-cs"/>
        </a:defRPr>
      </a:lvl1pPr>
      <a:lvl2pPr marL="742950" indent="-285750" algn="r" rtl="1" eaLnBrk="0" fontAlgn="base" hangingPunct="0">
        <a:spcBef>
          <a:spcPct val="20000"/>
        </a:spcBef>
        <a:spcAft>
          <a:spcPct val="0"/>
        </a:spcAft>
        <a:buChar char="–"/>
        <a:defRPr sz="3600">
          <a:solidFill>
            <a:schemeClr val="bg1"/>
          </a:solidFill>
          <a:latin typeface="+mn-lt"/>
          <a:cs typeface="+mn-cs"/>
        </a:defRPr>
      </a:lvl2pPr>
      <a:lvl3pPr marL="1143000" indent="-228600" algn="r" rtl="1" eaLnBrk="0" fontAlgn="base" hangingPunct="0">
        <a:spcBef>
          <a:spcPct val="20000"/>
        </a:spcBef>
        <a:spcAft>
          <a:spcPct val="0"/>
        </a:spcAft>
        <a:buChar char="•"/>
        <a:defRPr sz="3600">
          <a:solidFill>
            <a:schemeClr val="bg1"/>
          </a:solidFill>
          <a:latin typeface="+mn-lt"/>
          <a:cs typeface="+mn-cs"/>
        </a:defRPr>
      </a:lvl3pPr>
      <a:lvl4pPr marL="1600200" indent="-228600" algn="r" rtl="1" eaLnBrk="0" fontAlgn="base" hangingPunct="0">
        <a:spcBef>
          <a:spcPct val="20000"/>
        </a:spcBef>
        <a:spcAft>
          <a:spcPct val="0"/>
        </a:spcAft>
        <a:buChar char="–"/>
        <a:defRPr sz="3600">
          <a:solidFill>
            <a:schemeClr val="bg1"/>
          </a:solidFill>
          <a:latin typeface="+mn-lt"/>
          <a:cs typeface="+mn-cs"/>
        </a:defRPr>
      </a:lvl4pPr>
      <a:lvl5pPr marL="2057400" indent="-228600" algn="r" rtl="1" eaLnBrk="0" fontAlgn="base" hangingPunct="0">
        <a:spcBef>
          <a:spcPct val="20000"/>
        </a:spcBef>
        <a:spcAft>
          <a:spcPct val="0"/>
        </a:spcAft>
        <a:buChar char="»"/>
        <a:defRPr sz="3600">
          <a:solidFill>
            <a:schemeClr val="bg1"/>
          </a:solidFill>
          <a:latin typeface="+mn-lt"/>
          <a:cs typeface="+mn-cs"/>
        </a:defRPr>
      </a:lvl5pPr>
      <a:lvl6pPr marL="2514600" indent="-228600" algn="r" rtl="1" eaLnBrk="1" fontAlgn="base" hangingPunct="1">
        <a:spcBef>
          <a:spcPct val="20000"/>
        </a:spcBef>
        <a:spcAft>
          <a:spcPct val="0"/>
        </a:spcAft>
        <a:defRPr sz="3600">
          <a:solidFill>
            <a:schemeClr val="bg1"/>
          </a:solidFill>
          <a:latin typeface="+mn-lt"/>
          <a:cs typeface="+mn-cs"/>
        </a:defRPr>
      </a:lvl6pPr>
      <a:lvl7pPr marL="2971800" indent="-228600" algn="r" rtl="1" eaLnBrk="1" fontAlgn="base" hangingPunct="1">
        <a:spcBef>
          <a:spcPct val="20000"/>
        </a:spcBef>
        <a:spcAft>
          <a:spcPct val="0"/>
        </a:spcAft>
        <a:defRPr sz="3600">
          <a:solidFill>
            <a:schemeClr val="bg1"/>
          </a:solidFill>
          <a:latin typeface="+mn-lt"/>
          <a:cs typeface="+mn-cs"/>
        </a:defRPr>
      </a:lvl7pPr>
      <a:lvl8pPr marL="3429000" indent="-228600" algn="r" rtl="1" eaLnBrk="1" fontAlgn="base" hangingPunct="1">
        <a:spcBef>
          <a:spcPct val="20000"/>
        </a:spcBef>
        <a:spcAft>
          <a:spcPct val="0"/>
        </a:spcAft>
        <a:defRPr sz="3600">
          <a:solidFill>
            <a:schemeClr val="bg1"/>
          </a:solidFill>
          <a:latin typeface="+mn-lt"/>
          <a:cs typeface="+mn-cs"/>
        </a:defRPr>
      </a:lvl8pPr>
      <a:lvl9pPr marL="3886200" indent="-228600" algn="r" rtl="1" eaLnBrk="1" fontAlgn="base" hangingPunct="1">
        <a:spcBef>
          <a:spcPct val="20000"/>
        </a:spcBef>
        <a:spcAft>
          <a:spcPct val="0"/>
        </a:spcAft>
        <a:defRPr sz="3600">
          <a:solidFill>
            <a:schemeClr val="bg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slide" Target="slide281.xml"/><Relationship Id="rId18" Type="http://schemas.openxmlformats.org/officeDocument/2006/relationships/slide" Target="slide549.xml"/><Relationship Id="rId26" Type="http://schemas.openxmlformats.org/officeDocument/2006/relationships/slide" Target="slide1121.xml"/><Relationship Id="rId39" Type="http://schemas.openxmlformats.org/officeDocument/2006/relationships/slide" Target="slide405.xml"/><Relationship Id="rId21" Type="http://schemas.openxmlformats.org/officeDocument/2006/relationships/slide" Target="slide886.xml"/><Relationship Id="rId34" Type="http://schemas.openxmlformats.org/officeDocument/2006/relationships/slide" Target="slide1369.xml"/><Relationship Id="rId42" Type="http://schemas.openxmlformats.org/officeDocument/2006/relationships/slide" Target="slide891.xml"/><Relationship Id="rId47" Type="http://schemas.openxmlformats.org/officeDocument/2006/relationships/slide" Target="slide722.xml"/><Relationship Id="rId7" Type="http://schemas.openxmlformats.org/officeDocument/2006/relationships/slide" Target="slide162.xml"/><Relationship Id="rId2" Type="http://schemas.openxmlformats.org/officeDocument/2006/relationships/slide" Target="slide71.xml"/><Relationship Id="rId16" Type="http://schemas.openxmlformats.org/officeDocument/2006/relationships/slide" Target="slide657.xml"/><Relationship Id="rId29" Type="http://schemas.openxmlformats.org/officeDocument/2006/relationships/slide" Target="slide985.xml"/><Relationship Id="rId1" Type="http://schemas.openxmlformats.org/officeDocument/2006/relationships/slideLayout" Target="../slideLayouts/slideLayout1.xml"/><Relationship Id="rId6" Type="http://schemas.openxmlformats.org/officeDocument/2006/relationships/slide" Target="slide178.xml"/><Relationship Id="rId11" Type="http://schemas.openxmlformats.org/officeDocument/2006/relationships/slide" Target="slide383.xml"/><Relationship Id="rId24" Type="http://schemas.openxmlformats.org/officeDocument/2006/relationships/slide" Target="slide755.xml"/><Relationship Id="rId32" Type="http://schemas.openxmlformats.org/officeDocument/2006/relationships/slide" Target="slide1431.xml"/><Relationship Id="rId37" Type="http://schemas.openxmlformats.org/officeDocument/2006/relationships/slide" Target="slide122.xml"/><Relationship Id="rId40" Type="http://schemas.openxmlformats.org/officeDocument/2006/relationships/slide" Target="slide1333.xml"/><Relationship Id="rId45" Type="http://schemas.openxmlformats.org/officeDocument/2006/relationships/slide" Target="slide1338.xml"/><Relationship Id="rId5" Type="http://schemas.openxmlformats.org/officeDocument/2006/relationships/slide" Target="slide23.xml"/><Relationship Id="rId15" Type="http://schemas.openxmlformats.org/officeDocument/2006/relationships/slide" Target="slide245.xml"/><Relationship Id="rId23" Type="http://schemas.openxmlformats.org/officeDocument/2006/relationships/slide" Target="slide804.xml"/><Relationship Id="rId28" Type="http://schemas.openxmlformats.org/officeDocument/2006/relationships/slide" Target="slide1014.xml"/><Relationship Id="rId36" Type="http://schemas.openxmlformats.org/officeDocument/2006/relationships/slide" Target="slide1485.xml"/><Relationship Id="rId10" Type="http://schemas.openxmlformats.org/officeDocument/2006/relationships/slide" Target="slide106.xml"/><Relationship Id="rId19" Type="http://schemas.openxmlformats.org/officeDocument/2006/relationships/slide" Target="slide501.xml"/><Relationship Id="rId31" Type="http://schemas.openxmlformats.org/officeDocument/2006/relationships/slide" Target="slide1466.xml"/><Relationship Id="rId44" Type="http://schemas.openxmlformats.org/officeDocument/2006/relationships/slide" Target="slide237.xml"/><Relationship Id="rId4" Type="http://schemas.openxmlformats.org/officeDocument/2006/relationships/slide" Target="slide40.xml"/><Relationship Id="rId9" Type="http://schemas.openxmlformats.org/officeDocument/2006/relationships/slide" Target="slide124.xml"/><Relationship Id="rId14" Type="http://schemas.openxmlformats.org/officeDocument/2006/relationships/slide" Target="slide267.xml"/><Relationship Id="rId22" Type="http://schemas.openxmlformats.org/officeDocument/2006/relationships/slide" Target="slide863.xml"/><Relationship Id="rId27" Type="http://schemas.openxmlformats.org/officeDocument/2006/relationships/slide" Target="slide1075.xml"/><Relationship Id="rId30" Type="http://schemas.openxmlformats.org/officeDocument/2006/relationships/slide" Target="slide960.xml"/><Relationship Id="rId35" Type="http://schemas.openxmlformats.org/officeDocument/2006/relationships/slide" Target="slide2.xml"/><Relationship Id="rId43" Type="http://schemas.openxmlformats.org/officeDocument/2006/relationships/slide" Target="slide954.xml"/><Relationship Id="rId8" Type="http://schemas.openxmlformats.org/officeDocument/2006/relationships/slide" Target="slide145.xml"/><Relationship Id="rId3" Type="http://schemas.openxmlformats.org/officeDocument/2006/relationships/slide" Target="slide60.xml"/><Relationship Id="rId12" Type="http://schemas.openxmlformats.org/officeDocument/2006/relationships/slide" Target="slide341.xml"/><Relationship Id="rId17" Type="http://schemas.openxmlformats.org/officeDocument/2006/relationships/slide" Target="slide599.xml"/><Relationship Id="rId25" Type="http://schemas.openxmlformats.org/officeDocument/2006/relationships/slide" Target="slide727.xml"/><Relationship Id="rId33" Type="http://schemas.openxmlformats.org/officeDocument/2006/relationships/slide" Target="slide1403.xml"/><Relationship Id="rId38" Type="http://schemas.openxmlformats.org/officeDocument/2006/relationships/slide" Target="slide151.xml"/><Relationship Id="rId46" Type="http://schemas.openxmlformats.org/officeDocument/2006/relationships/slide" Target="slide448.xml"/><Relationship Id="rId20" Type="http://schemas.openxmlformats.org/officeDocument/2006/relationships/slide" Target="slide455.xml"/><Relationship Id="rId41" Type="http://schemas.openxmlformats.org/officeDocument/2006/relationships/slide" Target="slide4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8" name="Freeform: Shape 517">
            <a:hlinkClick r:id="rId2" action="ppaction://hlinksldjump"/>
            <a:extLst>
              <a:ext uri="{FF2B5EF4-FFF2-40B4-BE49-F238E27FC236}">
                <a16:creationId xmlns:a16="http://schemas.microsoft.com/office/drawing/2014/main" id="{4D2837C2-026A-4391-89C0-49E711945966}"/>
              </a:ext>
            </a:extLst>
          </p:cNvPr>
          <p:cNvSpPr/>
          <p:nvPr/>
        </p:nvSpPr>
        <p:spPr bwMode="auto">
          <a:xfrm>
            <a:off x="2656530" y="765175"/>
            <a:ext cx="1229670" cy="765176"/>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tIns="0" rIns="0" bIns="0" anchor="ctr">
            <a:normAutofit/>
          </a:bodyPr>
          <a:lstStyle/>
          <a:p>
            <a:pPr algn="ctr" rtl="1" eaLnBrk="1" fontAlgn="auto" hangingPunct="1">
              <a:spcBef>
                <a:spcPts val="0"/>
              </a:spcBef>
              <a:spcAft>
                <a:spcPts val="0"/>
              </a:spcAft>
            </a:pPr>
            <a:r>
              <a:rPr lang="ar-EG" sz="2000" b="1" dirty="0">
                <a:solidFill>
                  <a:srgbClr val="FFC000"/>
                </a:solidFill>
                <a:latin typeface="Times New Roman (Headings)"/>
                <a:cs typeface="Times New Roman" pitchFamily="18" charset="0"/>
              </a:rPr>
              <a:t>الجمعة الـ1</a:t>
            </a:r>
          </a:p>
        </p:txBody>
      </p:sp>
      <p:sp>
        <p:nvSpPr>
          <p:cNvPr id="521" name="Freeform: Shape 520">
            <a:hlinkClick r:id="rId3" action="ppaction://hlinksldjump"/>
            <a:extLst>
              <a:ext uri="{FF2B5EF4-FFF2-40B4-BE49-F238E27FC236}">
                <a16:creationId xmlns:a16="http://schemas.microsoft.com/office/drawing/2014/main" id="{D69FD799-5FC9-423E-9162-9DED8DD81812}"/>
              </a:ext>
            </a:extLst>
          </p:cNvPr>
          <p:cNvSpPr/>
          <p:nvPr/>
        </p:nvSpPr>
        <p:spPr bwMode="auto">
          <a:xfrm>
            <a:off x="3951930" y="765175"/>
            <a:ext cx="1229670" cy="765176"/>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tIns="0" rIns="0" bIns="0" anchor="ctr">
            <a:normAutofit/>
          </a:bodyPr>
          <a:lstStyle/>
          <a:p>
            <a:pPr algn="ctr" rtl="1" eaLnBrk="1" fontAlgn="auto" hangingPunct="1">
              <a:spcBef>
                <a:spcPts val="0"/>
              </a:spcBef>
              <a:spcAft>
                <a:spcPts val="0"/>
              </a:spcAft>
            </a:pPr>
            <a:r>
              <a:rPr lang="ar-EG" sz="2000" b="1" dirty="0">
                <a:solidFill>
                  <a:srgbClr val="FFC000"/>
                </a:solidFill>
                <a:latin typeface="Times New Roman (Headings)"/>
                <a:cs typeface="Times New Roman" pitchFamily="18" charset="0"/>
              </a:rPr>
              <a:t>الخميس الـ1</a:t>
            </a:r>
          </a:p>
        </p:txBody>
      </p:sp>
      <p:sp>
        <p:nvSpPr>
          <p:cNvPr id="524" name="Freeform: Shape 523">
            <a:hlinkClick r:id="rId4" action="ppaction://hlinksldjump"/>
            <a:extLst>
              <a:ext uri="{FF2B5EF4-FFF2-40B4-BE49-F238E27FC236}">
                <a16:creationId xmlns:a16="http://schemas.microsoft.com/office/drawing/2014/main" id="{A1DFD582-EFFB-46C8-945D-0C2A89A85F70}"/>
              </a:ext>
            </a:extLst>
          </p:cNvPr>
          <p:cNvSpPr/>
          <p:nvPr/>
        </p:nvSpPr>
        <p:spPr bwMode="auto">
          <a:xfrm>
            <a:off x="5247330" y="765175"/>
            <a:ext cx="1229670" cy="765176"/>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tIns="0" rIns="0" bIns="0" anchor="ctr">
            <a:normAutofit/>
          </a:bodyPr>
          <a:lstStyle/>
          <a:p>
            <a:pPr algn="ctr" rtl="1" eaLnBrk="1" fontAlgn="auto" hangingPunct="1">
              <a:spcBef>
                <a:spcPts val="0"/>
              </a:spcBef>
              <a:spcAft>
                <a:spcPts val="0"/>
              </a:spcAft>
            </a:pPr>
            <a:r>
              <a:rPr lang="ar-EG" sz="2000" b="1" dirty="0">
                <a:solidFill>
                  <a:srgbClr val="FFC000"/>
                </a:solidFill>
                <a:latin typeface="Times New Roman (Headings)"/>
                <a:cs typeface="Times New Roman" pitchFamily="18" charset="0"/>
              </a:rPr>
              <a:t>الأربعاء الـ1</a:t>
            </a:r>
          </a:p>
        </p:txBody>
      </p:sp>
      <p:sp>
        <p:nvSpPr>
          <p:cNvPr id="527" name="Freeform: Shape 526">
            <a:hlinkClick r:id="rId5" action="ppaction://hlinksldjump"/>
            <a:extLst>
              <a:ext uri="{FF2B5EF4-FFF2-40B4-BE49-F238E27FC236}">
                <a16:creationId xmlns:a16="http://schemas.microsoft.com/office/drawing/2014/main" id="{C9C537FA-335F-49F4-A064-F0AAC54666AD}"/>
              </a:ext>
            </a:extLst>
          </p:cNvPr>
          <p:cNvSpPr/>
          <p:nvPr/>
        </p:nvSpPr>
        <p:spPr bwMode="auto">
          <a:xfrm>
            <a:off x="6549960" y="765175"/>
            <a:ext cx="1229671" cy="765176"/>
          </a:xfrm>
          <a:custGeom>
            <a:avLst/>
            <a:gdLst>
              <a:gd name="connsiteX0" fmla="*/ 0 w 1686871"/>
              <a:gd name="connsiteY0" fmla="*/ 0 h 879231"/>
              <a:gd name="connsiteX1" fmla="*/ 1686871 w 1686871"/>
              <a:gd name="connsiteY1" fmla="*/ 0 h 879231"/>
              <a:gd name="connsiteX2" fmla="*/ 1686871 w 1686871"/>
              <a:gd name="connsiteY2" fmla="*/ 879231 h 879231"/>
              <a:gd name="connsiteX3" fmla="*/ 0 w 1686871"/>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1" h="879231">
                <a:moveTo>
                  <a:pt x="0" y="0"/>
                </a:moveTo>
                <a:lnTo>
                  <a:pt x="1686871" y="0"/>
                </a:lnTo>
                <a:lnTo>
                  <a:pt x="1686871" y="879231"/>
                </a:lnTo>
                <a:lnTo>
                  <a:pt x="0" y="879231"/>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tIns="0" rIns="0" bIns="0" anchor="ctr">
            <a:normAutofit/>
          </a:bodyPr>
          <a:lstStyle/>
          <a:p>
            <a:pPr algn="ctr" rtl="1" eaLnBrk="1" fontAlgn="auto" hangingPunct="1">
              <a:spcBef>
                <a:spcPts val="0"/>
              </a:spcBef>
              <a:spcAft>
                <a:spcPts val="0"/>
              </a:spcAft>
            </a:pPr>
            <a:r>
              <a:rPr lang="ar-EG" sz="2000" b="1" dirty="0">
                <a:solidFill>
                  <a:srgbClr val="FFC000"/>
                </a:solidFill>
                <a:latin typeface="Times New Roman (Headings)"/>
                <a:cs typeface="Times New Roman" pitchFamily="18" charset="0"/>
              </a:rPr>
              <a:t>الثلاثاء الـ1</a:t>
            </a:r>
          </a:p>
        </p:txBody>
      </p:sp>
      <p:sp>
        <p:nvSpPr>
          <p:cNvPr id="533" name="Freeform: Shape 532">
            <a:hlinkClick r:id="rId6" action="ppaction://hlinksldjump"/>
            <a:extLst>
              <a:ext uri="{FF2B5EF4-FFF2-40B4-BE49-F238E27FC236}">
                <a16:creationId xmlns:a16="http://schemas.microsoft.com/office/drawing/2014/main" id="{E83368C6-D789-450C-9E0A-154BF1922A62}"/>
              </a:ext>
            </a:extLst>
          </p:cNvPr>
          <p:cNvSpPr/>
          <p:nvPr/>
        </p:nvSpPr>
        <p:spPr bwMode="auto">
          <a:xfrm>
            <a:off x="2656530" y="1623586"/>
            <a:ext cx="1229670" cy="765176"/>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tIns="0" rIns="0" bIns="0" anchor="ctr">
            <a:normAutofit/>
          </a:bodyPr>
          <a:lstStyle/>
          <a:p>
            <a:pPr algn="ctr" rtl="1" eaLnBrk="1" fontAlgn="auto" hangingPunct="1">
              <a:spcBef>
                <a:spcPts val="0"/>
              </a:spcBef>
              <a:spcAft>
                <a:spcPts val="0"/>
              </a:spcAft>
            </a:pPr>
            <a:r>
              <a:rPr lang="ar-EG" sz="2000" b="1" dirty="0">
                <a:solidFill>
                  <a:srgbClr val="FFC000"/>
                </a:solidFill>
                <a:latin typeface="Times New Roman (Headings)"/>
                <a:cs typeface="Times New Roman" pitchFamily="18" charset="0"/>
              </a:rPr>
              <a:t>الجمعة الـ2</a:t>
            </a:r>
          </a:p>
        </p:txBody>
      </p:sp>
      <p:sp>
        <p:nvSpPr>
          <p:cNvPr id="536" name="Freeform: Shape 535">
            <a:hlinkClick r:id="rId7" action="ppaction://hlinksldjump"/>
            <a:extLst>
              <a:ext uri="{FF2B5EF4-FFF2-40B4-BE49-F238E27FC236}">
                <a16:creationId xmlns:a16="http://schemas.microsoft.com/office/drawing/2014/main" id="{6C6E0A4B-3942-4F22-AD33-E8FC14B01843}"/>
              </a:ext>
            </a:extLst>
          </p:cNvPr>
          <p:cNvSpPr/>
          <p:nvPr/>
        </p:nvSpPr>
        <p:spPr bwMode="auto">
          <a:xfrm>
            <a:off x="3951930" y="1623586"/>
            <a:ext cx="1229670" cy="765176"/>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tIns="0" rIns="0" bIns="0" anchor="ctr">
            <a:normAutofit/>
          </a:bodyPr>
          <a:lstStyle/>
          <a:p>
            <a:pPr algn="ctr" rtl="1" eaLnBrk="1" fontAlgn="auto" hangingPunct="1">
              <a:spcBef>
                <a:spcPts val="0"/>
              </a:spcBef>
              <a:spcAft>
                <a:spcPts val="0"/>
              </a:spcAft>
            </a:pPr>
            <a:r>
              <a:rPr lang="ar-EG" sz="2000" b="1" dirty="0">
                <a:solidFill>
                  <a:srgbClr val="FFC000"/>
                </a:solidFill>
                <a:latin typeface="Times New Roman (Headings)"/>
                <a:cs typeface="Times New Roman" pitchFamily="18" charset="0"/>
              </a:rPr>
              <a:t>الخميس الـ2</a:t>
            </a:r>
          </a:p>
        </p:txBody>
      </p:sp>
      <p:sp>
        <p:nvSpPr>
          <p:cNvPr id="539" name="Freeform: Shape 538">
            <a:hlinkClick r:id="rId8" action="ppaction://hlinksldjump"/>
            <a:extLst>
              <a:ext uri="{FF2B5EF4-FFF2-40B4-BE49-F238E27FC236}">
                <a16:creationId xmlns:a16="http://schemas.microsoft.com/office/drawing/2014/main" id="{7ACA2AE0-DEBB-4F8C-9468-6215FF464F5C}"/>
              </a:ext>
            </a:extLst>
          </p:cNvPr>
          <p:cNvSpPr/>
          <p:nvPr/>
        </p:nvSpPr>
        <p:spPr bwMode="auto">
          <a:xfrm>
            <a:off x="5247330" y="1623586"/>
            <a:ext cx="1229670" cy="765176"/>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tIns="0" rIns="0" bIns="0" anchor="ctr">
            <a:normAutofit/>
          </a:bodyPr>
          <a:lstStyle/>
          <a:p>
            <a:pPr algn="ctr" rtl="1" eaLnBrk="1" fontAlgn="auto" hangingPunct="1">
              <a:spcBef>
                <a:spcPts val="0"/>
              </a:spcBef>
              <a:spcAft>
                <a:spcPts val="0"/>
              </a:spcAft>
            </a:pPr>
            <a:r>
              <a:rPr lang="ar-EG" sz="2000" b="1" dirty="0">
                <a:solidFill>
                  <a:srgbClr val="FFC000"/>
                </a:solidFill>
                <a:latin typeface="Times New Roman (Headings)"/>
                <a:cs typeface="Times New Roman" pitchFamily="18" charset="0"/>
              </a:rPr>
              <a:t>الأربعاء الـ2</a:t>
            </a:r>
          </a:p>
        </p:txBody>
      </p:sp>
      <p:sp>
        <p:nvSpPr>
          <p:cNvPr id="542" name="Freeform: Shape 541">
            <a:hlinkClick r:id="rId9" action="ppaction://hlinksldjump"/>
            <a:extLst>
              <a:ext uri="{FF2B5EF4-FFF2-40B4-BE49-F238E27FC236}">
                <a16:creationId xmlns:a16="http://schemas.microsoft.com/office/drawing/2014/main" id="{BA41C778-8A63-47D5-8EEC-E29C3902E599}"/>
              </a:ext>
            </a:extLst>
          </p:cNvPr>
          <p:cNvSpPr/>
          <p:nvPr/>
        </p:nvSpPr>
        <p:spPr bwMode="auto">
          <a:xfrm>
            <a:off x="6549960" y="1623586"/>
            <a:ext cx="1229671" cy="765176"/>
          </a:xfrm>
          <a:custGeom>
            <a:avLst/>
            <a:gdLst>
              <a:gd name="connsiteX0" fmla="*/ 0 w 1686871"/>
              <a:gd name="connsiteY0" fmla="*/ 0 h 879231"/>
              <a:gd name="connsiteX1" fmla="*/ 1686871 w 1686871"/>
              <a:gd name="connsiteY1" fmla="*/ 0 h 879231"/>
              <a:gd name="connsiteX2" fmla="*/ 1686871 w 1686871"/>
              <a:gd name="connsiteY2" fmla="*/ 879231 h 879231"/>
              <a:gd name="connsiteX3" fmla="*/ 0 w 1686871"/>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1" h="879231">
                <a:moveTo>
                  <a:pt x="0" y="0"/>
                </a:moveTo>
                <a:lnTo>
                  <a:pt x="1686871" y="0"/>
                </a:lnTo>
                <a:lnTo>
                  <a:pt x="1686871" y="879231"/>
                </a:lnTo>
                <a:lnTo>
                  <a:pt x="0" y="879231"/>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tIns="0" rIns="0" bIns="0" anchor="ctr">
            <a:normAutofit/>
          </a:bodyPr>
          <a:lstStyle/>
          <a:p>
            <a:pPr algn="ctr" rtl="1" eaLnBrk="1" fontAlgn="auto" hangingPunct="1">
              <a:spcBef>
                <a:spcPts val="0"/>
              </a:spcBef>
              <a:spcAft>
                <a:spcPts val="0"/>
              </a:spcAft>
            </a:pPr>
            <a:r>
              <a:rPr lang="ar-EG" sz="2000" b="1" dirty="0">
                <a:solidFill>
                  <a:srgbClr val="FFC000"/>
                </a:solidFill>
                <a:latin typeface="Times New Roman (Headings)"/>
                <a:cs typeface="Times New Roman" pitchFamily="18" charset="0"/>
              </a:rPr>
              <a:t>الثلاثاء الـ2</a:t>
            </a:r>
          </a:p>
        </p:txBody>
      </p:sp>
      <p:sp>
        <p:nvSpPr>
          <p:cNvPr id="545" name="Freeform: Shape 544">
            <a:hlinkClick r:id="rId10" action="ppaction://hlinksldjump"/>
            <a:extLst>
              <a:ext uri="{FF2B5EF4-FFF2-40B4-BE49-F238E27FC236}">
                <a16:creationId xmlns:a16="http://schemas.microsoft.com/office/drawing/2014/main" id="{BF90DCA7-0418-4550-AEAC-4A66AD4AADF0}"/>
              </a:ext>
            </a:extLst>
          </p:cNvPr>
          <p:cNvSpPr/>
          <p:nvPr/>
        </p:nvSpPr>
        <p:spPr bwMode="auto">
          <a:xfrm>
            <a:off x="7838130" y="1627359"/>
            <a:ext cx="1229670" cy="765176"/>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tIns="0" rIns="0" bIns="0" anchor="ctr">
            <a:normAutofit/>
          </a:bodyPr>
          <a:lstStyle/>
          <a:p>
            <a:pPr algn="ctr" rtl="1" eaLnBrk="1" fontAlgn="auto" hangingPunct="1">
              <a:spcBef>
                <a:spcPts val="0"/>
              </a:spcBef>
              <a:spcAft>
                <a:spcPts val="0"/>
              </a:spcAft>
            </a:pPr>
            <a:r>
              <a:rPr lang="ar-EG" sz="2000" b="1" dirty="0">
                <a:solidFill>
                  <a:srgbClr val="FFC000"/>
                </a:solidFill>
                <a:latin typeface="Times New Roman (Headings)"/>
                <a:cs typeface="Times New Roman" pitchFamily="18" charset="0"/>
              </a:rPr>
              <a:t>الاثنين الـ2</a:t>
            </a:r>
          </a:p>
        </p:txBody>
      </p:sp>
      <p:sp>
        <p:nvSpPr>
          <p:cNvPr id="548" name="Freeform: Shape 547">
            <a:hlinkClick r:id="rId11" action="ppaction://hlinksldjump"/>
            <a:extLst>
              <a:ext uri="{FF2B5EF4-FFF2-40B4-BE49-F238E27FC236}">
                <a16:creationId xmlns:a16="http://schemas.microsoft.com/office/drawing/2014/main" id="{0F6B437B-2335-4F36-86CC-681F7387EBB5}"/>
              </a:ext>
            </a:extLst>
          </p:cNvPr>
          <p:cNvSpPr/>
          <p:nvPr/>
        </p:nvSpPr>
        <p:spPr bwMode="auto">
          <a:xfrm>
            <a:off x="2656530" y="2491050"/>
            <a:ext cx="1229670" cy="765175"/>
          </a:xfrm>
          <a:custGeom>
            <a:avLst/>
            <a:gdLst>
              <a:gd name="connsiteX0" fmla="*/ 0 w 1686870"/>
              <a:gd name="connsiteY0" fmla="*/ 0 h 879230"/>
              <a:gd name="connsiteX1" fmla="*/ 1686870 w 1686870"/>
              <a:gd name="connsiteY1" fmla="*/ 0 h 879230"/>
              <a:gd name="connsiteX2" fmla="*/ 1686870 w 1686870"/>
              <a:gd name="connsiteY2" fmla="*/ 879230 h 879230"/>
              <a:gd name="connsiteX3" fmla="*/ 0 w 1686870"/>
              <a:gd name="connsiteY3" fmla="*/ 879230 h 879230"/>
            </a:gdLst>
            <a:ahLst/>
            <a:cxnLst>
              <a:cxn ang="0">
                <a:pos x="connsiteX0" y="connsiteY0"/>
              </a:cxn>
              <a:cxn ang="0">
                <a:pos x="connsiteX1" y="connsiteY1"/>
              </a:cxn>
              <a:cxn ang="0">
                <a:pos x="connsiteX2" y="connsiteY2"/>
              </a:cxn>
              <a:cxn ang="0">
                <a:pos x="connsiteX3" y="connsiteY3"/>
              </a:cxn>
            </a:cxnLst>
            <a:rect l="l" t="t" r="r" b="b"/>
            <a:pathLst>
              <a:path w="1686870" h="879230">
                <a:moveTo>
                  <a:pt x="0" y="0"/>
                </a:moveTo>
                <a:lnTo>
                  <a:pt x="1686870" y="0"/>
                </a:lnTo>
                <a:lnTo>
                  <a:pt x="1686870" y="879230"/>
                </a:lnTo>
                <a:lnTo>
                  <a:pt x="0" y="879230"/>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tIns="0" rIns="0" bIns="0" anchor="ctr">
            <a:normAutofit/>
          </a:bodyPr>
          <a:lstStyle/>
          <a:p>
            <a:pPr algn="ctr" rtl="1" eaLnBrk="1" fontAlgn="auto" hangingPunct="1">
              <a:spcBef>
                <a:spcPts val="0"/>
              </a:spcBef>
              <a:spcAft>
                <a:spcPts val="0"/>
              </a:spcAft>
            </a:pPr>
            <a:r>
              <a:rPr lang="ar-EG" sz="2000" b="1" dirty="0">
                <a:solidFill>
                  <a:srgbClr val="FFC000"/>
                </a:solidFill>
                <a:latin typeface="Times New Roman (Headings)"/>
                <a:cs typeface="Times New Roman" pitchFamily="18" charset="0"/>
              </a:rPr>
              <a:t>الجمعة الـ3</a:t>
            </a:r>
          </a:p>
        </p:txBody>
      </p:sp>
      <p:sp>
        <p:nvSpPr>
          <p:cNvPr id="551" name="Freeform: Shape 550">
            <a:hlinkClick r:id="rId12" action="ppaction://hlinksldjump"/>
            <a:extLst>
              <a:ext uri="{FF2B5EF4-FFF2-40B4-BE49-F238E27FC236}">
                <a16:creationId xmlns:a16="http://schemas.microsoft.com/office/drawing/2014/main" id="{EB6A1A30-C071-482C-9B84-3F30B850BDF0}"/>
              </a:ext>
            </a:extLst>
          </p:cNvPr>
          <p:cNvSpPr/>
          <p:nvPr/>
        </p:nvSpPr>
        <p:spPr bwMode="auto">
          <a:xfrm>
            <a:off x="3951930" y="2491050"/>
            <a:ext cx="1229670" cy="765175"/>
          </a:xfrm>
          <a:custGeom>
            <a:avLst/>
            <a:gdLst>
              <a:gd name="connsiteX0" fmla="*/ 0 w 1686870"/>
              <a:gd name="connsiteY0" fmla="*/ 0 h 879230"/>
              <a:gd name="connsiteX1" fmla="*/ 1686870 w 1686870"/>
              <a:gd name="connsiteY1" fmla="*/ 0 h 879230"/>
              <a:gd name="connsiteX2" fmla="*/ 1686870 w 1686870"/>
              <a:gd name="connsiteY2" fmla="*/ 879230 h 879230"/>
              <a:gd name="connsiteX3" fmla="*/ 0 w 1686870"/>
              <a:gd name="connsiteY3" fmla="*/ 879230 h 879230"/>
            </a:gdLst>
            <a:ahLst/>
            <a:cxnLst>
              <a:cxn ang="0">
                <a:pos x="connsiteX0" y="connsiteY0"/>
              </a:cxn>
              <a:cxn ang="0">
                <a:pos x="connsiteX1" y="connsiteY1"/>
              </a:cxn>
              <a:cxn ang="0">
                <a:pos x="connsiteX2" y="connsiteY2"/>
              </a:cxn>
              <a:cxn ang="0">
                <a:pos x="connsiteX3" y="connsiteY3"/>
              </a:cxn>
            </a:cxnLst>
            <a:rect l="l" t="t" r="r" b="b"/>
            <a:pathLst>
              <a:path w="1686870" h="879230">
                <a:moveTo>
                  <a:pt x="0" y="0"/>
                </a:moveTo>
                <a:lnTo>
                  <a:pt x="1686870" y="0"/>
                </a:lnTo>
                <a:lnTo>
                  <a:pt x="1686870" y="879230"/>
                </a:lnTo>
                <a:lnTo>
                  <a:pt x="0" y="879230"/>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tIns="0" rIns="0" bIns="0" anchor="ctr">
            <a:normAutofit/>
          </a:bodyPr>
          <a:lstStyle/>
          <a:p>
            <a:pPr algn="ctr" rtl="1" eaLnBrk="1" fontAlgn="auto" hangingPunct="1">
              <a:spcBef>
                <a:spcPts val="0"/>
              </a:spcBef>
              <a:spcAft>
                <a:spcPts val="0"/>
              </a:spcAft>
            </a:pPr>
            <a:r>
              <a:rPr lang="ar-EG" sz="2000" b="1" dirty="0">
                <a:solidFill>
                  <a:srgbClr val="FFC000"/>
                </a:solidFill>
                <a:latin typeface="Times New Roman (Headings)"/>
                <a:cs typeface="Times New Roman" pitchFamily="18" charset="0"/>
              </a:rPr>
              <a:t>الخميس الـ3</a:t>
            </a:r>
          </a:p>
        </p:txBody>
      </p:sp>
      <p:sp>
        <p:nvSpPr>
          <p:cNvPr id="554" name="Freeform: Shape 553">
            <a:hlinkClick r:id="rId13" action="ppaction://hlinksldjump"/>
            <a:extLst>
              <a:ext uri="{FF2B5EF4-FFF2-40B4-BE49-F238E27FC236}">
                <a16:creationId xmlns:a16="http://schemas.microsoft.com/office/drawing/2014/main" id="{8D4C3A54-3676-47B0-8FC1-739CE04DE940}"/>
              </a:ext>
            </a:extLst>
          </p:cNvPr>
          <p:cNvSpPr/>
          <p:nvPr/>
        </p:nvSpPr>
        <p:spPr bwMode="auto">
          <a:xfrm>
            <a:off x="5247330" y="2491050"/>
            <a:ext cx="1229670" cy="765175"/>
          </a:xfrm>
          <a:custGeom>
            <a:avLst/>
            <a:gdLst>
              <a:gd name="connsiteX0" fmla="*/ 0 w 1686870"/>
              <a:gd name="connsiteY0" fmla="*/ 0 h 879230"/>
              <a:gd name="connsiteX1" fmla="*/ 1686870 w 1686870"/>
              <a:gd name="connsiteY1" fmla="*/ 0 h 879230"/>
              <a:gd name="connsiteX2" fmla="*/ 1686870 w 1686870"/>
              <a:gd name="connsiteY2" fmla="*/ 879230 h 879230"/>
              <a:gd name="connsiteX3" fmla="*/ 0 w 1686870"/>
              <a:gd name="connsiteY3" fmla="*/ 879230 h 879230"/>
            </a:gdLst>
            <a:ahLst/>
            <a:cxnLst>
              <a:cxn ang="0">
                <a:pos x="connsiteX0" y="connsiteY0"/>
              </a:cxn>
              <a:cxn ang="0">
                <a:pos x="connsiteX1" y="connsiteY1"/>
              </a:cxn>
              <a:cxn ang="0">
                <a:pos x="connsiteX2" y="connsiteY2"/>
              </a:cxn>
              <a:cxn ang="0">
                <a:pos x="connsiteX3" y="connsiteY3"/>
              </a:cxn>
            </a:cxnLst>
            <a:rect l="l" t="t" r="r" b="b"/>
            <a:pathLst>
              <a:path w="1686870" h="879230">
                <a:moveTo>
                  <a:pt x="0" y="0"/>
                </a:moveTo>
                <a:lnTo>
                  <a:pt x="1686870" y="0"/>
                </a:lnTo>
                <a:lnTo>
                  <a:pt x="1686870" y="879230"/>
                </a:lnTo>
                <a:lnTo>
                  <a:pt x="0" y="879230"/>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tIns="0" rIns="0" bIns="0" anchor="ctr">
            <a:normAutofit/>
          </a:bodyPr>
          <a:lstStyle/>
          <a:p>
            <a:pPr algn="ctr" rtl="1" eaLnBrk="1" fontAlgn="auto" hangingPunct="1">
              <a:spcBef>
                <a:spcPts val="0"/>
              </a:spcBef>
              <a:spcAft>
                <a:spcPts val="0"/>
              </a:spcAft>
            </a:pPr>
            <a:r>
              <a:rPr lang="ar-EG" sz="2000" b="1" dirty="0">
                <a:solidFill>
                  <a:srgbClr val="FFC000"/>
                </a:solidFill>
                <a:latin typeface="Times New Roman (Headings)"/>
                <a:cs typeface="Times New Roman" pitchFamily="18" charset="0"/>
              </a:rPr>
              <a:t>الأربعاء الـ3</a:t>
            </a:r>
          </a:p>
        </p:txBody>
      </p:sp>
      <p:sp>
        <p:nvSpPr>
          <p:cNvPr id="557" name="Freeform: Shape 556">
            <a:hlinkClick r:id="rId14" action="ppaction://hlinksldjump"/>
            <a:extLst>
              <a:ext uri="{FF2B5EF4-FFF2-40B4-BE49-F238E27FC236}">
                <a16:creationId xmlns:a16="http://schemas.microsoft.com/office/drawing/2014/main" id="{E2B94AE6-74EE-409F-94FD-8EE9CEF97D80}"/>
              </a:ext>
            </a:extLst>
          </p:cNvPr>
          <p:cNvSpPr/>
          <p:nvPr/>
        </p:nvSpPr>
        <p:spPr bwMode="auto">
          <a:xfrm>
            <a:off x="6549960" y="2491050"/>
            <a:ext cx="1229671" cy="765175"/>
          </a:xfrm>
          <a:custGeom>
            <a:avLst/>
            <a:gdLst>
              <a:gd name="connsiteX0" fmla="*/ 0 w 1686871"/>
              <a:gd name="connsiteY0" fmla="*/ 0 h 879230"/>
              <a:gd name="connsiteX1" fmla="*/ 1686871 w 1686871"/>
              <a:gd name="connsiteY1" fmla="*/ 0 h 879230"/>
              <a:gd name="connsiteX2" fmla="*/ 1686871 w 1686871"/>
              <a:gd name="connsiteY2" fmla="*/ 879230 h 879230"/>
              <a:gd name="connsiteX3" fmla="*/ 0 w 1686871"/>
              <a:gd name="connsiteY3" fmla="*/ 879230 h 879230"/>
            </a:gdLst>
            <a:ahLst/>
            <a:cxnLst>
              <a:cxn ang="0">
                <a:pos x="connsiteX0" y="connsiteY0"/>
              </a:cxn>
              <a:cxn ang="0">
                <a:pos x="connsiteX1" y="connsiteY1"/>
              </a:cxn>
              <a:cxn ang="0">
                <a:pos x="connsiteX2" y="connsiteY2"/>
              </a:cxn>
              <a:cxn ang="0">
                <a:pos x="connsiteX3" y="connsiteY3"/>
              </a:cxn>
            </a:cxnLst>
            <a:rect l="l" t="t" r="r" b="b"/>
            <a:pathLst>
              <a:path w="1686871" h="879230">
                <a:moveTo>
                  <a:pt x="0" y="0"/>
                </a:moveTo>
                <a:lnTo>
                  <a:pt x="1686871" y="0"/>
                </a:lnTo>
                <a:lnTo>
                  <a:pt x="1686871" y="879230"/>
                </a:lnTo>
                <a:lnTo>
                  <a:pt x="0" y="879230"/>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tIns="0" rIns="0" bIns="0" anchor="ctr">
            <a:normAutofit/>
          </a:bodyPr>
          <a:lstStyle/>
          <a:p>
            <a:pPr algn="ctr" rtl="1" eaLnBrk="1" fontAlgn="auto" hangingPunct="1">
              <a:spcBef>
                <a:spcPts val="0"/>
              </a:spcBef>
              <a:spcAft>
                <a:spcPts val="0"/>
              </a:spcAft>
            </a:pPr>
            <a:r>
              <a:rPr lang="ar-EG" sz="2000" b="1" dirty="0">
                <a:solidFill>
                  <a:srgbClr val="FFC000"/>
                </a:solidFill>
                <a:latin typeface="Times New Roman (Headings)"/>
                <a:cs typeface="Times New Roman" pitchFamily="18" charset="0"/>
              </a:rPr>
              <a:t>الثلاثاء الـ3</a:t>
            </a:r>
          </a:p>
        </p:txBody>
      </p:sp>
      <p:sp>
        <p:nvSpPr>
          <p:cNvPr id="560" name="Freeform: Shape 559">
            <a:hlinkClick r:id="rId15" action="ppaction://hlinksldjump"/>
            <a:extLst>
              <a:ext uri="{FF2B5EF4-FFF2-40B4-BE49-F238E27FC236}">
                <a16:creationId xmlns:a16="http://schemas.microsoft.com/office/drawing/2014/main" id="{528A9A0E-87DB-4700-A67C-3131A3AAB9A1}"/>
              </a:ext>
            </a:extLst>
          </p:cNvPr>
          <p:cNvSpPr/>
          <p:nvPr/>
        </p:nvSpPr>
        <p:spPr bwMode="auto">
          <a:xfrm>
            <a:off x="7838130" y="2494823"/>
            <a:ext cx="1229670" cy="765175"/>
          </a:xfrm>
          <a:custGeom>
            <a:avLst/>
            <a:gdLst>
              <a:gd name="connsiteX0" fmla="*/ 0 w 1686870"/>
              <a:gd name="connsiteY0" fmla="*/ 0 h 879230"/>
              <a:gd name="connsiteX1" fmla="*/ 1686870 w 1686870"/>
              <a:gd name="connsiteY1" fmla="*/ 0 h 879230"/>
              <a:gd name="connsiteX2" fmla="*/ 1686870 w 1686870"/>
              <a:gd name="connsiteY2" fmla="*/ 879230 h 879230"/>
              <a:gd name="connsiteX3" fmla="*/ 0 w 1686870"/>
              <a:gd name="connsiteY3" fmla="*/ 879230 h 879230"/>
            </a:gdLst>
            <a:ahLst/>
            <a:cxnLst>
              <a:cxn ang="0">
                <a:pos x="connsiteX0" y="connsiteY0"/>
              </a:cxn>
              <a:cxn ang="0">
                <a:pos x="connsiteX1" y="connsiteY1"/>
              </a:cxn>
              <a:cxn ang="0">
                <a:pos x="connsiteX2" y="connsiteY2"/>
              </a:cxn>
              <a:cxn ang="0">
                <a:pos x="connsiteX3" y="connsiteY3"/>
              </a:cxn>
            </a:cxnLst>
            <a:rect l="l" t="t" r="r" b="b"/>
            <a:pathLst>
              <a:path w="1686870" h="879230">
                <a:moveTo>
                  <a:pt x="0" y="0"/>
                </a:moveTo>
                <a:lnTo>
                  <a:pt x="1686870" y="0"/>
                </a:lnTo>
                <a:lnTo>
                  <a:pt x="1686870" y="879230"/>
                </a:lnTo>
                <a:lnTo>
                  <a:pt x="0" y="879230"/>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tIns="0" rIns="0" bIns="0" anchor="ctr">
            <a:normAutofit/>
          </a:bodyPr>
          <a:lstStyle/>
          <a:p>
            <a:pPr algn="ctr" rtl="1" eaLnBrk="1" fontAlgn="auto" hangingPunct="1">
              <a:spcBef>
                <a:spcPts val="0"/>
              </a:spcBef>
              <a:spcAft>
                <a:spcPts val="0"/>
              </a:spcAft>
            </a:pPr>
            <a:r>
              <a:rPr lang="ar-EG" sz="2000" b="1" dirty="0">
                <a:solidFill>
                  <a:srgbClr val="FFC000"/>
                </a:solidFill>
                <a:latin typeface="Times New Roman (Headings)"/>
                <a:cs typeface="Times New Roman" pitchFamily="18" charset="0"/>
              </a:rPr>
              <a:t>الاثنين الـ3</a:t>
            </a:r>
          </a:p>
        </p:txBody>
      </p:sp>
      <p:sp>
        <p:nvSpPr>
          <p:cNvPr id="563" name="Freeform: Shape 562">
            <a:hlinkClick r:id="rId16" action="ppaction://hlinksldjump"/>
            <a:extLst>
              <a:ext uri="{FF2B5EF4-FFF2-40B4-BE49-F238E27FC236}">
                <a16:creationId xmlns:a16="http://schemas.microsoft.com/office/drawing/2014/main" id="{4B7ED2EF-6000-4CD3-AEF2-76361A65BD51}"/>
              </a:ext>
            </a:extLst>
          </p:cNvPr>
          <p:cNvSpPr/>
          <p:nvPr/>
        </p:nvSpPr>
        <p:spPr bwMode="auto">
          <a:xfrm>
            <a:off x="2656530" y="3358513"/>
            <a:ext cx="1229670" cy="765175"/>
          </a:xfrm>
          <a:custGeom>
            <a:avLst/>
            <a:gdLst>
              <a:gd name="connsiteX0" fmla="*/ 0 w 1686870"/>
              <a:gd name="connsiteY0" fmla="*/ 0 h 879230"/>
              <a:gd name="connsiteX1" fmla="*/ 1686870 w 1686870"/>
              <a:gd name="connsiteY1" fmla="*/ 0 h 879230"/>
              <a:gd name="connsiteX2" fmla="*/ 1686870 w 1686870"/>
              <a:gd name="connsiteY2" fmla="*/ 879230 h 879230"/>
              <a:gd name="connsiteX3" fmla="*/ 0 w 1686870"/>
              <a:gd name="connsiteY3" fmla="*/ 879230 h 879230"/>
            </a:gdLst>
            <a:ahLst/>
            <a:cxnLst>
              <a:cxn ang="0">
                <a:pos x="connsiteX0" y="connsiteY0"/>
              </a:cxn>
              <a:cxn ang="0">
                <a:pos x="connsiteX1" y="connsiteY1"/>
              </a:cxn>
              <a:cxn ang="0">
                <a:pos x="connsiteX2" y="connsiteY2"/>
              </a:cxn>
              <a:cxn ang="0">
                <a:pos x="connsiteX3" y="connsiteY3"/>
              </a:cxn>
            </a:cxnLst>
            <a:rect l="l" t="t" r="r" b="b"/>
            <a:pathLst>
              <a:path w="1686870" h="879230">
                <a:moveTo>
                  <a:pt x="0" y="0"/>
                </a:moveTo>
                <a:lnTo>
                  <a:pt x="1686870" y="0"/>
                </a:lnTo>
                <a:lnTo>
                  <a:pt x="1686870" y="879230"/>
                </a:lnTo>
                <a:lnTo>
                  <a:pt x="0" y="879230"/>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tIns="0" rIns="0" bIns="0" anchor="ctr">
            <a:normAutofit/>
          </a:bodyPr>
          <a:lstStyle/>
          <a:p>
            <a:pPr algn="ctr" rtl="1" eaLnBrk="1" fontAlgn="auto" hangingPunct="1">
              <a:spcBef>
                <a:spcPts val="0"/>
              </a:spcBef>
              <a:spcAft>
                <a:spcPts val="0"/>
              </a:spcAft>
            </a:pPr>
            <a:r>
              <a:rPr lang="ar-EG" sz="2000" b="1" dirty="0">
                <a:solidFill>
                  <a:srgbClr val="FFC000"/>
                </a:solidFill>
                <a:latin typeface="Times New Roman (Headings)"/>
                <a:cs typeface="Times New Roman" pitchFamily="18" charset="0"/>
              </a:rPr>
              <a:t>الجمعة الـ4</a:t>
            </a:r>
          </a:p>
        </p:txBody>
      </p:sp>
      <p:sp>
        <p:nvSpPr>
          <p:cNvPr id="566" name="Freeform: Shape 565">
            <a:hlinkClick r:id="rId17" action="ppaction://hlinksldjump"/>
            <a:extLst>
              <a:ext uri="{FF2B5EF4-FFF2-40B4-BE49-F238E27FC236}">
                <a16:creationId xmlns:a16="http://schemas.microsoft.com/office/drawing/2014/main" id="{213522E5-51CD-4C86-BF8C-044C4C5E32AB}"/>
              </a:ext>
            </a:extLst>
          </p:cNvPr>
          <p:cNvSpPr/>
          <p:nvPr/>
        </p:nvSpPr>
        <p:spPr bwMode="auto">
          <a:xfrm>
            <a:off x="3951930" y="3358513"/>
            <a:ext cx="1229670" cy="765175"/>
          </a:xfrm>
          <a:custGeom>
            <a:avLst/>
            <a:gdLst>
              <a:gd name="connsiteX0" fmla="*/ 0 w 1686870"/>
              <a:gd name="connsiteY0" fmla="*/ 0 h 879230"/>
              <a:gd name="connsiteX1" fmla="*/ 1686870 w 1686870"/>
              <a:gd name="connsiteY1" fmla="*/ 0 h 879230"/>
              <a:gd name="connsiteX2" fmla="*/ 1686870 w 1686870"/>
              <a:gd name="connsiteY2" fmla="*/ 879230 h 879230"/>
              <a:gd name="connsiteX3" fmla="*/ 0 w 1686870"/>
              <a:gd name="connsiteY3" fmla="*/ 879230 h 879230"/>
            </a:gdLst>
            <a:ahLst/>
            <a:cxnLst>
              <a:cxn ang="0">
                <a:pos x="connsiteX0" y="connsiteY0"/>
              </a:cxn>
              <a:cxn ang="0">
                <a:pos x="connsiteX1" y="connsiteY1"/>
              </a:cxn>
              <a:cxn ang="0">
                <a:pos x="connsiteX2" y="connsiteY2"/>
              </a:cxn>
              <a:cxn ang="0">
                <a:pos x="connsiteX3" y="connsiteY3"/>
              </a:cxn>
            </a:cxnLst>
            <a:rect l="l" t="t" r="r" b="b"/>
            <a:pathLst>
              <a:path w="1686870" h="879230">
                <a:moveTo>
                  <a:pt x="0" y="0"/>
                </a:moveTo>
                <a:lnTo>
                  <a:pt x="1686870" y="0"/>
                </a:lnTo>
                <a:lnTo>
                  <a:pt x="1686870" y="879230"/>
                </a:lnTo>
                <a:lnTo>
                  <a:pt x="0" y="879230"/>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tIns="0" rIns="0" bIns="0" anchor="ctr">
            <a:normAutofit/>
          </a:bodyPr>
          <a:lstStyle/>
          <a:p>
            <a:pPr algn="ctr" rtl="1" eaLnBrk="1" fontAlgn="auto" hangingPunct="1">
              <a:spcBef>
                <a:spcPts val="0"/>
              </a:spcBef>
              <a:spcAft>
                <a:spcPts val="0"/>
              </a:spcAft>
            </a:pPr>
            <a:r>
              <a:rPr lang="ar-EG" sz="2000" b="1" dirty="0">
                <a:solidFill>
                  <a:srgbClr val="FFC000"/>
                </a:solidFill>
                <a:latin typeface="Times New Roman (Headings)"/>
                <a:cs typeface="Times New Roman" pitchFamily="18" charset="0"/>
              </a:rPr>
              <a:t>الخميس الـ4</a:t>
            </a:r>
          </a:p>
        </p:txBody>
      </p:sp>
      <p:sp>
        <p:nvSpPr>
          <p:cNvPr id="569" name="Freeform: Shape 568">
            <a:hlinkClick r:id="rId18" action="ppaction://hlinksldjump"/>
            <a:extLst>
              <a:ext uri="{FF2B5EF4-FFF2-40B4-BE49-F238E27FC236}">
                <a16:creationId xmlns:a16="http://schemas.microsoft.com/office/drawing/2014/main" id="{CBCB72F9-0614-465D-B24D-5BBB8B794A56}"/>
              </a:ext>
            </a:extLst>
          </p:cNvPr>
          <p:cNvSpPr/>
          <p:nvPr/>
        </p:nvSpPr>
        <p:spPr bwMode="auto">
          <a:xfrm>
            <a:off x="5247330" y="3358513"/>
            <a:ext cx="1229670" cy="765175"/>
          </a:xfrm>
          <a:custGeom>
            <a:avLst/>
            <a:gdLst>
              <a:gd name="connsiteX0" fmla="*/ 0 w 1686870"/>
              <a:gd name="connsiteY0" fmla="*/ 0 h 879230"/>
              <a:gd name="connsiteX1" fmla="*/ 1686870 w 1686870"/>
              <a:gd name="connsiteY1" fmla="*/ 0 h 879230"/>
              <a:gd name="connsiteX2" fmla="*/ 1686870 w 1686870"/>
              <a:gd name="connsiteY2" fmla="*/ 879230 h 879230"/>
              <a:gd name="connsiteX3" fmla="*/ 0 w 1686870"/>
              <a:gd name="connsiteY3" fmla="*/ 879230 h 879230"/>
            </a:gdLst>
            <a:ahLst/>
            <a:cxnLst>
              <a:cxn ang="0">
                <a:pos x="connsiteX0" y="connsiteY0"/>
              </a:cxn>
              <a:cxn ang="0">
                <a:pos x="connsiteX1" y="connsiteY1"/>
              </a:cxn>
              <a:cxn ang="0">
                <a:pos x="connsiteX2" y="connsiteY2"/>
              </a:cxn>
              <a:cxn ang="0">
                <a:pos x="connsiteX3" y="connsiteY3"/>
              </a:cxn>
            </a:cxnLst>
            <a:rect l="l" t="t" r="r" b="b"/>
            <a:pathLst>
              <a:path w="1686870" h="879230">
                <a:moveTo>
                  <a:pt x="0" y="0"/>
                </a:moveTo>
                <a:lnTo>
                  <a:pt x="1686870" y="0"/>
                </a:lnTo>
                <a:lnTo>
                  <a:pt x="1686870" y="879230"/>
                </a:lnTo>
                <a:lnTo>
                  <a:pt x="0" y="879230"/>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tIns="0" rIns="0" bIns="0" anchor="ctr">
            <a:normAutofit/>
          </a:bodyPr>
          <a:lstStyle/>
          <a:p>
            <a:pPr algn="ctr" rtl="1" eaLnBrk="1" fontAlgn="auto" hangingPunct="1">
              <a:spcBef>
                <a:spcPts val="0"/>
              </a:spcBef>
              <a:spcAft>
                <a:spcPts val="0"/>
              </a:spcAft>
            </a:pPr>
            <a:r>
              <a:rPr lang="ar-EG" sz="2000" b="1" dirty="0">
                <a:solidFill>
                  <a:srgbClr val="FFC000"/>
                </a:solidFill>
                <a:latin typeface="Times New Roman (Headings)"/>
                <a:cs typeface="Times New Roman" pitchFamily="18" charset="0"/>
              </a:rPr>
              <a:t>الأربعاء الـ4</a:t>
            </a:r>
          </a:p>
        </p:txBody>
      </p:sp>
      <p:sp>
        <p:nvSpPr>
          <p:cNvPr id="572" name="Freeform: Shape 571">
            <a:hlinkClick r:id="rId19" action="ppaction://hlinksldjump"/>
            <a:extLst>
              <a:ext uri="{FF2B5EF4-FFF2-40B4-BE49-F238E27FC236}">
                <a16:creationId xmlns:a16="http://schemas.microsoft.com/office/drawing/2014/main" id="{E913A053-C83F-4A0E-AF22-E23E08E7F2D1}"/>
              </a:ext>
            </a:extLst>
          </p:cNvPr>
          <p:cNvSpPr/>
          <p:nvPr/>
        </p:nvSpPr>
        <p:spPr bwMode="auto">
          <a:xfrm>
            <a:off x="6549960" y="3358513"/>
            <a:ext cx="1229671" cy="765175"/>
          </a:xfrm>
          <a:custGeom>
            <a:avLst/>
            <a:gdLst>
              <a:gd name="connsiteX0" fmla="*/ 0 w 1686871"/>
              <a:gd name="connsiteY0" fmla="*/ 0 h 879230"/>
              <a:gd name="connsiteX1" fmla="*/ 1686871 w 1686871"/>
              <a:gd name="connsiteY1" fmla="*/ 0 h 879230"/>
              <a:gd name="connsiteX2" fmla="*/ 1686871 w 1686871"/>
              <a:gd name="connsiteY2" fmla="*/ 879230 h 879230"/>
              <a:gd name="connsiteX3" fmla="*/ 0 w 1686871"/>
              <a:gd name="connsiteY3" fmla="*/ 879230 h 879230"/>
            </a:gdLst>
            <a:ahLst/>
            <a:cxnLst>
              <a:cxn ang="0">
                <a:pos x="connsiteX0" y="connsiteY0"/>
              </a:cxn>
              <a:cxn ang="0">
                <a:pos x="connsiteX1" y="connsiteY1"/>
              </a:cxn>
              <a:cxn ang="0">
                <a:pos x="connsiteX2" y="connsiteY2"/>
              </a:cxn>
              <a:cxn ang="0">
                <a:pos x="connsiteX3" y="connsiteY3"/>
              </a:cxn>
            </a:cxnLst>
            <a:rect l="l" t="t" r="r" b="b"/>
            <a:pathLst>
              <a:path w="1686871" h="879230">
                <a:moveTo>
                  <a:pt x="0" y="0"/>
                </a:moveTo>
                <a:lnTo>
                  <a:pt x="1686871" y="0"/>
                </a:lnTo>
                <a:lnTo>
                  <a:pt x="1686871" y="879230"/>
                </a:lnTo>
                <a:lnTo>
                  <a:pt x="0" y="879230"/>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tIns="0" rIns="0" bIns="0" anchor="ctr">
            <a:normAutofit/>
          </a:bodyPr>
          <a:lstStyle/>
          <a:p>
            <a:pPr algn="ctr" rtl="1" eaLnBrk="1" fontAlgn="auto" hangingPunct="1">
              <a:spcBef>
                <a:spcPts val="0"/>
              </a:spcBef>
              <a:spcAft>
                <a:spcPts val="0"/>
              </a:spcAft>
            </a:pPr>
            <a:r>
              <a:rPr lang="ar-EG" sz="2000" b="1" dirty="0">
                <a:solidFill>
                  <a:srgbClr val="FFC000"/>
                </a:solidFill>
                <a:latin typeface="Times New Roman (Headings)"/>
                <a:cs typeface="Times New Roman" pitchFamily="18" charset="0"/>
              </a:rPr>
              <a:t>الثلاثاء الـ4</a:t>
            </a:r>
          </a:p>
        </p:txBody>
      </p:sp>
      <p:sp>
        <p:nvSpPr>
          <p:cNvPr id="575" name="Freeform: Shape 574">
            <a:hlinkClick r:id="rId20" action="ppaction://hlinksldjump"/>
            <a:extLst>
              <a:ext uri="{FF2B5EF4-FFF2-40B4-BE49-F238E27FC236}">
                <a16:creationId xmlns:a16="http://schemas.microsoft.com/office/drawing/2014/main" id="{6D17C2AC-96B0-443A-BC24-FC9D0F354A8C}"/>
              </a:ext>
            </a:extLst>
          </p:cNvPr>
          <p:cNvSpPr/>
          <p:nvPr/>
        </p:nvSpPr>
        <p:spPr bwMode="auto">
          <a:xfrm>
            <a:off x="7838130" y="3362286"/>
            <a:ext cx="1229670" cy="765175"/>
          </a:xfrm>
          <a:custGeom>
            <a:avLst/>
            <a:gdLst>
              <a:gd name="connsiteX0" fmla="*/ 0 w 1686870"/>
              <a:gd name="connsiteY0" fmla="*/ 0 h 879230"/>
              <a:gd name="connsiteX1" fmla="*/ 1686870 w 1686870"/>
              <a:gd name="connsiteY1" fmla="*/ 0 h 879230"/>
              <a:gd name="connsiteX2" fmla="*/ 1686870 w 1686870"/>
              <a:gd name="connsiteY2" fmla="*/ 879230 h 879230"/>
              <a:gd name="connsiteX3" fmla="*/ 0 w 1686870"/>
              <a:gd name="connsiteY3" fmla="*/ 879230 h 879230"/>
            </a:gdLst>
            <a:ahLst/>
            <a:cxnLst>
              <a:cxn ang="0">
                <a:pos x="connsiteX0" y="connsiteY0"/>
              </a:cxn>
              <a:cxn ang="0">
                <a:pos x="connsiteX1" y="connsiteY1"/>
              </a:cxn>
              <a:cxn ang="0">
                <a:pos x="connsiteX2" y="connsiteY2"/>
              </a:cxn>
              <a:cxn ang="0">
                <a:pos x="connsiteX3" y="connsiteY3"/>
              </a:cxn>
            </a:cxnLst>
            <a:rect l="l" t="t" r="r" b="b"/>
            <a:pathLst>
              <a:path w="1686870" h="879230">
                <a:moveTo>
                  <a:pt x="0" y="0"/>
                </a:moveTo>
                <a:lnTo>
                  <a:pt x="1686870" y="0"/>
                </a:lnTo>
                <a:lnTo>
                  <a:pt x="1686870" y="879230"/>
                </a:lnTo>
                <a:lnTo>
                  <a:pt x="0" y="879230"/>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tIns="0" rIns="0" bIns="0" anchor="ctr">
            <a:normAutofit/>
          </a:bodyPr>
          <a:lstStyle/>
          <a:p>
            <a:pPr algn="ctr" rtl="1" eaLnBrk="1" fontAlgn="auto" hangingPunct="1">
              <a:spcBef>
                <a:spcPts val="0"/>
              </a:spcBef>
              <a:spcAft>
                <a:spcPts val="0"/>
              </a:spcAft>
            </a:pPr>
            <a:r>
              <a:rPr lang="ar-EG" sz="2000" b="1" dirty="0">
                <a:solidFill>
                  <a:srgbClr val="FFC000"/>
                </a:solidFill>
                <a:latin typeface="Times New Roman (Headings)"/>
                <a:cs typeface="Times New Roman" pitchFamily="18" charset="0"/>
              </a:rPr>
              <a:t>الاثنين الـ4</a:t>
            </a:r>
          </a:p>
        </p:txBody>
      </p:sp>
      <p:sp>
        <p:nvSpPr>
          <p:cNvPr id="578" name="Freeform: Shape 577">
            <a:hlinkClick r:id="rId21" action="ppaction://hlinksldjump"/>
            <a:extLst>
              <a:ext uri="{FF2B5EF4-FFF2-40B4-BE49-F238E27FC236}">
                <a16:creationId xmlns:a16="http://schemas.microsoft.com/office/drawing/2014/main" id="{05A29274-CF63-45AB-AB38-13E9405114CB}"/>
              </a:ext>
            </a:extLst>
          </p:cNvPr>
          <p:cNvSpPr/>
          <p:nvPr/>
        </p:nvSpPr>
        <p:spPr bwMode="auto">
          <a:xfrm>
            <a:off x="2656530" y="4225976"/>
            <a:ext cx="1229670" cy="765176"/>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tIns="0" rIns="0" bIns="0" anchor="ctr">
            <a:normAutofit/>
          </a:bodyPr>
          <a:lstStyle/>
          <a:p>
            <a:pPr algn="ctr" rtl="1" eaLnBrk="1" fontAlgn="auto" hangingPunct="1">
              <a:spcBef>
                <a:spcPts val="0"/>
              </a:spcBef>
              <a:spcAft>
                <a:spcPts val="0"/>
              </a:spcAft>
            </a:pPr>
            <a:r>
              <a:rPr lang="ar-EG" sz="2000" b="1" dirty="0">
                <a:solidFill>
                  <a:srgbClr val="FFC000"/>
                </a:solidFill>
                <a:latin typeface="Times New Roman (Headings)"/>
                <a:cs typeface="Times New Roman" pitchFamily="18" charset="0"/>
              </a:rPr>
              <a:t>الجمعة الـ5</a:t>
            </a:r>
          </a:p>
        </p:txBody>
      </p:sp>
      <p:sp>
        <p:nvSpPr>
          <p:cNvPr id="581" name="Freeform: Shape 580">
            <a:hlinkClick r:id="rId22" action="ppaction://hlinksldjump"/>
            <a:extLst>
              <a:ext uri="{FF2B5EF4-FFF2-40B4-BE49-F238E27FC236}">
                <a16:creationId xmlns:a16="http://schemas.microsoft.com/office/drawing/2014/main" id="{77403D29-7B0C-474D-A281-F12CC085FE4C}"/>
              </a:ext>
            </a:extLst>
          </p:cNvPr>
          <p:cNvSpPr/>
          <p:nvPr/>
        </p:nvSpPr>
        <p:spPr bwMode="auto">
          <a:xfrm>
            <a:off x="3951930" y="4225976"/>
            <a:ext cx="1229670" cy="765176"/>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tIns="0" rIns="0" bIns="0" anchor="ctr">
            <a:normAutofit/>
          </a:bodyPr>
          <a:lstStyle/>
          <a:p>
            <a:pPr algn="ctr" rtl="1" eaLnBrk="1" fontAlgn="auto" hangingPunct="1">
              <a:spcBef>
                <a:spcPts val="0"/>
              </a:spcBef>
              <a:spcAft>
                <a:spcPts val="0"/>
              </a:spcAft>
            </a:pPr>
            <a:r>
              <a:rPr lang="ar-EG" sz="2000" b="1" dirty="0">
                <a:solidFill>
                  <a:srgbClr val="FFC000"/>
                </a:solidFill>
                <a:latin typeface="Times New Roman (Headings)"/>
                <a:cs typeface="Times New Roman" pitchFamily="18" charset="0"/>
              </a:rPr>
              <a:t>الخميس الـ5</a:t>
            </a:r>
          </a:p>
        </p:txBody>
      </p:sp>
      <p:sp>
        <p:nvSpPr>
          <p:cNvPr id="584" name="Freeform: Shape 583">
            <a:hlinkClick r:id="rId23" action="ppaction://hlinksldjump"/>
            <a:extLst>
              <a:ext uri="{FF2B5EF4-FFF2-40B4-BE49-F238E27FC236}">
                <a16:creationId xmlns:a16="http://schemas.microsoft.com/office/drawing/2014/main" id="{79143FFA-892C-4A17-AD26-234F53F29714}"/>
              </a:ext>
            </a:extLst>
          </p:cNvPr>
          <p:cNvSpPr/>
          <p:nvPr/>
        </p:nvSpPr>
        <p:spPr bwMode="auto">
          <a:xfrm>
            <a:off x="5247330" y="4225976"/>
            <a:ext cx="1229670" cy="765176"/>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tIns="0" rIns="0" bIns="0" anchor="ctr">
            <a:normAutofit/>
          </a:bodyPr>
          <a:lstStyle/>
          <a:p>
            <a:pPr algn="ctr" rtl="1" eaLnBrk="1" fontAlgn="auto" hangingPunct="1">
              <a:spcBef>
                <a:spcPts val="0"/>
              </a:spcBef>
              <a:spcAft>
                <a:spcPts val="0"/>
              </a:spcAft>
            </a:pPr>
            <a:r>
              <a:rPr lang="ar-EG" sz="2000" b="1" dirty="0">
                <a:solidFill>
                  <a:srgbClr val="FFC000"/>
                </a:solidFill>
                <a:latin typeface="Times New Roman (Headings)"/>
                <a:cs typeface="Times New Roman" pitchFamily="18" charset="0"/>
              </a:rPr>
              <a:t>الأربعاء الـ5</a:t>
            </a:r>
          </a:p>
        </p:txBody>
      </p:sp>
      <p:sp>
        <p:nvSpPr>
          <p:cNvPr id="587" name="Freeform: Shape 586">
            <a:hlinkClick r:id="rId24" action="ppaction://hlinksldjump"/>
            <a:extLst>
              <a:ext uri="{FF2B5EF4-FFF2-40B4-BE49-F238E27FC236}">
                <a16:creationId xmlns:a16="http://schemas.microsoft.com/office/drawing/2014/main" id="{D566E293-4790-48F8-AB54-1A0C464EB053}"/>
              </a:ext>
            </a:extLst>
          </p:cNvPr>
          <p:cNvSpPr/>
          <p:nvPr/>
        </p:nvSpPr>
        <p:spPr bwMode="auto">
          <a:xfrm>
            <a:off x="6549960" y="4225976"/>
            <a:ext cx="1229671" cy="765176"/>
          </a:xfrm>
          <a:custGeom>
            <a:avLst/>
            <a:gdLst>
              <a:gd name="connsiteX0" fmla="*/ 0 w 1686871"/>
              <a:gd name="connsiteY0" fmla="*/ 0 h 879231"/>
              <a:gd name="connsiteX1" fmla="*/ 1686871 w 1686871"/>
              <a:gd name="connsiteY1" fmla="*/ 0 h 879231"/>
              <a:gd name="connsiteX2" fmla="*/ 1686871 w 1686871"/>
              <a:gd name="connsiteY2" fmla="*/ 879231 h 879231"/>
              <a:gd name="connsiteX3" fmla="*/ 0 w 1686871"/>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1" h="879231">
                <a:moveTo>
                  <a:pt x="0" y="0"/>
                </a:moveTo>
                <a:lnTo>
                  <a:pt x="1686871" y="0"/>
                </a:lnTo>
                <a:lnTo>
                  <a:pt x="1686871" y="879231"/>
                </a:lnTo>
                <a:lnTo>
                  <a:pt x="0" y="879231"/>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tIns="0" rIns="0" bIns="0" anchor="ctr">
            <a:normAutofit/>
          </a:bodyPr>
          <a:lstStyle/>
          <a:p>
            <a:pPr algn="ctr" rtl="1" eaLnBrk="1" fontAlgn="auto" hangingPunct="1">
              <a:spcBef>
                <a:spcPts val="0"/>
              </a:spcBef>
              <a:spcAft>
                <a:spcPts val="0"/>
              </a:spcAft>
            </a:pPr>
            <a:r>
              <a:rPr lang="ar-EG" sz="2000" b="1" dirty="0">
                <a:solidFill>
                  <a:srgbClr val="FFC000"/>
                </a:solidFill>
                <a:latin typeface="Times New Roman (Headings)"/>
                <a:cs typeface="Times New Roman" pitchFamily="18" charset="0"/>
              </a:rPr>
              <a:t>الثلاثاء الـ5</a:t>
            </a:r>
          </a:p>
        </p:txBody>
      </p:sp>
      <p:sp>
        <p:nvSpPr>
          <p:cNvPr id="590" name="Freeform: Shape 589">
            <a:hlinkClick r:id="rId25" action="ppaction://hlinksldjump"/>
            <a:extLst>
              <a:ext uri="{FF2B5EF4-FFF2-40B4-BE49-F238E27FC236}">
                <a16:creationId xmlns:a16="http://schemas.microsoft.com/office/drawing/2014/main" id="{13CAD9B2-4AB2-4915-AFEB-1D0A5259B079}"/>
              </a:ext>
            </a:extLst>
          </p:cNvPr>
          <p:cNvSpPr/>
          <p:nvPr/>
        </p:nvSpPr>
        <p:spPr bwMode="auto">
          <a:xfrm>
            <a:off x="7838130" y="4229749"/>
            <a:ext cx="1229670" cy="765176"/>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tIns="0" rIns="0" bIns="0" anchor="ctr">
            <a:normAutofit/>
          </a:bodyPr>
          <a:lstStyle/>
          <a:p>
            <a:pPr algn="ctr" rtl="1" eaLnBrk="1" fontAlgn="auto" hangingPunct="1">
              <a:spcBef>
                <a:spcPts val="0"/>
              </a:spcBef>
              <a:spcAft>
                <a:spcPts val="0"/>
              </a:spcAft>
            </a:pPr>
            <a:r>
              <a:rPr lang="ar-EG" sz="2000" b="1" dirty="0">
                <a:solidFill>
                  <a:srgbClr val="FFC000"/>
                </a:solidFill>
                <a:latin typeface="Times New Roman (Headings)"/>
                <a:cs typeface="Times New Roman" pitchFamily="18" charset="0"/>
              </a:rPr>
              <a:t>الاثنين الـ5</a:t>
            </a:r>
          </a:p>
        </p:txBody>
      </p:sp>
      <p:sp>
        <p:nvSpPr>
          <p:cNvPr id="593" name="Freeform: Shape 592">
            <a:hlinkClick r:id="rId26" action="ppaction://hlinksldjump"/>
            <a:extLst>
              <a:ext uri="{FF2B5EF4-FFF2-40B4-BE49-F238E27FC236}">
                <a16:creationId xmlns:a16="http://schemas.microsoft.com/office/drawing/2014/main" id="{6FF0CD18-CEF9-4E57-9CCC-A711DE23592F}"/>
              </a:ext>
            </a:extLst>
          </p:cNvPr>
          <p:cNvSpPr/>
          <p:nvPr/>
        </p:nvSpPr>
        <p:spPr bwMode="auto">
          <a:xfrm>
            <a:off x="2656530" y="5093440"/>
            <a:ext cx="1229670" cy="765176"/>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tIns="0" rIns="0" bIns="0" anchor="ctr">
            <a:normAutofit/>
          </a:bodyPr>
          <a:lstStyle/>
          <a:p>
            <a:pPr algn="ctr" rtl="1" eaLnBrk="1" fontAlgn="auto" hangingPunct="1">
              <a:spcBef>
                <a:spcPts val="0"/>
              </a:spcBef>
              <a:spcAft>
                <a:spcPts val="0"/>
              </a:spcAft>
            </a:pPr>
            <a:r>
              <a:rPr lang="ar-EG" sz="2000" b="1" dirty="0">
                <a:solidFill>
                  <a:srgbClr val="FFC000"/>
                </a:solidFill>
                <a:latin typeface="Times New Roman (Headings)"/>
                <a:cs typeface="Times New Roman" pitchFamily="18" charset="0"/>
              </a:rPr>
              <a:t>الجمعة الـ6</a:t>
            </a:r>
          </a:p>
        </p:txBody>
      </p:sp>
      <p:sp>
        <p:nvSpPr>
          <p:cNvPr id="596" name="Freeform: Shape 595">
            <a:hlinkClick r:id="rId27" action="ppaction://hlinksldjump"/>
            <a:extLst>
              <a:ext uri="{FF2B5EF4-FFF2-40B4-BE49-F238E27FC236}">
                <a16:creationId xmlns:a16="http://schemas.microsoft.com/office/drawing/2014/main" id="{A8A102C7-3250-4CFA-94DA-71A01B77AAA2}"/>
              </a:ext>
            </a:extLst>
          </p:cNvPr>
          <p:cNvSpPr/>
          <p:nvPr/>
        </p:nvSpPr>
        <p:spPr bwMode="auto">
          <a:xfrm>
            <a:off x="3951930" y="5093440"/>
            <a:ext cx="1229670" cy="765176"/>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tIns="0" rIns="0" bIns="0" anchor="ctr">
            <a:normAutofit/>
          </a:bodyPr>
          <a:lstStyle/>
          <a:p>
            <a:pPr algn="ctr" rtl="1" eaLnBrk="1" fontAlgn="auto" hangingPunct="1">
              <a:spcBef>
                <a:spcPts val="0"/>
              </a:spcBef>
              <a:spcAft>
                <a:spcPts val="0"/>
              </a:spcAft>
            </a:pPr>
            <a:r>
              <a:rPr lang="ar-EG" sz="2000" b="1" dirty="0">
                <a:solidFill>
                  <a:srgbClr val="FFC000"/>
                </a:solidFill>
                <a:latin typeface="Times New Roman (Headings)"/>
                <a:cs typeface="Times New Roman" pitchFamily="18" charset="0"/>
              </a:rPr>
              <a:t>الخميس الـ6</a:t>
            </a:r>
          </a:p>
        </p:txBody>
      </p:sp>
      <p:sp>
        <p:nvSpPr>
          <p:cNvPr id="599" name="Freeform: Shape 598">
            <a:hlinkClick r:id="rId28" action="ppaction://hlinksldjump"/>
            <a:extLst>
              <a:ext uri="{FF2B5EF4-FFF2-40B4-BE49-F238E27FC236}">
                <a16:creationId xmlns:a16="http://schemas.microsoft.com/office/drawing/2014/main" id="{A9CCF15F-94F4-4241-AF72-98E44A0ADD8A}"/>
              </a:ext>
            </a:extLst>
          </p:cNvPr>
          <p:cNvSpPr/>
          <p:nvPr/>
        </p:nvSpPr>
        <p:spPr bwMode="auto">
          <a:xfrm>
            <a:off x="5247330" y="5093440"/>
            <a:ext cx="1229670" cy="765176"/>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tIns="0" rIns="0" bIns="0" anchor="ctr">
            <a:normAutofit/>
          </a:bodyPr>
          <a:lstStyle/>
          <a:p>
            <a:pPr algn="ctr" rtl="1" eaLnBrk="1" fontAlgn="auto" hangingPunct="1">
              <a:spcBef>
                <a:spcPts val="0"/>
              </a:spcBef>
              <a:spcAft>
                <a:spcPts val="0"/>
              </a:spcAft>
            </a:pPr>
            <a:r>
              <a:rPr lang="ar-EG" sz="2000" b="1" dirty="0">
                <a:solidFill>
                  <a:srgbClr val="FFC000"/>
                </a:solidFill>
                <a:latin typeface="Times New Roman (Headings)"/>
                <a:cs typeface="Times New Roman" pitchFamily="18" charset="0"/>
              </a:rPr>
              <a:t>الأربعاء الـ6</a:t>
            </a:r>
          </a:p>
        </p:txBody>
      </p:sp>
      <p:sp>
        <p:nvSpPr>
          <p:cNvPr id="602" name="Freeform: Shape 601">
            <a:hlinkClick r:id="rId29" action="ppaction://hlinksldjump"/>
            <a:extLst>
              <a:ext uri="{FF2B5EF4-FFF2-40B4-BE49-F238E27FC236}">
                <a16:creationId xmlns:a16="http://schemas.microsoft.com/office/drawing/2014/main" id="{5829A4E6-73F2-4575-A51C-3F0CAF598FD6}"/>
              </a:ext>
            </a:extLst>
          </p:cNvPr>
          <p:cNvSpPr/>
          <p:nvPr/>
        </p:nvSpPr>
        <p:spPr bwMode="auto">
          <a:xfrm>
            <a:off x="6549960" y="5093440"/>
            <a:ext cx="1229671" cy="765176"/>
          </a:xfrm>
          <a:custGeom>
            <a:avLst/>
            <a:gdLst>
              <a:gd name="connsiteX0" fmla="*/ 0 w 1686871"/>
              <a:gd name="connsiteY0" fmla="*/ 0 h 879231"/>
              <a:gd name="connsiteX1" fmla="*/ 1686871 w 1686871"/>
              <a:gd name="connsiteY1" fmla="*/ 0 h 879231"/>
              <a:gd name="connsiteX2" fmla="*/ 1686871 w 1686871"/>
              <a:gd name="connsiteY2" fmla="*/ 879231 h 879231"/>
              <a:gd name="connsiteX3" fmla="*/ 0 w 1686871"/>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1" h="879231">
                <a:moveTo>
                  <a:pt x="0" y="0"/>
                </a:moveTo>
                <a:lnTo>
                  <a:pt x="1686871" y="0"/>
                </a:lnTo>
                <a:lnTo>
                  <a:pt x="1686871" y="879231"/>
                </a:lnTo>
                <a:lnTo>
                  <a:pt x="0" y="879231"/>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tIns="0" rIns="0" bIns="0" anchor="ctr">
            <a:normAutofit/>
          </a:bodyPr>
          <a:lstStyle/>
          <a:p>
            <a:pPr algn="ctr" rtl="1" eaLnBrk="1" fontAlgn="auto" hangingPunct="1">
              <a:spcBef>
                <a:spcPts val="0"/>
              </a:spcBef>
              <a:spcAft>
                <a:spcPts val="0"/>
              </a:spcAft>
            </a:pPr>
            <a:r>
              <a:rPr lang="ar-EG" sz="2000" b="1" dirty="0">
                <a:solidFill>
                  <a:srgbClr val="FFC000"/>
                </a:solidFill>
                <a:latin typeface="Times New Roman (Headings)"/>
                <a:cs typeface="Times New Roman" pitchFamily="18" charset="0"/>
              </a:rPr>
              <a:t>الثلاثاء الـ6</a:t>
            </a:r>
          </a:p>
        </p:txBody>
      </p:sp>
      <p:sp>
        <p:nvSpPr>
          <p:cNvPr id="605" name="Freeform: Shape 604">
            <a:hlinkClick r:id="rId30" action="ppaction://hlinksldjump"/>
            <a:extLst>
              <a:ext uri="{FF2B5EF4-FFF2-40B4-BE49-F238E27FC236}">
                <a16:creationId xmlns:a16="http://schemas.microsoft.com/office/drawing/2014/main" id="{68FAF134-A298-4F44-8EF8-54614E03BA45}"/>
              </a:ext>
            </a:extLst>
          </p:cNvPr>
          <p:cNvSpPr/>
          <p:nvPr/>
        </p:nvSpPr>
        <p:spPr bwMode="auto">
          <a:xfrm>
            <a:off x="7838130" y="5097213"/>
            <a:ext cx="1229670" cy="765176"/>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tIns="0" rIns="0" bIns="0" anchor="ctr">
            <a:normAutofit/>
          </a:bodyPr>
          <a:lstStyle/>
          <a:p>
            <a:pPr algn="ctr" rtl="1" eaLnBrk="1" fontAlgn="auto" hangingPunct="1">
              <a:spcBef>
                <a:spcPts val="0"/>
              </a:spcBef>
              <a:spcAft>
                <a:spcPts val="0"/>
              </a:spcAft>
            </a:pPr>
            <a:r>
              <a:rPr lang="ar-EG" sz="2000" b="1" dirty="0">
                <a:solidFill>
                  <a:srgbClr val="FFC000"/>
                </a:solidFill>
                <a:latin typeface="Times New Roman (Headings)"/>
                <a:cs typeface="Times New Roman" pitchFamily="18" charset="0"/>
              </a:rPr>
              <a:t>الاثنين الـ6</a:t>
            </a:r>
          </a:p>
        </p:txBody>
      </p:sp>
      <p:sp>
        <p:nvSpPr>
          <p:cNvPr id="608" name="Title 8">
            <a:extLst>
              <a:ext uri="{FF2B5EF4-FFF2-40B4-BE49-F238E27FC236}">
                <a16:creationId xmlns:a16="http://schemas.microsoft.com/office/drawing/2014/main" id="{2B7FFB7E-83FC-4E6D-B572-68D96ACCA449}"/>
              </a:ext>
            </a:extLst>
          </p:cNvPr>
          <p:cNvSpPr>
            <a:spLocks noGrp="1"/>
          </p:cNvSpPr>
          <p:nvPr>
            <p:ph type="title"/>
          </p:nvPr>
        </p:nvSpPr>
        <p:spPr bwMode="auto">
          <a:xfrm>
            <a:off x="0" y="0"/>
            <a:ext cx="91440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ar-EG" dirty="0">
                <a:latin typeface="Times New Roman (Headings)"/>
              </a:rPr>
              <a:t>عشية و نبوات و باكر الصوم الكبير:</a:t>
            </a:r>
            <a:endParaRPr lang="en-US" dirty="0">
              <a:latin typeface="Times New Roman (Headings)"/>
            </a:endParaRPr>
          </a:p>
        </p:txBody>
      </p:sp>
      <p:sp>
        <p:nvSpPr>
          <p:cNvPr id="34" name="Freeform: Shape 33">
            <a:hlinkClick r:id="rId31" action="ppaction://hlinksldjump"/>
            <a:extLst>
              <a:ext uri="{FF2B5EF4-FFF2-40B4-BE49-F238E27FC236}">
                <a16:creationId xmlns:a16="http://schemas.microsoft.com/office/drawing/2014/main" id="{6A085D52-3004-4226-84A7-27441B9D5C8A}"/>
              </a:ext>
            </a:extLst>
          </p:cNvPr>
          <p:cNvSpPr/>
          <p:nvPr/>
        </p:nvSpPr>
        <p:spPr bwMode="auto">
          <a:xfrm>
            <a:off x="3951930" y="5960904"/>
            <a:ext cx="1229670" cy="765176"/>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tIns="0" rIns="0" bIns="0" anchor="ctr">
            <a:normAutofit/>
          </a:bodyPr>
          <a:lstStyle/>
          <a:p>
            <a:pPr algn="ctr" rtl="1" eaLnBrk="1" fontAlgn="auto" hangingPunct="1">
              <a:spcBef>
                <a:spcPts val="0"/>
              </a:spcBef>
              <a:spcAft>
                <a:spcPts val="0"/>
              </a:spcAft>
            </a:pPr>
            <a:r>
              <a:rPr lang="ar-EG" sz="2000" b="1" dirty="0">
                <a:solidFill>
                  <a:srgbClr val="FFC000"/>
                </a:solidFill>
                <a:latin typeface="Times New Roman (Headings)"/>
                <a:cs typeface="Times New Roman" pitchFamily="18" charset="0"/>
              </a:rPr>
              <a:t>الخميس الـ7</a:t>
            </a:r>
          </a:p>
        </p:txBody>
      </p:sp>
      <p:sp>
        <p:nvSpPr>
          <p:cNvPr id="35" name="Freeform: Shape 34">
            <a:hlinkClick r:id="rId32" action="ppaction://hlinksldjump"/>
            <a:extLst>
              <a:ext uri="{FF2B5EF4-FFF2-40B4-BE49-F238E27FC236}">
                <a16:creationId xmlns:a16="http://schemas.microsoft.com/office/drawing/2014/main" id="{DE70CA25-FD71-4E58-B975-CFC2F5D23D09}"/>
              </a:ext>
            </a:extLst>
          </p:cNvPr>
          <p:cNvSpPr/>
          <p:nvPr/>
        </p:nvSpPr>
        <p:spPr bwMode="auto">
          <a:xfrm>
            <a:off x="5247330" y="5960904"/>
            <a:ext cx="1229670" cy="765176"/>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tIns="0" rIns="0" bIns="0" anchor="ctr">
            <a:normAutofit/>
          </a:bodyPr>
          <a:lstStyle/>
          <a:p>
            <a:pPr algn="ctr" rtl="1" eaLnBrk="1" fontAlgn="auto" hangingPunct="1">
              <a:spcBef>
                <a:spcPts val="0"/>
              </a:spcBef>
              <a:spcAft>
                <a:spcPts val="0"/>
              </a:spcAft>
            </a:pPr>
            <a:r>
              <a:rPr lang="ar-EG" sz="2000" b="1" dirty="0">
                <a:solidFill>
                  <a:srgbClr val="FFC000"/>
                </a:solidFill>
                <a:latin typeface="Times New Roman (Headings)"/>
                <a:cs typeface="Times New Roman" pitchFamily="18" charset="0"/>
              </a:rPr>
              <a:t>الأربعاء الـ7</a:t>
            </a:r>
          </a:p>
        </p:txBody>
      </p:sp>
      <p:sp>
        <p:nvSpPr>
          <p:cNvPr id="36" name="Freeform: Shape 35">
            <a:hlinkClick r:id="rId33" action="ppaction://hlinksldjump"/>
            <a:extLst>
              <a:ext uri="{FF2B5EF4-FFF2-40B4-BE49-F238E27FC236}">
                <a16:creationId xmlns:a16="http://schemas.microsoft.com/office/drawing/2014/main" id="{14BF0A41-E9A3-44E9-B1DA-7A63DE9B68BF}"/>
              </a:ext>
            </a:extLst>
          </p:cNvPr>
          <p:cNvSpPr/>
          <p:nvPr/>
        </p:nvSpPr>
        <p:spPr bwMode="auto">
          <a:xfrm>
            <a:off x="6549960" y="5960904"/>
            <a:ext cx="1229671" cy="765176"/>
          </a:xfrm>
          <a:custGeom>
            <a:avLst/>
            <a:gdLst>
              <a:gd name="connsiteX0" fmla="*/ 0 w 1686871"/>
              <a:gd name="connsiteY0" fmla="*/ 0 h 879231"/>
              <a:gd name="connsiteX1" fmla="*/ 1686871 w 1686871"/>
              <a:gd name="connsiteY1" fmla="*/ 0 h 879231"/>
              <a:gd name="connsiteX2" fmla="*/ 1686871 w 1686871"/>
              <a:gd name="connsiteY2" fmla="*/ 879231 h 879231"/>
              <a:gd name="connsiteX3" fmla="*/ 0 w 1686871"/>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1" h="879231">
                <a:moveTo>
                  <a:pt x="0" y="0"/>
                </a:moveTo>
                <a:lnTo>
                  <a:pt x="1686871" y="0"/>
                </a:lnTo>
                <a:lnTo>
                  <a:pt x="1686871" y="879231"/>
                </a:lnTo>
                <a:lnTo>
                  <a:pt x="0" y="879231"/>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tIns="0" rIns="0" bIns="0" anchor="ctr">
            <a:normAutofit/>
          </a:bodyPr>
          <a:lstStyle/>
          <a:p>
            <a:pPr algn="ctr" rtl="1" eaLnBrk="1" fontAlgn="auto" hangingPunct="1">
              <a:spcBef>
                <a:spcPts val="0"/>
              </a:spcBef>
              <a:spcAft>
                <a:spcPts val="0"/>
              </a:spcAft>
            </a:pPr>
            <a:r>
              <a:rPr lang="ar-EG" sz="2000" b="1" dirty="0">
                <a:solidFill>
                  <a:srgbClr val="FFC000"/>
                </a:solidFill>
                <a:latin typeface="Times New Roman (Headings)"/>
                <a:cs typeface="Times New Roman" pitchFamily="18" charset="0"/>
              </a:rPr>
              <a:t>الثلاثاء الـ7</a:t>
            </a:r>
          </a:p>
        </p:txBody>
      </p:sp>
      <p:sp>
        <p:nvSpPr>
          <p:cNvPr id="37" name="Freeform: Shape 36">
            <a:hlinkClick r:id="rId34" action="ppaction://hlinksldjump"/>
            <a:extLst>
              <a:ext uri="{FF2B5EF4-FFF2-40B4-BE49-F238E27FC236}">
                <a16:creationId xmlns:a16="http://schemas.microsoft.com/office/drawing/2014/main" id="{DF278A19-8EBF-4036-8741-CC3D5E558032}"/>
              </a:ext>
            </a:extLst>
          </p:cNvPr>
          <p:cNvSpPr/>
          <p:nvPr/>
        </p:nvSpPr>
        <p:spPr bwMode="auto">
          <a:xfrm>
            <a:off x="7838130" y="5964677"/>
            <a:ext cx="1229670" cy="765176"/>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tIns="0" rIns="0" bIns="0" anchor="ctr">
            <a:normAutofit/>
          </a:bodyPr>
          <a:lstStyle/>
          <a:p>
            <a:pPr algn="ctr" rtl="1" eaLnBrk="1" fontAlgn="auto" hangingPunct="1">
              <a:spcBef>
                <a:spcPts val="0"/>
              </a:spcBef>
              <a:spcAft>
                <a:spcPts val="0"/>
              </a:spcAft>
            </a:pPr>
            <a:r>
              <a:rPr lang="ar-EG" sz="2000" b="1" dirty="0">
                <a:solidFill>
                  <a:srgbClr val="FFC000"/>
                </a:solidFill>
                <a:latin typeface="Times New Roman (Headings)"/>
                <a:cs typeface="Times New Roman" pitchFamily="18" charset="0"/>
              </a:rPr>
              <a:t>الاثنين الـ7</a:t>
            </a:r>
          </a:p>
        </p:txBody>
      </p:sp>
      <p:sp>
        <p:nvSpPr>
          <p:cNvPr id="38" name="Freeform: Shape 37">
            <a:hlinkClick r:id="rId35" action="ppaction://hlinksldjump"/>
            <a:extLst>
              <a:ext uri="{FF2B5EF4-FFF2-40B4-BE49-F238E27FC236}">
                <a16:creationId xmlns:a16="http://schemas.microsoft.com/office/drawing/2014/main" id="{5B779DCB-CF34-4B72-AFAC-D01F27F400E1}"/>
              </a:ext>
            </a:extLst>
          </p:cNvPr>
          <p:cNvSpPr/>
          <p:nvPr/>
        </p:nvSpPr>
        <p:spPr bwMode="auto">
          <a:xfrm>
            <a:off x="7838130" y="771414"/>
            <a:ext cx="1229670" cy="765176"/>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tIns="0" rIns="0" bIns="0" anchor="ctr">
            <a:normAutofit/>
          </a:bodyPr>
          <a:lstStyle/>
          <a:p>
            <a:pPr algn="ctr" rtl="1" eaLnBrk="1" fontAlgn="auto" hangingPunct="1">
              <a:spcBef>
                <a:spcPts val="0"/>
              </a:spcBef>
              <a:spcAft>
                <a:spcPts val="0"/>
              </a:spcAft>
            </a:pPr>
            <a:r>
              <a:rPr lang="ar-EG" sz="2000" b="1" dirty="0">
                <a:solidFill>
                  <a:srgbClr val="FFC000"/>
                </a:solidFill>
                <a:latin typeface="Times New Roman (Headings)"/>
                <a:cs typeface="Times New Roman" pitchFamily="18" charset="0"/>
              </a:rPr>
              <a:t>الاثنين الـ1</a:t>
            </a:r>
          </a:p>
        </p:txBody>
      </p:sp>
      <p:sp>
        <p:nvSpPr>
          <p:cNvPr id="39" name="Freeform: Shape 38">
            <a:hlinkClick r:id="rId36" action="ppaction://hlinksldjump"/>
            <a:extLst>
              <a:ext uri="{FF2B5EF4-FFF2-40B4-BE49-F238E27FC236}">
                <a16:creationId xmlns:a16="http://schemas.microsoft.com/office/drawing/2014/main" id="{8BD3B552-575B-4BA1-B619-2ACD22F03396}"/>
              </a:ext>
            </a:extLst>
          </p:cNvPr>
          <p:cNvSpPr/>
          <p:nvPr/>
        </p:nvSpPr>
        <p:spPr bwMode="auto">
          <a:xfrm>
            <a:off x="2656530" y="5960904"/>
            <a:ext cx="1229670" cy="765176"/>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tIns="0" rIns="0" bIns="0" anchor="ctr">
            <a:normAutofit/>
          </a:bodyPr>
          <a:lstStyle/>
          <a:p>
            <a:pPr algn="ctr" rtl="1" eaLnBrk="1" fontAlgn="auto" hangingPunct="1">
              <a:spcBef>
                <a:spcPts val="0"/>
              </a:spcBef>
              <a:spcAft>
                <a:spcPts val="0"/>
              </a:spcAft>
            </a:pPr>
            <a:r>
              <a:rPr lang="ar-EG" sz="2000" b="1" dirty="0">
                <a:solidFill>
                  <a:srgbClr val="FFC000"/>
                </a:solidFill>
                <a:latin typeface="Times New Roman (Headings)"/>
                <a:cs typeface="Times New Roman" pitchFamily="18" charset="0"/>
              </a:rPr>
              <a:t>الجمعة الـ7</a:t>
            </a:r>
          </a:p>
        </p:txBody>
      </p:sp>
      <p:sp>
        <p:nvSpPr>
          <p:cNvPr id="40" name="Action Button: Custom 2">
            <a:hlinkClick r:id="rId37" action="ppaction://hlinksldjump" highlightClick="1"/>
            <a:extLst>
              <a:ext uri="{FF2B5EF4-FFF2-40B4-BE49-F238E27FC236}">
                <a16:creationId xmlns:a16="http://schemas.microsoft.com/office/drawing/2014/main" id="{56815F4A-5E9C-4333-A495-884F056A5857}"/>
              </a:ext>
            </a:extLst>
          </p:cNvPr>
          <p:cNvSpPr/>
          <p:nvPr/>
        </p:nvSpPr>
        <p:spPr>
          <a:xfrm>
            <a:off x="1361130" y="765175"/>
            <a:ext cx="1229670" cy="765175"/>
          </a:xfrm>
          <a:prstGeom prst="actionButtonBlank">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tIns="0" rIns="0" bIns="0" anchor="ctr">
            <a:normAutofit/>
          </a:bodyPr>
          <a:lstStyle/>
          <a:p>
            <a:pPr algn="ctr" rtl="1" eaLnBrk="1" fontAlgn="auto" hangingPunct="1">
              <a:spcBef>
                <a:spcPts val="0"/>
              </a:spcBef>
              <a:spcAft>
                <a:spcPts val="0"/>
              </a:spcAft>
              <a:defRPr/>
            </a:pPr>
            <a:r>
              <a:rPr lang="ar-EG" sz="2000" b="1" dirty="0">
                <a:solidFill>
                  <a:srgbClr val="FFC000"/>
                </a:solidFill>
                <a:latin typeface="Times New Roman" panose="02020603050405020304" pitchFamily="18" charset="0"/>
                <a:cs typeface="Times New Roman" pitchFamily="18" charset="0"/>
              </a:rPr>
              <a:t>السبت الأول </a:t>
            </a:r>
            <a:endParaRPr lang="en-US" sz="2000" dirty="0">
              <a:solidFill>
                <a:schemeClr val="bg1"/>
              </a:solidFill>
              <a:latin typeface="Times New Roman" panose="02020603050405020304" pitchFamily="18" charset="0"/>
            </a:endParaRPr>
          </a:p>
        </p:txBody>
      </p:sp>
      <p:sp>
        <p:nvSpPr>
          <p:cNvPr id="41" name="Action Button: Custom 3">
            <a:hlinkClick r:id="rId38" action="ppaction://hlinksldjump" highlightClick="1"/>
            <a:extLst>
              <a:ext uri="{FF2B5EF4-FFF2-40B4-BE49-F238E27FC236}">
                <a16:creationId xmlns:a16="http://schemas.microsoft.com/office/drawing/2014/main" id="{D027BDB0-188B-4089-B3ED-9AAE6C6A672D}"/>
              </a:ext>
            </a:extLst>
          </p:cNvPr>
          <p:cNvSpPr/>
          <p:nvPr/>
        </p:nvSpPr>
        <p:spPr>
          <a:xfrm>
            <a:off x="1361130" y="4213862"/>
            <a:ext cx="1229670" cy="765175"/>
          </a:xfrm>
          <a:prstGeom prst="actionButtonBlank">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tIns="0" rIns="0" bIns="0" anchor="ctr">
            <a:normAutofit/>
          </a:bodyPr>
          <a:lstStyle/>
          <a:p>
            <a:pPr algn="ctr" rtl="1" eaLnBrk="1" fontAlgn="auto" hangingPunct="1">
              <a:spcBef>
                <a:spcPts val="0"/>
              </a:spcBef>
              <a:spcAft>
                <a:spcPts val="0"/>
              </a:spcAft>
              <a:defRPr/>
            </a:pPr>
            <a:r>
              <a:rPr lang="ar-EG" sz="2000" b="1" dirty="0">
                <a:solidFill>
                  <a:srgbClr val="FFC000"/>
                </a:solidFill>
                <a:latin typeface="Times New Roman" panose="02020603050405020304" pitchFamily="18" charset="0"/>
                <a:cs typeface="Times New Roman" pitchFamily="18" charset="0"/>
              </a:rPr>
              <a:t>السبت الخامس </a:t>
            </a:r>
            <a:endParaRPr lang="en-US" sz="2000" dirty="0">
              <a:solidFill>
                <a:schemeClr val="bg1"/>
              </a:solidFill>
              <a:latin typeface="Times New Roman" panose="02020603050405020304" pitchFamily="18" charset="0"/>
              <a:cs typeface="Times New Roman" pitchFamily="18" charset="0"/>
            </a:endParaRPr>
          </a:p>
        </p:txBody>
      </p:sp>
      <p:sp>
        <p:nvSpPr>
          <p:cNvPr id="42" name="Action Button: Custom 4">
            <a:hlinkClick r:id="rId39" action="ppaction://hlinksldjump" highlightClick="1"/>
            <a:extLst>
              <a:ext uri="{FF2B5EF4-FFF2-40B4-BE49-F238E27FC236}">
                <a16:creationId xmlns:a16="http://schemas.microsoft.com/office/drawing/2014/main" id="{953A9CC3-E1E6-4315-B590-C79EFD4E98DD}"/>
              </a:ext>
            </a:extLst>
          </p:cNvPr>
          <p:cNvSpPr/>
          <p:nvPr/>
        </p:nvSpPr>
        <p:spPr>
          <a:xfrm>
            <a:off x="1361130" y="1624515"/>
            <a:ext cx="1229670" cy="765175"/>
          </a:xfrm>
          <a:prstGeom prst="actionButtonBlank">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tIns="0" rIns="0" bIns="0" anchor="ctr">
            <a:normAutofit/>
          </a:bodyPr>
          <a:lstStyle/>
          <a:p>
            <a:pPr algn="ctr" rtl="1" eaLnBrk="1" fontAlgn="auto" hangingPunct="1">
              <a:spcBef>
                <a:spcPts val="0"/>
              </a:spcBef>
              <a:spcAft>
                <a:spcPts val="0"/>
              </a:spcAft>
              <a:defRPr/>
            </a:pPr>
            <a:r>
              <a:rPr lang="ar-EG" sz="2000" b="1" dirty="0">
                <a:solidFill>
                  <a:srgbClr val="FFC000"/>
                </a:solidFill>
                <a:latin typeface="Times New Roman" panose="02020603050405020304" pitchFamily="18" charset="0"/>
                <a:cs typeface="Times New Roman" pitchFamily="18" charset="0"/>
              </a:rPr>
              <a:t>السبت الثانى </a:t>
            </a:r>
            <a:endParaRPr lang="en-US" sz="2000" dirty="0">
              <a:solidFill>
                <a:schemeClr val="bg1"/>
              </a:solidFill>
              <a:latin typeface="Times New Roman" panose="02020603050405020304" pitchFamily="18" charset="0"/>
            </a:endParaRPr>
          </a:p>
        </p:txBody>
      </p:sp>
      <p:sp>
        <p:nvSpPr>
          <p:cNvPr id="43" name="Action Button: Custom 5">
            <a:hlinkClick r:id="rId40" action="ppaction://hlinksldjump" highlightClick="1"/>
            <a:extLst>
              <a:ext uri="{FF2B5EF4-FFF2-40B4-BE49-F238E27FC236}">
                <a16:creationId xmlns:a16="http://schemas.microsoft.com/office/drawing/2014/main" id="{64EC2BFB-6FED-47F8-84B4-C210BF99DEA9}"/>
              </a:ext>
            </a:extLst>
          </p:cNvPr>
          <p:cNvSpPr/>
          <p:nvPr/>
        </p:nvSpPr>
        <p:spPr>
          <a:xfrm>
            <a:off x="1361130" y="5093440"/>
            <a:ext cx="1229670" cy="765175"/>
          </a:xfrm>
          <a:prstGeom prst="actionButtonBlank">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tIns="0" rIns="0" bIns="0" anchor="ctr">
            <a:normAutofit/>
          </a:bodyPr>
          <a:lstStyle/>
          <a:p>
            <a:pPr algn="ctr" rtl="1" eaLnBrk="1" fontAlgn="auto" hangingPunct="1">
              <a:spcBef>
                <a:spcPts val="0"/>
              </a:spcBef>
              <a:spcAft>
                <a:spcPts val="0"/>
              </a:spcAft>
              <a:defRPr/>
            </a:pPr>
            <a:r>
              <a:rPr lang="ar-EG" sz="2000" b="1" dirty="0">
                <a:solidFill>
                  <a:srgbClr val="FFC000"/>
                </a:solidFill>
                <a:latin typeface="Times New Roman" panose="02020603050405020304" pitchFamily="18" charset="0"/>
                <a:cs typeface="Times New Roman" pitchFamily="18" charset="0"/>
              </a:rPr>
              <a:t>السبت السادس </a:t>
            </a:r>
            <a:endParaRPr lang="ar-EG" sz="2000" dirty="0">
              <a:solidFill>
                <a:schemeClr val="bg1"/>
              </a:solidFill>
              <a:latin typeface="Times New Roman" panose="02020603050405020304" pitchFamily="18" charset="0"/>
              <a:cs typeface="Times New Roman" pitchFamily="18" charset="0"/>
            </a:endParaRPr>
          </a:p>
        </p:txBody>
      </p:sp>
      <p:sp>
        <p:nvSpPr>
          <p:cNvPr id="44" name="Action Button: Custom 6">
            <a:hlinkClick r:id="rId41" action="ppaction://hlinksldjump" highlightClick="1"/>
            <a:extLst>
              <a:ext uri="{FF2B5EF4-FFF2-40B4-BE49-F238E27FC236}">
                <a16:creationId xmlns:a16="http://schemas.microsoft.com/office/drawing/2014/main" id="{D6FB75EA-1C2E-4BAC-AD9B-8215BE9B26C7}"/>
              </a:ext>
            </a:extLst>
          </p:cNvPr>
          <p:cNvSpPr/>
          <p:nvPr/>
        </p:nvSpPr>
        <p:spPr>
          <a:xfrm>
            <a:off x="1361130" y="2483855"/>
            <a:ext cx="1229670" cy="765175"/>
          </a:xfrm>
          <a:prstGeom prst="actionButtonBlank">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tIns="0" rIns="0" bIns="0" anchor="ctr"/>
          <a:lstStyle/>
          <a:p>
            <a:pPr algn="ctr" rtl="1" eaLnBrk="1" fontAlgn="auto" hangingPunct="1">
              <a:spcBef>
                <a:spcPts val="0"/>
              </a:spcBef>
              <a:spcAft>
                <a:spcPts val="0"/>
              </a:spcAft>
              <a:defRPr/>
            </a:pPr>
            <a:r>
              <a:rPr lang="ar-EG" sz="2000" b="1" dirty="0">
                <a:solidFill>
                  <a:srgbClr val="FFC000"/>
                </a:solidFill>
                <a:latin typeface="Times New Roman" panose="02020603050405020304" pitchFamily="18" charset="0"/>
                <a:cs typeface="Times New Roman" pitchFamily="18" charset="0"/>
              </a:rPr>
              <a:t>السبت الثالث </a:t>
            </a:r>
            <a:endParaRPr lang="en-US" sz="2000" dirty="0">
              <a:solidFill>
                <a:schemeClr val="bg1"/>
              </a:solidFill>
              <a:latin typeface="Times New Roman" panose="02020603050405020304" pitchFamily="18" charset="0"/>
            </a:endParaRPr>
          </a:p>
        </p:txBody>
      </p:sp>
      <p:sp>
        <p:nvSpPr>
          <p:cNvPr id="45" name="Action Button: Custom 7">
            <a:hlinkClick r:id="rId42" action="ppaction://hlinksldjump" highlightClick="1"/>
            <a:extLst>
              <a:ext uri="{FF2B5EF4-FFF2-40B4-BE49-F238E27FC236}">
                <a16:creationId xmlns:a16="http://schemas.microsoft.com/office/drawing/2014/main" id="{1C8B2AE1-3AE1-4E45-8733-AAB038344E3F}"/>
              </a:ext>
            </a:extLst>
          </p:cNvPr>
          <p:cNvSpPr/>
          <p:nvPr/>
        </p:nvSpPr>
        <p:spPr>
          <a:xfrm>
            <a:off x="1361130" y="3343195"/>
            <a:ext cx="1229670" cy="765175"/>
          </a:xfrm>
          <a:prstGeom prst="actionButtonBlank">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0" rIns="0" bIns="0" anchor="ctr">
            <a:normAutofit/>
          </a:bodyPr>
          <a:lstStyle/>
          <a:p>
            <a:pPr algn="ctr" rtl="1" eaLnBrk="1" fontAlgn="auto" hangingPunct="1">
              <a:spcBef>
                <a:spcPts val="0"/>
              </a:spcBef>
              <a:spcAft>
                <a:spcPts val="0"/>
              </a:spcAft>
              <a:defRPr/>
            </a:pPr>
            <a:r>
              <a:rPr lang="ar-EG" sz="2000" b="1" dirty="0">
                <a:solidFill>
                  <a:srgbClr val="FFC000"/>
                </a:solidFill>
                <a:latin typeface="Times New Roman" panose="02020603050405020304" pitchFamily="18" charset="0"/>
                <a:cs typeface="Times New Roman" pitchFamily="18" charset="0"/>
              </a:rPr>
              <a:t>السبت الرابع </a:t>
            </a:r>
            <a:endParaRPr lang="en-US" sz="2000" dirty="0">
              <a:solidFill>
                <a:schemeClr val="bg1"/>
              </a:solidFill>
              <a:latin typeface="Times New Roman" panose="02020603050405020304" pitchFamily="18" charset="0"/>
            </a:endParaRPr>
          </a:p>
        </p:txBody>
      </p:sp>
      <p:sp>
        <p:nvSpPr>
          <p:cNvPr id="46" name="Action Button: Custom 5">
            <a:hlinkClick r:id="rId40" action="ppaction://hlinksldjump" highlightClick="1"/>
            <a:extLst>
              <a:ext uri="{FF2B5EF4-FFF2-40B4-BE49-F238E27FC236}">
                <a16:creationId xmlns:a16="http://schemas.microsoft.com/office/drawing/2014/main" id="{3B02EC6E-F312-4043-A8A4-47A225E21467}"/>
              </a:ext>
            </a:extLst>
          </p:cNvPr>
          <p:cNvSpPr/>
          <p:nvPr/>
        </p:nvSpPr>
        <p:spPr>
          <a:xfrm>
            <a:off x="1353900" y="5964107"/>
            <a:ext cx="1229670" cy="765175"/>
          </a:xfrm>
          <a:prstGeom prst="actionButtonBlank">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tIns="0" rIns="0" bIns="0" anchor="ctr">
            <a:normAutofit/>
          </a:bodyPr>
          <a:lstStyle/>
          <a:p>
            <a:pPr algn="ctr" rtl="1" eaLnBrk="1" fontAlgn="auto" hangingPunct="1">
              <a:spcBef>
                <a:spcPts val="0"/>
              </a:spcBef>
              <a:spcAft>
                <a:spcPts val="0"/>
              </a:spcAft>
              <a:defRPr/>
            </a:pPr>
            <a:r>
              <a:rPr lang="ar-EG" sz="2000" b="1" dirty="0">
                <a:solidFill>
                  <a:srgbClr val="FFC000"/>
                </a:solidFill>
                <a:latin typeface="Times New Roman" panose="02020603050405020304" pitchFamily="18" charset="0"/>
                <a:cs typeface="Times New Roman" pitchFamily="18" charset="0"/>
              </a:rPr>
              <a:t>السبت السابع </a:t>
            </a:r>
            <a:endParaRPr lang="ar-EG" sz="2000" dirty="0">
              <a:solidFill>
                <a:schemeClr val="bg1"/>
              </a:solidFill>
              <a:latin typeface="Times New Roman" panose="02020603050405020304" pitchFamily="18" charset="0"/>
              <a:cs typeface="Times New Roman" pitchFamily="18" charset="0"/>
            </a:endParaRPr>
          </a:p>
        </p:txBody>
      </p:sp>
      <p:sp>
        <p:nvSpPr>
          <p:cNvPr id="47" name="Action Button: Custom 2">
            <a:hlinkClick r:id="rId2" action="ppaction://hlinksldjump" highlightClick="1"/>
            <a:extLst>
              <a:ext uri="{FF2B5EF4-FFF2-40B4-BE49-F238E27FC236}">
                <a16:creationId xmlns:a16="http://schemas.microsoft.com/office/drawing/2014/main" id="{AD95E234-8016-4C3F-A10A-D4F86A43D14B}"/>
              </a:ext>
            </a:extLst>
          </p:cNvPr>
          <p:cNvSpPr/>
          <p:nvPr/>
        </p:nvSpPr>
        <p:spPr>
          <a:xfrm>
            <a:off x="76200" y="765175"/>
            <a:ext cx="1219200" cy="765175"/>
          </a:xfrm>
          <a:prstGeom prst="actionButtonBlank">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tIns="0" rIns="0" bIns="0" anchor="ctr">
            <a:normAutofit/>
          </a:bodyPr>
          <a:lstStyle/>
          <a:p>
            <a:pPr algn="ctr" rtl="1" eaLnBrk="1" fontAlgn="auto" hangingPunct="1">
              <a:spcBef>
                <a:spcPts val="0"/>
              </a:spcBef>
              <a:spcAft>
                <a:spcPts val="0"/>
              </a:spcAft>
              <a:defRPr/>
            </a:pPr>
            <a:r>
              <a:rPr lang="ar-EG" b="1" dirty="0">
                <a:solidFill>
                  <a:srgbClr val="FFC000"/>
                </a:solidFill>
                <a:latin typeface="Times New Roman" panose="02020603050405020304" pitchFamily="18" charset="0"/>
                <a:cs typeface="Times New Roman" pitchFamily="18" charset="0"/>
              </a:rPr>
              <a:t>الأحد الأول </a:t>
            </a:r>
            <a:r>
              <a:rPr lang="ar-EG" dirty="0">
                <a:solidFill>
                  <a:schemeClr val="bg1"/>
                </a:solidFill>
                <a:latin typeface="Times New Roman" panose="02020603050405020304" pitchFamily="18" charset="0"/>
                <a:cs typeface="Times New Roman" pitchFamily="18" charset="0"/>
              </a:rPr>
              <a:t>(الكنوز)</a:t>
            </a:r>
            <a:endParaRPr lang="en-US" dirty="0">
              <a:solidFill>
                <a:schemeClr val="bg1"/>
              </a:solidFill>
              <a:latin typeface="Times New Roman" panose="02020603050405020304" pitchFamily="18" charset="0"/>
            </a:endParaRPr>
          </a:p>
        </p:txBody>
      </p:sp>
      <p:sp>
        <p:nvSpPr>
          <p:cNvPr id="48" name="Action Button: Custom 3">
            <a:hlinkClick r:id="rId43" action="ppaction://hlinksldjump" highlightClick="1"/>
            <a:extLst>
              <a:ext uri="{FF2B5EF4-FFF2-40B4-BE49-F238E27FC236}">
                <a16:creationId xmlns:a16="http://schemas.microsoft.com/office/drawing/2014/main" id="{5D256AF7-124B-471B-94AE-9775F8A159EE}"/>
              </a:ext>
            </a:extLst>
          </p:cNvPr>
          <p:cNvSpPr/>
          <p:nvPr/>
        </p:nvSpPr>
        <p:spPr>
          <a:xfrm>
            <a:off x="76200" y="4202511"/>
            <a:ext cx="1219200" cy="765175"/>
          </a:xfrm>
          <a:prstGeom prst="actionButtonBlank">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tIns="0" rIns="0" bIns="0" anchor="ctr">
            <a:noAutofit/>
          </a:bodyPr>
          <a:lstStyle/>
          <a:p>
            <a:pPr algn="ctr" rtl="1" eaLnBrk="1" fontAlgn="auto" hangingPunct="1">
              <a:spcBef>
                <a:spcPts val="0"/>
              </a:spcBef>
              <a:spcAft>
                <a:spcPts val="0"/>
              </a:spcAft>
              <a:defRPr/>
            </a:pPr>
            <a:r>
              <a:rPr lang="ar-EG" b="1" dirty="0">
                <a:solidFill>
                  <a:srgbClr val="FFC000"/>
                </a:solidFill>
                <a:latin typeface="Times New Roman" panose="02020603050405020304" pitchFamily="18" charset="0"/>
                <a:cs typeface="Times New Roman" pitchFamily="18" charset="0"/>
              </a:rPr>
              <a:t>الأحد الخامس </a:t>
            </a:r>
            <a:r>
              <a:rPr lang="ar-EG" dirty="0">
                <a:solidFill>
                  <a:schemeClr val="bg1"/>
                </a:solidFill>
                <a:latin typeface="Times New Roman" panose="02020603050405020304" pitchFamily="18" charset="0"/>
                <a:cs typeface="Times New Roman" pitchFamily="18" charset="0"/>
              </a:rPr>
              <a:t>(المخلع)</a:t>
            </a:r>
            <a:endParaRPr lang="en-US" dirty="0">
              <a:solidFill>
                <a:schemeClr val="bg1"/>
              </a:solidFill>
              <a:latin typeface="Times New Roman" panose="02020603050405020304" pitchFamily="18" charset="0"/>
              <a:cs typeface="Times New Roman" pitchFamily="18" charset="0"/>
            </a:endParaRPr>
          </a:p>
        </p:txBody>
      </p:sp>
      <p:sp>
        <p:nvSpPr>
          <p:cNvPr id="49" name="Action Button: Custom 4">
            <a:hlinkClick r:id="rId44" action="ppaction://hlinksldjump" highlightClick="1"/>
            <a:extLst>
              <a:ext uri="{FF2B5EF4-FFF2-40B4-BE49-F238E27FC236}">
                <a16:creationId xmlns:a16="http://schemas.microsoft.com/office/drawing/2014/main" id="{2CE133D0-A76F-4B93-A7E6-54EB8801F99C}"/>
              </a:ext>
            </a:extLst>
          </p:cNvPr>
          <p:cNvSpPr/>
          <p:nvPr/>
        </p:nvSpPr>
        <p:spPr>
          <a:xfrm>
            <a:off x="76200" y="1624509"/>
            <a:ext cx="1219200" cy="765175"/>
          </a:xfrm>
          <a:prstGeom prst="actionButtonBlank">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tIns="0" rIns="0" bIns="0" anchor="ctr">
            <a:normAutofit/>
          </a:bodyPr>
          <a:lstStyle/>
          <a:p>
            <a:pPr algn="ctr" rtl="1" eaLnBrk="1" fontAlgn="auto" hangingPunct="1">
              <a:spcBef>
                <a:spcPts val="0"/>
              </a:spcBef>
              <a:spcAft>
                <a:spcPts val="0"/>
              </a:spcAft>
              <a:defRPr/>
            </a:pPr>
            <a:r>
              <a:rPr lang="ar-EG" b="1" dirty="0">
                <a:solidFill>
                  <a:srgbClr val="FFC000"/>
                </a:solidFill>
                <a:latin typeface="Times New Roman" panose="02020603050405020304" pitchFamily="18" charset="0"/>
                <a:cs typeface="Times New Roman" pitchFamily="18" charset="0"/>
              </a:rPr>
              <a:t>الأحد الثانى </a:t>
            </a:r>
            <a:r>
              <a:rPr lang="ar-EG" dirty="0">
                <a:solidFill>
                  <a:schemeClr val="bg1"/>
                </a:solidFill>
                <a:latin typeface="Times New Roman" panose="02020603050405020304" pitchFamily="18" charset="0"/>
                <a:cs typeface="Times New Roman" pitchFamily="18" charset="0"/>
              </a:rPr>
              <a:t>(التجربة)</a:t>
            </a:r>
            <a:endParaRPr lang="en-US" dirty="0">
              <a:solidFill>
                <a:schemeClr val="bg1"/>
              </a:solidFill>
              <a:latin typeface="Times New Roman" panose="02020603050405020304" pitchFamily="18" charset="0"/>
            </a:endParaRPr>
          </a:p>
        </p:txBody>
      </p:sp>
      <p:sp>
        <p:nvSpPr>
          <p:cNvPr id="50" name="Action Button: Custom 5">
            <a:hlinkClick r:id="rId45" action="ppaction://hlinksldjump" highlightClick="1"/>
            <a:extLst>
              <a:ext uri="{FF2B5EF4-FFF2-40B4-BE49-F238E27FC236}">
                <a16:creationId xmlns:a16="http://schemas.microsoft.com/office/drawing/2014/main" id="{00C9F403-785E-40B2-89ED-E75824F8084C}"/>
              </a:ext>
            </a:extLst>
          </p:cNvPr>
          <p:cNvSpPr/>
          <p:nvPr/>
        </p:nvSpPr>
        <p:spPr>
          <a:xfrm>
            <a:off x="76200" y="5061844"/>
            <a:ext cx="1219200" cy="765175"/>
          </a:xfrm>
          <a:prstGeom prst="actionButtonBlank">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tIns="0" rIns="0" bIns="0" anchor="ctr">
            <a:normAutofit/>
          </a:bodyPr>
          <a:lstStyle/>
          <a:p>
            <a:pPr algn="ctr" rtl="1" eaLnBrk="1" fontAlgn="auto" hangingPunct="1">
              <a:spcBef>
                <a:spcPts val="0"/>
              </a:spcBef>
              <a:spcAft>
                <a:spcPts val="0"/>
              </a:spcAft>
              <a:defRPr/>
            </a:pPr>
            <a:r>
              <a:rPr lang="ar-EG" b="1" dirty="0">
                <a:solidFill>
                  <a:srgbClr val="FFC000"/>
                </a:solidFill>
                <a:latin typeface="Times New Roman" panose="02020603050405020304" pitchFamily="18" charset="0"/>
                <a:cs typeface="Times New Roman" pitchFamily="18" charset="0"/>
              </a:rPr>
              <a:t>الأحد السادس </a:t>
            </a:r>
            <a:r>
              <a:rPr lang="ar-EG" dirty="0">
                <a:solidFill>
                  <a:schemeClr val="bg1"/>
                </a:solidFill>
                <a:latin typeface="Times New Roman" panose="02020603050405020304" pitchFamily="18" charset="0"/>
                <a:cs typeface="Times New Roman" pitchFamily="18" charset="0"/>
              </a:rPr>
              <a:t>(المولود أعمى)</a:t>
            </a:r>
          </a:p>
        </p:txBody>
      </p:sp>
      <p:sp>
        <p:nvSpPr>
          <p:cNvPr id="51" name="Action Button: Custom 6">
            <a:hlinkClick r:id="rId46" action="ppaction://hlinksldjump" highlightClick="1"/>
            <a:extLst>
              <a:ext uri="{FF2B5EF4-FFF2-40B4-BE49-F238E27FC236}">
                <a16:creationId xmlns:a16="http://schemas.microsoft.com/office/drawing/2014/main" id="{4F1CDE60-62CE-4978-85C8-8B49A10726D9}"/>
              </a:ext>
            </a:extLst>
          </p:cNvPr>
          <p:cNvSpPr/>
          <p:nvPr/>
        </p:nvSpPr>
        <p:spPr>
          <a:xfrm>
            <a:off x="76200" y="2483843"/>
            <a:ext cx="1219200" cy="765175"/>
          </a:xfrm>
          <a:prstGeom prst="actionButtonBlank">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tIns="0" rIns="0" bIns="0" anchor="ctr"/>
          <a:lstStyle/>
          <a:p>
            <a:pPr algn="ctr" rtl="1" eaLnBrk="1" fontAlgn="auto" hangingPunct="1">
              <a:spcBef>
                <a:spcPts val="0"/>
              </a:spcBef>
              <a:spcAft>
                <a:spcPts val="0"/>
              </a:spcAft>
              <a:defRPr/>
            </a:pPr>
            <a:r>
              <a:rPr lang="ar-EG" b="1" dirty="0">
                <a:solidFill>
                  <a:srgbClr val="FFC000"/>
                </a:solidFill>
                <a:latin typeface="Times New Roman" panose="02020603050405020304" pitchFamily="18" charset="0"/>
                <a:cs typeface="Times New Roman" pitchFamily="18" charset="0"/>
              </a:rPr>
              <a:t>الأحد الثالث </a:t>
            </a:r>
            <a:r>
              <a:rPr lang="ar-EG" dirty="0">
                <a:solidFill>
                  <a:schemeClr val="bg1"/>
                </a:solidFill>
                <a:latin typeface="Times New Roman" panose="02020603050405020304" pitchFamily="18" charset="0"/>
                <a:cs typeface="Times New Roman" pitchFamily="18" charset="0"/>
              </a:rPr>
              <a:t>(الابن الشاطر)</a:t>
            </a:r>
            <a:endParaRPr lang="en-US" dirty="0">
              <a:solidFill>
                <a:schemeClr val="bg1"/>
              </a:solidFill>
              <a:latin typeface="Times New Roman" panose="02020603050405020304" pitchFamily="18" charset="0"/>
            </a:endParaRPr>
          </a:p>
        </p:txBody>
      </p:sp>
      <p:sp>
        <p:nvSpPr>
          <p:cNvPr id="52" name="Action Button: Custom 7">
            <a:hlinkClick r:id="rId47" action="ppaction://hlinksldjump" highlightClick="1"/>
            <a:extLst>
              <a:ext uri="{FF2B5EF4-FFF2-40B4-BE49-F238E27FC236}">
                <a16:creationId xmlns:a16="http://schemas.microsoft.com/office/drawing/2014/main" id="{2F81B917-D14F-4A1F-8554-A1428B64BE2E}"/>
              </a:ext>
            </a:extLst>
          </p:cNvPr>
          <p:cNvSpPr/>
          <p:nvPr/>
        </p:nvSpPr>
        <p:spPr>
          <a:xfrm>
            <a:off x="76200" y="3343177"/>
            <a:ext cx="1219200" cy="765175"/>
          </a:xfrm>
          <a:prstGeom prst="actionButtonBlank">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0" rIns="0" bIns="0" anchor="ctr">
            <a:normAutofit/>
          </a:bodyPr>
          <a:lstStyle/>
          <a:p>
            <a:pPr algn="ctr" rtl="1" eaLnBrk="1" fontAlgn="auto" hangingPunct="1">
              <a:spcBef>
                <a:spcPts val="0"/>
              </a:spcBef>
              <a:spcAft>
                <a:spcPts val="0"/>
              </a:spcAft>
              <a:defRPr/>
            </a:pPr>
            <a:r>
              <a:rPr lang="ar-EG" b="1" dirty="0">
                <a:solidFill>
                  <a:srgbClr val="FFC000"/>
                </a:solidFill>
                <a:latin typeface="Times New Roman" panose="02020603050405020304" pitchFamily="18" charset="0"/>
                <a:cs typeface="Times New Roman" pitchFamily="18" charset="0"/>
              </a:rPr>
              <a:t>الأحد الرابع </a:t>
            </a:r>
            <a:r>
              <a:rPr lang="ar-EG" dirty="0">
                <a:solidFill>
                  <a:schemeClr val="bg1"/>
                </a:solidFill>
                <a:latin typeface="Times New Roman" panose="02020603050405020304" pitchFamily="18" charset="0"/>
                <a:cs typeface="Times New Roman" pitchFamily="18" charset="0"/>
              </a:rPr>
              <a:t>(السامرية)</a:t>
            </a:r>
            <a:endParaRPr lang="en-US" dirty="0">
              <a:solidFill>
                <a:schemeClr val="bg1"/>
              </a:solidFill>
              <a:latin typeface="Times New Roman" panose="02020603050405020304" pitchFamily="18" charset="0"/>
            </a:endParaRPr>
          </a:p>
        </p:txBody>
      </p:sp>
    </p:spTree>
    <p:extLst>
      <p:ext uri="{BB962C8B-B14F-4D97-AF65-F5344CB8AC3E}">
        <p14:creationId xmlns:p14="http://schemas.microsoft.com/office/powerpoint/2010/main" val="2888874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6D13251-00AC-4FA4-ACF6-A7B7E01E16EB}"/>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شريعة إلهنا يا شعب عمورة: " ما فائدتي من كثرة ذبائحكم، يقول الرب؟ قد شبعت من محرقات  الكباش وشحم المسمنات، وأصبح دم العجول </a:t>
            </a:r>
            <a:r>
              <a:rPr lang="ar-EG" sz="4400" b="1" dirty="0">
                <a:solidFill>
                  <a:srgbClr val="FFFFFF"/>
                </a:solidFill>
                <a:latin typeface="Times New Roman (Headings)"/>
                <a:cs typeface="Times New Roman" panose="02020603050405020304" pitchFamily="18" charset="0"/>
              </a:rPr>
              <a:t>والحملان والنيوس لا يرضيني حينما تأتون</a:t>
            </a:r>
            <a:br>
              <a:rPr lang="ar-EG" sz="4400" b="1" dirty="0">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mj-cs"/>
            </a:endParaRPr>
          </a:p>
        </p:txBody>
      </p:sp>
    </p:spTree>
    <p:extLst>
      <p:ext uri="{BB962C8B-B14F-4D97-AF65-F5344CB8AC3E}">
        <p14:creationId xmlns:p14="http://schemas.microsoft.com/office/powerpoint/2010/main" val="43014826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DA83013-47C8-ACD9-4C3B-D9E2119BCC8E}"/>
              </a:ext>
            </a:extLst>
          </p:cNvPr>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dirty="0">
                <a:solidFill>
                  <a:srgbClr val="FFFFFF"/>
                </a:solidFill>
                <a:latin typeface="Times New Roman (Headings)"/>
                <a:cs typeface="+mj-cs"/>
              </a:rPr>
              <a:t>يقطفونكم والذين يلتمسون منكم يتسلطون عليكم. يا شعبي، الذين يكرمونكم يضلونكم، ويقلقون طريق أرجلكم ولكن الآن يأتي الرب للحكم، ويأتي مع شعبه إلى </a:t>
            </a:r>
            <a:r>
              <a:rPr kumimoji="0" lang="ar-EG" sz="4400" b="1" i="0" u="none" strike="noStrike" kern="1200" cap="none" spc="0" normalizeH="0" baseline="0" noProof="0" dirty="0">
                <a:ln>
                  <a:noFill/>
                </a:ln>
                <a:solidFill>
                  <a:srgbClr val="FFFFFF"/>
                </a:solidFill>
                <a:effectLst/>
                <a:uLnTx/>
                <a:uFillTx/>
                <a:latin typeface="Times New Roman (Headings)"/>
                <a:ea typeface="+mn-ea"/>
                <a:cs typeface="Times New Roman" panose="02020603050405020304" pitchFamily="18" charset="0"/>
              </a:rPr>
              <a:t>المحاكمة مع المشائخ والرؤساء.</a:t>
            </a:r>
            <a:br>
              <a:rPr kumimoji="0" lang="ar-EG" sz="4400" b="1" i="0" u="none" strike="noStrike" kern="1200" cap="none" spc="0" normalizeH="0" baseline="0" noProof="0" dirty="0">
                <a:ln>
                  <a:noFill/>
                </a:ln>
                <a:solidFill>
                  <a:srgbClr val="FFFFFF"/>
                </a:solidFill>
                <a:effectLst/>
                <a:uLnTx/>
                <a:uFillTx/>
                <a:latin typeface="Times New Roman (Headings)"/>
                <a:ea typeface="+mn-ea"/>
                <a:cs typeface="+mj-cs"/>
              </a:rPr>
            </a:br>
            <a:endParaRPr lang="en-GB" sz="4400" dirty="0"/>
          </a:p>
        </p:txBody>
      </p:sp>
    </p:spTree>
  </p:cSld>
  <p:clrMapOvr>
    <a:masterClrMapping/>
  </p:clrMapOvr>
  <p:transition spd="slow"/>
</p:sld>
</file>

<file path=ppt/slides/slide10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يظهر ثانية. في حلم في رؤيا الليل، حين يقع  السبات على الأنام، وهم نائمون على مضاجعهم  حينئذ يفتح أذان الناس ويختم على إنذارهم،  ليتحول الإنسان عن عمله، ويمحو الكبرياء عن</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1217555195"/>
      </p:ext>
    </p:extLst>
  </p:cSld>
  <p:clrMapOvr>
    <a:masterClrMapping/>
  </p:clrMapOvr>
  <p:transition spd="slow"/>
</p:sld>
</file>

<file path=ppt/slides/slide10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2169809-1CEC-4ED2-82BD-52FA79539BFE}"/>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الرجل، فيقي نفسه من الفساد وحياته من الزوال  بحربة الموت يؤدب بالألم على مضجعه، ولعظامه  نزاع شديد. تعاف حياته الخبز، ونفسه لذيذ الطعام.  يذوب لحمه عن العيان، وتبرى عظامه حتى لا</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617021"/>
      </p:ext>
    </p:extLst>
  </p:cSld>
  <p:clrMapOvr>
    <a:masterClrMapping/>
  </p:clrMapOvr>
</p:sld>
</file>

<file path=ppt/slides/slide10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A3FA656-7CF6-4119-AAD2-32FCAD267957}"/>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ترى، وقد دنت نفسه إلى القبر، وحياته إلى  المماتين إن وجد ملاكا شفيعا له واحدا من بين</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982241600"/>
      </p:ext>
    </p:extLst>
  </p:cSld>
  <p:clrMapOvr>
    <a:masterClrMapping/>
  </p:clrMapOvr>
</p:sld>
</file>

<file path=ppt/slides/slide10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الألوف يعلن للبشر استقامتهم ويرحمه ويقول:  اللهم افتده من الهبوط إلى الفساد، فإني قد وجدت  له كفارة يصير جسده أغض منه وهو صبي، ويعود  إلى أيام شبابه. ويدعو إلى الله فيرضى عنه حينئذ</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2834110072"/>
      </p:ext>
    </p:extLst>
  </p:cSld>
  <p:clrMapOvr>
    <a:masterClrMapping/>
  </p:clrMapOvr>
  <p:transition spd="slow"/>
</p:sld>
</file>

<file path=ppt/slides/slide10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3877665-AE81-4739-8742-09EB80579D48}"/>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يعاين وجهه بالهتاف فيرد على الإنسان بره. فيرنم  بين الناس ويقول: قد خطئت، وزغت عن  الإستقامة، ولم يجزني. بل افتدى نفسي من الهبوط  إلى الفساد، وحياتي تبصر النور هذا كله يفعله الله</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4175400168"/>
      </p:ext>
    </p:extLst>
  </p:cSld>
  <p:clrMapOvr>
    <a:masterClrMapping/>
  </p:clrMapOvr>
</p:sld>
</file>

<file path=ppt/slides/slide10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6EF8689-BAF2-464E-B3EA-D47362C2499A}"/>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بالإنسان مرتين وثلاثا، ليعيد نفسه من الفساد،  وينيرها بنور الأحياء. فأصغ يا أيوب</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67617576"/>
      </p:ext>
    </p:extLst>
  </p:cSld>
  <p:clrMapOvr>
    <a:masterClrMapping/>
  </p:clrMapOvr>
</p:sld>
</file>

<file path=ppt/slides/slide10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Content Placeholder 3"/>
          <p:cNvSpPr txBox="1">
            <a:spLocks/>
          </p:cNvSpPr>
          <p:nvPr/>
        </p:nvSpPr>
        <p:spPr bwMode="auto">
          <a:xfrm>
            <a:off x="0" y="4381500"/>
            <a:ext cx="9144000" cy="2529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واستمع لي وانصت فأتكلم إن كان عندك بيان  فأجبني. تكلم. فإني أحب تبريرك. وإلا فاسمع أنت،  وانصت فأعلمك الحكمة.</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2286207071"/>
      </p:ext>
    </p:extLst>
  </p:cSld>
  <p:clrMapOvr>
    <a:masterClrMapping/>
  </p:clrMapOvr>
  <p:transition spd="slow"/>
</p:sld>
</file>

<file path=ppt/slides/slide10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1"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مزمور باكر  ( 34 : 15 )</a:t>
            </a:r>
          </a:p>
        </p:txBody>
      </p:sp>
      <p:sp>
        <p:nvSpPr>
          <p:cNvPr id="2053" name="Content Placeholder 3"/>
          <p:cNvSpPr txBox="1">
            <a:spLocks/>
          </p:cNvSpPr>
          <p:nvPr/>
        </p:nvSpPr>
        <p:spPr bwMode="auto">
          <a:xfrm>
            <a:off x="0" y="4800600"/>
            <a:ext cx="9144000" cy="1643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lnSpc>
                <a:spcPct val="90000"/>
              </a:lnSpc>
              <a:spcBef>
                <a:spcPct val="20000"/>
              </a:spcBef>
              <a:buFont typeface="Arial" panose="020B0604020202020204" pitchFamily="34" charset="0"/>
              <a:buNone/>
            </a:pPr>
            <a:r>
              <a:rPr lang="ar-EG" sz="5600" b="1" dirty="0">
                <a:solidFill>
                  <a:srgbClr val="FFFFFF"/>
                </a:solidFill>
                <a:latin typeface="Times New Roman (Headings)"/>
                <a:cs typeface="Times New Roman" panose="02020603050405020304" pitchFamily="18" charset="0"/>
              </a:rPr>
              <a:t>لبست مسحا، وواضعت بالصوم نفسي، وصلاتي، إلى حضني ترجع.</a:t>
            </a:r>
          </a:p>
        </p:txBody>
      </p:sp>
    </p:spTree>
    <p:extLst>
      <p:ext uri="{BB962C8B-B14F-4D97-AF65-F5344CB8AC3E}">
        <p14:creationId xmlns:p14="http://schemas.microsoft.com/office/powerpoint/2010/main" val="307403645"/>
      </p:ext>
    </p:extLst>
  </p:cSld>
  <p:clrMapOvr>
    <a:masterClrMapping/>
  </p:clrMapOvr>
  <p:transition spd="slow"/>
</p:sld>
</file>

<file path=ppt/slides/slide10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إنجيل باكر من معلمنا لوقا ( 4 : 22 ـ 30 )</a:t>
            </a:r>
          </a:p>
        </p:txBody>
      </p:sp>
      <p:sp>
        <p:nvSpPr>
          <p:cNvPr id="307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SA" sz="4400" b="1">
                <a:solidFill>
                  <a:srgbClr val="FFFFFF"/>
                </a:solidFill>
                <a:latin typeface="Times New Roman (Headings)"/>
                <a:cs typeface="Times New Roman" panose="02020603050405020304" pitchFamily="18" charset="0"/>
              </a:rPr>
              <a:t>وكانوا يشهدون له جميعا وكانوا يتعجبون من  أقوال النعمة التي كانت تخرج من فيه، وكانوا  يقولون: " أليس هذا هو ابن يوسف؟ ". فقال لهم:  " لعلكم تقولون لي هذا المثل: أيها الطبيب اشف</a:t>
            </a:r>
            <a:br>
              <a:rPr lang="ar-SA" sz="4400" b="1">
                <a:solidFill>
                  <a:srgbClr val="FFFFFF"/>
                </a:solidFill>
                <a:latin typeface="Times New Roman (Headings)"/>
                <a:cs typeface="Times New Roman" panose="02020603050405020304" pitchFamily="18" charset="0"/>
              </a:rPr>
            </a:br>
            <a:endParaRPr lang="ar-SA"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1033564185"/>
      </p:ext>
    </p:extLst>
  </p:cSld>
  <p:clrMapOvr>
    <a:masterClrMapping/>
  </p:clrMapOvr>
  <p:transition spd="slow"/>
</p:sld>
</file>

<file path=ppt/slides/slide10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E8E7265-AB9B-4AD9-9C16-16F649F64989}"/>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ذاتك وحدك. وكل ما سمعنا عنه أنه قد صار في  كفرناحوم، افعله في هذا الموضع أيضا في  مدينتك" ثم قال: " الحق أقول لكم: إنه ولا نبي  واحد بمقبول في مدينته. وحقا أقول لكم: إن أرامل</a:t>
            </a: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169936386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1"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مزمور باكر ( 29 : 1، 2 )</a:t>
            </a:r>
          </a:p>
        </p:txBody>
      </p:sp>
      <p:sp>
        <p:nvSpPr>
          <p:cNvPr id="2053" name="Content Placeholder 3"/>
          <p:cNvSpPr txBox="1">
            <a:spLocks/>
          </p:cNvSpPr>
          <p:nvPr/>
        </p:nvSpPr>
        <p:spPr bwMode="auto">
          <a:xfrm>
            <a:off x="0" y="4381500"/>
            <a:ext cx="91440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lnSpc>
                <a:spcPct val="90000"/>
              </a:lnSpc>
              <a:spcBef>
                <a:spcPct val="20000"/>
              </a:spcBef>
              <a:buFont typeface="Arial" panose="020B0604020202020204" pitchFamily="34" charset="0"/>
              <a:buNone/>
            </a:pPr>
            <a:r>
              <a:rPr lang="ar-EG" sz="5800" b="1">
                <a:solidFill>
                  <a:srgbClr val="FFFFFF"/>
                </a:solidFill>
                <a:latin typeface="Times New Roman (Headings)"/>
                <a:cs typeface="Times New Roman" panose="02020603050405020304" pitchFamily="18" charset="0"/>
              </a:rPr>
              <a:t>أعظمك يا رب لأنك إحتضنتني، ولم تشمت بي  أعدائي أيها الرب إلهي صرخت إليك، فشفيتني.</a:t>
            </a:r>
            <a:br>
              <a:rPr lang="ar-EG" sz="5800" b="1">
                <a:solidFill>
                  <a:srgbClr val="FFFFFF"/>
                </a:solidFill>
                <a:latin typeface="Times New Roman (Headings)"/>
                <a:cs typeface="Times New Roman" panose="02020603050405020304" pitchFamily="18" charset="0"/>
              </a:rPr>
            </a:br>
            <a:endParaRPr lang="ar-EG" sz="58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10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C528E50-7180-47D6-BAA2-03E5B1B1A774}"/>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كثيرات كن في إسرائيل في أيام إيليا حين أغلقت  السماء ثلاث سنين وستة أشهر، حتى صار جوع  عظيم على كل الأرض، ولم يرسل إيليا إلى واحدة  منهن، إلا إلى امرأة أرملة كانت في صرفة صيدا.</a:t>
            </a: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1395551283"/>
      </p:ext>
    </p:extLst>
  </p:cSld>
  <p:clrMapOvr>
    <a:masterClrMapping/>
  </p:clrMapOvr>
</p:sld>
</file>

<file path=ppt/slides/slide10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901A0E3-18EA-4FD0-83F0-97AEE43D045E}"/>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وكان يوجد برص كثيرون في إسرائيل في زمان  أليشع النبي، ولم يطهر واحد منهم إلا نعمان  السرياني ". فامتلأ الجميع غضبا لما سمعوا هذا،  وقاموا فأخرجوه خارج المدينة، وجاءوا به خارجا</a:t>
            </a: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860109814"/>
      </p:ext>
    </p:extLst>
  </p:cSld>
  <p:clrMapOvr>
    <a:masterClrMapping/>
  </p:clrMapOvr>
</p:sld>
</file>

<file path=ppt/slides/slide10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9E451F4-CF1E-497C-99A0-10DD047621E1}"/>
              </a:ext>
            </a:extLst>
          </p:cNvPr>
          <p:cNvSpPr txBox="1"/>
          <p:nvPr/>
        </p:nvSpPr>
        <p:spPr>
          <a:xfrm>
            <a:off x="0" y="4343400"/>
            <a:ext cx="9144000" cy="2585323"/>
          </a:xfrm>
          <a:prstGeom prst="rect">
            <a:avLst/>
          </a:prstGeom>
          <a:noFill/>
        </p:spPr>
        <p:txBody>
          <a:bodyPr vert="horz" rtlCol="0">
            <a:spAutoFit/>
          </a:bodyPr>
          <a:lstStyle/>
          <a:p>
            <a:pPr algn="justLow" rtl="1"/>
            <a:r>
              <a:rPr lang="ar-EG" sz="5200" b="1" dirty="0">
                <a:solidFill>
                  <a:srgbClr val="FFFFFF"/>
                </a:solidFill>
                <a:latin typeface="Times New Roman (Headings)"/>
                <a:cs typeface="+mj-cs"/>
              </a:rPr>
              <a:t>إلى أعلى الجبل الذي كانت مدينتهم مبنية عليه حتى يطرحوه إلى أسفل أما هو فعبر من وسطهم ومشى.</a:t>
            </a:r>
            <a:endParaRPr lang="en-GB" sz="5200" b="1" dirty="0">
              <a:solidFill>
                <a:srgbClr val="FFFFFF"/>
              </a:solidFill>
              <a:latin typeface="Times New Roman (Headings)"/>
              <a:cs typeface="+mj-cs"/>
            </a:endParaRPr>
          </a:p>
        </p:txBody>
      </p:sp>
    </p:spTree>
    <p:extLst>
      <p:ext uri="{BB962C8B-B14F-4D97-AF65-F5344CB8AC3E}">
        <p14:creationId xmlns:p14="http://schemas.microsoft.com/office/powerpoint/2010/main" val="980410609"/>
      </p:ext>
    </p:extLst>
  </p:cSld>
  <p:clrMapOvr>
    <a:masterClrMapping/>
  </p:clrMapOvr>
</p:sld>
</file>

<file path=ppt/slides/slide10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77418171"/>
      </p:ext>
    </p:extLst>
  </p:cSld>
  <p:clrMapOvr>
    <a:masterClrMapping/>
  </p:clrMapOvr>
  <p:transition advClick="0" advTm="0"/>
</p:sld>
</file>

<file path=ppt/slides/slide10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latin typeface="Times New Roman (Headings)"/>
              </a:rPr>
              <a:t>نبوات</a:t>
            </a:r>
            <a:br>
              <a:rPr lang="ar-EG" dirty="0">
                <a:latin typeface="Times New Roman (Headings)"/>
              </a:rPr>
            </a:br>
            <a:r>
              <a:rPr lang="ar-EG" dirty="0">
                <a:latin typeface="Times New Roman (Headings)"/>
              </a:rPr>
              <a:t>6 الاربعاء</a:t>
            </a:r>
            <a:endParaRPr lang="en-US" dirty="0">
              <a:latin typeface="Times New Roman (Headings)"/>
            </a:endParaRPr>
          </a:p>
        </p:txBody>
      </p:sp>
      <p:sp>
        <p:nvSpPr>
          <p:cNvPr id="2051"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من سفر الخروج لموسى النبي</a:t>
            </a:r>
          </a:p>
          <a:p>
            <a:pPr algn="ctr" rtl="1" eaLnBrk="1" hangingPunct="1"/>
            <a:r>
              <a:rPr lang="ar-EG" sz="4400" b="1" u="sng" dirty="0">
                <a:solidFill>
                  <a:srgbClr val="FFC000"/>
                </a:solidFill>
                <a:latin typeface="Times New Roman (Headings)"/>
                <a:cs typeface="Times New Roman" panose="02020603050405020304" pitchFamily="18" charset="0"/>
              </a:rPr>
              <a:t> ( 10: 1 ـ 11: 1 ـ 10 )</a:t>
            </a:r>
          </a:p>
        </p:txBody>
      </p:sp>
      <p:sp>
        <p:nvSpPr>
          <p:cNvPr id="2052"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وقال الرب لموسى: أدخل على فرعون، فإني قد  صلبت قلبه وقلوب عبيده، لكي أصنع آياتي هذه  بينهم ولكي تقص على مسمع ابنك وابن ابنك ما  فعلت بالمصريين، وآياتي التي أجريتها بينهم،</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919152069"/>
      </p:ext>
    </p:extLst>
  </p:cSld>
  <p:clrMapOvr>
    <a:masterClrMapping/>
  </p:clrMapOvr>
  <p:transition spd="slow"/>
</p:sld>
</file>

<file path=ppt/slides/slide10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9C33723-357D-498A-B539-70CDB2EABB15}"/>
              </a:ext>
            </a:extLst>
          </p:cNvPr>
          <p:cNvSpPr txBox="1"/>
          <p:nvPr/>
        </p:nvSpPr>
        <p:spPr>
          <a:xfrm>
            <a:off x="0" y="4381500"/>
            <a:ext cx="9144000" cy="4358116"/>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فتعلمون أني أنا الرب. فدخل موسى وهارون على  فرعون وقالا له: " كذا قال الرب إله العبرانيين:  إلى متى تأبى أن تخضع لي؟ أطلق شعبي ليعبدوني.  وإن أبيت أن تطلق شعبي، فها أنا آتي بالجراد غدا</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33058669"/>
      </p:ext>
    </p:extLst>
  </p:cSld>
  <p:clrMapOvr>
    <a:masterClrMapping/>
  </p:clrMapOvr>
</p:sld>
</file>

<file path=ppt/slides/slide10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على تخمك، فيفطي وجه الأرض، حتى لا يقدر أحد  أن يراها. ويأكل البقية التي سلمت من البرد، ويأكل  جميع الشجر النابت لكم في الصحراء. ويملأ بيوتك  وبيوت جميع عبيدك وبيوت جميع المصريين، ما لم</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2586432227"/>
      </p:ext>
    </p:extLst>
  </p:cSld>
  <p:clrMapOvr>
    <a:masterClrMapping/>
  </p:clrMapOvr>
  <p:transition spd="slow"/>
</p:sld>
</file>

<file path=ppt/slides/slide10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4C90751-6432-4E14-8289-6EB3E82498C9}"/>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ير مثله آباؤك ولا آباء آبائك منذ يوم وجدوا على  الأرض إلى هذا اليوم ". ثم تحول فخرج من عند  فرعون فقال لفرعون عبيده: " إلى متى يكون هذا  لنا شركا؟ أطلق القوم ليعبدوا الرب إلههم. ألم تعلم</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72230204"/>
      </p:ext>
    </p:extLst>
  </p:cSld>
  <p:clrMapOvr>
    <a:masterClrMapping/>
  </p:clrMapOvr>
</p:sld>
</file>

<file path=ppt/slides/slide10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7CBBC6C-1B11-4D53-B46D-B964D26BB8C0}"/>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بعد أن مصر قد خربت؟ ". فرد موسى وهارون إلى  فرعون، فقال لهما: " امضوا فاعبدوا الرب إلهكم. </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491383954"/>
      </p:ext>
    </p:extLst>
  </p:cSld>
  <p:clrMapOvr>
    <a:masterClrMapping/>
  </p:clrMapOvr>
</p:sld>
</file>

<file path=ppt/slides/slide10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ولكن من هم الذين يذهبون؟ ". قال موسى: "  نمضي بصبياننا وشيوخنا، وبنينا وبناتنا، وغنمنا  وبقرنا، لأن لنا عيدا للرب ". فقال لهما: " إن  الرب معكم، كما أنا مطلقكم ومطلق عيالكم أيضا</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3282392290"/>
      </p:ext>
    </p:extLst>
  </p:cSld>
  <p:clrMapOvr>
    <a:masterClrMapping/>
  </p:clrMapOvr>
  <p:transition spd="slow"/>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إنجيل باكر من معلمنا لوقا ( 5 : 12 ـ 16 )</a:t>
            </a:r>
          </a:p>
        </p:txBody>
      </p:sp>
      <p:sp>
        <p:nvSpPr>
          <p:cNvPr id="307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SA" sz="4400" b="1">
                <a:solidFill>
                  <a:srgbClr val="FFFFFF"/>
                </a:solidFill>
                <a:latin typeface="Times New Roman (Headings)"/>
                <a:cs typeface="Times New Roman" panose="02020603050405020304" pitchFamily="18" charset="0"/>
              </a:rPr>
              <a:t>ولما دخل في إحدى المدن، إذا برجل مملوا برصا  فلما رأى يسوع خر على وجهه وسأله قائلا: " يا  رب، إن شئت فأنت قادر أن تطهرني ". فمد يده  ولمسه قائلا: " قد شئت، فاطهر.". وللوقت ذهب</a:t>
            </a:r>
            <a:br>
              <a:rPr lang="ar-SA" sz="4400" b="1">
                <a:solidFill>
                  <a:srgbClr val="FFFFFF"/>
                </a:solidFill>
                <a:latin typeface="Times New Roman (Headings)"/>
                <a:cs typeface="Times New Roman" panose="02020603050405020304" pitchFamily="18" charset="0"/>
              </a:rPr>
            </a:br>
            <a:endParaRPr lang="ar-SA"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10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E5063FF-C7C9-4785-AA59-786FDDB60A6C}"/>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أنظروا، إن الشر أمام وجوهكم. ليس كذلك، وإنما  يمضي الرجال منكم فيعبدون الرب، فذلك هو الذي  تطلبونه ". وطردهما فرعون من بين يديه. فقال  الرب لموسى: " مد يدك على أرض مصر لجلب</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563321159"/>
      </p:ext>
    </p:extLst>
  </p:cSld>
  <p:clrMapOvr>
    <a:masterClrMapping/>
  </p:clrMapOvr>
</p:sld>
</file>

<file path=ppt/slides/slide10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2788DC8-6DE6-4C8A-90F0-D2A2E8013823}"/>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الجراد. فيصعد على أرض مصر ويأكل جميع عشب  الأرض، كل ما تركه البرد ". فمد موسى عصاه </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773510996"/>
      </p:ext>
    </p:extLst>
  </p:cSld>
  <p:clrMapOvr>
    <a:masterClrMapping/>
  </p:clrMapOvr>
</p:sld>
</file>

<file path=ppt/slides/slide10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على أرض مصر، وساق الرب ريحا شرقية على  الأرض طول ذلك اليوم وطول الليل، وعند الصبح،  حملت الريح الشرقية الجراد، فصعد الجراد على  جميع أرض مصر، واستقر على جميع تخمها كثيرا</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1587473028"/>
      </p:ext>
    </p:extLst>
  </p:cSld>
  <p:clrMapOvr>
    <a:masterClrMapping/>
  </p:clrMapOvr>
  <p:transition spd="slow"/>
</p:sld>
</file>

<file path=ppt/slides/slide10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ED1E30A-B48C-4140-BB40-00F9100FBDF9}"/>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جدا حتى لم يكن قبله جراد هكذا مثله، ولا يكون  بعده كذلك، فغطى جميع وجه الأرض حتى أظلمت  الأرض. وأكل جميع عشبها وجميع ثمر الشجر  الذي تركه البرد، حتى لم يبق شيء أخضر في</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97388166"/>
      </p:ext>
    </p:extLst>
  </p:cSld>
  <p:clrMapOvr>
    <a:masterClrMapping/>
  </p:clrMapOvr>
</p:sld>
</file>

<file path=ppt/slides/slide10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761D4E0-AF70-41C4-A3DC-34C30FD669EA}"/>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الشجر ولا في عشب الصحراء في جميع أرض</a:t>
            </a:r>
            <a:br>
              <a:rPr lang="ar-EG" sz="4400" b="1">
                <a:solidFill>
                  <a:srgbClr val="FFFFFF"/>
                </a:solidFill>
                <a:latin typeface="Times New Roman (Headings)"/>
              </a:rPr>
            </a:br>
            <a:r>
              <a:rPr lang="ar-EG" sz="4400" b="1">
                <a:solidFill>
                  <a:srgbClr val="FFFFFF"/>
                </a:solidFill>
                <a:latin typeface="Times New Roman (Headings)"/>
              </a:rPr>
              <a:t> مصر ". فبادر فرعون واستدعى موسى وهارون </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495413760"/>
      </p:ext>
    </p:extLst>
  </p:cSld>
  <p:clrMapOvr>
    <a:masterClrMapping/>
  </p:clrMapOvr>
</p:sld>
</file>

<file path=ppt/slides/slide10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وقال:" قد خطئت إلى الرب إلهكما وإليكما. والآن  فاصفحا عن ذنبي هذه المرة أيضا، وتشفعا إلى  الرب إلهكما أن يرفع عني هذه التهلكة ". فخرج  موسى من عند فرعون وتشفع إلى الرب. فرد الرب</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2524263615"/>
      </p:ext>
    </p:extLst>
  </p:cSld>
  <p:clrMapOvr>
    <a:masterClrMapping/>
  </p:clrMapOvr>
  <p:transition spd="slow"/>
</p:sld>
</file>

<file path=ppt/slides/slide10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6D48794-C683-43DB-AE23-03FAA5D208AE}"/>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ريحا غربية شديدة جدا، فحملت الجراد وطرحته  في بحر القلزم، ولم يبق جرادة واحدة في كل تخوم  مصر. وقسى الرب قلب فرعون، فلم يطلق بني  إسرائيل. ثم قال الرب لموسى: " مد يدك نحو</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024077175"/>
      </p:ext>
    </p:extLst>
  </p:cSld>
  <p:clrMapOvr>
    <a:masterClrMapping/>
  </p:clrMapOvr>
</p:sld>
</file>

<file path=ppt/slides/slide10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84F41EE-B570-404D-99E8-1EE505A8D29D}"/>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السماء، فيكون ظلام على أرض مصر، حتى</a:t>
            </a:r>
            <a:br>
              <a:rPr lang="ar-EG" sz="4400" b="1">
                <a:solidFill>
                  <a:srgbClr val="FFFFFF"/>
                </a:solidFill>
                <a:latin typeface="Times New Roman (Headings)"/>
              </a:rPr>
            </a:br>
            <a:r>
              <a:rPr lang="ar-EG" sz="4400" b="1">
                <a:solidFill>
                  <a:srgbClr val="FFFFFF"/>
                </a:solidFill>
                <a:latin typeface="Times New Roman (Headings)"/>
              </a:rPr>
              <a:t> يلمس الظلام ". فمد موسى يده نحو السماء، فكان</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691109770"/>
      </p:ext>
    </p:extLst>
  </p:cSld>
  <p:clrMapOvr>
    <a:masterClrMapping/>
  </p:clrMapOvr>
</p:sld>
</file>

<file path=ppt/slides/slide10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ظلام دامس في جميع أرض مصر ثلاثة أيام لم يكن  الواحد يبصر أخاه، ولم يقم أحد من مكانه ثلاثة  أيام. ولكن جميع بني إسرائيل كان لهم نور في  مساكنهم. فاستدعى فرعون موسى وقال: " امضوا</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166869744"/>
      </p:ext>
    </p:extLst>
  </p:cSld>
  <p:clrMapOvr>
    <a:masterClrMapping/>
  </p:clrMapOvr>
  <p:transition spd="slow"/>
</p:sld>
</file>

<file path=ppt/slides/slide10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D724F16-EE50-419D-B92D-52CF0069E6E9}"/>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فاعبدوا الرب. وأما غنمكم وبقركم فتتركونها  وأطفالكم أيضا يمضون معكم ". فقال موسى: "  أنت تعطينا ذبائح ومحرقات نقربها للرب إلهنا،  فمواشينا أيضا تمضي معنا، لا يبقى منها ظلف.</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67449616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3855736-BD21-4E8B-9AEF-1EFF24BC7EFB}"/>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عنه البرص فأمره: أن لا يقول لأحد، بل " إذهب  فأر نفسك للكاهن، وقدم عن تطهيرك كما أمر  موسى شهادة لهم ". فازداد خبره شيوعا. واجتمع  إليه كثير من الجموع ليستمعوا إليه، ويشفوا من</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648091973"/>
      </p:ext>
    </p:extLst>
  </p:cSld>
  <p:clrMapOvr>
    <a:masterClrMapping/>
  </p:clrMapOvr>
</p:sld>
</file>

<file path=ppt/slides/slide10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6E9F32E-A459-4653-BCB3-D6DF8E67A2BF}"/>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لأننا منها نأخذ ما نعبد به الرب إلهنا ونحن لا نعلم</a:t>
            </a:r>
            <a:br>
              <a:rPr lang="ar-EG" sz="4400" b="1">
                <a:solidFill>
                  <a:srgbClr val="FFFFFF"/>
                </a:solidFill>
                <a:latin typeface="Times New Roman (Headings)"/>
              </a:rPr>
            </a:br>
            <a:r>
              <a:rPr lang="ar-EG" sz="4400" b="1">
                <a:solidFill>
                  <a:srgbClr val="FFFFFF"/>
                </a:solidFill>
                <a:latin typeface="Times New Roman (Headings)"/>
              </a:rPr>
              <a:t> بكم منها نعبد الرب إلهنا إلى أن نصير إلى هناك ".</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933116357"/>
      </p:ext>
    </p:extLst>
  </p:cSld>
  <p:clrMapOvr>
    <a:masterClrMapping/>
  </p:clrMapOvr>
</p:sld>
</file>

<file path=ppt/slides/slide10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وقسى الرب قلب فرعون فلم يشأ أن يطلقهم. فقال  له فرعون: " امض عني واحذر. أن تعاود النظر  إلى وجهي. فإنك يوم تنظر إلى وجهي تقتل ". فقال  موسى: " نعما قلت. أنا لا أعود أرى وجهك أيضا</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1572280981"/>
      </p:ext>
    </p:extLst>
  </p:cSld>
  <p:clrMapOvr>
    <a:masterClrMapping/>
  </p:clrMapOvr>
  <p:transition spd="slow"/>
</p:sld>
</file>

<file path=ppt/slides/slide10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D6EA0DA-5DCD-484C-AC5C-C161B353AB01}"/>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 وقال الرب لموسى: " قد بقيت ضربة واحدة  أنزلها على فرعون والمصريين. وبعد ذلك يطلقكم  من ههنا. وعند إطلاقه لكم جملة يطردكم من ههنا  طردا. فتكلم على مسامع الشعب أن يطلب الرجل</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479616878"/>
      </p:ext>
    </p:extLst>
  </p:cSld>
  <p:clrMapOvr>
    <a:masterClrMapping/>
  </p:clrMapOvr>
</p:sld>
</file>

<file path=ppt/slides/slide10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DFFC6D3-3C2C-41B2-9F4E-16EAD3C5B1FF}"/>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من صاحبه، والمرأة من صاحبتها أمتعة فضة  وأمتعة ذهب ." وأعطى الرب نعمة للشعب في</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4072156390"/>
      </p:ext>
    </p:extLst>
  </p:cSld>
  <p:clrMapOvr>
    <a:masterClrMapping/>
  </p:clrMapOvr>
</p:sld>
</file>

<file path=ppt/slides/slide10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عيون المصريين. وكذلك موسى كان عظيما جدا في  أرض مصر في عيون عبيد فرعون وفي عيون  الشعب. وقال موسى: " كذا قال الرب إني نحو  نصف الليل أجتاز في وسط مصر، فيموت كل بكر</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2598392492"/>
      </p:ext>
    </p:extLst>
  </p:cSld>
  <p:clrMapOvr>
    <a:masterClrMapping/>
  </p:clrMapOvr>
  <p:transition spd="slow"/>
</p:sld>
</file>

<file path=ppt/slides/slide10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5535D8A-665F-469D-A5E8-B285777511E8}"/>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في أرض مصر، من بكر فرعون الجالس على  عرشه إلى بكر الأمة التي وراء الرحى، وجميع  أبكار البهائم. ويكون صراخ عظيم في جميع أرض  مصر، لم يكن مثله ولن يكون مثله ولكن لجميع</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035530281"/>
      </p:ext>
    </p:extLst>
  </p:cSld>
  <p:clrMapOvr>
    <a:masterClrMapping/>
  </p:clrMapOvr>
</p:sld>
</file>

<file path=ppt/slides/slide10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F617B35-C4FD-4F29-836F-768C7D87D1AE}"/>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بني إسرائيل لا يسنن كلب لسانه إليهم، لا إلى</a:t>
            </a:r>
            <a:br>
              <a:rPr lang="ar-EG" sz="4400" b="1">
                <a:solidFill>
                  <a:srgbClr val="FFFFFF"/>
                </a:solidFill>
                <a:latin typeface="Times New Roman (Headings)"/>
              </a:rPr>
            </a:br>
            <a:r>
              <a:rPr lang="ar-EG" sz="4400" b="1">
                <a:solidFill>
                  <a:srgbClr val="FFFFFF"/>
                </a:solidFill>
                <a:latin typeface="Times New Roman (Headings)"/>
              </a:rPr>
              <a:t> الناس ولا إلى البهائم. لكي تعلموا أن الرب يميز</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526037714"/>
      </p:ext>
    </p:extLst>
  </p:cSld>
  <p:clrMapOvr>
    <a:masterClrMapping/>
  </p:clrMapOvr>
</p:sld>
</file>

<file path=ppt/slides/slide10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بين المصريين وإسرائيل. فينزل إلي جميع عبيدك  هؤلاء، ويسجدون لي قائلين: اخرج أنت وجميع  الشعب الذين في عقبك. وبعد ذلك أخرج ". ثم خرج  من عند فرعون بغضب شديد. وقال الرب لموسى:</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2902860977"/>
      </p:ext>
    </p:extLst>
  </p:cSld>
  <p:clrMapOvr>
    <a:masterClrMapping/>
  </p:clrMapOvr>
  <p:transition spd="slow"/>
</p:sld>
</file>

<file path=ppt/slides/slide10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22B88E8-207F-4ECA-940E-1CEEF087C2BC}"/>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 إن فرعون لا يسمع لكما، لكي تكثر معجزاتي في  أرض مصر ". وصنع موسى وهارون جميع هذه  المعجزات أمام فرعون، وقسى الرب قلبه، فلم  يطلق بني إسرائيل من أرض مصر.</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965145052"/>
      </p:ext>
    </p:extLst>
  </p:cSld>
  <p:clrMapOvr>
    <a:masterClrMapping/>
  </p:clrMapOvr>
</p:sld>
</file>

<file path=ppt/slides/slide10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من سفر إشعياء النبي ( 44: 21 ـ 28 )</a:t>
            </a:r>
          </a:p>
        </p:txBody>
      </p:sp>
      <p:sp>
        <p:nvSpPr>
          <p:cNvPr id="12291"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 أذكر هذه يا يعقوب، ويا إسرائيل، فإنك عبدي. قد  جبلتك. فأنت عبد لي. يا إسرائيل لن أنساك. قد  محوت كالسحاب معاصيك وكالغمام خطاياك. ارجع  إلي فإني قد افتديتك. " ربمي أيتها السماوات لأن</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3624045529"/>
      </p:ext>
    </p:extLst>
  </p:cSld>
  <p:clrMapOvr>
    <a:masterClrMapping/>
  </p:clrMapOvr>
  <p:transition spd="slow"/>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153043B-DF76-4759-8D37-242DA951A104}"/>
              </a:ext>
            </a:extLst>
          </p:cNvPr>
          <p:cNvSpPr txBox="1"/>
          <p:nvPr/>
        </p:nvSpPr>
        <p:spPr>
          <a:xfrm>
            <a:off x="0" y="4419600"/>
            <a:ext cx="9144000" cy="1938992"/>
          </a:xfrm>
          <a:prstGeom prst="rect">
            <a:avLst/>
          </a:prstGeom>
          <a:noFill/>
        </p:spPr>
        <p:txBody>
          <a:bodyPr vert="horz" rtlCol="0">
            <a:spAutoFit/>
          </a:bodyPr>
          <a:lstStyle/>
          <a:p>
            <a:pPr algn="justLow" rtl="1"/>
            <a:r>
              <a:rPr lang="ar-EG" sz="6000" b="1" dirty="0">
                <a:solidFill>
                  <a:srgbClr val="FFFFFF"/>
                </a:solidFill>
                <a:latin typeface="Times New Roman (Headings)"/>
                <a:cs typeface="+mj-cs"/>
              </a:rPr>
              <a:t>أمراضهم. أما هو فكان يعتزل في القفار ليصلي.</a:t>
            </a:r>
            <a:endParaRPr lang="en-GB" sz="6000" b="1" dirty="0">
              <a:solidFill>
                <a:srgbClr val="FFFFFF"/>
              </a:solidFill>
              <a:latin typeface="Times New Roman (Headings)"/>
              <a:cs typeface="+mj-cs"/>
            </a:endParaRPr>
          </a:p>
        </p:txBody>
      </p:sp>
    </p:spTree>
    <p:extLst>
      <p:ext uri="{BB962C8B-B14F-4D97-AF65-F5344CB8AC3E}">
        <p14:creationId xmlns:p14="http://schemas.microsoft.com/office/powerpoint/2010/main" val="1746469972"/>
      </p:ext>
    </p:extLst>
  </p:cSld>
  <p:clrMapOvr>
    <a:masterClrMapping/>
  </p:clrMapOvr>
</p:sld>
</file>

<file path=ppt/slides/slide10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D18CCDE-49C9-451F-AB2C-675646163812}"/>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الرب قد فعل اهتفي يا أعماق الأرض. اندفعي  بالترنيم أيتها الجبال، والغابات وكل شجر فيها، لأن  الرب قد افتدى يعقوب، وتمجد بإسرائيل. هكذا قال  الرب فاديك يا إسرائيل وجابلك من البطن: " أنا</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185155266"/>
      </p:ext>
    </p:extLst>
  </p:cSld>
  <p:clrMapOvr>
    <a:masterClrMapping/>
  </p:clrMapOvr>
</p:sld>
</file>

<file path=ppt/slides/slide10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6003C2A-4260-4F85-B8FD-801CF8C06C3E}"/>
              </a:ext>
            </a:extLst>
          </p:cNvPr>
          <p:cNvSpPr txBox="1"/>
          <p:nvPr/>
        </p:nvSpPr>
        <p:spPr>
          <a:xfrm>
            <a:off x="0" y="4381500"/>
            <a:ext cx="9144000" cy="1920526"/>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الرب صانع الكل، ناشر السماوات وحدي، </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939723891"/>
      </p:ext>
    </p:extLst>
  </p:cSld>
  <p:clrMapOvr>
    <a:masterClrMapping/>
  </p:clrMapOvr>
</p:sld>
</file>

<file path=ppt/slides/slide10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وباسط الأرض بنفسي مبطل آيات الكذبة ومحمق  العرافين. ومرجع الحكماء إلى الوراء، ومسفه  علمهم مثبت كلام عبده، ومتمم مشورة رسله القائل  لأورشليم: " ستعمرين "، ولمدن يهوذا: "</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2693992355"/>
      </p:ext>
    </p:extLst>
  </p:cSld>
  <p:clrMapOvr>
    <a:masterClrMapping/>
  </p:clrMapOvr>
  <p:transition spd="slow"/>
</p:sld>
</file>

<file path=ppt/slides/slide10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D0BFBBA-7372-45EB-8555-3F715EDBEFC3}"/>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ستبنين وأنا أقيم المتهدم منها ". القائل للعمق: "  إنشف، أنا أجفف أنهارك ". القائل لكورش: " أنت  راعي أنت متمم كل مسرتي ." والقائل لأورشليم:  " ستبنين "، وللهيكل: " ستؤسس ".</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458876703"/>
      </p:ext>
    </p:extLst>
  </p:cSld>
  <p:clrMapOvr>
    <a:masterClrMapping/>
  </p:clrMapOvr>
</p:sld>
</file>

<file path=ppt/slides/slide10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من أمثال سليمان الحكيم ( 8: 22 ـ 36 )</a:t>
            </a:r>
          </a:p>
        </p:txBody>
      </p:sp>
      <p:sp>
        <p:nvSpPr>
          <p:cNvPr id="12291"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الرب حازني في أول طريقه، من قبل أعماله، منذ  القدم. منذ الأزل مسحت منذ البدء، من أوائل  الأرض. ولدت إذ لم يكن غمر أبدئت إذ لم تكن  الينابيع الغزيرة المياه. قبل أن تقررت الجبال، وقبل</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1427933441"/>
      </p:ext>
    </p:extLst>
  </p:cSld>
  <p:clrMapOvr>
    <a:masterClrMapping/>
  </p:clrMapOvr>
  <p:transition spd="slow"/>
</p:sld>
</file>

<file path=ppt/slides/slide10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0912E29-65FB-4294-A3CC-F0CDE37F3396}"/>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التلال ولدت إذ لم يكن قد صنع الأرض بعد ولا  البراري ولا مبدأ أتربة المسكونة. لما ثبت  السماوات كنت هناك أنا. وحين رسم حدا حول وجه  الغمر لما ثبت السحب في العلاء. لما تشددت ينابيع</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646479015"/>
      </p:ext>
    </p:extLst>
  </p:cSld>
  <p:clrMapOvr>
    <a:masterClrMapping/>
  </p:clrMapOvr>
</p:sld>
</file>

<file path=ppt/slides/slide10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7E5AE03-2F84-4064-8052-1D14598FC4AD}"/>
              </a:ext>
            </a:extLst>
          </p:cNvPr>
          <p:cNvSpPr txBox="1"/>
          <p:nvPr/>
        </p:nvSpPr>
        <p:spPr>
          <a:xfrm>
            <a:off x="0" y="4381500"/>
            <a:ext cx="9144000" cy="1920526"/>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الغمر حين وضع للبحر رسمه فلا تتعدى المياه</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457298474"/>
      </p:ext>
    </p:extLst>
  </p:cSld>
  <p:clrMapOvr>
    <a:masterClrMapping/>
  </p:clrMapOvr>
</p:sld>
</file>

<file path=ppt/slides/slide10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أمره. وحين رسم أسس الأرض، كنت عنده صانعا،  وكنت في نعيم يوما فيوما، أفرح أمامه في كل حين.  أضحك أرضه المسكونة، ونعيمي مع بني البشر.  فالآن أيها البنون اسمعوا لي. فطوبى للذين</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1069211193"/>
      </p:ext>
    </p:extLst>
  </p:cSld>
  <p:clrMapOvr>
    <a:masterClrMapping/>
  </p:clrMapOvr>
  <p:transition spd="slow"/>
</p:sld>
</file>

<file path=ppt/slides/slide10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7A01AF2-F089-497C-99AC-99FF3E9E9BDD}"/>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يحفظون طرقي. اسمعوا التأديب وكونوا حكماء ولا  تهملوه. طوبى للإنسان الذي يسمع لي ساهرا كل  يوم عند مصاريعي، حافظا قوائم أبوابي لأنه من  وجدني وجد الحياة، ونال مرضاة من الرب. ومن</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721541071"/>
      </p:ext>
    </p:extLst>
  </p:cSld>
  <p:clrMapOvr>
    <a:masterClrMapping/>
  </p:clrMapOvr>
</p:sld>
</file>

<file path=ppt/slides/slide10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81958B3-6856-495D-8A67-C1F3B61EA62F}"/>
              </a:ext>
            </a:extLst>
          </p:cNvPr>
          <p:cNvSpPr txBox="1"/>
          <p:nvPr/>
        </p:nvSpPr>
        <p:spPr>
          <a:xfrm>
            <a:off x="0" y="4381500"/>
            <a:ext cx="9144000" cy="1311128"/>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أخطأني ظلم نفسه كل من يبغضني يحب الموت.</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57759967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0"/>
</p:sld>
</file>

<file path=ppt/slides/slide10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من سفر أيوب الصديق ( 34: 1 ـ 37 )</a:t>
            </a:r>
          </a:p>
        </p:txBody>
      </p:sp>
      <p:sp>
        <p:nvSpPr>
          <p:cNvPr id="12291"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وأجاب أليهو وقال: اسمعوا أقوالي أيها الحكماء،  وأصغوا إلي يا أولى العلم. فإن الأذن تختبر الأقوال،  كما يذوق الحنك الطعام لنبحث الدعوة فيما بيننا  حتى يتبين لنا ما هو حسن. قال أيوب: إني بار،</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932148997"/>
      </p:ext>
    </p:extLst>
  </p:cSld>
  <p:clrMapOvr>
    <a:masterClrMapping/>
  </p:clrMapOvr>
  <p:transition spd="slow"/>
</p:sld>
</file>

<file path=ppt/slides/slide10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41C2026-66E0-4058-BE8D-917A1FFCAFB5}"/>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لكن الله قد رفض حقي. أكذب والحق لي. وسهمه  في لا برء منه وأنا بلا معصية. أي رجل كأيوب  يشرب الهزء كالماء، ويمشي في عشرة فاعلي  الإثم، ويسلك مع ذوي النفاق؟ فقد قال: إنه لا ينفع</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596958540"/>
      </p:ext>
    </p:extLst>
  </p:cSld>
  <p:clrMapOvr>
    <a:masterClrMapping/>
  </p:clrMapOvr>
</p:sld>
</file>

<file path=ppt/slides/slide10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A70973E-F2FB-4DD7-B2EC-C0A3923DCE0F}"/>
              </a:ext>
            </a:extLst>
          </p:cNvPr>
          <p:cNvSpPr txBox="1"/>
          <p:nvPr/>
        </p:nvSpPr>
        <p:spPr>
          <a:xfrm>
            <a:off x="0" y="4381500"/>
            <a:ext cx="9144000" cy="1920526"/>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الرجل كونه مرضيا لدى الله. لذلك اسمعوا لي يا</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744364965"/>
      </p:ext>
    </p:extLst>
  </p:cSld>
  <p:clrMapOvr>
    <a:masterClrMapping/>
  </p:clrMapOvr>
</p:sld>
</file>

<file path=ppt/slides/slide10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أولي الألباب حاشا لله من النفاق، وللقدير من  الجور. فإنه يجزي البشر على حسب أفعالهم،  وينيل الإنسان على حسب سبيله. لا جرم إن الله لا  يأتي بالنفاق، والقدير لا يعوج القضاء من الذي</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810065527"/>
      </p:ext>
    </p:extLst>
  </p:cSld>
  <p:clrMapOvr>
    <a:masterClrMapping/>
  </p:clrMapOvr>
  <p:transition spd="slow"/>
</p:sld>
</file>

<file path=ppt/slides/slide10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1E12C60-90C0-4B7A-B24E-9D756E9B9597}"/>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وكله بالأرض، ومن الذي أسس المسكونة كلها؟  إنه لو استرجع إليه حكمته، واستضم إليه روحه  ونسمته. لفاضت روح كل جسد في الحال، وعاد  الإنسان إلى التراب. فإن كنت ذا فهم فاسمع هذا،</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14703057"/>
      </p:ext>
    </p:extLst>
  </p:cSld>
  <p:clrMapOvr>
    <a:masterClrMapping/>
  </p:clrMapOvr>
</p:sld>
</file>

<file path=ppt/slides/slide10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F1AC105-D9D7-4851-A527-0BA47A550CFD}"/>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وأصغ إلى صوت أقوالي. ألعل من يبغض الحق  يكون ضابط الأمور، أم البار العظيم تؤثم؟ القائل</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106064722"/>
      </p:ext>
    </p:extLst>
  </p:cSld>
  <p:clrMapOvr>
    <a:masterClrMapping/>
  </p:clrMapOvr>
</p:sld>
</file>

<file path=ppt/slides/slide10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للملك: يا بليعال، وللعظماء: يا منافقون؟ الذي لا  يحابي الرؤساء، ولا يؤثر غنيا على مسكين. لأنهم  جميعا أعمال يديه. يفاجئهم الموت في نصف الليل،  ويرتج الشعوب ويهلكون، ويستأصل المقتدر بغير</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3692043797"/>
      </p:ext>
    </p:extLst>
  </p:cSld>
  <p:clrMapOvr>
    <a:masterClrMapping/>
  </p:clrMapOvr>
  <p:transition spd="slow"/>
</p:sld>
</file>

<file path=ppt/slides/slide10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0561074-5DF5-4F00-BE1F-99E036B5F7C6}"/>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يده. لأن عينيه على طرق الإنسان، وهو يبصر  جميع خطواته. لا ظلمة ولا ظلال موت يتوارى فيها  فاعلو الإثم، لأن الله لا يقصد رجلا مرتين لينافذه  إلى قضائه. بل يحطم العظماء من غير بحث، ويقيم</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597853815"/>
      </p:ext>
    </p:extLst>
  </p:cSld>
  <p:clrMapOvr>
    <a:masterClrMapping/>
  </p:clrMapOvr>
</p:sld>
</file>

<file path=ppt/slides/slide10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AD861BC-76A3-49C9-B366-878D0D5B266F}"/>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آخرين مكانهم. لذلك هو يعلم أعمالهم، ويقلبهم في  ليلة فينسحقون. يضرب المنافقين على الفور في</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553388814"/>
      </p:ext>
    </p:extLst>
  </p:cSld>
  <p:clrMapOvr>
    <a:masterClrMapping/>
  </p:clrMapOvr>
</p:sld>
</file>

<file path=ppt/slides/slide10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موقف الناظرين. فإنهم إنما أدبروا عنه، ولم  يتأملوا في شيء من طرقه، لكي ينهى إليه صراخ  المسكين، وهو يسمع صراخ البائسين. فإنه إذا  سالمهم، فمن يؤثمهم؟ وإن حجب وجهه، فمن</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1605685981"/>
      </p:ext>
    </p:extLst>
  </p:cSld>
  <p:clrMapOvr>
    <a:masterClrMapping/>
  </p:clrMapOvr>
  <p:transition spd="slow"/>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latin typeface="Times New Roman (Headings)"/>
              </a:rPr>
              <a:t>نبوات</a:t>
            </a:r>
            <a:br>
              <a:rPr lang="ar-EG" dirty="0">
                <a:latin typeface="Times New Roman (Headings)"/>
              </a:rPr>
            </a:br>
            <a:r>
              <a:rPr lang="ar-EG" dirty="0">
                <a:latin typeface="Times New Roman (Headings)"/>
              </a:rPr>
              <a:t>2 الاثنين</a:t>
            </a:r>
            <a:endParaRPr lang="en-US" dirty="0">
              <a:latin typeface="Times New Roman (Headings)"/>
            </a:endParaRPr>
          </a:p>
        </p:txBody>
      </p:sp>
      <p:sp>
        <p:nvSpPr>
          <p:cNvPr id="2051" name="Title 1"/>
          <p:cNvSpPr txBox="1">
            <a:spLocks/>
          </p:cNvSpPr>
          <p:nvPr/>
        </p:nvSpPr>
        <p:spPr bwMode="auto">
          <a:xfrm>
            <a:off x="0" y="361632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من سفر الخروج لموسى النبي ( 3: 6 ـ 14 )</a:t>
            </a:r>
          </a:p>
        </p:txBody>
      </p:sp>
      <p:sp>
        <p:nvSpPr>
          <p:cNvPr id="2052"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وقال الله لموسى: أنا إله آبائك، إله إبراهيم وإله  إسحاق وإله يعقوب، فحول موسى وجهه إذ خاف  أن ينظر إلى الله. فقال الرب لموسى: إني قد نظرت  إلى مذلة شعبي الذي في مصر وسمعت صراخهم</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3463581128"/>
      </p:ext>
    </p:extLst>
  </p:cSld>
  <p:clrMapOvr>
    <a:masterClrMapping/>
  </p:clrMapOvr>
  <p:transition spd="slow"/>
</p:sld>
</file>

<file path=ppt/slides/slide10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BBF9A50-0941-4538-A5D9-730D074C12D4}"/>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يبصره؟ سواء أكان أمة أم البشر كافة؟ فإنه يملك  الإنسان المنافق من أجل عثرات الشعب. ألله يقال:  إني تحملت العقاب. فلا أعود أفسد. فما لم أبصره  فأرنيه. وإن كنت قد فعلت إثما فلا أعود. أفعن رأيك</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183923396"/>
      </p:ext>
    </p:extLst>
  </p:cSld>
  <p:clrMapOvr>
    <a:masterClrMapping/>
  </p:clrMapOvr>
</p:sld>
</file>

<file path=ppt/slides/slide10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1AD547E-8CD8-4DAF-8841-1DFB78878354}"/>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يجزيك؟ قائلا: إن لك أن ترفض. ولك أن تختار  وليس لي، فتكلم بما ترى. بل ليكلمني أولو </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588532502"/>
      </p:ext>
    </p:extLst>
  </p:cSld>
  <p:clrMapOvr>
    <a:masterClrMapping/>
  </p:clrMapOvr>
</p:sld>
</file>

<file path=ppt/slides/slide10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الألباب وليستمعني الرجل الحكيم: فإن أيوب يتكلم  بلا علم، وكلامه ليس عن بصيرة إذا فليبتل أيوب  إلى المنتهى لأجل أجوبته التي هي أجوبة أهل  الأثام. فإنه يزيد على خطيته معصية. فيصفق بيننا،</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1081271390"/>
      </p:ext>
    </p:extLst>
  </p:cSld>
  <p:clrMapOvr>
    <a:masterClrMapping/>
  </p:clrMapOvr>
  <p:transition spd="slow"/>
</p:sld>
</file>

<file path=ppt/slides/slide10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3D62C5F-7723-425D-861F-5D9F50022981}"/>
              </a:ext>
            </a:extLst>
          </p:cNvPr>
          <p:cNvSpPr txBox="1"/>
          <p:nvPr/>
        </p:nvSpPr>
        <p:spPr>
          <a:xfrm>
            <a:off x="0" y="4381500"/>
            <a:ext cx="9144000" cy="1311128"/>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هزؤا ويكثر أقواله على الله.</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015943042"/>
      </p:ext>
    </p:extLst>
  </p:cSld>
  <p:clrMapOvr>
    <a:masterClrMapping/>
  </p:clrMapOvr>
</p:sld>
</file>

<file path=ppt/slides/slide10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1"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مزمور باكر  ( 101 : 14، 17 )</a:t>
            </a:r>
          </a:p>
        </p:txBody>
      </p:sp>
      <p:sp>
        <p:nvSpPr>
          <p:cNvPr id="2053" name="Content Placeholder 3"/>
          <p:cNvSpPr txBox="1">
            <a:spLocks/>
          </p:cNvSpPr>
          <p:nvPr/>
        </p:nvSpPr>
        <p:spPr bwMode="auto">
          <a:xfrm>
            <a:off x="0" y="4381500"/>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5200" b="1" dirty="0">
                <a:solidFill>
                  <a:srgbClr val="FFFFFF"/>
                </a:solidFill>
                <a:latin typeface="Times New Roman (Headings)"/>
                <a:cs typeface="Times New Roman" panose="02020603050405020304" pitchFamily="18" charset="0"/>
              </a:rPr>
              <a:t>لأنه نظر إلى صلاة المساكين، ولم يرذل طلبتهم ليخبروا في صهيون باسم الرب، وبتسبحته في أورشليم.</a:t>
            </a:r>
          </a:p>
        </p:txBody>
      </p:sp>
    </p:spTree>
    <p:extLst>
      <p:ext uri="{BB962C8B-B14F-4D97-AF65-F5344CB8AC3E}">
        <p14:creationId xmlns:p14="http://schemas.microsoft.com/office/powerpoint/2010/main" val="1217836171"/>
      </p:ext>
    </p:extLst>
  </p:cSld>
  <p:clrMapOvr>
    <a:masterClrMapping/>
  </p:clrMapOvr>
  <p:transition spd="slow"/>
</p:sld>
</file>

<file path=ppt/slides/slide10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إنجيل باكر من معلمنا مرقس ( 7 : 1 ـ 20 )</a:t>
            </a:r>
          </a:p>
        </p:txBody>
      </p:sp>
      <p:sp>
        <p:nvSpPr>
          <p:cNvPr id="307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SA" sz="4400" b="1">
                <a:solidFill>
                  <a:srgbClr val="FFFFFF"/>
                </a:solidFill>
                <a:latin typeface="Times New Roman (Headings)"/>
                <a:cs typeface="Times New Roman" panose="02020603050405020304" pitchFamily="18" charset="0"/>
              </a:rPr>
              <a:t>واجتمع إليه الفريسيون وقوم من الكتبة الذين  جاءوا من أورشليم، فرأوا بعضا من تلاميذه يأكلون  الطعام بأيد نجسة، أي غير مغسولة، فلاموهم لأن  الفريسيين وسائر اليهود لا يأكلون ما لم يغسلوا</a:t>
            </a:r>
            <a:br>
              <a:rPr lang="ar-SA" sz="4400" b="1">
                <a:solidFill>
                  <a:srgbClr val="FFFFFF"/>
                </a:solidFill>
                <a:latin typeface="Times New Roman (Headings)"/>
                <a:cs typeface="Times New Roman" panose="02020603050405020304" pitchFamily="18" charset="0"/>
              </a:rPr>
            </a:br>
            <a:endParaRPr lang="ar-SA"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2039100742"/>
      </p:ext>
    </p:extLst>
  </p:cSld>
  <p:clrMapOvr>
    <a:masterClrMapping/>
  </p:clrMapOvr>
  <p:transition spd="slow"/>
</p:sld>
</file>

<file path=ppt/slides/slide10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2845CDA-CD1B-4C9B-B3DB-E283FF4DCA42}"/>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أيديهم مرارا، تمسكا بسنة السيوخ. وإذا جاءوا من  السوق لا يأكلون ما لم يغتسلوا، وأشياء أخرى  كثيرة تقلدوها ليتمسكوا بها، من غسل كؤوس  وأباريق وآنية نحاس وأسرة. فسأله الفريسيون</a:t>
            </a: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3941322313"/>
      </p:ext>
    </p:extLst>
  </p:cSld>
  <p:clrMapOvr>
    <a:masterClrMapping/>
  </p:clrMapOvr>
</p:sld>
</file>

<file path=ppt/slides/slide10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370C3B3-1675-4274-A35B-7921D9F8E8C6}"/>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والكتبة: " لماذا لا يسلك تلاميذك حسب سنة  الشيوخ، بل يأكلون الطعام بأيد غير مغسولة؟ ".  فأجابهم قائلا: " حسنا تنبأ عنكم إشعياء أيها  المراؤون، كما هو مكتوب: إن هذا الشعب يكرمني</a:t>
            </a:r>
            <a:br>
              <a:rPr lang="ar-EG" sz="4400" b="1" dirty="0">
                <a:solidFill>
                  <a:srgbClr val="FFFFFF"/>
                </a:solidFill>
                <a:latin typeface="Times New Roman (Headings)"/>
                <a:cs typeface="+mj-cs"/>
              </a:rPr>
            </a:b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1772229217"/>
      </p:ext>
    </p:extLst>
  </p:cSld>
  <p:clrMapOvr>
    <a:masterClrMapping/>
  </p:clrMapOvr>
</p:sld>
</file>

<file path=ppt/slides/slide10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A601450-353A-4F25-AB58-A872F9C277F3}"/>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بشفتيه، وأما قلوبهم فبعيدة عني، فهم باطلا  يعبدونني إذ يعلمون تعاليم الناس ووصاياهم لأنكم  تركتم وصايا الله وتمسكتم بسنة الناس: من غسل  أباريق وكؤوس، وأشياء أخرى كثيرة، أمثال هذه</a:t>
            </a: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2056346717"/>
      </p:ext>
    </p:extLst>
  </p:cSld>
  <p:clrMapOvr>
    <a:masterClrMapping/>
  </p:clrMapOvr>
</p:sld>
</file>

<file path=ppt/slides/slide10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2AF90FC-C1BD-4A3B-BE1A-A224FA717B7A}"/>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تفعلونها. وقال لهم: إنكم قد رفضتم وصية الله تماما  لتحفظوا سنتكم. فقد قال موسى: أكرم أباك وأمك،  وكذا من لعن أباه أو أمه فليقتل قتلا. وأنتم تقولون:  إن قال إنسان لأبيه أو أمه : قربان، أي هدية، كل</a:t>
            </a: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252252097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531EFF3-4D08-4072-8EBC-49F4FC8A5E62}"/>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من قبل مسخريهم، وعلمت بتنهدهم، فنزلت  لأنقذهم من أيدي المصريين، وأصعدهم من تلك  الأرض إلى أرض جيدة وواسعة، أرض تدر لبنا  وعسلا إلى مكان الكنعانيين والحييين والأموريين</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154423563"/>
      </p:ext>
    </p:extLst>
  </p:cSld>
  <p:clrMapOvr>
    <a:masterClrMapping/>
  </p:clrMapOvr>
</p:sld>
</file>

<file path=ppt/slides/slide10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57EC536-AEA7-4E8B-82CD-9C663DF25574}"/>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ما تنتفع به مني. فلا تدعونه يصنع لأبيه أو أمه  شيئا ألبتة مبطلين كلام الله بسنتكم التي سننتم.  وأشياء أخرى كثيرة أمثال هذه تفعلونها. ثم دعا  الجمع كله وقال لهم: " اسمعوا لي جميعكم</a:t>
            </a: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4270359638"/>
      </p:ext>
    </p:extLst>
  </p:cSld>
  <p:clrMapOvr>
    <a:masterClrMapping/>
  </p:clrMapOvr>
</p:sld>
</file>

<file path=ppt/slides/slide10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DBF12CD-A9DE-4355-A416-7C1215165FA9}"/>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وافهموا لا شيء مما هو خارج عن الإنسان إذا  دخله يمكن أن ينجسه، بل ما يخرج من الإنسان هو  الذي ينجس الإنسان من له أذنان سامعتان، فليسمع  ". ولما جاء من عند الجمع إلى البيت، سأله</a:t>
            </a: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917261758"/>
      </p:ext>
    </p:extLst>
  </p:cSld>
  <p:clrMapOvr>
    <a:masterClrMapping/>
  </p:clrMapOvr>
</p:sld>
</file>

<file path=ppt/slides/slide10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70419C8-AA6B-4F98-BE66-89A26697791E}"/>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تلاميذه عن المثل. فقال لهم: أهكذا أنتم بغير فهم؟  أما تفهمون أن كل ما هو خارج الإنسان إذا دخل لا  يمكن أن ينجسه، لأنه لا يدخل في قلبه بل في  الجوف، ويذهب إلى المخرج، وتنقى به جميع</a:t>
            </a: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3698194218"/>
      </p:ext>
    </p:extLst>
  </p:cSld>
  <p:clrMapOvr>
    <a:masterClrMapping/>
  </p:clrMapOvr>
</p:sld>
</file>

<file path=ppt/slides/slide10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F385BF6-3E74-4C17-BC66-36504DC5E1E3}"/>
              </a:ext>
            </a:extLst>
          </p:cNvPr>
          <p:cNvSpPr txBox="1"/>
          <p:nvPr/>
        </p:nvSpPr>
        <p:spPr>
          <a:xfrm>
            <a:off x="0" y="4381500"/>
            <a:ext cx="9144000" cy="1938992"/>
          </a:xfrm>
          <a:prstGeom prst="rect">
            <a:avLst/>
          </a:prstGeom>
          <a:noFill/>
        </p:spPr>
        <p:txBody>
          <a:bodyPr vert="horz" rtlCol="0">
            <a:spAutoFit/>
          </a:bodyPr>
          <a:lstStyle/>
          <a:p>
            <a:pPr algn="justLow" rtl="1"/>
            <a:r>
              <a:rPr lang="ar-EG" sz="6000" b="1" dirty="0">
                <a:solidFill>
                  <a:srgbClr val="FFFFFF"/>
                </a:solidFill>
                <a:latin typeface="Times New Roman (Headings)"/>
                <a:cs typeface="+mj-cs"/>
              </a:rPr>
              <a:t>الأطعمة. وقال: إن الذي يخرج من الإنسان هو  الذي ينجس الإنسان.</a:t>
            </a:r>
            <a:endParaRPr lang="en-GB" sz="6000" b="1" dirty="0">
              <a:solidFill>
                <a:srgbClr val="FFFFFF"/>
              </a:solidFill>
              <a:latin typeface="Times New Roman (Headings)"/>
              <a:cs typeface="+mj-cs"/>
            </a:endParaRPr>
          </a:p>
        </p:txBody>
      </p:sp>
    </p:spTree>
    <p:extLst>
      <p:ext uri="{BB962C8B-B14F-4D97-AF65-F5344CB8AC3E}">
        <p14:creationId xmlns:p14="http://schemas.microsoft.com/office/powerpoint/2010/main" val="3244133701"/>
      </p:ext>
    </p:extLst>
  </p:cSld>
  <p:clrMapOvr>
    <a:masterClrMapping/>
  </p:clrMapOvr>
</p:sld>
</file>

<file path=ppt/slides/slide10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8906744"/>
      </p:ext>
    </p:extLst>
  </p:cSld>
  <p:clrMapOvr>
    <a:masterClrMapping/>
  </p:clrMapOvr>
  <p:transition advClick="0" advTm="0"/>
</p:sld>
</file>

<file path=ppt/slides/slide10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latin typeface="Times New Roman (Headings)"/>
              </a:rPr>
              <a:t>نبوات</a:t>
            </a:r>
            <a:br>
              <a:rPr lang="ar-EG" dirty="0">
                <a:latin typeface="Times New Roman (Headings)"/>
              </a:rPr>
            </a:br>
            <a:r>
              <a:rPr lang="ar-EG" dirty="0">
                <a:latin typeface="Times New Roman (Headings)"/>
              </a:rPr>
              <a:t>6 الخميس</a:t>
            </a:r>
            <a:endParaRPr lang="en-US" dirty="0">
              <a:latin typeface="Times New Roman (Headings)"/>
            </a:endParaRPr>
          </a:p>
        </p:txBody>
      </p:sp>
      <p:sp>
        <p:nvSpPr>
          <p:cNvPr id="2051" name="Title 1"/>
          <p:cNvSpPr txBox="1">
            <a:spLocks/>
          </p:cNvSpPr>
          <p:nvPr/>
        </p:nvSpPr>
        <p:spPr bwMode="auto">
          <a:xfrm>
            <a:off x="8965" y="3580279"/>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من سفر الملوك الثاني ( 4: 8 ـ 41 )</a:t>
            </a:r>
          </a:p>
        </p:txBody>
      </p:sp>
      <p:sp>
        <p:nvSpPr>
          <p:cNvPr id="2052"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وكان في بعض الأيام أن أليشع جاز بشونم. وكانت  هناك امرأة عظيمة، فأمسكته ليأكل خبزا. وكان  كلما مر يميل إلى هناك ليأكل خبزا. فقالت لبعلها: "  قد علمت أن هذا الذي يجتاز بنا دائما هو رجل الله،</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4064961910"/>
      </p:ext>
    </p:extLst>
  </p:cSld>
  <p:clrMapOvr>
    <a:masterClrMapping/>
  </p:clrMapOvr>
  <p:transition spd="slow"/>
</p:sld>
</file>

<file path=ppt/slides/slide10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CED8A56-8B6E-4750-B12C-6E0A08D2D53D}"/>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وهو قديس. فلنبن له علية صغيرة ونجعل له فيها  سريرا ومائدة وكرسيا ومنارة، حتى إذا جاءنا يعدل  إلى هناك ". فجاء في بعض الأيام إلى هناك وعدل  إلى العلية واضطجع فيها. وقال لغلامه جيحزي: "</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554516410"/>
      </p:ext>
    </p:extLst>
  </p:cSld>
  <p:clrMapOvr>
    <a:masterClrMapping/>
  </p:clrMapOvr>
</p:sld>
</file>

<file path=ppt/slides/slide10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8862106-4CFE-4A5B-B534-84D0D0C413BB}"/>
              </a:ext>
            </a:extLst>
          </p:cNvPr>
          <p:cNvSpPr txBox="1"/>
          <p:nvPr/>
        </p:nvSpPr>
        <p:spPr>
          <a:xfrm>
            <a:off x="0" y="4381500"/>
            <a:ext cx="9144000" cy="1920526"/>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أدع لي هذه الشونمية ". فدعاها، </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256673578"/>
      </p:ext>
    </p:extLst>
  </p:cSld>
  <p:clrMapOvr>
    <a:masterClrMapping/>
  </p:clrMapOvr>
</p:sld>
</file>

<file path=ppt/slides/slide10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فوقفت بين يديه. فقال له: " قل لها: إنك قد تكلفت  من أجلنا هذه الكلفة كلها، فماذا تبتغين أن يصنع  لك؟ هل من حاجة أكلم فيها الملك أو رئيس  الجيش؟ " فقالت: " إنما أنا ساكنة فيما بين قومي</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3008926932"/>
      </p:ext>
    </p:extLst>
  </p:cSld>
  <p:clrMapOvr>
    <a:masterClrMapping/>
  </p:clrMapOvr>
  <p:transition spd="slow"/>
</p:sld>
</file>

<file path=ppt/slides/slide10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0DBEF53-491D-4AF4-8E72-8DE583C9BE79}"/>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 فقال: " ماذا أصنع لها؟ ". فقال جيحزي: "  إنها ليس لها ولد، وبعلها شيخ ". فقال: " ادعها  ". فدعاها، فوقفت بالباب. فقال: " إنك، في مثل  هذا الوقت من قابل ستحضنين ابنا ". فقالت: " لا</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80911808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1FC7C4C-DA50-47F4-97EB-3AD6EC3AD1E7}"/>
              </a:ext>
            </a:extLst>
          </p:cNvPr>
          <p:cNvSpPr txBox="1"/>
          <p:nvPr/>
        </p:nvSpPr>
        <p:spPr>
          <a:xfrm>
            <a:off x="0" y="43434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والفرزيين والحوثين والجرجاشيين واليبوسيين. والآن هوذا صراخ بني إسرائيل قد بلغ إلي، وقد  رأيت الضيقة التي يضايقهم بها المصريون، فالآن  هلم فأبعثك إلى فرعون ملك مصر وأخرج شعبي </a:t>
            </a:r>
            <a:br>
              <a:rPr lang="ar-EG" sz="4400" b="1" dirty="0">
                <a:solidFill>
                  <a:srgbClr val="FFFFFF"/>
                </a:solidFill>
                <a:latin typeface="Times New Roman (Headings)"/>
                <a:cs typeface="+mj-cs"/>
              </a:rPr>
            </a:b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2387582220"/>
      </p:ext>
    </p:extLst>
  </p:cSld>
  <p:clrMapOvr>
    <a:masterClrMapping/>
  </p:clrMapOvr>
</p:sld>
</file>

<file path=ppt/slides/slide10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DEF62FA-0621-4F03-B8DD-FC8313680A83}"/>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يا سيدي، يا رجل الله. لا تكذب على أمتك ".ثم  حبلت المرأة وولدت ابنا في مثل ذلك الوقت من</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678840652"/>
      </p:ext>
    </p:extLst>
  </p:cSld>
  <p:clrMapOvr>
    <a:masterClrMapping/>
  </p:clrMapOvr>
</p:sld>
</file>

<file path=ppt/slides/slide10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قابل، كما قال أليشع. وبعد ما نشأ الصبي، خرج  ذات يوم عند أبيه إلى الحصادين. فقال لأبيه: "  رأسي رأسي ". فقال للغلام: " خذه إلى أمه ".  فحمله وصار به إلى أمه، فبقي على ركبتيها إلى</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1344025898"/>
      </p:ext>
    </p:extLst>
  </p:cSld>
  <p:clrMapOvr>
    <a:masterClrMapping/>
  </p:clrMapOvr>
  <p:transition spd="slow"/>
</p:sld>
</file>

<file path=ppt/slides/slide10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821322F-DB2B-4D4B-8E13-A731C6744936}"/>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الظهر ومات فأصعدته وأضجعته على سرير رجل  الله، وأغلقت عليه وخرجت ونادت بعلها وقالت: "  ابعث لي أحد الغلمان ومعه أتان، فأسرع نحو رجل  الله وأرجع ". فقال لها: " لماذا تمضين إليه اليوم؟</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84988813"/>
      </p:ext>
    </p:extLst>
  </p:cSld>
  <p:clrMapOvr>
    <a:masterClrMapping/>
  </p:clrMapOvr>
</p:sld>
</file>

<file path=ppt/slides/slide10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CEEA798-CB7E-4B73-AE46-6151A3E2994F}"/>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وليس اليوم رأس الشهر ولا هو سبت ". فقالت: "  سلام ". ثم أسرجت الأتان، وقالت لغلامها: " سق</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86090402"/>
      </p:ext>
    </p:extLst>
  </p:cSld>
  <p:clrMapOvr>
    <a:masterClrMapping/>
  </p:clrMapOvr>
</p:sld>
</file>

<file path=ppt/slides/slide10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وامض ولا تعقني في المسير حتى أقول لك ".  ومضت حتى جاءت إلى رجل الله في جبل الكرمل.  فلما رآها رجل الله من بعيد، قال لجيحزي غلامه: "  هذه هي تلك الشونمية. فبادر الآن للقائها، وقل</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886474786"/>
      </p:ext>
    </p:extLst>
  </p:cSld>
  <p:clrMapOvr>
    <a:masterClrMapping/>
  </p:clrMapOvr>
  <p:transition spd="slow"/>
</p:sld>
</file>

<file path=ppt/slides/slide10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9860019-FFDA-44D0-A356-F330932C0167}"/>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لها: أسالمة أنت؟ أسالم زوجك؟ أسالم الصبي؟ "  فقالت: " سالمون ". ثم دنت من رجل الله على  الجبل وأخذت برجليه. فتقدم جيحزي ليردها. فقال  رجل الله: " دعها، لأن نفسها مكتئبة، والرب قد</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051742143"/>
      </p:ext>
    </p:extLst>
  </p:cSld>
  <p:clrMapOvr>
    <a:masterClrMapping/>
  </p:clrMapOvr>
</p:sld>
</file>

<file path=ppt/slides/slide10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91B236A-86CD-4A00-8795-22D7180C39E7}"/>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كتم الأمر عني ولم يخبرني ". فقالت: " هل طلبت  ابنا من سيدي؟ ألم أقل لا تخدعني؟ ". فقال</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407567081"/>
      </p:ext>
    </p:extLst>
  </p:cSld>
  <p:clrMapOvr>
    <a:masterClrMapping/>
  </p:clrMapOvr>
</p:sld>
</file>

<file path=ppt/slides/slide10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لجيحزي: " أشدد حقويك وخذ عصاي في يدك  وامض، وإن لقيت أحدا فلا تسلم عليه، وإن سلم  عليك أحد فلا تجبه. واجعل عصاي على وجه  الصبي ". فقالت أم الصبي: " حي هو الرب، وحية</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670381427"/>
      </p:ext>
    </p:extLst>
  </p:cSld>
  <p:clrMapOvr>
    <a:masterClrMapping/>
  </p:clrMapOvr>
  <p:transition spd="slow"/>
</p:sld>
</file>

<file path=ppt/slides/slide10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2DEF406-41C2-4F5A-A0C0-E655A071C4B8}"/>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هي نفسك، إني لا أفارقك ". فقام وتبعها. وجاز  جيحزي أمامهما وجعل العصا على وجه الصبي،  فلم يكن صوت ولا إحساس. فعاد للقائه وقال له: "  لم يستيقط الصبي ". فدخل أليشع البيت، فإذا</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228220029"/>
      </p:ext>
    </p:extLst>
  </p:cSld>
  <p:clrMapOvr>
    <a:masterClrMapping/>
  </p:clrMapOvr>
</p:sld>
</file>

<file path=ppt/slides/slide10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2577741-4B42-46EC-88B1-C45B1B3A07C5}"/>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بالصبي ميت مضطجع على سريره. فدخل وأغلق  الباب عليهما، وصلى إلى الرب. ثم صعد وانبسط </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2503225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dirty="0">
                <a:solidFill>
                  <a:srgbClr val="FFFFFF"/>
                </a:solidFill>
                <a:latin typeface="Times New Roman (Headings)"/>
                <a:cs typeface="+mj-cs"/>
              </a:rPr>
              <a:t>بني إسرائيل من أرض مصر. فقال موسى لله: من أنا حتى أمضي إلى فرعون ملك مصر، وأخرج بني  إسرائيل من أرض مصر؟ فقال: إني أكون معك،  وهذه علامة لك على أني أنا بعثتك، حينما تخرج </a:t>
            </a:r>
            <a:br>
              <a:rPr lang="ar-EG" sz="4400" b="1" dirty="0">
                <a:solidFill>
                  <a:srgbClr val="FFFFFF"/>
                </a:solidFill>
                <a:latin typeface="Times New Roman (Headings)"/>
                <a:cs typeface="+mj-cs"/>
              </a:rPr>
            </a:br>
            <a:endParaRPr lang="ar-EG" sz="4400" b="1" dirty="0">
              <a:solidFill>
                <a:srgbClr val="FFFFFF"/>
              </a:solidFill>
              <a:latin typeface="Times New Roman (Headings)"/>
              <a:cs typeface="+mj-cs"/>
            </a:endParaRPr>
          </a:p>
        </p:txBody>
      </p:sp>
    </p:spTree>
    <p:extLst>
      <p:ext uri="{BB962C8B-B14F-4D97-AF65-F5344CB8AC3E}">
        <p14:creationId xmlns:p14="http://schemas.microsoft.com/office/powerpoint/2010/main" val="3985140522"/>
      </p:ext>
    </p:extLst>
  </p:cSld>
  <p:clrMapOvr>
    <a:masterClrMapping/>
  </p:clrMapOvr>
  <p:transition spd="slow"/>
</p:sld>
</file>

<file path=ppt/slides/slide10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على الصبي وجعل فاه على فيه، وعينيه على  عينيه، وكفيه على كفيه، وتمدد عليه فسخن جسد  الصبي. ثم رجع وتمشى في البيت تارة إلى هنا  وتارة إلى هناك، وصعد وتمدد عليه، فعطس الصبي</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2931060813"/>
      </p:ext>
    </p:extLst>
  </p:cSld>
  <p:clrMapOvr>
    <a:masterClrMapping/>
  </p:clrMapOvr>
  <p:transition spd="slow"/>
</p:sld>
</file>

<file path=ppt/slides/slide10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302AB89-9143-4F74-8740-169968C9ABF3}"/>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سبع مرات، ثم فتح الصبي عينيه. فدعا جيحزي  وقال: " أدع هذه الشونمية ". فدعاها. فأتت فقال  لها: " خذي ابنك ". فأقبلت وخرت على رجليه  وسجدت إلى الأرض، وأخذت ابنها ومضت. ورجع</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347388342"/>
      </p:ext>
    </p:extLst>
  </p:cSld>
  <p:clrMapOvr>
    <a:masterClrMapping/>
  </p:clrMapOvr>
</p:sld>
</file>

<file path=ppt/slides/slide10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F4EBC69-D6E6-4902-B15D-9CBFA282DD54}"/>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أليشع إلى الجلجال. والجوع في الأرض وفيما كان  بنو الأنبياء جالسين أمامه. قال لغلامه: " هيئ</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98535337"/>
      </p:ext>
    </p:extLst>
  </p:cSld>
  <p:clrMapOvr>
    <a:masterClrMapping/>
  </p:clrMapOvr>
</p:sld>
</file>

<file path=ppt/slides/slide10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القدر الكبيرة، واطبح طبيخا لبني الأنبياء ". فخرج  واحد إلى الصحراء ليقتطع بقولا، فصادف شبه  جفنة برية، فاقتطع منها ملء ثوبه حنظلا، وجاء به  فقطعه في قدر الطبيخ، لأنهم لم يعلموا ما هو. ثم</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2544698190"/>
      </p:ext>
    </p:extLst>
  </p:cSld>
  <p:clrMapOvr>
    <a:masterClrMapping/>
  </p:clrMapOvr>
  <p:transition spd="slow"/>
</p:sld>
</file>

<file path=ppt/slides/slide10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C79EF32-FABD-4097-B23C-FC70AAD3AA6E}"/>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سكبوا للرجال ليأكلوا فلما أكلوا من الطبيخ، صاحوا  وقالوا: " في القدر موت يا رجل الله! ". ولم  يقدروا أن يأكلوا فقال: " إيتوني بدقيق ". فألقاه  في القدر وقال: " اسكب للقوم ليأكلوا ". فلم يجدوا</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931779323"/>
      </p:ext>
    </p:extLst>
  </p:cSld>
  <p:clrMapOvr>
    <a:masterClrMapping/>
  </p:clrMapOvr>
</p:sld>
</file>

<file path=ppt/slides/slide10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8F31CA2-5386-4C06-BD74-F28B82A59813}"/>
              </a:ext>
            </a:extLst>
          </p:cNvPr>
          <p:cNvSpPr txBox="1"/>
          <p:nvPr/>
        </p:nvSpPr>
        <p:spPr>
          <a:xfrm>
            <a:off x="0" y="4381500"/>
            <a:ext cx="9144000" cy="1311128"/>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بعد ذلك في القدر سوءا.</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868894791"/>
      </p:ext>
    </p:extLst>
  </p:cSld>
  <p:clrMapOvr>
    <a:masterClrMapping/>
  </p:clrMapOvr>
</p:sld>
</file>

<file path=ppt/slides/slide10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من سفر إشعياء النبي ( 45: 1 ـ 10 )</a:t>
            </a:r>
          </a:p>
        </p:txBody>
      </p:sp>
      <p:sp>
        <p:nvSpPr>
          <p:cNvPr id="12291"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هكذا قال الرب لمسيحه، لكورش الذي أخذت بيمينه  لأخضع الأمم بين يديه، وأحل أحفاء الملوك، لأفتح  أمامه المصاريع، ولا تغلق الأبواب. إني أسير  قدامك فأقوم المعوج وأحطم مصاريع النحاس،</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1125020454"/>
      </p:ext>
    </p:extLst>
  </p:cSld>
  <p:clrMapOvr>
    <a:masterClrMapping/>
  </p:clrMapOvr>
  <p:transition spd="slow"/>
</p:sld>
</file>

<file path=ppt/slides/slide10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58BD075-BE71-4791-A52A-E64B824CD254}"/>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وأكسر مغاليق الحديد. وأعطيك كنوز الظلمة  ودفائن المخابئ لتعلم أني أنا الرب الذي دعاك  باسمك، إله إسرائيل إني لأجل عبدي يعقوب،  وإسرائيل مختاري، دعوتك باسمك. وكنيتك وأنت لا</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559853018"/>
      </p:ext>
    </p:extLst>
  </p:cSld>
  <p:clrMapOvr>
    <a:masterClrMapping/>
  </p:clrMapOvr>
</p:sld>
</file>

<file path=ppt/slides/slide10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B773790-2FCC-4034-BDEC-980176267FC5}"/>
              </a:ext>
            </a:extLst>
          </p:cNvPr>
          <p:cNvSpPr txBox="1"/>
          <p:nvPr/>
        </p:nvSpPr>
        <p:spPr>
          <a:xfrm>
            <a:off x="0" y="4381500"/>
            <a:ext cx="9144000" cy="1920526"/>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تعرفني. أنا الرب وليس آخر. ليس من دوني إله.</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4213977667"/>
      </p:ext>
    </p:extLst>
  </p:cSld>
  <p:clrMapOvr>
    <a:masterClrMapping/>
  </p:clrMapOvr>
</p:sld>
</file>

<file path=ppt/slides/slide10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إني نطقتك وأنت لا تعرفني لكي يعلموا من مشرق  الشمس ومن مغربها أنه ليس غيري أنا الرب  وليس آخر. أنا مبدع النور وخالق الظلمة، ومجري  السلام وخالق الشر. أنا الرب صانع هذه كلها.</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3777090334"/>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dirty="0">
                <a:solidFill>
                  <a:srgbClr val="FFFFFF"/>
                </a:solidFill>
                <a:latin typeface="Times New Roman (Headings)"/>
                <a:cs typeface="Times New Roman" panose="02020603050405020304" pitchFamily="18" charset="0"/>
              </a:rPr>
              <a:t>لتظهروا أمامي، من طلب هذا من أيديكم حتى  تدوسوا دوري؟ لا تعودوا تأتوني بتقدمة باطلة، إنما البخور هو مكرهة لي. رؤوس شهوركم</a:t>
            </a:r>
            <a:br>
              <a:rPr lang="ar-EG" sz="4400" b="1" dirty="0">
                <a:solidFill>
                  <a:srgbClr val="FFFFFF"/>
                </a:solidFill>
                <a:latin typeface="Times New Roman (Headings)"/>
                <a:cs typeface="Times New Roman" panose="02020603050405020304" pitchFamily="18" charset="0"/>
              </a:rPr>
            </a:br>
            <a:r>
              <a:rPr lang="ar-EG" sz="4400" b="1" dirty="0">
                <a:solidFill>
                  <a:srgbClr val="FFFFFF"/>
                </a:solidFill>
                <a:latin typeface="Times New Roman (Headings)"/>
                <a:cs typeface="Times New Roman" panose="02020603050405020304" pitchFamily="18" charset="0"/>
              </a:rPr>
              <a:t>وسبوتكم وأعيادكم لست أطيقها إنما هي إثم</a:t>
            </a:r>
            <a:br>
              <a:rPr lang="ar-EG" sz="4400" b="1" dirty="0">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3721430415"/>
      </p:ext>
    </p:extLst>
  </p:cSld>
  <p:clrMapOvr>
    <a:masterClrMapping/>
  </p:clrMapOvr>
  <p:transition spd="slow"/>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B09D073-F4B5-4946-9BEE-DDE8B35125F4}"/>
              </a:ext>
            </a:extLst>
          </p:cNvPr>
          <p:cNvSpPr txBox="1"/>
          <p:nvPr/>
        </p:nvSpPr>
        <p:spPr>
          <a:xfrm>
            <a:off x="0" y="4381500"/>
            <a:ext cx="9144000" cy="2123658"/>
          </a:xfrm>
          <a:prstGeom prst="rect">
            <a:avLst/>
          </a:prstGeom>
          <a:noFill/>
        </p:spPr>
        <p:txBody>
          <a:bodyPr vert="horz" rtlCol="0">
            <a:spAutoFit/>
          </a:bodyPr>
          <a:lstStyle/>
          <a:p>
            <a:pPr algn="justLow" rtl="1"/>
            <a:r>
              <a:rPr lang="ar-EG" sz="4400" b="1" dirty="0">
                <a:solidFill>
                  <a:srgbClr val="FFFFFF"/>
                </a:solidFill>
                <a:latin typeface="Times New Roman (Headings)"/>
                <a:cs typeface="+mj-cs"/>
              </a:rPr>
              <a:t>شعبي من مصر، تعبدون الله على هذا الجبل. فقال موسى لله: ها أنا سائر إلى بني إسرائيل وأقول  لهم: إله آبائكم بعثني إليكم. فإن قالوا لي: ما اسمه؟ </a:t>
            </a: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3511674580"/>
      </p:ext>
    </p:extLst>
  </p:cSld>
  <p:clrMapOvr>
    <a:masterClrMapping/>
  </p:clrMapOvr>
</p:sld>
</file>

<file path=ppt/slides/slide1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5BC28FA-BE5B-42CB-85D7-7E1B54BEC86C}"/>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أقطري أيتها السماوات من فوق، ولتمطر الغيوم  برا. لتنفتح الأرض وليثمر الخلاص، ولينبت البر  أنا الرب خلقته. ويل لمن يخاصم جابله. وهو خزفة  من خزف الأرض أيقول الطين لجابله: " ماذا</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782161788"/>
      </p:ext>
    </p:extLst>
  </p:cSld>
  <p:clrMapOvr>
    <a:masterClrMapping/>
  </p:clrMapOvr>
</p:sld>
</file>

<file path=ppt/slides/slide1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890ECF3-86A0-4F70-86CD-F8EAA77C7FDF}"/>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تصنع، أو عملك ليس له يدان؟ " ويل لمن يقول  لأب: " ماذا تلد؟ " ولامرأة: " ماذا</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912584194"/>
      </p:ext>
    </p:extLst>
  </p:cSld>
  <p:clrMapOvr>
    <a:masterClrMapping/>
  </p:clrMapOvr>
</p:sld>
</file>

<file path=ppt/slides/slide1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81500"/>
            <a:ext cx="9144000" cy="1311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تضعين؟ "</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603968015"/>
      </p:ext>
    </p:extLst>
  </p:cSld>
  <p:clrMapOvr>
    <a:masterClrMapping/>
  </p:clrMapOvr>
  <p:transition spd="slow"/>
</p:sld>
</file>

<file path=ppt/slides/slide1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من أمثال سليمان الحكيم ( 9: 1 ـ 11 )</a:t>
            </a:r>
          </a:p>
        </p:txBody>
      </p:sp>
      <p:sp>
        <p:nvSpPr>
          <p:cNvPr id="12291"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الحكمة بنت لها بيتا ونصبت فيه سبعة أعمدة.  ذبحت ذبائحها. ومزجت خمرها في الأواني. وهيأت  مائدتها. أرسلت عبيدها لينادوا بصوت عال على  الزوايا قائلين: " من كان منكم جاهلا فليأت إلي ".</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2671129792"/>
      </p:ext>
    </p:extLst>
  </p:cSld>
  <p:clrMapOvr>
    <a:masterClrMapping/>
  </p:clrMapOvr>
  <p:transition spd="slow"/>
</p:sld>
</file>

<file path=ppt/slides/slide1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9B4B03E-F11C-4A35-86EA-5EBACCFAE3C7}"/>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وناقصو الفهم أقول لهم: " هلموا كلوا من خبزي،  واشربوا من الخمر التي مزجتها لكم أتركوا عنكم  الجهل لتحيوا، أطلبوا الحكمة لتعمروا، وقوموا  فهمكم بمعرفة ". من يؤدب الأشرار يلحق بنفسه</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315542048"/>
      </p:ext>
    </p:extLst>
  </p:cSld>
  <p:clrMapOvr>
    <a:masterClrMapping/>
  </p:clrMapOvr>
</p:sld>
</file>

<file path=ppt/slides/slide1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D809CF3-7DE0-4C8C-B606-476214FBB3C3}"/>
              </a:ext>
            </a:extLst>
          </p:cNvPr>
          <p:cNvSpPr txBox="1"/>
          <p:nvPr/>
        </p:nvSpPr>
        <p:spPr>
          <a:xfrm>
            <a:off x="0" y="4381500"/>
            <a:ext cx="9144000" cy="1920526"/>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هوانا، ومن يبكت المنافق يكسب عيبا لذاته. لا</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562744425"/>
      </p:ext>
    </p:extLst>
  </p:cSld>
  <p:clrMapOvr>
    <a:masterClrMapping/>
  </p:clrMapOvr>
</p:sld>
</file>

<file path=ppt/slides/slide1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توبح الأشرار لئلا يبغضوك. وبح حكيما فيحبك.  وبح جاهلا فيبغضك. أعط الحكيم سببا فيزداد حكمة  وعلم البار فيزداد برا. رأس الحكمة مخافة الرب،  ومشورة القديسين فهم ومعرفة الناموس هي الفكر</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2669238981"/>
      </p:ext>
    </p:extLst>
  </p:cSld>
  <p:clrMapOvr>
    <a:masterClrMapping/>
  </p:clrMapOvr>
  <p:transition spd="slow"/>
</p:sld>
</file>

<file path=ppt/slides/slide1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2032653-32F8-4268-AE59-CEF3A08897C1}"/>
              </a:ext>
            </a:extLst>
          </p:cNvPr>
          <p:cNvSpPr txBox="1"/>
          <p:nvPr/>
        </p:nvSpPr>
        <p:spPr>
          <a:xfrm>
            <a:off x="0" y="4381500"/>
            <a:ext cx="9144000" cy="1920526"/>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الصالح بهذا المثال تعيش زمانا طويلا وتزداد لك  سنو الحياة.</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421004501"/>
      </p:ext>
    </p:extLst>
  </p:cSld>
  <p:clrMapOvr>
    <a:masterClrMapping/>
  </p:clrMapOvr>
</p:sld>
</file>

<file path=ppt/slides/slide1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من سفر أيوب الصديق ( 35: 1 ـ 16 )</a:t>
            </a:r>
          </a:p>
        </p:txBody>
      </p:sp>
      <p:sp>
        <p:nvSpPr>
          <p:cNvPr id="12291"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وأجاب أليهو أيضا وقال: أتحسب من العدل أن  تقول: " أنا أبر من الله؟ " وقد قلت: " ماذا  يفيدني، وأي شيء أنفع لي من أن أخطأ؟ ". أنا  أجيبك في الكلام، أنت وأخلاءك معك. تطلع إلى</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2952952006"/>
      </p:ext>
    </p:extLst>
  </p:cSld>
  <p:clrMapOvr>
    <a:masterClrMapping/>
  </p:clrMapOvr>
  <p:transition spd="slow"/>
</p:sld>
</file>

<file path=ppt/slides/slide1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9BC7411-53BA-4144-98B4-1A7A8DD29C2F}"/>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السماء وانظر، وتأمل السحب: إنها أرفع منك. فإن  أنت خطئت فماذا تؤثر فيه؟ وإن أكثرت من  المعاصي فماذا تلحق به؟ وإن كنت بارا فبماذا تمن  عليه؟ وماذا يأخذ من يدك؟ إنما نفاقك يضر إنسانا</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79270288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48877"/>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spcBef>
                <a:spcPct val="20000"/>
              </a:spcBef>
            </a:pPr>
            <a:r>
              <a:rPr lang="ar-EG" sz="5200" b="1" dirty="0">
                <a:solidFill>
                  <a:srgbClr val="FFFFFF"/>
                </a:solidFill>
                <a:latin typeface="Times New Roman (Headings)"/>
                <a:cs typeface="Times New Roman" panose="02020603050405020304" pitchFamily="18" charset="0"/>
              </a:rPr>
              <a:t>فماذا أقول لهم؟ فقال الله لموسى: أنا هو الكائن. وقال كذا قل لبني إسرائيل: الكائن أرسلني إليكم.</a:t>
            </a:r>
          </a:p>
        </p:txBody>
      </p:sp>
    </p:spTree>
    <p:extLst>
      <p:ext uri="{BB962C8B-B14F-4D97-AF65-F5344CB8AC3E}">
        <p14:creationId xmlns:p14="http://schemas.microsoft.com/office/powerpoint/2010/main" val="629400792"/>
      </p:ext>
    </p:extLst>
  </p:cSld>
  <p:clrMapOvr>
    <a:masterClrMapping/>
  </p:clrMapOvr>
  <p:transition spd="slow"/>
</p:sld>
</file>

<file path=ppt/slides/slide1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A1D490A-8B3B-47A1-84EA-FF7EF5448F64}"/>
              </a:ext>
            </a:extLst>
          </p:cNvPr>
          <p:cNvSpPr txBox="1"/>
          <p:nvPr/>
        </p:nvSpPr>
        <p:spPr>
          <a:xfrm>
            <a:off x="0" y="4381500"/>
            <a:ext cx="9144000" cy="1920526"/>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مثلك، وبرك ينفع ابن آدم. من كثرة العسف يصرخ</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325643455"/>
      </p:ext>
    </p:extLst>
  </p:cSld>
  <p:clrMapOvr>
    <a:masterClrMapping/>
  </p:clrMapOvr>
</p:sld>
</file>

<file path=ppt/slides/slide1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الأذلاء، ويستغيثون على أذرع الأعزاء. ولا  يقولون: أين الله الذي صنعني، الذي ينعم بالترنيم  ليلا؟ الذي رفعنا على بهائم الأرض علما، وعلى  طيور السماء حكمة. هنالك يصرخون من تشامح</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1454736503"/>
      </p:ext>
    </p:extLst>
  </p:cSld>
  <p:clrMapOvr>
    <a:masterClrMapping/>
  </p:clrMapOvr>
  <p:transition spd="slow"/>
</p:sld>
</file>

<file path=ppt/slides/slide11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4F90D0A-8F7F-474B-B326-0D5D3FAFF972}"/>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الأشرار وهو لا يجيب. إن الله لا يسمع لفاعل  السوء، فإن القدير لا يلتفت إليه. وفي حين قولك  له: إنك لا تلتفت إليه. تكون الدعوى بين يديه،  فأنتظره. أما الآن فإذ لم يفتقد بغضبه، ولم يشدد</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126006285"/>
      </p:ext>
    </p:extLst>
  </p:cSld>
  <p:clrMapOvr>
    <a:masterClrMapping/>
  </p:clrMapOvr>
</p:sld>
</file>

<file path=ppt/slides/slide1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7F35A17-2CA0-4F79-97D1-803E1DD3613D}"/>
              </a:ext>
            </a:extLst>
          </p:cNvPr>
          <p:cNvSpPr txBox="1"/>
          <p:nvPr/>
        </p:nvSpPr>
        <p:spPr>
          <a:xfrm>
            <a:off x="0" y="4381500"/>
            <a:ext cx="9144000" cy="1920526"/>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العقاب على المعاصي، فتح أيوب فاه بالباطل،  وأكثر من الكلام عن غير علم.</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884119241"/>
      </p:ext>
    </p:extLst>
  </p:cSld>
  <p:clrMapOvr>
    <a:masterClrMapping/>
  </p:clrMapOvr>
</p:sld>
</file>

<file path=ppt/slides/slide11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1"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مزمور باكر ( 9 : 9، 10 )</a:t>
            </a:r>
          </a:p>
        </p:txBody>
      </p:sp>
      <p:sp>
        <p:nvSpPr>
          <p:cNvPr id="2053" name="Content Placeholder 3"/>
          <p:cNvSpPr txBox="1">
            <a:spLocks/>
          </p:cNvSpPr>
          <p:nvPr/>
        </p:nvSpPr>
        <p:spPr bwMode="auto">
          <a:xfrm>
            <a:off x="0" y="4495800"/>
            <a:ext cx="9144000" cy="2000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6200" b="1" dirty="0">
                <a:solidFill>
                  <a:srgbClr val="FFFFFF"/>
                </a:solidFill>
                <a:latin typeface="Times New Roman (Headings)"/>
                <a:cs typeface="Times New Roman" panose="02020603050405020304" pitchFamily="18" charset="0"/>
              </a:rPr>
              <a:t>ارحمني يا رب، وانظر إلى ذلي من أعدائي يا رافعي، من أبواب الموت.</a:t>
            </a:r>
          </a:p>
        </p:txBody>
      </p:sp>
    </p:spTree>
    <p:extLst>
      <p:ext uri="{BB962C8B-B14F-4D97-AF65-F5344CB8AC3E}">
        <p14:creationId xmlns:p14="http://schemas.microsoft.com/office/powerpoint/2010/main" val="3374583019"/>
      </p:ext>
    </p:extLst>
  </p:cSld>
  <p:clrMapOvr>
    <a:masterClrMapping/>
  </p:clrMapOvr>
  <p:transition spd="slow"/>
</p:sld>
</file>

<file path=ppt/slides/slide1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إنجيل باكر من معلمنا لوقا ( 20 : 9 ـ 19 )</a:t>
            </a:r>
          </a:p>
        </p:txBody>
      </p:sp>
      <p:sp>
        <p:nvSpPr>
          <p:cNvPr id="307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SA" sz="4400" b="1">
                <a:solidFill>
                  <a:srgbClr val="FFFFFF"/>
                </a:solidFill>
                <a:latin typeface="Times New Roman (Headings)"/>
                <a:cs typeface="Times New Roman" panose="02020603050405020304" pitchFamily="18" charset="0"/>
              </a:rPr>
              <a:t>وبدأ يكلم الشعب بهذا المثل: " إنسان غرس كرما  وسلمه إلى كرامين وسافر زمانا طويلا. وفي الأوان  أرسل عبدا إلى الكرامين ليعطوه من ثمر الكرم،  فضربه الكرامون، وصرفوه فارغا. فعاد أيضا</a:t>
            </a:r>
            <a:br>
              <a:rPr lang="ar-SA" sz="4400" b="1">
                <a:solidFill>
                  <a:srgbClr val="FFFFFF"/>
                </a:solidFill>
                <a:latin typeface="Times New Roman (Headings)"/>
                <a:cs typeface="Times New Roman" panose="02020603050405020304" pitchFamily="18" charset="0"/>
              </a:rPr>
            </a:br>
            <a:endParaRPr lang="ar-SA"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2643836515"/>
      </p:ext>
    </p:extLst>
  </p:cSld>
  <p:clrMapOvr>
    <a:masterClrMapping/>
  </p:clrMapOvr>
  <p:transition spd="slow"/>
</p:sld>
</file>

<file path=ppt/slides/slide1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AF7149E-0D87-4882-9609-C0818747DB69}"/>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وأرسل إليهم عبدا آخر، فضربوا الآخر وأهـانوه  وصرفوه فارغا. ثم عاد أيضا وأرسل ثالثا، فجرحوا  هذا أيضا وأخرجوه. فقال رب الكرم: ماذا أفعل؟  أرسل ابني الحبيب، لعلهم يخجلون منه فلما رآه</a:t>
            </a:r>
            <a:br>
              <a:rPr lang="ar-EG" sz="4400" b="1" dirty="0">
                <a:solidFill>
                  <a:srgbClr val="FFFFFF"/>
                </a:solidFill>
                <a:latin typeface="Times New Roman (Headings)"/>
                <a:cs typeface="+mj-cs"/>
              </a:rPr>
            </a:b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1520575658"/>
      </p:ext>
    </p:extLst>
  </p:cSld>
  <p:clrMapOvr>
    <a:masterClrMapping/>
  </p:clrMapOvr>
</p:sld>
</file>

<file path=ppt/slides/slide11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0F94FCB-BB2F-4025-A6A7-527FD3BA7C15}"/>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الكرامون تأمروا فيما بينهم قائلين: هذا هو الوارث  تعالوا نقتله ليكون لنا الميرات فأخرجوه خارج  الكرم وقتلوه فماذا يفعل بهم رب الكرم؟ يأتي ويهلك  الكرامين ويعطي الكرم لآخرين.". فلما سمعوا</a:t>
            </a: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2567448957"/>
      </p:ext>
    </p:extLst>
  </p:cSld>
  <p:clrMapOvr>
    <a:masterClrMapping/>
  </p:clrMapOvr>
</p:sld>
</file>

<file path=ppt/slides/slide11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8EA944B-BBDC-4B94-A642-CEC318BEB2B0}"/>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قالوا: " حاشا! " فنظر إليهم وقال: " فما هو هذا  المكتوب: إن الحجر الذي رفضه البناؤون، هذا قد  صار رأس الزاوية؟ فكل من يسقط على هذا الحجر  يترضض، ومن يسقط هو عليه يسحقه! ". فطلب</a:t>
            </a: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3779720858"/>
      </p:ext>
    </p:extLst>
  </p:cSld>
  <p:clrMapOvr>
    <a:masterClrMapping/>
  </p:clrMapOvr>
</p:sld>
</file>

<file path=ppt/slides/slide11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7E65477-D10A-4556-A2C6-260C01054099}"/>
              </a:ext>
            </a:extLst>
          </p:cNvPr>
          <p:cNvSpPr txBox="1"/>
          <p:nvPr/>
        </p:nvSpPr>
        <p:spPr>
          <a:xfrm>
            <a:off x="0" y="4348877"/>
            <a:ext cx="9144000" cy="2585323"/>
          </a:xfrm>
          <a:prstGeom prst="rect">
            <a:avLst/>
          </a:prstGeom>
          <a:noFill/>
        </p:spPr>
        <p:txBody>
          <a:bodyPr vert="horz" rtlCol="0">
            <a:spAutoFit/>
          </a:bodyPr>
          <a:lstStyle/>
          <a:p>
            <a:pPr algn="justLow" rtl="1"/>
            <a:r>
              <a:rPr lang="ar-EG" sz="5400" b="1" dirty="0">
                <a:solidFill>
                  <a:srgbClr val="FFFFFF"/>
                </a:solidFill>
                <a:latin typeface="Times New Roman (Headings)"/>
                <a:cs typeface="+mj-cs"/>
              </a:rPr>
              <a:t>الكتبة ورؤساء الكهنة أن يلقوا أيديهم عليه في تلك الساعة، فخافوا الشعب، لأنهم علموا أنه قال هذا المثل عليهم.</a:t>
            </a:r>
            <a:endParaRPr lang="en-GB" sz="5400" b="1" dirty="0">
              <a:solidFill>
                <a:srgbClr val="FFFFFF"/>
              </a:solidFill>
              <a:latin typeface="Times New Roman (Headings)"/>
              <a:cs typeface="+mj-cs"/>
            </a:endParaRPr>
          </a:p>
        </p:txBody>
      </p:sp>
    </p:spTree>
    <p:extLst>
      <p:ext uri="{BB962C8B-B14F-4D97-AF65-F5344CB8AC3E}">
        <p14:creationId xmlns:p14="http://schemas.microsoft.com/office/powerpoint/2010/main" val="177299917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itle 1"/>
          <p:cNvSpPr txBox="1">
            <a:spLocks/>
          </p:cNvSpPr>
          <p:nvPr/>
        </p:nvSpPr>
        <p:spPr bwMode="auto">
          <a:xfrm>
            <a:off x="13447" y="361632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من سفر إشعياء النبي ( 4: 2 ـ 5: 1 ـ 7 )</a:t>
            </a:r>
          </a:p>
        </p:txBody>
      </p:sp>
      <p:sp>
        <p:nvSpPr>
          <p:cNvPr id="12291"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في ذلك اليوم ينير الله بالمشورة والمجد على  الأرض، ليرتفع ويتمجد كل من يبقى من إسرائيل.  ويكون كل من يبقى في صهيون وبقية أورشليم،  يدعون أطهارا، ويكتب للحياة كل من في أورشليم</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4070629171"/>
      </p:ext>
    </p:extLst>
  </p:cSld>
  <p:clrMapOvr>
    <a:masterClrMapping/>
  </p:clrMapOvr>
  <p:transition spd="slow"/>
</p:sld>
</file>

<file path=ppt/slides/slide1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6439425"/>
      </p:ext>
    </p:extLst>
  </p:cSld>
  <p:clrMapOvr>
    <a:masterClrMapping/>
  </p:clrMapOvr>
  <p:transition advClick="0" advTm="0"/>
</p:sld>
</file>

<file path=ppt/slides/slide11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8546"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latin typeface="Times New Roman (Headings)"/>
              </a:rPr>
              <a:t>نبوات</a:t>
            </a:r>
            <a:br>
              <a:rPr lang="ar-EG" dirty="0">
                <a:latin typeface="Times New Roman (Headings)"/>
              </a:rPr>
            </a:br>
            <a:r>
              <a:rPr lang="ar-EG" dirty="0">
                <a:latin typeface="Times New Roman (Headings)"/>
              </a:rPr>
              <a:t>6 الجمعة</a:t>
            </a:r>
            <a:endParaRPr lang="en-US" dirty="0">
              <a:latin typeface="Times New Roman (Headings)"/>
            </a:endParaRPr>
          </a:p>
        </p:txBody>
      </p:sp>
      <p:sp>
        <p:nvSpPr>
          <p:cNvPr id="108547" name="Title 1"/>
          <p:cNvSpPr txBox="1">
            <a:spLocks/>
          </p:cNvSpPr>
          <p:nvPr/>
        </p:nvSpPr>
        <p:spPr bwMode="auto">
          <a:xfrm>
            <a:off x="0" y="361632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من سفر التكوين لموسى النبي ( 22: 1 ـ 18 )</a:t>
            </a:r>
          </a:p>
        </p:txBody>
      </p:sp>
      <p:sp>
        <p:nvSpPr>
          <p:cNvPr id="10854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وحدث بعد هذه الأمور أن الله امتحن إبراهيم، وقال  له: " إبراهيم إبراهيم ! ". فقال: " هأنذا ". قال  له: " خذ ابنك الحبيب، الذي تحبه، إسحاق،  وامض إلى الأرض المرتفعة، وأصعده لي هناك</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11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A9AD56A-814B-4DBC-AA10-BA1D549C493E}"/>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محرقة على أحد الجبال الذي أريك ". فقام إبراهيم  مبكرا وأسرج أتانه، وأخذ اثنين من غلمانه معه،  وإسحاق ابنه، وشقق حطب المحرقة، وقام ومضى  إلى الموضع الذي قال له الله. وفي اليوم</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924335223"/>
      </p:ext>
    </p:extLst>
  </p:cSld>
  <p:clrMapOvr>
    <a:masterClrMapping/>
  </p:clrMapOvr>
</p:sld>
</file>

<file path=ppt/slides/slide11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9570"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الثالث رفع إبراهيم عينيه فأبصر المكان من بعيد،  فقال إبراهيم لغلاميه: " إجلسا أنتما ههنا مع  الأتان، وأنا والغلام نمضي إلى هناك فنسجد،  ونرجع إليكما ". فأخذ إبراهيم حطب المحرقة</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11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628920D-4842-42D1-8C54-176B882E1B65}"/>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ووضعه على إسحاق ابنه، وأخذ بيده النار  والسكين. وذهبا كلاهما معا وقال إسحاق الإبراهيم  أبيه: " يا أبت! ". فقال: " هأنذا يا ابني؟ ". قال:  " هوذا النار والحطب، فأين الحمل الذي يقدم</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175272185"/>
      </p:ext>
    </p:extLst>
  </p:cSld>
  <p:clrMapOvr>
    <a:masterClrMapping/>
  </p:clrMapOvr>
</p:sld>
</file>

<file path=ppt/slides/slide11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398E134-F7C0-4492-956A-293279D8FCEF}"/>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للمحرقة؟ " فقال إبراهيم: " إن الله يرى له حملا  للمحرقة يا ابني ". ومضيا كلاهما معا فلما وصلا</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882323152"/>
      </p:ext>
    </p:extLst>
  </p:cSld>
  <p:clrMapOvr>
    <a:masterClrMapping/>
  </p:clrMapOvr>
</p:sld>
</file>

<file path=ppt/slides/slide11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0594"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إلى المكان الذي قال له الله عنه، بنى هناك إبراهيم  مذبحا ورفع عليه الحطب وأوثق إسحاق ابنه،  ووضعه على المذبح فوق الحطب. ومد إبراهيم يده  وأخذ السكين ليذبح إسحاق ابنه. فناداه ملاك الرب</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11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99708D2-0C46-438E-ABF3-0F1924E39B68}"/>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من السماء قائلا: " إبراهيم! إبراهيم! ". فقال: "  هأنذا " فقال: " لا تمد يدك إلى الغلام ولا تفعل به  شيئا؛ لأني الآن علمت أنك تخاف الله، ولم تشفق  على ابنك الحبيب لأجلي ". فرفع إبراهيم عينيه</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489508222"/>
      </p:ext>
    </p:extLst>
  </p:cSld>
  <p:clrMapOvr>
    <a:masterClrMapping/>
  </p:clrMapOvr>
</p:sld>
</file>

<file path=ppt/slides/slide11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94237BC-A02B-4679-989F-66212B85406E}"/>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ونظر وإذا بكبش موثق بقرنيه في شجرة تدعى  صاباك، فمضى إبراهيم وأخذ الكبش وأصعده</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355196162"/>
      </p:ext>
    </p:extLst>
  </p:cSld>
  <p:clrMapOvr>
    <a:masterClrMapping/>
  </p:clrMapOvr>
</p:sld>
</file>

<file path=ppt/slides/slide11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161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محرقة عوضا عن إسحاق ابنه. وسمى إبراهيم اسم  ذلك الموضع: " الرب تراءى لي على هذا الجبل  ". ونادى ملاك الرب إبراهيم مرة ثانية من السماء  قائلا: " إني أقسمت بذاتي يقول الرب، بما أنك</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4088326-558B-4263-A92F-78F1C5CF5D88}"/>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لأن الرب يغسل قذر بني إسرائيل وأولاد صهيون.  ويمحو الدماء من وسطها بروح القضاء وروح  الإحراق، ويخلق الرب على كل مكان في جبل  صهيون وعلى محافلها غماما في النهار، ودخانا</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58894908"/>
      </p:ext>
    </p:extLst>
  </p:cSld>
  <p:clrMapOvr>
    <a:masterClrMapping/>
  </p:clrMapOvr>
</p:sld>
</file>

<file path=ppt/slides/slide11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F900833-396A-4FD4-A185-1D5D9A3FF85B}"/>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عملت بكلامي، ولم تشفق على ابنك الحبيب من  أجلي. بالبركة أباركك، وأكبر نسلك تكثيرا كنجوم  السماء وكالرمل الذي على شاطئ البحر، ويرث  نسلك مدن مضايقيك، وتتبارك بك جميع قبائل</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637971076"/>
      </p:ext>
    </p:extLst>
  </p:cSld>
  <p:clrMapOvr>
    <a:masterClrMapping/>
  </p:clrMapOvr>
</p:sld>
</file>

<file path=ppt/slides/slide11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1AC1D2F-5602-4977-8504-4642A6F3812E}"/>
              </a:ext>
            </a:extLst>
          </p:cNvPr>
          <p:cNvSpPr txBox="1"/>
          <p:nvPr/>
        </p:nvSpPr>
        <p:spPr>
          <a:xfrm>
            <a:off x="0" y="4381500"/>
            <a:ext cx="9144000" cy="1311128"/>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الأرض، من أجل أنك سمعت لقولي ".</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4195948308"/>
      </p:ext>
    </p:extLst>
  </p:cSld>
  <p:clrMapOvr>
    <a:masterClrMapping/>
  </p:clrMapOvr>
</p:sld>
</file>

<file path=ppt/slides/slide11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4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من سفر إشعياء النبي ( 45: 11 ـ 17 )</a:t>
            </a:r>
          </a:p>
        </p:txBody>
      </p:sp>
      <p:sp>
        <p:nvSpPr>
          <p:cNvPr id="112643"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هكذا قال الرب قدوس إسرائيل وجابله: "قد  سألوني عما سيأتي! ألعلكم توصونني في أمر بني  وعمل يدي؟ أنا صنعت الأرض وخلقت البشر  عليها. يداي نشرتا السماوات، وأنا أمرت جميع</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11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6A14BD9-CB2F-451D-AE16-FBB5A4C468C6}"/>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جندها. أنا أقمته للعدل، وسأقوم جميع طرقه. هو  يبني مدينتي ويطلق أسراي، بلا ثمن وبلا رشوة،  قال رب الجنود ". هكذا قال الرب: " تعب مصر  وتجارة كوش والسبئيون ذوو القامات العالية</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204587279"/>
      </p:ext>
    </p:extLst>
  </p:cSld>
  <p:clrMapOvr>
    <a:masterClrMapping/>
  </p:clrMapOvr>
</p:sld>
</file>

<file path=ppt/slides/slide11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C0DD9F1-B4BD-4AC4-A7B3-8387D79D931A}"/>
              </a:ext>
            </a:extLst>
          </p:cNvPr>
          <p:cNvSpPr txBox="1"/>
          <p:nvPr/>
        </p:nvSpPr>
        <p:spPr>
          <a:xfrm>
            <a:off x="0" y="4381500"/>
            <a:ext cx="9144000" cy="1920526"/>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يعبرون إليك ويكونون لك. خلفك يمشون. بالقيود</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778259420"/>
      </p:ext>
    </p:extLst>
  </p:cSld>
  <p:clrMapOvr>
    <a:masterClrMapping/>
  </p:clrMapOvr>
</p:sld>
</file>

<file path=ppt/slides/slide11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366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يمرون ولك يسجدون. ويتضرعون إليك قائلين:  إنما الله فيك وليس آخر، ليس إله غيره ". أنت هو  الله ولم تعلم يا إله إسرائيل المخلص ها هوذا يخزى  ويعير جميع المعاندين له ويمشون بالخجل تجددي</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11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002F4BA-5309-4089-95FB-21F939B17343}"/>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لي أيتها الجزائر، لأن إسرائيل يخلص من قبل الرب  خلاصا أبديا. لا تخزون ولا تخجلون إلى الأبد.</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357510813"/>
      </p:ext>
    </p:extLst>
  </p:cSld>
  <p:clrMapOvr>
    <a:masterClrMapping/>
  </p:clrMapOvr>
</p:sld>
</file>

<file path=ppt/slides/slide11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4690"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من أمثال سليمان الحكيم ( 9: 12 ـ 18 )</a:t>
            </a:r>
          </a:p>
        </p:txBody>
      </p:sp>
      <p:sp>
        <p:nvSpPr>
          <p:cNvPr id="114691"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إن كنت حكيما فلنفسك، وإن كنت ساخرا فعليك  وحدك المرأة الجاهلة صخابة حمقاء، لا تدري  شيئا، فتجلس عند باب بيتها على كرسي في  مشارف المدينة، لتدعو عابري الطريق المستقيمين</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11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559306B-A169-47ED-AB43-C01C6AA902C6}"/>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في سبلهم: " من هو جاهل فليمل إلى هنا ".  وتقول لكل فاقد اللب: " إن المياه المسروقة حلوة،  والخبز الخفي يلذ ". وهو لا يدري أن الجبابرة  هناك، وأن ندماءها في أعماق الجحيم.</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046950394"/>
      </p:ext>
    </p:extLst>
  </p:cSld>
  <p:clrMapOvr>
    <a:masterClrMapping/>
  </p:clrMapOvr>
</p:sld>
</file>

<file path=ppt/slides/slide11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6738"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من سفر أيوب الصديق ( 36: 1 ـ 33 )</a:t>
            </a:r>
          </a:p>
        </p:txBody>
      </p:sp>
      <p:sp>
        <p:nvSpPr>
          <p:cNvPr id="116739"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ثم عاد أليهو فقال: اصبر علي قليلا، فأبين لك فإن  لي عن الله أقوالا أخرى. إني أتخذ علمي من بعد،  وأثبت العدل لصانعي وعلى الحقيقة فإن أقوالي لا  كذب فيها. بل هي لديك كمال اليقين. إن الله عظيم.</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1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667E9D6-AD73-4287-BD89-3CC2B14AFD6F}"/>
              </a:ext>
            </a:extLst>
          </p:cNvPr>
          <p:cNvSpPr txBox="1"/>
          <p:nvPr/>
        </p:nvSpPr>
        <p:spPr>
          <a:xfrm>
            <a:off x="0" y="4381500"/>
            <a:ext cx="9144000" cy="1920526"/>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rPr>
              <a:t>ولمعان نار ملتهبة في الليل، فيكون على كل مجد</a:t>
            </a:r>
            <a:br>
              <a:rPr lang="ar-EG" sz="4400" b="1" dirty="0">
                <a:solidFill>
                  <a:srgbClr val="FFFFFF"/>
                </a:solidFill>
                <a:latin typeface="Times New Roman (Headings)"/>
              </a:rPr>
            </a:br>
            <a:br>
              <a:rPr lang="ar-EG" sz="4400" b="1" dirty="0">
                <a:solidFill>
                  <a:srgbClr val="FFFFFF"/>
                </a:solidFill>
                <a:latin typeface="Times New Roman (Headings)"/>
              </a:rPr>
            </a:br>
            <a:endParaRPr lang="en-GB" sz="4400" b="1" dirty="0">
              <a:solidFill>
                <a:srgbClr val="FFFFFF"/>
              </a:solidFill>
              <a:latin typeface="Times New Roman (Headings)"/>
            </a:endParaRPr>
          </a:p>
        </p:txBody>
      </p:sp>
    </p:spTree>
    <p:extLst>
      <p:ext uri="{BB962C8B-B14F-4D97-AF65-F5344CB8AC3E}">
        <p14:creationId xmlns:p14="http://schemas.microsoft.com/office/powerpoint/2010/main" val="3557609439"/>
      </p:ext>
    </p:extLst>
  </p:cSld>
  <p:clrMapOvr>
    <a:masterClrMapping/>
  </p:clrMapOvr>
</p:sld>
</file>

<file path=ppt/slides/slide11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80BF343-3CA1-4278-A406-BC40F37CD8C6}"/>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وهو لا يزدري أحدا عظيم القدرة والحكمة. لا يحيي  المنافق، ويقضي حق البائسين. لا يصرف طرفه  عن الصديق، والملوك على العرش هو يمكنهم على  الدوام، فيرتفعون. وإذا أوثقوا بالقيود، ونشبوا في</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158259115"/>
      </p:ext>
    </p:extLst>
  </p:cSld>
  <p:clrMapOvr>
    <a:masterClrMapping/>
  </p:clrMapOvr>
</p:sld>
</file>

<file path=ppt/slides/slide11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1D2839B-C107-4AA6-85B0-FFEE78E4024C}"/>
              </a:ext>
            </a:extLst>
          </p:cNvPr>
          <p:cNvSpPr txBox="1"/>
          <p:nvPr/>
        </p:nvSpPr>
        <p:spPr>
          <a:xfrm>
            <a:off x="0" y="4381500"/>
            <a:ext cx="9144000" cy="1920526"/>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حبائل الشقاء، ينبئهم بأعمالهم ومعاصيهم، إذا</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902349615"/>
      </p:ext>
    </p:extLst>
  </p:cSld>
  <p:clrMapOvr>
    <a:masterClrMapping/>
  </p:clrMapOvr>
</p:sld>
</file>

<file path=ppt/slides/slide11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7762"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تجبروا، ويفتح آذانهم للتأديب، ويأمرهم بالإقلاع  عن الإثم. فإن سمعوا وأطاعوا قضوا أيامهم في  الطيبات وسنيهم في النعم. وإن لم يسمعوا، هلكوا  بحد السيف، وفاضت أرواحهم وهم بلا حكمة. لكن</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11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8BFDA7C-3720-430A-978B-C917CB792CC3}"/>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منافقي القلوب يذخرون لهم غضبا. غير مستغيثين  في قيودهم. تموت نفوسهم في الصبا، وحياتهم  حياة المخنثين. أما البائس فيخلصه من بؤسه وفي  الضغط يفتح أذانه. وهكذا يجتذبك من فم الضيق</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4087850426"/>
      </p:ext>
    </p:extLst>
  </p:cSld>
  <p:clrMapOvr>
    <a:masterClrMapping/>
  </p:clrMapOvr>
</p:sld>
</file>

<file path=ppt/slides/slide11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61B33BD-0E73-4770-8126-11B50E00EC44}"/>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إلى رحب لا ضنك فيه، ويملأ أطعمة مائدتك دسما.  ولكن إذا استوفيت دعوى النفاق، فالدعوى</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4211932764"/>
      </p:ext>
    </p:extLst>
  </p:cSld>
  <p:clrMapOvr>
    <a:masterClrMapping/>
  </p:clrMapOvr>
</p:sld>
</file>

<file path=ppt/slides/slide11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878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والقضاء يمسكانك لأنك في حال سخطه فربما  اجتذبك بضربة. فلا يخلصك الفداء الكثير. أفي  ضنك هو فيعتبر يسارك وجميع أركان اقتدارك. لا  تتشوق إلى الليل لتغير على القبائل في مواضعهم</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11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ACFF57C-9A34-4505-8DAA-C76B517F1C65}"/>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احذر. أن تتجه إلى الإثم فإنك لأجل ذلك منيت  بالبؤس. إن الله متعال بقدرته. فمن يماثله في  المتشرعين؟ من سن له طريقه، أو قال له: قد فعلت  شرا؟ اذكر أن تعظم عمله الذي ترنم به الأنام. كل</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624095770"/>
      </p:ext>
    </p:extLst>
  </p:cSld>
  <p:clrMapOvr>
    <a:masterClrMapping/>
  </p:clrMapOvr>
</p:sld>
</file>

<file path=ppt/slides/slide11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3DEACD7-2E3A-4EB7-95E8-ABA7FE2F5906}"/>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بشر يراه، والإنسان يبصره من بعيد إن الله عظيم  فوق ما نعلم وعدد سنيه لا يحصى. يجذب</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134189498"/>
      </p:ext>
    </p:extLst>
  </p:cSld>
  <p:clrMapOvr>
    <a:masterClrMapping/>
  </p:clrMapOvr>
</p:sld>
</file>

<file path=ppt/slides/slide11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9810"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قطار الماء، ثم تهطل مطرا لثقلها. تفيضها الغيوم  وتصبها على البشر وبلا. فهل من يفهم كيف  انتشار السحب؟ وكيف قصيف مظلته؟ ينشر نوره  عليه، ويتسربل بغمار البحر إنه بذلك يدين</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11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525CB1E-F70E-416A-ACFA-CE30BF3A3F17}"/>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الشعوب، ويرزقهم طعاما وافرا. يكسو كفيه بالنور،  ويأمرهما بتنكيل المعتدي. ورعده ينبئ به عباده  عند حملته.</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46079635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غطاء. ويكون خباء ظلا في النهار من الحر،  ومعتصما وسترا من السيل والمطر. أمجد الذي  أحبه بنشيد الحبيب لهذا الكرم: كان للحبيب كرم في  رابية، في موضع خصب، فأحطت به سياجا ورفعته</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4247805173"/>
      </p:ext>
    </p:extLst>
  </p:cSld>
  <p:clrMapOvr>
    <a:masterClrMapping/>
  </p:clrMapOvr>
  <p:transition spd="slow"/>
</p:sld>
</file>

<file path=ppt/slides/slide11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0834"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وأيضا من سفر أيوب الصديق ( 37: 1 ـ 24 )</a:t>
            </a:r>
          </a:p>
        </p:txBody>
      </p:sp>
      <p:sp>
        <p:nvSpPr>
          <p:cNvPr id="120835"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فلذلك ارتعد قلبي وخفق من موضعه. اسمعوا  صوته إذا قصف وخرجت الزمزمة من فيه يطلقه  تحت جميع السماوات، ونوره يبلغ إلى أطراف  الأرض. ووراءه يزمجر صوت، يرعد بصوت</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11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C3DEF6D-66BD-4399-8D1D-682F80DFBC7A}"/>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جلاله، وليس من يتبع ذلك إذا سمع صوته. يرعد  الله وما أعجب صوته. يصنع عظائم لا نعلمها لأنه  يقول للثلج: أسقط على الأرض. وكذا لوابل المطر،  لوابل أمطار عزته. يختم على يد كل بشر، ليعرف</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4107869468"/>
      </p:ext>
    </p:extLst>
  </p:cSld>
  <p:clrMapOvr>
    <a:masterClrMapping/>
  </p:clrMapOvr>
</p:sld>
</file>

<file path=ppt/slides/slide11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65289FE-9859-4F5D-8D89-75CD7BDBFDE4}"/>
              </a:ext>
            </a:extLst>
          </p:cNvPr>
          <p:cNvSpPr txBox="1"/>
          <p:nvPr/>
        </p:nvSpPr>
        <p:spPr>
          <a:xfrm>
            <a:off x="0" y="4381500"/>
            <a:ext cx="9144000" cy="1920526"/>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كل الناس خالقهم. فيدخل الوحش عرينته، ويستقر</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401485163"/>
      </p:ext>
    </p:extLst>
  </p:cSld>
  <p:clrMapOvr>
    <a:masterClrMapping/>
  </p:clrMapOvr>
</p:sld>
</file>

<file path=ppt/slides/slide11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185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في مأواه. تخرج الزوبعة من أخاديرها، والبرد من  رياح الشمال بنسمة الله يحدث الجمد، وتتضيق  سعة المياه. ثم إنه يشحن السحاب بالندى ويشق  الغمام بنوره. فيطوف متقلبا كما يديره، ليفعل كل ما</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11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C9BCB4D-FC4F-4F77-96FD-E987E931C9A1}"/>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يأمره في معمور الأرض مرسلا به. إما إلى قبيلة  أو إلى أرضه أو إلى ما شاء من رحمته. فأصغ لهذا  يا أيوب، وقف وتأمل عجائب الله. أتعلم كيف  يصرفها الله، وكيف يبرق بنور غمامه؟ أتعلم</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942089493"/>
      </p:ext>
    </p:extLst>
  </p:cSld>
  <p:clrMapOvr>
    <a:masterClrMapping/>
  </p:clrMapOvr>
</p:sld>
</file>

<file path=ppt/slides/slide11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262EEDF-C29A-4EE1-AD95-D9DD70F01E1F}"/>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موازنة السحاب، وعجائب ذي العلم المحيط؟ كيف  تكون ثيابك دفيئة حين تسكن الأرض من هبوب</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951680707"/>
      </p:ext>
    </p:extLst>
  </p:cSld>
  <p:clrMapOvr>
    <a:masterClrMapping/>
  </p:clrMapOvr>
</p:sld>
</file>

<file path=ppt/slides/slide11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882"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الجنوب. ألعلك صفحت معه الفلك وهو صلب  كالمرأة المسبوكة؟ علمنا ماذا نقول له. فإننا لا  نحسن الكلام بسبب الظلمة هل ينمي إليه كلامي إذا  تكلمت؟ إنه لو تكلم بذلك إنسان لمحق؟ إن نوره لا</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11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F1A92AD-4FC2-468D-995E-1FA5B6D58901}"/>
              </a:ext>
            </a:extLst>
          </p:cNvPr>
          <p:cNvSpPr txBox="1"/>
          <p:nvPr/>
        </p:nvSpPr>
        <p:spPr>
          <a:xfrm>
            <a:off x="0" y="4296757"/>
            <a:ext cx="9144000" cy="3247043"/>
          </a:xfrm>
          <a:prstGeom prst="rect">
            <a:avLst/>
          </a:prstGeom>
          <a:noFill/>
        </p:spPr>
        <p:txBody>
          <a:bodyPr vert="horz" rtlCol="0">
            <a:spAutoFit/>
          </a:bodyPr>
          <a:lstStyle/>
          <a:p>
            <a:pPr algn="justLow" rtl="1"/>
            <a:r>
              <a:rPr lang="ar-EG" sz="4100" b="1" dirty="0">
                <a:solidFill>
                  <a:srgbClr val="FFFFFF"/>
                </a:solidFill>
                <a:latin typeface="Times New Roman (Headings)"/>
                <a:cs typeface="+mj-cs"/>
              </a:rPr>
              <a:t>ينظر إليه إذا لمع في الغيوم ثم تمر الريح فتقشعها من الشمال يجلب الذهب، أما الله فبهاؤه منيع. إننا لا ندرك القدير الرفيع القوة والقضاء، الكثير العدل الذي لا يجور. فلذلك يرهبه الأنام، وكل حكيم القلب لا يدركه.</a:t>
            </a:r>
            <a:br>
              <a:rPr lang="ar-EG" sz="4100" b="1" dirty="0">
                <a:solidFill>
                  <a:srgbClr val="FFFFFF"/>
                </a:solidFill>
                <a:latin typeface="Times New Roman (Headings)"/>
                <a:cs typeface="+mj-cs"/>
              </a:rPr>
            </a:br>
            <a:endParaRPr lang="en-GB" sz="4100" b="1" dirty="0">
              <a:solidFill>
                <a:srgbClr val="FFFFFF"/>
              </a:solidFill>
              <a:latin typeface="Times New Roman (Headings)"/>
              <a:cs typeface="+mj-cs"/>
            </a:endParaRPr>
          </a:p>
        </p:txBody>
      </p:sp>
    </p:spTree>
    <p:extLst>
      <p:ext uri="{BB962C8B-B14F-4D97-AF65-F5344CB8AC3E}">
        <p14:creationId xmlns:p14="http://schemas.microsoft.com/office/powerpoint/2010/main" val="274131243"/>
      </p:ext>
    </p:extLst>
  </p:cSld>
  <p:clrMapOvr>
    <a:masterClrMapping/>
  </p:clrMapOvr>
</p:sld>
</file>

<file path=ppt/slides/slide11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4930"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القسم الأول</a:t>
            </a:r>
          </a:p>
          <a:p>
            <a:pPr algn="ctr" rtl="1" eaLnBrk="1" hangingPunct="1"/>
            <a:r>
              <a:rPr lang="ar-EG" sz="4400" b="1" u="sng" dirty="0">
                <a:solidFill>
                  <a:srgbClr val="FFC000"/>
                </a:solidFill>
                <a:latin typeface="Times New Roman (Headings)"/>
                <a:cs typeface="Times New Roman" panose="02020603050405020304" pitchFamily="18" charset="0"/>
              </a:rPr>
              <a:t>من سفر طوبيا ( 1، 2 ـ 3: 1 ـ 6 )</a:t>
            </a:r>
          </a:p>
        </p:txBody>
      </p:sp>
      <p:sp>
        <p:nvSpPr>
          <p:cNvPr id="124931"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كتاب طوبيت بن طوبيل بن حنانئيل بن أدوئيل بن  غافالائيل من نسل أشيل من سبط نفتاليم. ومدينته  فوق الجليل. فوق نحشون وراء الطريق المؤدي  إلى المغرب. وله عن اليسار مدينة صيفات. وقد</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11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88FD4CB-E737-44F3-9CD3-E7CB41BC93E4}"/>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كان في جملة الذين سبوا في أيام شلمناصر ملك  أشور. ولم يترك طريق الاستقامة والحق لأجل  السبي. وكان يقسم على إخوانه المسيين معه من  إسرائيل ما يحصله كل يوم. وكان هو أشد شبان</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59444729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92644C7-0253-407D-8215-ABB29837EDBD}"/>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على القصب وغرست كرما في سورق وبنيت فيه  برجا في وسطه، وحفرت فيه معصرة، وانتظرت أن  يخرج عنبا فأخرجعنبا رديئا. والآن يا رجال يهوذا  وسكان أورشليم، أحكموا بيني وبين كرمي. أي</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73503028"/>
      </p:ext>
    </p:extLst>
  </p:cSld>
  <p:clrMapOvr>
    <a:masterClrMapping/>
  </p:clrMapOvr>
</p:sld>
</file>

<file path=ppt/slides/slide11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5954"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قبيلة نفتاليم إلا أنه لم يتمرد ولا سعى متعوجا ولا  سفه كفعل بعض الشبان. ولما كانوا يذهبون جميعا  ويسجدون للعجول الذهبية التي صنعها يربعام ملك  إسرائيل كان يفر وحده من ذلك. وكان يجئ إلى</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11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EE5EAC1-6DAB-4119-B535-000AA9D0F9DD}"/>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أورشليم إلى هيكل الرب ويسجد فيه للرب إله  إسرائيل. وكان يقرب أبكاره وأعشاره كلها برغبة.  وظل ثلاث سنوات يفرق أعشاره جميعها على  المحتاجين والغرباء. وكان يفعل هذه الفعال وهو</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805675535"/>
      </p:ext>
    </p:extLst>
  </p:cSld>
  <p:clrMapOvr>
    <a:masterClrMapping/>
  </p:clrMapOvr>
</p:sld>
</file>

<file path=ppt/slides/slide11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D1F4ABE-9B3A-4730-99F8-DDE105B3B46D}"/>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حافظ لناموس الله منذ حداثته. وإذ بلغ أن صار  رجلا اتخذ له امرأة من قبيلته اسمها حنة وولد له</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528079680"/>
      </p:ext>
    </p:extLst>
  </p:cSld>
  <p:clrMapOvr>
    <a:masterClrMapping/>
  </p:clrMapOvr>
</p:sld>
</file>

<file path=ppt/slides/slide11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697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منها ولد سماه طوبيا. وعلمه من صغره أن يتقي  الله ويبتعد من كل خطية. ولما سبي مع امرأته  وولده وكل عشيرته إلى مدينة نينوى كان الجميع  يأكلون من طعام الوثنيين، أما هو فقد حفظ نفسه</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11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4FBA65C-7D30-42DF-BC38-82D58FFA2945}"/>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ولم يتنجس بذلك. وكان يذكر الرب بكل قلبه فأعطاه  الله نعمة أمام شلمناصر الملك. فأكرمه شلمناصر  وأذن له أن يذهب حيثما أراد ويفعل ما شاء. فكان  يقصد كلا من المسبيين ويعظه بأقوال السلام ولما</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383186735"/>
      </p:ext>
    </p:extLst>
  </p:cSld>
  <p:clrMapOvr>
    <a:masterClrMapping/>
  </p:clrMapOvr>
</p:sld>
</file>

<file path=ppt/slides/slide11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3D36856-188F-4507-8D7F-6911BED6E670}"/>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جاء إلى راجيس مدينة مادي كان قد بقي معه مما  أنعم به عليه الملك عشر وزنات فضة. فوجد هناك</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570714718"/>
      </p:ext>
    </p:extLst>
  </p:cSld>
  <p:clrMapOvr>
    <a:masterClrMapping/>
  </p:clrMapOvr>
</p:sld>
</file>

<file path=ppt/slides/slide11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8002"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جمعا غفيرا من جنسه المسبيين ومنهم غافالائيل  الذي هو من قبيلته محتاجا فأقرضه العشر الوزنات  المذكورة وأخذ عليه وثيقة بها. وبعد ذلك بزمان  طويل مات الملك شلمناصر وتملك عوضه ابنه</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11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28AE53D-1C52-4C97-91D6-F8B9299D2E0E}"/>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سنحاريب، وكان هذا يبغض بني إسرائيل وكان  طوبيت لم يزل كل يوم يمضي إلى بني جنسه  ويعزيهم جميعا ويفرق ما استطاع من ماله لكل  واحد. فكان يطعم الجياع، ويكسو العراة، ويدفن</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000397667"/>
      </p:ext>
    </p:extLst>
  </p:cSld>
  <p:clrMapOvr>
    <a:masterClrMapping/>
  </p:clrMapOvr>
</p:sld>
</file>

<file path=ppt/slides/slide11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EF55929-A740-427A-8449-73F42B53495B}"/>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الموتى والمقتولين، باجتهاد. ولما رجع الملك  سنحاريب من أرض يهوذا هاربا من ضربة الله</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085406492"/>
      </p:ext>
    </p:extLst>
  </p:cSld>
  <p:clrMapOvr>
    <a:masterClrMapping/>
  </p:clrMapOvr>
</p:sld>
</file>

<file path=ppt/slides/slide11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902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التي ضربه الله بها من أجل ما جدف به، كان  مغتاظا جدا على بني إسرائيل فقتل منهم خلقا  كثيرا، وكان طوبيت يدفن جثامينهم. فأخبر الملك  بذلك فأمر بقتله وسلب جميع أمواله. فهرب طوبيت</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1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8916F58-92FA-4F9F-BAD9-4684D0A139EB}"/>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شيء يصنع لكرمي وأنا لم أصنعه به؟ لأني رجوت  أن يخرج عنبا فأخرج عنبا رديئا. فالآن أعلمكم </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4108208557"/>
      </p:ext>
    </p:extLst>
  </p:cSld>
  <p:clrMapOvr>
    <a:masterClrMapping/>
  </p:clrMapOvr>
</p:sld>
</file>

<file path=ppt/slides/slide11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A6B53E8-9C26-4942-A44E-40B3F01250B9}"/>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عريانا واختبأ هو وابنه وامرأته إذ كان محبوه  كثيرين وبعد خمسة وأربعين يوما قتل الملك أولاده.  فحينئذ رجع طوبيت إلى منزله واسترد كل ما كان  قد فقد له. وبعد ذلك لما كان يوم عيد الرب، صنع</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921960233"/>
      </p:ext>
    </p:extLst>
  </p:cSld>
  <p:clrMapOvr>
    <a:masterClrMapping/>
  </p:clrMapOvr>
</p:sld>
</file>

<file path=ppt/slides/slide11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A28C227-ECA6-4CC4-9F1B-D75CC427D763}"/>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طوبيت في بيته طعاما جيدا وقال لابنه: اذهب وائت  ببعض قبيلتنا الخائفي الله ليأكلوا معنا، فلما رجع</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338585731"/>
      </p:ext>
    </p:extLst>
  </p:cSld>
  <p:clrMapOvr>
    <a:masterClrMapping/>
  </p:clrMapOvr>
</p:sld>
</file>

<file path=ppt/slides/slide11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0050"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أخبره أنه رأى رجلا من الإسرائيليين مذبوحا في  السوق، فقام طوبيت وترك الطعام وذهب صائما  بسرعة حتى وصل إلى الجثة. فحملها إلى بيته سرا  ليدفنها خفية بعد غروب الشمس وبعد أن خبأ</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11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C52ED41-0909-4DDD-9F2D-8DB106D1BA96}"/>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الجثة، حضر مع ضيوفه فأكل خبزا بخوف وبكى  متذكرا الكلمة التي قيلت من الرب بلسان عاموص  النبي، وهي هذه: " أيام أعيادكم تتحول بكاء  وعويلا ". ولما غابت الشمس ذهب ودفن الجثة.</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755257613"/>
      </p:ext>
    </p:extLst>
  </p:cSld>
  <p:clrMapOvr>
    <a:masterClrMapping/>
  </p:clrMapOvr>
</p:sld>
</file>

<file path=ppt/slides/slide11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846B582-DEA2-4156-912D-C781932E3B1B}"/>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وكان أقرباؤه يلومونه بعمله هذا قائلين من أجل  فعلك هذا أمر الملك بقتلك ولم تخلص من الموت إلا</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901547493"/>
      </p:ext>
    </p:extLst>
  </p:cSld>
  <p:clrMapOvr>
    <a:masterClrMapping/>
  </p:clrMapOvr>
</p:sld>
</file>

<file path=ppt/slides/slide11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1074"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بالجهد، وها أنت لم تزل تدفن الموتى فكان طوبيت  يخاف الله أكثر مما يخاف من الملك، وكان  يستسرق جثث القتلى ويخبئها في بيته، وإذا  تنصف الليل يذهب يدفنها. وكان ذات يوم أنه قد</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11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7D833A0-BEDD-4E94-ADA2-F3FEF76943EC}"/>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تعب وأعيا من دفن الجثث، فجاء إلى بيته وألقى  بنفسه بجانب حائط من حجارة ونام. وكان هناك  وكر للسنونو فوقع منه قذر سخن في عيني طوبيت  فعمي. ولم يسمح الله بهذه التجربة عليه إلا ليجعله</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807352512"/>
      </p:ext>
    </p:extLst>
  </p:cSld>
  <p:clrMapOvr>
    <a:masterClrMapping/>
  </p:clrMapOvr>
</p:sld>
</file>

<file path=ppt/slides/slide11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403554E-DA36-45EF-9E72-D5A79F5CD95C}"/>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مثالا بالصبر لمن يكون بعده كما كان لأيوب  الصديق. وكما أنه منذ صباه اتقى الله وحفظ</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005836410"/>
      </p:ext>
    </p:extLst>
  </p:cSld>
  <p:clrMapOvr>
    <a:masterClrMapping/>
  </p:clrMapOvr>
</p:sld>
</file>

<file path=ppt/slides/slide11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209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وصاياه، ولم يتضجر من ضربة العمى التي اتفقت  له ولكن قبل ذلك بشكر الله. وهكذا استمر شاكرا كل  أيام حياته. وكما كان أولئك الملوك أصدقاء أيوب  الصديق يعيرونه. هكذا كان كل عصبة طوبيت</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11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4776346-5D10-45EA-B0E8-B3020CD5F88E}"/>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وأقرباؤه يسخرون منه ويعبرونه بعيشته هذه.  قائلين: أين رجاؤك الذي كنت لأجله تعمل الصدقات  وتدفن الموتى؟ فكان يجيبهم قائلا: لا تتكلموا بهذا،  فإننا أبناء القديسين منتظرو الحياة التي يعطيها الله</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39947569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ماذا أفعل بكرمي: أقلع سياجه فيصير للنهب. وأهدم  جداره فيكون مدوسا. وأهمل هذا الكرم لا يقضب  ولا يفلح، وينبت فيه الشوك مثل القفر. وأوصي  السحاب أن لا يمطر عليه مطرا؛ لأن كرم رب</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1859140428"/>
      </p:ext>
    </p:extLst>
  </p:cSld>
  <p:clrMapOvr>
    <a:masterClrMapping/>
  </p:clrMapOvr>
  <p:transition spd="slow"/>
</p:sld>
</file>

<file path=ppt/slides/slide11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9385AD4-01B6-4997-8594-0692D22D7780}"/>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للذين يحفظون أمانته أبدا بدون تغيير. وكانت حنة  امرأته تعمل في الحياكة، ومن تعب يديها تأتي</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341435693"/>
      </p:ext>
    </p:extLst>
  </p:cSld>
  <p:clrMapOvr>
    <a:masterClrMapping/>
  </p:clrMapOvr>
</p:sld>
</file>

<file path=ppt/slides/slide11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22"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بمؤونة حسبما تستطيع تحصيله. وذات يوم أنها  حملت جديا وأخذته إلى المنزل. ولما سمع تغاء  الجدي قال: انظروا فإن كان سرقة ردوه إلى  أصحابه، فلا يحل لنا أن نتنجس أو نأكل السرقة.</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11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3010DDF-A003-4426-9458-00C7292AC1A4}"/>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فأجابته امرأته وقد غضبت مما قاله. قد تبينت خيبة  رجائك، وظهرت الآن صدقاتك وبهذا الكلام ومثله  كانت تعيره. فتوجع طوبيت حينئذ وتحسر، وذرفت  دموعه وهو يصلي قائلا: عادل أنت يا رب وجميع</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418300153"/>
      </p:ext>
    </p:extLst>
  </p:cSld>
  <p:clrMapOvr>
    <a:masterClrMapping/>
  </p:clrMapOvr>
</p:sld>
</file>

<file path=ppt/slides/slide11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AB0D469-6000-4165-8184-36E12CABB043}"/>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أحكامك عدل، وطرقك كلها رحمة وصدق وحق.  فاذكرني الآن برحمتك، ولا تنتقم منى لخطاياي، </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734284521"/>
      </p:ext>
    </p:extLst>
  </p:cSld>
  <p:clrMapOvr>
    <a:masterClrMapping/>
  </p:clrMapOvr>
</p:sld>
</file>

<file path=ppt/slides/slide11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414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ولا تذكر زلاتي ولا زلات أبائي فإننا ما أطعنا  أوامرك، فلذلك أسلمتنا للسبي والنهب والقتل  وجعلتنا حديثا للأمم وعارا في كل القبائل التي  تشتتنا بينهم وهكذا قد ظهرت الآن عظمة عدلك</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11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2321C18-0450-4579-A9F4-4C70625AEAC7}"/>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لأننا ما عملنا بوصاياك ولا سلكنا باستقامة أمام  وجهك. والآن يا رب بحسب رضاك، إصنع لي وأمر  أن تقبل نفسي براحة إذ الموت أصلح لي من  الحياة.</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542070597"/>
      </p:ext>
    </p:extLst>
  </p:cSld>
  <p:clrMapOvr>
    <a:masterClrMapping/>
  </p:clrMapOvr>
</p:sld>
</file>

<file path=ppt/slides/slide11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5170"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القسم الثاني</a:t>
            </a:r>
          </a:p>
          <a:p>
            <a:pPr algn="ctr" rtl="1" eaLnBrk="1" hangingPunct="1"/>
            <a:r>
              <a:rPr lang="ar-EG" sz="4400" b="1" u="sng" dirty="0">
                <a:solidFill>
                  <a:srgbClr val="FFC000"/>
                </a:solidFill>
                <a:latin typeface="Times New Roman (Headings)"/>
                <a:cs typeface="Times New Roman" panose="02020603050405020304" pitchFamily="18" charset="0"/>
              </a:rPr>
              <a:t>من سفر طوبيا ( 3: 7 ـ 23 )</a:t>
            </a:r>
          </a:p>
        </p:txBody>
      </p:sp>
      <p:sp>
        <p:nvSpPr>
          <p:cNvPr id="135171"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واتفق في ذلك اليوم ذاته أن سارة ابنة رعوائيل في  مدينة أكفاتيا، قد أسمعتها عارا إحدى جواري أبيها.  وذلك أنها كانت قد تزوجت بسبعة رجال الواحد بعد  الآخر، وكان الشيطان أزموداوس، يقتل كلا منهم</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11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77FC100-F632-4015-A81A-B4C921C6E11C}"/>
              </a:ext>
            </a:extLst>
          </p:cNvPr>
          <p:cNvSpPr txBox="1"/>
          <p:nvPr/>
        </p:nvSpPr>
        <p:spPr>
          <a:xfrm>
            <a:off x="0" y="4381500"/>
            <a:ext cx="9144000" cy="4358116"/>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سريعا عندما يدخل عليها. ولما انتهرت سارة  الجارية على ذنب ما، أجابتها قائلة: لا يكون بعد  انتظار ذكر ولا أنثى منك على الأرض يا قاتلة  أزواجها. أتريدين أن تقتليني كما قتلت سبعة رجال؟ </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339275330"/>
      </p:ext>
    </p:extLst>
  </p:cSld>
  <p:clrMapOvr>
    <a:masterClrMapping/>
  </p:clrMapOvr>
</p:sld>
</file>

<file path=ppt/slides/slide11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6194"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فإذ سمعت ساره هذا الكلام صعدت إلى الغرفة  العلوية في بيتها وأقامت ثلاثة أيام وثلاث ليال من  دون أكل ولا شرب. وكانت تسكب الدموع وتصلي  إلى الله أن يخلصها من هذا العار. وكان في اليوم</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11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C87C120-293E-4C92-8B9A-C8D5AEF34A4B}"/>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الثالث، أنها باركت الله عند إتمام صلواتها وقالت:  مبارك اسمك يا إله آبائنا لأنك ترحم عند غضبك،  وفي وقت الشدة تغفر الخطايا للذين يدعونك. فإليك  يا رب أوجه وجهي، ونحوك أرفع عيني. وأسألك يا</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84215788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3F54303-3C8A-48F1-90D9-9BECC78F179E}"/>
              </a:ext>
            </a:extLst>
          </p:cNvPr>
          <p:cNvSpPr txBox="1"/>
          <p:nvPr/>
        </p:nvSpPr>
        <p:spPr>
          <a:xfrm>
            <a:off x="0" y="4381500"/>
            <a:ext cx="9144000" cy="1920526"/>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الصباووت هو بيت إسرائيل، ورجال يهوذا الغرس  الجديد المحبوب.</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818513434"/>
      </p:ext>
    </p:extLst>
  </p:cSld>
  <p:clrMapOvr>
    <a:masterClrMapping/>
  </p:clrMapOvr>
</p:sld>
</file>

<file path=ppt/slides/slide11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33F0DD2-1FCE-4AFE-8E3A-42E553DA6E09}"/>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ربي أن تخلصني من رباط هذا العار أو تزيلني عن  وجه الأرض. وأنت يا رب عالم أني ما اشتهيت </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04303225"/>
      </p:ext>
    </p:extLst>
  </p:cSld>
  <p:clrMapOvr>
    <a:masterClrMapping/>
  </p:clrMapOvr>
</p:sld>
</file>

<file path=ppt/slides/slide11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721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زوجا قط وقد حفظت نفسي نقية من كل هوى. وإني  قط لم أجعل نفسي بين اللاعبين، ولا صحبت ذوي  الخفة. ولا أحببت أن ألتصق برجل بهواي ولكن  بخوفك. ولم أكن أنا أستحقهم وربما لم يكن أحد</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11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537C824-5239-43E0-8B40-FCA9AFB14AC7}"/>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منهم يستحقني. وتكون بمشيئتك قد حفظتني لزوج  آخر وأحكامك ليست بمشورة إنسان. وهذا هو  اليقين عند كل الذين يعبدونك أن من يحيا بتجربة  يتتوج، ومن أحاطت به شدة يتخلص. وإن كان</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710411311"/>
      </p:ext>
    </p:extLst>
  </p:cSld>
  <p:clrMapOvr>
    <a:masterClrMapping/>
  </p:clrMapOvr>
</p:sld>
</file>

<file path=ppt/slides/slide11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9F33C65-EF03-446E-85DD-300253657189}"/>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للتأديب فيسهل عليه أن يرجع إلى رحمتك. فإنك يا  رب لا ترتضي بهلاكنا، وبعد الهيجان تجعل هدوئا </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562458703"/>
      </p:ext>
    </p:extLst>
  </p:cSld>
  <p:clrMapOvr>
    <a:masterClrMapping/>
  </p:clrMapOvr>
</p:sld>
</file>

<file path=ppt/slides/slide11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8242" name="Content Placeholder 3"/>
          <p:cNvSpPr txBox="1">
            <a:spLocks/>
          </p:cNvSpPr>
          <p:nvPr/>
        </p:nvSpPr>
        <p:spPr bwMode="auto">
          <a:xfrm>
            <a:off x="0" y="4381500"/>
            <a:ext cx="9144000" cy="1920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عظيما، وبعد دموع البكاء تفيض السرور فليكن  اسمك يا إله إسرائيل مباركا إلى الأبد.</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11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9266"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القسم الثالث</a:t>
            </a:r>
          </a:p>
          <a:p>
            <a:pPr algn="ctr" rtl="1" eaLnBrk="1" hangingPunct="1"/>
            <a:r>
              <a:rPr lang="ar-EG" sz="4400" b="1" u="sng" dirty="0">
                <a:solidFill>
                  <a:srgbClr val="FFC000"/>
                </a:solidFill>
                <a:latin typeface="Times New Roman (Headings)"/>
                <a:cs typeface="Times New Roman" panose="02020603050405020304" pitchFamily="18" charset="0"/>
              </a:rPr>
              <a:t>من سفر طوبيا (3: 24 ـ 25، 4، 5، 6: 1 ـ 9 )</a:t>
            </a:r>
          </a:p>
        </p:txBody>
      </p:sp>
      <p:sp>
        <p:nvSpPr>
          <p:cNvPr id="139267"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فاستجيبت حينئذ صلاتهما لدى مجد الإله العلي.  فأرسل الرب ملاكه الطاهر رافائيل ليشفيهما، لأنه  في وقت واحد قبلت صلواتهما أمام الله. فلما علم  طوبيت أن صلاته قد قبلت طاب له أن يموت ونادى</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11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BAE4BE1-FD7D-4A43-A731-7ADFC302460E}"/>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إلى ابنه طوبيا وقال له: إسمع يا ولدي كلامي  واجعله في قلبك كالأساس إذا أخذ الله نفسي، إدفن  جسدي والتزم والدتك جميع الأيام التي تحيا بعد.  لأنه واجب عليك أن تتذكر الأخطار العظيمة والآلام</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893737013"/>
      </p:ext>
    </p:extLst>
  </p:cSld>
  <p:clrMapOvr>
    <a:masterClrMapping/>
  </p:clrMapOvr>
</p:sld>
</file>

<file path=ppt/slides/slide11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0290"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الكثيرة التي احتملتها لأجلك في بطنها. وحين  تقضي أجلها إدفنها بجانبي في قبر واحد. وأما أنت  فاحفظ ناموس الله في قلبك كل أيام حياتك ولا تمل  إلى خطية، ولا تتجاوز وصايا الرب إلهنا. تصدق</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11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6779F43-9E36-460C-9566-238808E44468}"/>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مما لك ولا تحول وجهك عن الفقير، فيكون أن الله  لا يصرف وجهه عنك كن رحوما حسبما تستطيع  فإن كان مالك كثيرا، فليكن ما تعطي كثيرا أو قليلا  فقليلا عن طيب قلب. فإنه يكون لك كنز إحسان ليوم</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468813975"/>
      </p:ext>
    </p:extLst>
  </p:cSld>
  <p:clrMapOvr>
    <a:masterClrMapping/>
  </p:clrMapOvr>
</p:sld>
</file>

<file path=ppt/slides/slide11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167B02C-1EDD-415C-B4D5-5A18E81D6EC8}"/>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الاحتياج؛ لأن الصدقات تنجي من الخطية والموت.  وتنقذ النفس من الذهاب إلى الظلمة. الصدقة تكون</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071088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B44C8DB-6657-4C03-BD10-FEC55BD80413}"/>
              </a:ext>
            </a:extLst>
          </p:cNvPr>
          <p:cNvSpPr txBox="1"/>
          <p:nvPr/>
        </p:nvSpPr>
        <p:spPr>
          <a:xfrm>
            <a:off x="0" y="4381500"/>
            <a:ext cx="9144000" cy="3070071"/>
          </a:xfrm>
          <a:prstGeom prst="rect">
            <a:avLst/>
          </a:prstGeom>
          <a:noFill/>
        </p:spPr>
        <p:txBody>
          <a:bodyPr vert="horz" rtlCol="0">
            <a:spAutoFit/>
          </a:bodyPr>
          <a:lstStyle/>
          <a:p>
            <a:pPr algn="justLow" rtl="1">
              <a:lnSpc>
                <a:spcPct val="90000"/>
              </a:lnSpc>
            </a:pPr>
            <a:r>
              <a:rPr lang="ar-EG" sz="4300" b="1" dirty="0">
                <a:solidFill>
                  <a:srgbClr val="FFFFFF"/>
                </a:solidFill>
                <a:latin typeface="Times New Roman (Headings)"/>
                <a:cs typeface="+mj-cs"/>
              </a:rPr>
              <a:t>واحتفال رؤوس شهوركم وأعيادكم بغضتها نفسي  صارت علي ثقلا. وقد سئمت احتمالها. فحين  تبسطون أيديكم أسترعيني عنكم، وإن أكثرتم الصلاة لا أستمع لكم. لأن أيديكم مملوءة من  الدماء.</a:t>
            </a:r>
            <a:br>
              <a:rPr lang="en-US" sz="4300" b="1" dirty="0">
                <a:solidFill>
                  <a:srgbClr val="FFFFFF"/>
                </a:solidFill>
                <a:latin typeface="Times New Roman (Headings)"/>
                <a:cs typeface="+mj-cs"/>
              </a:rPr>
            </a:br>
            <a:endParaRPr lang="en-GB" sz="4300" b="1" dirty="0">
              <a:solidFill>
                <a:srgbClr val="FFFFFF"/>
              </a:solidFill>
              <a:latin typeface="Times New Roman (Headings)"/>
              <a:cs typeface="+mj-cs"/>
            </a:endParaRPr>
          </a:p>
        </p:txBody>
      </p:sp>
    </p:spTree>
    <p:extLst>
      <p:ext uri="{BB962C8B-B14F-4D97-AF65-F5344CB8AC3E}">
        <p14:creationId xmlns:p14="http://schemas.microsoft.com/office/powerpoint/2010/main" val="36108432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1"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مزمور باكر ( 39 : 10 )</a:t>
            </a:r>
          </a:p>
        </p:txBody>
      </p:sp>
      <p:sp>
        <p:nvSpPr>
          <p:cNvPr id="2053" name="Content Placeholder 3"/>
          <p:cNvSpPr txBox="1">
            <a:spLocks/>
          </p:cNvSpPr>
          <p:nvPr/>
        </p:nvSpPr>
        <p:spPr bwMode="auto">
          <a:xfrm>
            <a:off x="0" y="4381500"/>
            <a:ext cx="91440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lnSpc>
                <a:spcPct val="90000"/>
              </a:lnSpc>
              <a:spcBef>
                <a:spcPct val="20000"/>
              </a:spcBef>
              <a:buFont typeface="Arial" panose="020B0604020202020204" pitchFamily="34" charset="0"/>
              <a:buNone/>
            </a:pPr>
            <a:r>
              <a:rPr lang="ar-EG" sz="5800" b="1" dirty="0">
                <a:solidFill>
                  <a:srgbClr val="FFFFFF"/>
                </a:solidFill>
                <a:latin typeface="Times New Roman (Headings)"/>
                <a:cs typeface="Times New Roman" panose="02020603050405020304" pitchFamily="18" charset="0"/>
              </a:rPr>
              <a:t>وأنت أيها الرب إلهي، لا تبعد رأفاتك عني، رحمتك  وبرك، هما اللذان اقتبلاني في كل حين.</a:t>
            </a:r>
            <a:br>
              <a:rPr lang="ar-EG" sz="5800" b="1" dirty="0">
                <a:solidFill>
                  <a:srgbClr val="FFFFFF"/>
                </a:solidFill>
                <a:latin typeface="Times New Roman (Headings)"/>
                <a:cs typeface="Times New Roman" panose="02020603050405020304" pitchFamily="18" charset="0"/>
              </a:rPr>
            </a:br>
            <a:endParaRPr lang="ar-EG" sz="58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3102023110"/>
      </p:ext>
    </p:extLst>
  </p:cSld>
  <p:clrMapOvr>
    <a:masterClrMapping/>
  </p:clrMapOvr>
  <p:transition spd="slow"/>
</p:sld>
</file>

<file path=ppt/slides/slide12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1314"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لصانعها هدية مقبولة عند الله العلي، واحذر من كل  زنى ولا تتخذ امرأة من غير جنسك. ولا يتسلط  التكبر على قلبك ولا على شفتيك، لأنه به كان  ابتداء كل هلاك. أعط أجرة العامل في وقتها، ولا</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12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3647A11-0F46-42C7-B7BA-3219A14D0CC5}"/>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تبق أجرة أجيرك عندك ألبتة وكل ما تكره أن يفعل  بك لا تفعله أنت بأحد. اشترك مع الجياع والفقراء  بأكل خبزك، واكس العراة من ثيابك. قدم خبزك  وخمرك عند دفن البار ولا تشرب منها ولا تأكل مع</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272061821"/>
      </p:ext>
    </p:extLst>
  </p:cSld>
  <p:clrMapOvr>
    <a:masterClrMapping/>
  </p:clrMapOvr>
</p:sld>
</file>

<file path=ppt/slides/slide12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A4BA0F6-E880-4FC6-9D4A-156CD3A59110}"/>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الخطاة. التمس الرأي من الحكيم. بارك الله كل  حين، واسأله أن يقوم طرقك فتثبت كل آرائك. </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028072188"/>
      </p:ext>
    </p:extLst>
  </p:cSld>
  <p:clrMapOvr>
    <a:masterClrMapping/>
  </p:clrMapOvr>
</p:sld>
</file>

<file path=ppt/slides/slide12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33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واعلم يا ولدي أني منذ كنت أنت طفلا، أعطيت  غافالائيل في راجيس مدينة الماديين عشر وزنات  فضة، وأخذت عليه وثيقة بها هي عندي. فتبصر  كيف يمكنك أن تذهب إليه، وتأخذ منه الوزنات</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12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431788F-E229-4745-BF8E-8B4A32B7ACDF}"/>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المذكورة وتسلمه الوثيقة. ولا تجزع يا ولدي، فإننا  وإن كنا نعيش عيش الفقراء. فلنا خيرات كثيرة، إن  كنا نتقي الله ونحيا بالبر ونبتعد عن كل خطية.  حينئذ أجاب طوبيا أباه قائلا: إني فاعل كل ما</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033500632"/>
      </p:ext>
    </p:extLst>
  </p:cSld>
  <p:clrMapOvr>
    <a:masterClrMapping/>
  </p:clrMapOvr>
</p:sld>
</file>

<file path=ppt/slides/slide12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9420236-CCCA-46E6-9300-BC92202FD5B2}"/>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أمرتني يا أبتاه. أما الوزنات التي ذكرت، فلا أعلم  كيف يكون استيفاؤها، إذ إنني لا أعرف</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825341252"/>
      </p:ext>
    </p:extLst>
  </p:cSld>
  <p:clrMapOvr>
    <a:masterClrMapping/>
  </p:clrMapOvr>
</p:sld>
</file>

<file path=ppt/slides/slide12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62"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الرجل وهو لا يعرفني، وأي علامة أجعل له وأنا لا  أعرف طريقا أسير بها إلى هناك. فقال طوبيت: يا  بني بيدي عليه وثيقة، إذا أريته إياها، سلم المال  إليك حالا فالتمس الآن إنسانا ثقة يصحبك تحت</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12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58CE52E-EBCE-4985-A982-584FCD4A96F6}"/>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أجرة، وإذ أنا باق حيا، إذهب واقتض مبلغ الدين.  فخرج طوبيا فوجد شابا حسنا قائما مستعدا كأنه  على جناح السفر. فسلم عليه طوبيا غير عالم أنه  ملاك الله، وقال له ممن الشاب الصالح؟ فأجابه: من</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792243812"/>
      </p:ext>
    </p:extLst>
  </p:cSld>
  <p:clrMapOvr>
    <a:masterClrMapping/>
  </p:clrMapOvr>
</p:sld>
</file>

<file path=ppt/slides/slide12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68F9C39-9524-4D6A-81D9-0AE2C17E586A}"/>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بني إسرائيل. فقال طوبيا: وهل تعرف طريقا إلى  مدينة الماديين. فأجاب الملاك: أعرف إليها</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485999156"/>
      </p:ext>
    </p:extLst>
  </p:cSld>
  <p:clrMapOvr>
    <a:masterClrMapping/>
  </p:clrMapOvr>
</p:sld>
</file>

<file path=ppt/slides/slide12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438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طرقا عديدة قد سلكتها إلى أخينا غافالائيل القاطن  في راجيس مدينة الماديين في جبل قفطان. فقال  طوبيا: أسألك أن تتصبر إلى أن أخبر أبي بهذه  الأمور. وحينئذ دخل طوبيا وأخبر أباه بكل ما كان</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1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إنجيل باكر من معلمنا مرقس ( 9 : 25 ـ 29 )</a:t>
            </a:r>
          </a:p>
        </p:txBody>
      </p:sp>
      <p:sp>
        <p:nvSpPr>
          <p:cNvPr id="307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SA" sz="4400" b="1">
                <a:solidFill>
                  <a:srgbClr val="FFFFFF"/>
                </a:solidFill>
                <a:latin typeface="Times New Roman (Headings)"/>
                <a:cs typeface="Times New Roman" panose="02020603050405020304" pitchFamily="18" charset="0"/>
              </a:rPr>
              <a:t>فلما رأى يسوع أن الجمع يتراكضون، انتهر الروح  النجس قائلا له: " أيها الروح الأخرس الأصم، أنا  آمرك أخرج منه ولا تدخله أيضا! " فصرخ  وصرعه كثيرا وخرج فصار كميت، حتى قال</a:t>
            </a:r>
            <a:br>
              <a:rPr lang="ar-SA" sz="4400" b="1">
                <a:solidFill>
                  <a:srgbClr val="FFFFFF"/>
                </a:solidFill>
                <a:latin typeface="Times New Roman (Headings)"/>
                <a:cs typeface="Times New Roman" panose="02020603050405020304" pitchFamily="18" charset="0"/>
              </a:rPr>
            </a:br>
            <a:endParaRPr lang="ar-SA"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690377564"/>
      </p:ext>
    </p:extLst>
  </p:cSld>
  <p:clrMapOvr>
    <a:masterClrMapping/>
  </p:clrMapOvr>
  <p:transition spd="slow"/>
</p:sld>
</file>

<file path=ppt/slides/slide12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593A4B0-9DCB-4789-978F-8B8C64F8A791}"/>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فتعجب من ذلك. وطلب أن يدخل ذلك الشاب إلى  حضرته. فدخل الشاب وسلم عليه وقال: ليكن لك  فرح دائم. فقال طوبيت: كيف يكون لي فرح وأنا في  الظلمة ولا أبصر ضوء الشمس فأجاب الشاب:</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4139212556"/>
      </p:ext>
    </p:extLst>
  </p:cSld>
  <p:clrMapOvr>
    <a:masterClrMapping/>
  </p:clrMapOvr>
</p:sld>
</file>

<file path=ppt/slides/slide12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100FC6D-D17B-461E-8384-806028D11B6B}"/>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ليكن قلبك قويا، فإنك تتعافى قريبا من قبل الله. ثم  قال طوبيت: هل تقدر أن توصل ابني إلى غافالائيل</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872761927"/>
      </p:ext>
    </p:extLst>
  </p:cSld>
  <p:clrMapOvr>
    <a:masterClrMapping/>
  </p:clrMapOvr>
</p:sld>
</file>

<file path=ppt/slides/slide12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5410"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في راجيس مدينة الماديين، وأنا عند رجوعك أدفع  لك أجرة؟ فقال الملاك: أنا أوصله وأعود به إليك  سالما فقال طوبيت: أسألك أن تخبرني، من أي  قبيلة ومن أي سبط أنت؟ فأجاب الملاك رافائيل:</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12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C4C1224-67F4-4A94-814A-8E191169B2A1}"/>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أتسأل أنت عن جنس الأجير أو عن الأجير. أليس  لك الذي يمضي مع ابنك. ولكن لئلا يهمك شيء،  فأنا عازارياس بن حننياس الكبير. فقال طوبيت: ها  أنت من بيت كبير، فأسألك أن لا يغيظك أني أردت</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190322358"/>
      </p:ext>
    </p:extLst>
  </p:cSld>
  <p:clrMapOvr>
    <a:masterClrMapping/>
  </p:clrMapOvr>
</p:sld>
</file>

<file path=ppt/slides/slide12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1170746-71DD-47C8-AB7F-7AFC2ADD2B5F}"/>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أن أعرف عشيرتك. فقال الملاك: أنا أمضي مع  ابنك وأعود به إليك سالما فأجابه طوبيت قائلا:</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714560796"/>
      </p:ext>
    </p:extLst>
  </p:cSld>
  <p:clrMapOvr>
    <a:masterClrMapping/>
  </p:clrMapOvr>
</p:sld>
</file>

<file path=ppt/slides/slide12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6434"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إذهبا بأمن، وليكن الله حافظا لكما في هذا السفر،  وملاكه برفقتكما. ولما أعدا كل ما يلزمهما في  السفر، ودع طوبيا أباه وأمه ومضيا كلاهما معا.  فلما ذهبا، طفقت أم طوبيا تبكي وتقول لأبيه: قد</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12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6015607-E45E-4926-BF74-D0946874E158}"/>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أبعدت عنا عكاز شيخوختنا. لا كان أبدا المال الذي  غربت ابننا لأجله. فإنه كان يكفينا أننا مع فقرنا،  نحسب أن لنا غنى عظيما حينما تبصر ولدنا. فقال  طوبيت: لا تبكي سالما ذهب ابننا وسالما يعود إلينا</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007978612"/>
      </p:ext>
    </p:extLst>
  </p:cSld>
  <p:clrMapOvr>
    <a:masterClrMapping/>
  </p:clrMapOvr>
</p:sld>
</file>

<file path=ppt/slides/slide12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DA734E4-276D-48F3-985D-B5E2D46B228B}"/>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وتبصره عيناك. فإني أحسب أن ملاك الله الصالح  في رفقته يدبر كل أعماله فيرجع إلينا معافى. وإذ</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777657473"/>
      </p:ext>
    </p:extLst>
  </p:cSld>
  <p:clrMapOvr>
    <a:masterClrMapping/>
  </p:clrMapOvr>
</p:sld>
</file>

<file path=ppt/slides/slide12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745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سمعت هذا الكلام تركت البكاء وسكتت. وسار  الملاك وطوبيا وكلبه يتبعه، فباتا أول منزلة بجانب  نهر الدجلة. وخرج طوبيا ليغسل رجليه، فإذا سمكة  كبيرة قد طلعت إليه كأنها تطلب أن تبتلعه. فارتعب</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12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49271C8-1DA6-4F8E-BE35-C207FE57E050}"/>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طوبيا ونادى بصوت عظيم: يا مولاي، وثبت إلي  سمكة لتبتلعني. فقال له الملاك: أمسك بها واجذبها  إليك، فأمسكها وجذبها إلى الشاطئ وتركها،  فصارت تتخبط قدام رجليه. فقال له الملاك: شق</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29451097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2B531CF-0F90-470E-A6B9-DA78141245E6}"/>
              </a:ext>
            </a:extLst>
          </p:cNvPr>
          <p:cNvSpPr txBox="1"/>
          <p:nvPr/>
        </p:nvSpPr>
        <p:spPr>
          <a:xfrm>
            <a:off x="-4482" y="4343400"/>
            <a:ext cx="9144000" cy="3170099"/>
          </a:xfrm>
          <a:prstGeom prst="rect">
            <a:avLst/>
          </a:prstGeom>
          <a:noFill/>
        </p:spPr>
        <p:txBody>
          <a:bodyPr vert="horz" rtlCol="0">
            <a:spAutoFit/>
          </a:bodyPr>
          <a:lstStyle/>
          <a:p>
            <a:pPr algn="justLow" rtl="1"/>
            <a:r>
              <a:rPr lang="ar-EG" sz="4000" b="1" dirty="0">
                <a:solidFill>
                  <a:srgbClr val="FFFFFF"/>
                </a:solidFill>
                <a:latin typeface="Times New Roman (Headings)"/>
                <a:cs typeface="+mj-cs"/>
              </a:rPr>
              <a:t>كثيرون: "إنه مات". فأمسكه يسوع بيده وأنهضه، فقام. ولما دخل إلى بيته سأله تلاميذه  على إنفراد: " لماذا لم نستطع نحن أن نخرجه؟" فقال لهم: " إن هذا الجنس لا يمكن أن يخرج بشيء إلا بالصلاة والصوم".</a:t>
            </a:r>
            <a:br>
              <a:rPr lang="en-US" sz="4000" b="1" dirty="0">
                <a:solidFill>
                  <a:srgbClr val="FFFFFF"/>
                </a:solidFill>
                <a:latin typeface="Times New Roman (Headings)"/>
                <a:cs typeface="+mj-cs"/>
              </a:rPr>
            </a:br>
            <a:endParaRPr lang="en-GB" sz="4000" b="1" dirty="0">
              <a:solidFill>
                <a:srgbClr val="FFFFFF"/>
              </a:solidFill>
              <a:latin typeface="Times New Roman (Headings)"/>
              <a:cs typeface="+mj-cs"/>
            </a:endParaRPr>
          </a:p>
        </p:txBody>
      </p:sp>
    </p:spTree>
    <p:extLst>
      <p:ext uri="{BB962C8B-B14F-4D97-AF65-F5344CB8AC3E}">
        <p14:creationId xmlns:p14="http://schemas.microsoft.com/office/powerpoint/2010/main" val="4123718132"/>
      </p:ext>
    </p:extLst>
  </p:cSld>
  <p:clrMapOvr>
    <a:masterClrMapping/>
  </p:clrMapOvr>
</p:sld>
</file>

<file path=ppt/slides/slide12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CA4D835-CF36-41FF-85D4-AE1BD6FBE33D}"/>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جوف السمكة وأخرج القلب والمرارة والكبد  وخبئها معك. فإن هذه تنفع لأن تكون دواء</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394470381"/>
      </p:ext>
    </p:extLst>
  </p:cSld>
  <p:clrMapOvr>
    <a:masterClrMapping/>
  </p:clrMapOvr>
</p:sld>
</file>

<file path=ppt/slides/slide12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8482"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في الضرورة. وبعد أن فرغ من ذلك، أخذ لحم  السمكة وشواه وملح منه مقدارا يكفيهما إلى أن  يصلا إلى راجيس مدينة الماديين. وقال طوبيا  للملاك: أرجوك يا أخي عازارياس أن تخبرني: ما</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12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3EBE1C1-2BEC-4502-AFD0-44B84B12DFDA}"/>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هي منفعة الأشياء التي أمرتني أن أخبئها من  السمكة؟ فأجابه الملاك قائلا: أما القلب والكبد فإنك  إذا أخذت جزءا منهما ووضعته على جمر نار،  فدخانه يطرد كل شيطان من رجل أو امرأة ولا</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796232566"/>
      </p:ext>
    </p:extLst>
  </p:cSld>
  <p:clrMapOvr>
    <a:masterClrMapping/>
  </p:clrMapOvr>
</p:sld>
</file>

<file path=ppt/slides/slide12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7F86EB0-340A-4361-8725-00734BC08FE1}"/>
              </a:ext>
            </a:extLst>
          </p:cNvPr>
          <p:cNvSpPr txBox="1"/>
          <p:nvPr/>
        </p:nvSpPr>
        <p:spPr>
          <a:xfrm>
            <a:off x="0" y="4381500"/>
            <a:ext cx="9144000" cy="1920526"/>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يرجع إليهما بعد ذلك أبدا. وأما المرارة فإنها إذا  كحلت بها الأعين الفاقدة البصر فتبرا.</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280397050"/>
      </p:ext>
    </p:extLst>
  </p:cSld>
  <p:clrMapOvr>
    <a:masterClrMapping/>
  </p:clrMapOvr>
</p:sld>
</file>

<file path=ppt/slides/slide12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9506"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القسم الرابع</a:t>
            </a:r>
          </a:p>
          <a:p>
            <a:pPr algn="ctr" rtl="1" eaLnBrk="1" hangingPunct="1"/>
            <a:r>
              <a:rPr lang="ar-EG" sz="4400" b="1" u="sng" dirty="0">
                <a:solidFill>
                  <a:srgbClr val="FFC000"/>
                </a:solidFill>
                <a:latin typeface="Times New Roman (Headings)"/>
                <a:cs typeface="Times New Roman" panose="02020603050405020304" pitchFamily="18" charset="0"/>
              </a:rPr>
              <a:t>من سفر طوبيا ( 6: 10 ـ 22، 7، 8، 9 )</a:t>
            </a:r>
          </a:p>
        </p:txBody>
      </p:sp>
      <p:sp>
        <p:nvSpPr>
          <p:cNvPr id="149507"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ثم قال طوبيا للملاك  ترى أين نبيت هذه الليلة؟  فقال الملاك: يوجد في مكان قريب منا رجل من  قبيلتك اسمه راعوئيل وله ابنة وحيدة اسمها سارة.  فسأتكلم مع أبيها ليعطيها لك زوجة لأنك أنت</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12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A44BD0C-CD39-4781-83F4-79ACD2829C42}"/>
              </a:ext>
            </a:extLst>
          </p:cNvPr>
          <p:cNvSpPr txBox="1"/>
          <p:nvPr/>
        </p:nvSpPr>
        <p:spPr>
          <a:xfrm>
            <a:off x="0" y="4381500"/>
            <a:ext cx="9144000" cy="4358116"/>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الوحيد من قبيلتها وهي جيدة وعاقلة جدا. ويكون  إذا تزوجت بابنته أنه يجعل كل ماله لك. وهكذا يجب  أن نجعل مبيتنا هذه الليلة عنده، وأنت تخطب ابنته  منه فيعطيها لك زوجة. فقال طوبيا: سمعت أن</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548960322"/>
      </p:ext>
    </p:extLst>
  </p:cSld>
  <p:clrMapOvr>
    <a:masterClrMapping/>
  </p:clrMapOvr>
</p:sld>
</file>

<file path=ppt/slides/slide12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0530"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سبعة رجال تزوجوا بها، فكان الشيطان يقتل كلا  منهم عند دخوله عليها فهلكوا جميعا. فأخاف أن  يتم علي ما جرى على أولئك السبعة، وأنا ابن وحيد  لوالدي، وهما في كبر شيخوختهما، فأخشى أن</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12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5171E44-9E49-451B-8BCF-BEDFAC622EF7}"/>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أحدرهما إلى القبر بالحزن، وليس لهما ولد غيري  يدفنهما. فأجابه الملاك: ألا تذكر وصية أبيك،  وقوله لك لا تتخذ لك امرأة من غير قبيلتك؟ والآن  اقبل مني يا أخي، فإنها قد حفظت لتكون زوجة لك،</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616553512"/>
      </p:ext>
    </p:extLst>
  </p:cSld>
  <p:clrMapOvr>
    <a:masterClrMapping/>
  </p:clrMapOvr>
</p:sld>
</file>

<file path=ppt/slides/slide12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0D8FD95-1EF1-4453-BC4A-1ED1D39B57B0}"/>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ولا يهمك أمر الشيطان. وأنا أخبرك من هم الذين  يقدر عليهم الشيطان. هم الذين يتزوجون</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498117021"/>
      </p:ext>
    </p:extLst>
  </p:cSld>
  <p:clrMapOvr>
    <a:masterClrMapping/>
  </p:clrMapOvr>
</p:sld>
</file>

<file path=ppt/slides/slide12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1554"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بهذه ليبعدوا الله من قلوبهم ويتلذذوا بشهواتهم  كالفرس والبغل اللذين لا فهم لهما فعلى هؤلاء يقدر  الشيطان. وأما أنت إذا تزوجت بها ودخلت عليها،  فتكون على ثلاثة أيام لا تهتم بشيء آخر إلا</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3857869"/>
      </p:ext>
    </p:extLst>
  </p:cSld>
  <p:clrMapOvr>
    <a:masterClrMapping/>
  </p:clrMapOvr>
  <p:transition advClick="0" advTm="0"/>
</p:sld>
</file>

<file path=ppt/slides/slide12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87C743D-41F8-43A7-ABB0-8EAD3615ACC1}"/>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بالصلاة. وفي الليلة الأولى تحرق كبد السمكة  وقلبها فينهزم الشيطان مرتعدا. وفي الليلة الثانية  تقترب من امرأتك على ما كان الآباء القديسون.  وفي الليلة الثالثة تقبل البركة بالبنين فيكون منكما</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981386850"/>
      </p:ext>
    </p:extLst>
  </p:cSld>
  <p:clrMapOvr>
    <a:masterClrMapping/>
  </p:clrMapOvr>
</p:sld>
</file>

<file path=ppt/slides/slide12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87C3BB2-B9D5-4645-878C-7B0290CBAF7C}"/>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أولاد السلام. وبعد الليلة الثالثة تعطى البكر بخوف  الرب للتبني لا بسبب الشهوة، لتقبل البركة</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474837449"/>
      </p:ext>
    </p:extLst>
  </p:cSld>
  <p:clrMapOvr>
    <a:masterClrMapping/>
  </p:clrMapOvr>
</p:sld>
</file>

<file path=ppt/slides/slide12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257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بالأولاد في زرع إبراهيم، فتعلق قلب طوبيا بسارة.  حينئذ لما سمع عنها، ولم يزالا سائرين حتى وصلا  إلى أكفاتيا. وسارا إلى بيت راعوئيل، فالتقتهما  سارة وسلمت عليهما ولما نظر راعوئيل إلى طوبيا</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12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248B015-C0F0-439B-8DB3-C5CCE2CAED69}"/>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قال لزوجته: أنظري، ما  أشبه هذا الرجل بطوبيت  ابن عمي. وبعد ذلك قال لهما راعوئيل: من أين  أنتما أيها الشابان الأخوان. فقال: من سبي نينوى،  من قبيلة نفتاليم. فقال لهما: هل تعرفان أخانا</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503321426"/>
      </p:ext>
    </p:extLst>
  </p:cSld>
  <p:clrMapOvr>
    <a:masterClrMapping/>
  </p:clrMapOvr>
</p:sld>
</file>

<file path=ppt/slides/slide12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C2DA972-DA02-445F-9EC6-097D1D59D723}"/>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طوبيت؟ فقالا: نعرفه. وإذ كان قد أكثر من الثناء  عليه، قال له الملاك مشيرا إلى طوبيا:</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712880981"/>
      </p:ext>
    </p:extLst>
  </p:cSld>
  <p:clrMapOvr>
    <a:masterClrMapping/>
  </p:clrMapOvr>
</p:sld>
</file>

<file path=ppt/slides/slide12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02"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هذا ابن طوبيت الذي تذكره. فألقى راعوئيل بنفسه  عليه وقبله بدموع وبكى على عنقه. قائلا: البركة  تكون لك يا ابني لأنك ابن رجل من ذوي الجودة  والخير. ولما سمع بأن طوبيت ذهب بصره حزن</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12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B7ACB6A-0294-4D0F-A37F-5F93AFEE1382}"/>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كثيرا وبكى مع امرأته وابنته سارة، وقبلوا الملاك  وطوبيا بكل سرور وبعد ذلك أمر راعوئيل بذبح  كبش وأن يهيئوا طعاما. فلما سألهما أن يجلسا على  الطعام، قال طوبيا: ما أكل اليوم طعاما ههنا ولا</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815695341"/>
      </p:ext>
    </p:extLst>
  </p:cSld>
  <p:clrMapOvr>
    <a:masterClrMapping/>
  </p:clrMapOvr>
</p:sld>
</file>

<file path=ppt/slides/slide12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ACC42BD-CE59-42A2-A50C-A6EED1957F18}"/>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أشرب إلا أن تجيب سؤالي وتعدني أن تعطيني  سارة ابنتك. فلما سمع راعوئيل هذا الحديث خاف، </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639782947"/>
      </p:ext>
    </p:extLst>
  </p:cSld>
  <p:clrMapOvr>
    <a:masterClrMapping/>
  </p:clrMapOvr>
</p:sld>
</file>

<file path=ppt/slides/slide12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462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لأنه كان يعلم ماذا أصاب السبعة الرجال الذين  خطبوا ابنته فخاف أن يصيبه ما أصابهم، وفيما هو  مفكر ولم يجاوب. قال له الملاك: لا تخف من أن  تعطيه إياها، لأن ابنتك محفوظة لهذا الخائف من</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12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81D2168-565A-4526-B48C-26235FB40934}"/>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الله، وكلاهما محفوظان من الله، ولأجل هذا ما قدر  غيره أن يأخذها. حينئذ قال راعوئيل: لا شك أن الله  قبل صلواتي ودموعي. وأظن أنه من أجل ذلك  هداكما الله إلي، حتى تقترن هذه بجنسها كناموس</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18039878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142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latin typeface="Times New Roman (Headings)"/>
              </a:rPr>
              <a:t>نبوات</a:t>
            </a:r>
            <a:br>
              <a:rPr lang="ar-EG" dirty="0">
                <a:latin typeface="Times New Roman (Headings)"/>
              </a:rPr>
            </a:br>
            <a:r>
              <a:rPr lang="ar-EG" dirty="0">
                <a:latin typeface="Times New Roman (Headings)"/>
              </a:rPr>
              <a:t>2 الثلاثاء</a:t>
            </a:r>
            <a:endParaRPr lang="en-US" dirty="0">
              <a:latin typeface="Times New Roman (Headings)"/>
            </a:endParaRPr>
          </a:p>
        </p:txBody>
      </p:sp>
      <p:sp>
        <p:nvSpPr>
          <p:cNvPr id="2051" name="Title 1"/>
          <p:cNvSpPr txBox="1">
            <a:spLocks/>
          </p:cNvSpPr>
          <p:nvPr/>
        </p:nvSpPr>
        <p:spPr bwMode="auto">
          <a:xfrm>
            <a:off x="0" y="3600637"/>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من سفر أيوب الصديق ( 19: 1 ـ 26 )</a:t>
            </a:r>
          </a:p>
        </p:txBody>
      </p:sp>
      <p:sp>
        <p:nvSpPr>
          <p:cNvPr id="2052"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فأجاب أيوب وقال: إلى متى تمرمرون نفسي  وتوجعونني بالكلام؟ اعلموا أن الرب فعل بي هذا.  هذه عشر مرات عيرتموني، ولا تخجلون من أن  تتوهقوني. وهبوني في الواقع قد ضللت حقا، فإلي</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1715316283"/>
      </p:ext>
    </p:extLst>
  </p:cSld>
  <p:clrMapOvr>
    <a:masterClrMapping/>
  </p:clrMapOvr>
  <p:transition spd="slow"/>
</p:sld>
</file>

<file path=ppt/slides/slide12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F9F03DA-1315-4EBB-8958-F4BA9A4F513C}"/>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موسى، والآن لا شك أني أسلمها لك. فأخذ يد ابنته  سارة وسلمها إلى يد طوبيا قائلا: إله</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141674531"/>
      </p:ext>
    </p:extLst>
  </p:cSld>
  <p:clrMapOvr>
    <a:masterClrMapping/>
  </p:clrMapOvr>
</p:sld>
</file>

<file path=ppt/slides/slide12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5650"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إبراهيم وإله إسحاق وإله يعقوب يكون معكما، وهو  يجمعكما ويكمل بركته فيكما. وأخذ قرطاسا وكتب  فيه كتاب الزيجة وختمه. وابتدأوا يأكلون شاكرين  الرب. فدعا راعوئيل امرأته وأمرها أن تهيئ لهما</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12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083BEA0-B01F-47E3-BF19-B1B9165A66A9}"/>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مضجعا آخر وتدخل سارة فيه. ففعلت كما أمرها  وأدخلتها إلى هناك وبكت ومسحت دموع ابنتها  وقالت لها: ثقي يا بنية، فإن رب السماء والأرض  يمنحك نعمة عوض حزنك هذا فتشجعي. ولما تعدوا</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701175153"/>
      </p:ext>
    </p:extLst>
  </p:cSld>
  <p:clrMapOvr>
    <a:masterClrMapping/>
  </p:clrMapOvr>
</p:sld>
</file>

<file path=ppt/slides/slide12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380711D-17A0-4C7A-A10B-8044C4AB2E24}"/>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دخل عليها الشاب فتذكر طوبيا كلام الملاك، وأخرج  من كيسه من الكبد والقلب وطرحه</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42872246"/>
      </p:ext>
    </p:extLst>
  </p:cSld>
  <p:clrMapOvr>
    <a:masterClrMapping/>
  </p:clrMapOvr>
</p:sld>
</file>

<file path=ppt/slides/slide12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6674"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على الجمر ودخن بهما ولما استنشق الشيطان  الرائحة، هرب إلى برية مصر الفوقانية فربطه  الملاك. ولما اختليا كلاهما، نهض طوبيا من فراشه  وقال: قومي يا أختي نصلي لله اليوم وغدا وبعد</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12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B4927DB-55D4-495D-873A-77421BE67972}"/>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غد. لأن في هذه الثلاث ليال نقترن بالله وبعد الليلة  الثالثة نكون في زيجتنا، فإننا أولاد القديسين وما  نقدر أن نتزوج مثل الأمم الذين لا يعرفون الله فقاما  كلاهما وصليا بحرارة لكي يعطيا البركة فقال</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4256332388"/>
      </p:ext>
    </p:extLst>
  </p:cSld>
  <p:clrMapOvr>
    <a:masterClrMapping/>
  </p:clrMapOvr>
</p:sld>
</file>

<file path=ppt/slides/slide12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A539D5F-DEA4-4011-BE06-3A2F4CB7369F}"/>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طوبيا: مبارك هو الله إله آبائنا، ومبارك اسمه  القدوس والممجد إلى الدهور. يباركك السماويون</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99070233"/>
      </p:ext>
    </p:extLst>
  </p:cSld>
  <p:clrMapOvr>
    <a:masterClrMapping/>
  </p:clrMapOvr>
</p:sld>
</file>

<file path=ppt/slides/slide12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769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وكل خلائقك. أنت جبلت آدم من تراب الأرض  وأعطيته حواء عونا له، ومنهما ولد كل زرع  البشر. أنت قلت ليس بجيد أن يكون الإنسان وحده،  فلنصنعن له معينا على شبهه. والآن يا رب أنت</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12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DADE42E-71C2-412F-83FC-744C4E71F7CC}"/>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تعلم أني ما أخذت أختي هذه زوجة بسبب لذة، بل  لمحبتي للأولاد الذين بهم يتبارك اسمك إلى دهر  الداهرين. وقال في نفسه آمين أما سارة فقالت:  أرحمنا يا رب حتى نشيخ كلانا في عافية. فلما صار</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71753977"/>
      </p:ext>
    </p:extLst>
  </p:cSld>
  <p:clrMapOvr>
    <a:masterClrMapping/>
  </p:clrMapOvr>
</p:sld>
</file>

<file path=ppt/slides/slide12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92794F5-4DFC-43BA-BAE9-4059873BF4AE}"/>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قرب صياح الديك أمر راعونيل غلمانه أن يأتوا  إليه، فمضوا معه حتى يحفروا قبرا. لأنه خاف أن</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43387121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DEEA95A-7587-48C8-A4C3-88A7FBE1609D}"/>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تنتهي ضلالتي. إن كنتم بالحق تعظمون علي،  فثبتوا علي عاري؟ فاعلموا أيضا أن الله هو الذي  أبلاني، وهو الذي رفع قوته علي. ها إني أصرخ  ظلما فلا أستجاب، وأستغيث وليس من قضاء. قد</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602606747"/>
      </p:ext>
    </p:extLst>
  </p:cSld>
  <p:clrMapOvr>
    <a:masterClrMapping/>
  </p:clrMapOvr>
</p:sld>
</file>

<file path=ppt/slides/slide12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8722"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يكون قد جرى على طوبيا كما جرى على السبعة  عند دخولهم على ابنته. فلما هيأوا قبرا، رجع  راعوئيل إلى امرأته وقال لها: إبعثي إحدى  الجواري حتى ترى إن كان قد مات حتى ندفنه قبل</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12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485FB5F-4304-43F8-A1DA-B02594D542B4}"/>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الصباح ولا يعلم أحد بذلك. فأنفذت إحدى جواريها،  فلما فتحت الباب وعبرت عليهما، رأتهما سالمين  نائمين معا، فخرجت وأعلمتهما أنه باق حيا. فبارك  الله راعوئيل وامرأته. قائلا: مبارك أنت يا الله بكل</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073466850"/>
      </p:ext>
    </p:extLst>
  </p:cSld>
  <p:clrMapOvr>
    <a:masterClrMapping/>
  </p:clrMapOvr>
</p:sld>
</file>

<file path=ppt/slides/slide12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425054A-F618-4990-9AFD-3B815CC2FCDF}"/>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بركة مقدسة. ولتباركك جميع قديسيك وكل  مخلوقاتك وكل ملائكتك ومختاريك فليباركوك إلى</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692192453"/>
      </p:ext>
    </p:extLst>
  </p:cSld>
  <p:clrMapOvr>
    <a:masterClrMapping/>
  </p:clrMapOvr>
</p:sld>
</file>

<file path=ppt/slides/slide12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974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كل الأدهار مبارك أنت لأنك أبهجتني ولم يصبني  كما ظننت، لكن حسب رحمتك الكثيرة فعلت معنا  مبارك أنت لأنك رحمت وحيدين فاصنع معهما يا  رب رحمة بأن تتم حياتهما بعافية وابتهاج. وللوقت</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12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857362E-132A-43FC-927E-3855E8B28912}"/>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أمر راعوئيل غلمانه أن يردموا القبر بالتراب الذي  استخرجوه قبل الصباح. ثم إنه صنع لهما عرسا  أربعة عشر يوما وذبح بقرتين سمينتين وأربعة  كباش، وهيأ وليمة لكل جيرانهم وأصدقائهم.</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766234751"/>
      </p:ext>
    </p:extLst>
  </p:cSld>
  <p:clrMapOvr>
    <a:masterClrMapping/>
  </p:clrMapOvr>
</p:sld>
</file>

<file path=ppt/slides/slide12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FCA92E2-3D08-4520-A7D0-324CEA277D15}"/>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واستحلف راعوئيل طوبيا أن لا يخرج من بيته قبل  تمام الأربعة عشر يوما، أيام العرس. ثم إنه أعطى</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725700467"/>
      </p:ext>
    </p:extLst>
  </p:cSld>
  <p:clrMapOvr>
    <a:masterClrMapping/>
  </p:clrMapOvr>
</p:sld>
</file>

<file path=ppt/slides/slide12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0770"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طوبيا نصف ما كان يملكه ليذهب به إلى أبيه معافى  وأعطاه وثيقة أن النصف الباقي بعد موته يكون له.  ثم استدعى طوبيا رافائيل الذي كان يظن أنه إنسان  وقال له: يا أخي عازارياس، أسألك أن تسمع</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12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0AFD6EB-EDE8-48FC-B802-D1116017E601}"/>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كلامي إني أجعل نفسي في عبوديتك لأني لست  مستأهلا لتدبيرك وإحسانك الذي صنعت معي. ولكن  أسألك أن تأخذ دواب وغلمانا وتسافر إلى غافالائيل  في راجيس مدينة الماديين ورد له وثيقته وخذ منه</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994862529"/>
      </p:ext>
    </p:extLst>
  </p:cSld>
  <p:clrMapOvr>
    <a:masterClrMapping/>
  </p:clrMapOvr>
</p:sld>
</file>

<file path=ppt/slides/slide12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DE9EBD5-FDFD-448A-B3C3-8B6BFB127754}"/>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الوزنات وأحضره معك إلى العرس. لأنك أنت تعرف  أن أبي يعد الأيام، فإن كنت أبقى زيادة عليها</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05707018"/>
      </p:ext>
    </p:extLst>
  </p:cSld>
  <p:clrMapOvr>
    <a:masterClrMapping/>
  </p:clrMapOvr>
</p:sld>
</file>

<file path=ppt/slides/slide12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1794"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تحزن نفسه جدا وأنت تعرف كيف استحلفني  راعوئيل: أن لا أخرج ولا يجوز لي أن أخلف القسم  حينئذ أخذ رافائيل من غلمان راعوئيل أربعة  وجملين وسافر إلى راجيس مدينة الماديين، فوجد</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1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8AB37CF-69DF-4AC2-93C3-624FBC2AEC76}"/>
              </a:ext>
            </a:extLst>
          </p:cNvPr>
          <p:cNvSpPr txBox="1"/>
          <p:nvPr/>
        </p:nvSpPr>
        <p:spPr>
          <a:xfrm>
            <a:off x="0" y="4381500"/>
            <a:ext cx="9144000" cy="1920526"/>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سيج علي طريقي فلا أجوز، وعلى وجهي جعل</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719283048"/>
      </p:ext>
    </p:extLst>
  </p:cSld>
  <p:clrMapOvr>
    <a:masterClrMapping/>
  </p:clrMapOvr>
</p:sld>
</file>

<file path=ppt/slides/slide12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8DF6981-4044-46FF-9FF7-4915CCDCB210}"/>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غافالائيل، فدفع إليه الوثيقة واستوفى منه المال  كله وعرفه أمر طوبيا بن طوبيت وكل ما تم له،  وأحضره معه إلى عرسه. فلما دخل إلى بيت  راعوئيل، لقي طوبيا متكنا، فنهض قائما وقبلا</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333777341"/>
      </p:ext>
    </p:extLst>
  </p:cSld>
  <p:clrMapOvr>
    <a:masterClrMapping/>
  </p:clrMapOvr>
</p:sld>
</file>

<file path=ppt/slides/slide12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FBCD1DE-2127-410C-939A-F7F73FFCBAA5}"/>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بعضهما بعضا فبكى غافالائيل وبارك الله. وقال:  يبارك عليك الرب إله إسرائيل، لأنك ابن رجل</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604640904"/>
      </p:ext>
    </p:extLst>
  </p:cSld>
  <p:clrMapOvr>
    <a:masterClrMapping/>
  </p:clrMapOvr>
</p:sld>
</file>

<file path=ppt/slides/slide12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281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صالح بار يخاف الله ويتصدق، وقال: البركة على  زوجتك وعلى والديكما ويهب لكما الرب أن تبصرا  أولادكما وأولاد أولادكما إلى ثلاثة وأربعة أجيال،  ويبارك نسلكما إله إسرائيل المالك إلى دهر</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12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99DB8D3-8EC1-4EAC-9BEE-00FB5F14C66C}"/>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الداهرين. فلما فرغوا من الكلام تقدموا جميعهم إلى  الطعام وأكلوا مواظبين على العرس كله بمخافة  الرب.</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718718811"/>
      </p:ext>
    </p:extLst>
  </p:cSld>
  <p:clrMapOvr>
    <a:masterClrMapping/>
  </p:clrMapOvr>
</p:sld>
</file>

<file path=ppt/slides/slide12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4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القسم الخامس</a:t>
            </a:r>
          </a:p>
          <a:p>
            <a:pPr algn="ctr" rtl="1" eaLnBrk="1" hangingPunct="1"/>
            <a:r>
              <a:rPr lang="ar-EG" sz="4400" b="1" u="sng" dirty="0">
                <a:solidFill>
                  <a:srgbClr val="FFC000"/>
                </a:solidFill>
                <a:latin typeface="Times New Roman (Headings)"/>
                <a:cs typeface="Times New Roman" panose="02020603050405020304" pitchFamily="18" charset="0"/>
              </a:rPr>
              <a:t>من سفر طوبيا ( 10، 11 )</a:t>
            </a:r>
          </a:p>
        </p:txBody>
      </p:sp>
      <p:sp>
        <p:nvSpPr>
          <p:cNvPr id="163843"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وكان طوبيا قد تأخر هناك بسبب العرس، فقلق أبوه  طوبيت وقال: لماذا تأخر ابني، وبأي سبب ظل  ممسوكا، لعل غافالائيل قد مات وليس من يرد له  الوزنات. وكان حزينا جدا هو وحنة امرأته، وكانا</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12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3FCFB9F-AA56-4D1B-BC80-4EDF1736C098}"/>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يبكيان كلاهما لأن ابنهما لم يرجع في اليوم المعين  لهما. وكانت أمه تبكي بدموع غزيرة وتقول: الويل  لي يا ابني، لأي سبب أرسلناك وتركناك يا نور  عيني وعصا شيخوختنا ورجاء نسلنا. </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877415183"/>
      </p:ext>
    </p:extLst>
  </p:cSld>
  <p:clrMapOvr>
    <a:masterClrMapping/>
  </p:clrMapOvr>
</p:sld>
</file>

<file path=ppt/slides/slide12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486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لأن هذا كله كان لنا فيك وحدك يا ولدي، فما كان  ينبغي أن نبعدك عنا وكان طوبيت يقول لها: أسكتي  ولا تحزني لأن ابننا في عافية، والرجل الذي أنفذناه  معه أمين. أما هي فما كانت لتتعزى، وكانت كل يوم</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12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9414DBF-8F0A-4C22-94B7-3EFD8233FA5C}"/>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تنهض وتنظر إلى الطريق التي ذهبا منها، وكانت  تظن أن ابنها يرجع منها لعلها تراه عن بعد آتيا.  وكانت في النهار لا تذوق خبزا. وفي الليل تسهر  نادبة ابنها طوبيا حتى انتهت الأربعة عشر يوما،</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821405284"/>
      </p:ext>
    </p:extLst>
  </p:cSld>
  <p:clrMapOvr>
    <a:masterClrMapping/>
  </p:clrMapOvr>
</p:sld>
</file>

<file path=ppt/slides/slide12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750EE19-EA95-46DB-B858-BF0AC8AEC65D}"/>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أيام العرس. ثم إن راعوئيل قال لصهره طوبيا:  أمكث ههنا وأنا أنفذ رسولا إلى طوبيت أبيك </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729461906"/>
      </p:ext>
    </p:extLst>
  </p:cSld>
  <p:clrMapOvr>
    <a:masterClrMapping/>
  </p:clrMapOvr>
</p:sld>
</file>

<file path=ppt/slides/slide12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5890"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ليخبره بسلامتك. فقال له طوبيا: أنا أعلم أن والدي  يعدان الأيام وتحزن أرواحهما، فأطلب منك أن  ترسلني إلى أبي. فنهض راعوئيل وأعطاه سارة  امرأته ونصف ما كان يملك، من مماليك، ومن</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1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ظلاما. عراني من مجدي، ونزع التاج عن رأسي.  هدمني من كل جهة فسقطت، واستأصل رجائي مثل  الشجرة. وأضرم علي غضبه، واعتدني بمنزلة  العدو. زخف غزاته زحفة واحدة. مهدوا علي</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1325553837"/>
      </p:ext>
    </p:extLst>
  </p:cSld>
  <p:clrMapOvr>
    <a:masterClrMapping/>
  </p:clrMapOvr>
  <p:transition spd="slow"/>
</p:sld>
</file>

<file path=ppt/slides/slide12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0F4E4AE-3FE5-4D68-8633-EC479B5412E6}"/>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جوار، ومن مواش، ومن إبل، ومن بقر، ومن مال.  وأرسله سالما فرحانا وباركه، قائلا: ملاك الرب  القدوس يرافقكما ويوصلكما بعافية. ويمنحكما إله  السماء أولادا وتبصرهم عيناي قبل مماتي. وأخذ</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450818691"/>
      </p:ext>
    </p:extLst>
  </p:cSld>
  <p:clrMapOvr>
    <a:masterClrMapping/>
  </p:clrMapOvr>
</p:sld>
</file>

<file path=ppt/slides/slide12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BCCCEFD-2664-4608-BA42-4761462AE2AC}"/>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معه امرأته ابنتهما وقبلاها وودعاهما، ووصيا  سارة ابنتهما قائلين: أكرمي حمويك؛ لأنهما </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579645509"/>
      </p:ext>
    </p:extLst>
  </p:cSld>
  <p:clrMapOvr>
    <a:masterClrMapping/>
  </p:clrMapOvr>
</p:sld>
</file>

<file path=ppt/slides/slide12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6914"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بمنزلة والديك، وأحبي زوجك ودبري غلمانك  وبيتك واجعلي نفسك بلا لوم وقالت امرأته لطوبيا:  يا ابني المحبوب، فليثيت أمورك رب السماء،  وليعطني أن أرى لك أولادا من سارة ابنتي لأبتهج</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12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09BE8D3-1F18-49F0-AE0B-D2EA72C667F4}"/>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أمام الرب، وها إني أسلمك ابنتي فلا تحزنها. وبعد  هذا سار طوبيا مباركا الله لأنه سهل طريقه. وما  زالا سائرين حتى قربا من مدينة نينوى فقال  الملاك: يا أخي طوبيا، أنت تعلم في أي حال تركت</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277165557"/>
      </p:ext>
    </p:extLst>
  </p:cSld>
  <p:clrMapOvr>
    <a:masterClrMapping/>
  </p:clrMapOvr>
</p:sld>
</file>

<file path=ppt/slides/slide12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3768EB3-2D7A-4E53-AD19-2AB7A44C86A6}"/>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أباك. فهل تريد أن نتقدم ونسبق نحن، والجماعة  مع زوجتك يلحقوننا على مهل، والمواشي معهم؟ </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403386341"/>
      </p:ext>
    </p:extLst>
  </p:cSld>
  <p:clrMapOvr>
    <a:masterClrMapping/>
  </p:clrMapOvr>
</p:sld>
</file>

<file path=ppt/slides/slide12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793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فلما اتفقا على ذلك، قال رافائيل الملاك لطوبيا: خذ  معك من مرارة الحوت لأن لنا بها حاجة، فأخذ  طوبيا من المرارة وسافر، والكلب وراءهما وأما  حنة أم طوبيا فكانت كل يوم تجلس في الطريق على</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12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C68F328-2BA8-4BBC-B911-DF9D6E03FF07}"/>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رأس الجبل في موضع كانت تنظر منه على بعد.  فبينما كانت ذات يوم تنظر من ذلك الموضع،  أبصرت من بعد، فعرفت أن ابنها قادم فأسرعت  تبشر زوجها قائلة: هوذا ابنك قادم. فقال رافائيل</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562575124"/>
      </p:ext>
    </p:extLst>
  </p:cSld>
  <p:clrMapOvr>
    <a:masterClrMapping/>
  </p:clrMapOvr>
</p:sld>
</file>

<file path=ppt/slides/slide12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9BBAF01-FC2A-410E-9BD4-3798A409A5EB}"/>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لطوبيا: عندما تصل إلى بيتك من ساعتك اسجد  للرب إلهك واشكره وتقدم إلى أبيك</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130476713"/>
      </p:ext>
    </p:extLst>
  </p:cSld>
  <p:clrMapOvr>
    <a:masterClrMapping/>
  </p:clrMapOvr>
</p:sld>
</file>

<file path=ppt/slides/slide12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8962"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فقبله. واطل عينيه بالمرارة التي معك من السمكة،  فللوقت تنفتح عيناه ويرى ضوء السماء ويفرح  برؤيتك. حينئذ سبق الكلب الذي كان يتبعهما في  الطريق، وكان مثل رسول قد أتى يبشر وهو يحرك</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12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2464185-7C95-4816-9C3E-007C831ABB89}"/>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ذيله مبشرا بالفرح فقام الوالد وهو أعمى وبدأ  يجري وهو يتعثر برجليه في مشيه، فناول يده  لصبي يقوده وخرج ليلتقي بولده. فبادر إليه ابنه  وقبله هو وامرأته وجعلا يبكيان كلاهما من الفرح.</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73931149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ABC743D-C81B-4976-A1C0-FB0A6071834F}"/>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طريقهم، ونزلوا حول خيمتي قد ابتعد عني  إخواني، واعتزلتني معارفي خذلني ذوو قرابتي،  والذين عرفوني نسوني. حسبني أهل بيتي وإمائي  غريبا، وأصبحت أجنبيا في أعينهم. دعوت عبدي</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780106167"/>
      </p:ext>
    </p:extLst>
  </p:cSld>
  <p:clrMapOvr>
    <a:masterClrMapping/>
  </p:clrMapOvr>
</p:sld>
</file>

<file path=ppt/slides/slide12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392D0D2-B245-4304-A8FC-CF873649DA13}"/>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وبعد ما سجدوا لله وشكروه جلسوا. ثم أخذ طوبيا  من مرارة السمكة التي كانت معه وطلى بها عيني</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199681985"/>
      </p:ext>
    </p:extLst>
  </p:cSld>
  <p:clrMapOvr>
    <a:masterClrMapping/>
  </p:clrMapOvr>
</p:sld>
</file>

<file path=ppt/slides/slide12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998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والده. وبعد مقدار نصف ساعة صار يخرج من  عينيه قشرة رقيقة مثل التي تكون في البيضة.  فأخذها طوبيا وسحبها من عينيه، فللوقت ارتد  بصره. ومجدوا الله هو وعشيرته وكل من يعرفه.</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12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952161E-5416-42AA-B1D7-7519CEE7CC41}"/>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وبكى طوبيت وقال: تبارك الله وتمجد اسمه إلى  الدهور. وتباركت جميع قديسيك وملائكتك لأنك  أدبتني ورحمتني وشفيتني، وها أنا أبصر ولدي  طوبيا. وأما سارة امرأة طوبيا فوصلت بعد أيام هي</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759935685"/>
      </p:ext>
    </p:extLst>
  </p:cSld>
  <p:clrMapOvr>
    <a:masterClrMapping/>
  </p:clrMapOvr>
</p:sld>
</file>

<file path=ppt/slides/slide12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20DF987-CDDB-4268-9C0A-581B0EDE74F3}"/>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ورفاقها كلهم بالغنم والجمال والمال الكثير الذي لها  وزيادة المال الذي كان قد استوفاه من غافالائيل. </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322453477"/>
      </p:ext>
    </p:extLst>
  </p:cSld>
  <p:clrMapOvr>
    <a:masterClrMapping/>
  </p:clrMapOvr>
</p:sld>
</file>

<file path=ppt/slides/slide12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1010"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فدخل طوبيا إلى أبيه فرحا، وحدثه بجميع العظائم  التي فعلها الله معه على يد ذلك الرجل الذي أخذه  ورده. فخرج طوبيت لملاقاة عروس ابنه فرحا  وممجدا الله إلى باب نينوى، فتعجب الذين نظروه</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12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0CE8BF6-0B15-4A2A-960D-EA77AF001740}"/>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سائرا كيف أبصر وطوبيت نادى أمام جميعهم: أن  الله صنع معه رحمة، ولما قرب إلى سارة كنته  باركها قائلا: بادري معافاة يا ابنتي، تبارك الله الذي  أحضرك إلينا. وكان فرح عظيم لجميع الإخوة الذين</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116895371"/>
      </p:ext>
    </p:extLst>
  </p:cSld>
  <p:clrMapOvr>
    <a:masterClrMapping/>
  </p:clrMapOvr>
</p:sld>
</file>

<file path=ppt/slides/slide12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77107FE-508E-4877-BB91-008F3D3AD747}"/>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في نينوى، وجاء أحيور وناباط نسيبا طوبيت إلى  بيته وفرحا له بجميع الخيرات التي صنعها الله</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135829889"/>
      </p:ext>
    </p:extLst>
  </p:cSld>
  <p:clrMapOvr>
    <a:masterClrMapping/>
  </p:clrMapOvr>
</p:sld>
</file>

<file path=ppt/slides/slide12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1010" name="Content Placeholder 3"/>
          <p:cNvSpPr txBox="1">
            <a:spLocks/>
          </p:cNvSpPr>
          <p:nvPr/>
        </p:nvSpPr>
        <p:spPr bwMode="auto">
          <a:xfrm>
            <a:off x="0" y="4381500"/>
            <a:ext cx="9144000" cy="1920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له. وتجدد عرس طوبيا بكل سرور إلى تمام سبعة  أيام.</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2718506686"/>
      </p:ext>
    </p:extLst>
  </p:cSld>
  <p:clrMapOvr>
    <a:masterClrMapping/>
  </p:clrMapOvr>
  <p:transition spd="slow"/>
</p:sld>
</file>

<file path=ppt/slides/slide12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2034"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القسم السادس</a:t>
            </a:r>
          </a:p>
          <a:p>
            <a:pPr algn="ctr" rtl="1" eaLnBrk="1" hangingPunct="1"/>
            <a:r>
              <a:rPr lang="ar-EG" sz="4400" b="1" u="sng" dirty="0">
                <a:solidFill>
                  <a:srgbClr val="FFC000"/>
                </a:solidFill>
                <a:latin typeface="Times New Roman (Headings)"/>
                <a:cs typeface="Times New Roman" panose="02020603050405020304" pitchFamily="18" charset="0"/>
              </a:rPr>
              <a:t>من سفر طوبيا ( 12، 13، 14 )</a:t>
            </a:r>
          </a:p>
        </p:txBody>
      </p:sp>
      <p:sp>
        <p:nvSpPr>
          <p:cNvPr id="172035"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حينئذ هتف طوبيت بابنه وقال له: أنظر أجرة  للرجل الذي أتى معك لتوفيه إياها فأجاب طوبيت  قائلا: يا أبته أي أجرة نعطيه أو بأي شيء نقدر أن  نكافي إحسانه. أوصلني ورجع إلي جانبي بعافية،</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12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703A09C-72B8-44C5-A8D7-ACD452D1B4A6}"/>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والمال هو استوفاه من عند غافالائيل، وهو حصل  لي هذه الزوجة، وهو قمع عنها الشيطان وفرح  والديها، وهو خلصني من السمكة حتى لا تبتلعني.  وهو أيضا أعاد إليك نظرك، وامتلأنا على يده من</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426752964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79A0512-8078-4E4A-9319-D3EF9A259425}"/>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فلم يجب، وبفمي تضرعت إليه. كرهت امرأتي  لهات فمي، وغدوت أبتهل إلى أبناء أحشائي، حتى</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640734070"/>
      </p:ext>
    </p:extLst>
  </p:cSld>
  <p:clrMapOvr>
    <a:masterClrMapping/>
  </p:clrMapOvr>
</p:sld>
</file>

<file path=ppt/slides/slide12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305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جميع الخيرات، فبأي شيء نقدر أن نكافئه على  هذه الأشياء جميعها. لكن يا أبي أريد منك أن تسأله  هل يرضى أن يأخذ نصف الخيرات التي أتينا بها.  فقال الشيخ: يستحق هذا. ثم دعا طوبيت الملاك</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12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8156B86-1C4A-4A26-A3A5-7E619AF28341}"/>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وقال له: خذ نصف الأشياء التي أحضرتموها  واذهب معافى. حينئذ دعاهما الملاك خفية وقال  لهما: باركا الله واعترفا له وأعطيا له التعظيم،  واعترفا أمام جميع الأحياء بكل ما صنع معكما.</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4133738277"/>
      </p:ext>
    </p:extLst>
  </p:cSld>
  <p:clrMapOvr>
    <a:masterClrMapping/>
  </p:clrMapOvr>
</p:sld>
</file>

<file path=ppt/slides/slide12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45D793E-EFC1-47A8-BBD7-3CE72A37763C}"/>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صالح هو التسبيح لله وإعلاء اسمه الأعظم،  وأظهرا بأقوالكما أعمال الله ولا تتهاملا بأن تعترفا</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86998852"/>
      </p:ext>
    </p:extLst>
  </p:cSld>
  <p:clrMapOvr>
    <a:masterClrMapping/>
  </p:clrMapOvr>
</p:sld>
</file>

<file path=ppt/slides/slide12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082"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له إن سر الملك حسن أن يخفى، أما أعمال الله  فتتمجد بأن تكشف. إصنعا الصلاح فلا يلقاكما شر.  صالحة هي الصلاة مع الصوم والصدقة  والاستقامة. جيد هو القليل مع الاستقامة، من</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12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4E3F8FF-85FD-4ADD-930A-6E36E83C973D}"/>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الكثير مع الظلم. جيد هو أن تصنع صدقة، من أن  تكنز ذهبا؛ لأن الصدقة تنجي من الموت، وهي  تطهر كل خطية. الصانعون الصدقات والاستقامة  يمتلئون حياة. وأما الفاعلون الخطية والإثم فهم</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278832708"/>
      </p:ext>
    </p:extLst>
  </p:cSld>
  <p:clrMapOvr>
    <a:masterClrMapping/>
  </p:clrMapOvr>
</p:sld>
</file>

<file path=ppt/slides/slide12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9EFEDA7-2FCE-412A-8CA7-3252E784F2FC}"/>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أعداء أنفسهم ومحاربو ذواتهم. أما أنا فسأظهر  لكما الصحيح ولا أخفي عليكما كلمة من الحديث</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784358614"/>
      </p:ext>
    </p:extLst>
  </p:cSld>
  <p:clrMapOvr>
    <a:masterClrMapping/>
  </p:clrMapOvr>
</p:sld>
</file>

<file path=ppt/slides/slide12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510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المكتوم. والآن لما كنت تصلي أنت وسارة كنتك،  أنا قدمت ذكر صلواتكما أمام الرب. وحينما كنت  تدفن الموتى كذلك كنت مرافقا لك. ولأجل أنك  مقبول لدى الله، كانت هذه التجربة تمتحنك، وإذ</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12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555C563-D9C3-4884-9C38-D6D4F3722B32}"/>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كنت لم تنس الله ولم تفتر عن عمل الصدقات كنت  معك. والآن أنفذني الرب حتى أشفيك أنت وكنتك  سارة. أنا هو رافائيل الملاك أحد السبعة الوقوف  أمام الله الذين يقدمون صلوات القديسين ويجوزون</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141593699"/>
      </p:ext>
    </p:extLst>
  </p:cSld>
  <p:clrMapOvr>
    <a:masterClrMapping/>
  </p:clrMapOvr>
</p:sld>
</file>

<file path=ppt/slides/slide12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5AB72DD-B410-4143-B797-C996C20ABF3A}"/>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عابرين أمام مجد الرب. فلما سمعا هذه الأقوال،  ارتعدا كلاهما ووقعا على وجهيهما لأنهما خافا فقال</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161468210"/>
      </p:ext>
    </p:extLst>
  </p:cSld>
  <p:clrMapOvr>
    <a:masterClrMapping/>
  </p:clrMapOvr>
</p:sld>
</file>

<file path=ppt/slides/slide12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6130"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لهما الملاك: لا تخافا لأن السلام يكون لكما أمام  الله، فباركاه إلى الدهور؛ لأنك ليس بنعمتي شفيت  لكن بإرادة إلهنا، لهذا باركاه إلى الأدهار وكل هذه  الأيام كنتما تلمساني وتنظراني، وما كنت أكل ولا</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D023C27-F265-4E70-A3F8-75736A339A6D}"/>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فاغتسلوا. وتطهروا. وأزيلوا شر أعمالكم من أمام عيني. وكفوا عن الإساءة. تعلموا الإحسان  والتمسوا الإنصاف أغيثوا المظلوم. وانصفوا اليتيم  وحاموا عن الأرملة. تعالوا نتحاجج، يقول الرب </a:t>
            </a:r>
            <a:br>
              <a:rPr lang="ar-EG" sz="4400" b="1" dirty="0">
                <a:solidFill>
                  <a:srgbClr val="FFFFFF"/>
                </a:solidFill>
                <a:latin typeface="Times New Roman (Headings)"/>
                <a:cs typeface="+mj-cs"/>
              </a:rPr>
            </a:b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254473973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الصبيان ازدروني، إذا قمت يتكلمون علي. قد  مقتني أمناء سري، والذين أحببتهم انقلبوا علي.  لصقت عظامي بجلدي ولحمي، ونجوت بجلد  أسناني ارحموني، أرحموني يا أصدقائي؛ لأن يد</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446904939"/>
      </p:ext>
    </p:extLst>
  </p:cSld>
  <p:clrMapOvr>
    <a:masterClrMapping/>
  </p:clrMapOvr>
  <p:transition spd="slow"/>
</p:sld>
</file>

<file path=ppt/slides/slide13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935630C-BC96-435C-B60E-35786071B677}"/>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أشرب، ولكن كنتم تنظرون ذلك رؤية. والآن اعترفا  لله لأني صاعد إلى الذي أرسلني، فاكتبا جميع ما تم  لكما في كتاب. فنهضا ولم يعودا ينظرانه أيضا  واعترفا بأعمال الله العظيمة والعجيبة، وكيف ظهر</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122366911"/>
      </p:ext>
    </p:extLst>
  </p:cSld>
  <p:clrMapOvr>
    <a:masterClrMapping/>
  </p:clrMapOvr>
</p:sld>
</file>

<file path=ppt/slides/slide13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0E675D7-1298-4195-8256-624E6BEAD1BA}"/>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لهما ملاك الرب. ففتح طوبيت الشيخ فمه شاكرا  الرب، وقال: مبارك الله الحي وإلى جميع الدهور</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449029427"/>
      </p:ext>
    </p:extLst>
  </p:cSld>
  <p:clrMapOvr>
    <a:masterClrMapping/>
  </p:clrMapOvr>
</p:sld>
</file>

<file path=ppt/slides/slide13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7154"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ملكه لأنه يؤدب ويرحم ويحدر إلى الجحيم، ويصعد  منه وليس أحد يفلت من يده. اعترفوا للرب يا بني  إسرائيل وسبحوه أمام جميع الأمم؛ لأنه هو فرقنا  بينهم. ارفعوه أمام كل حي، فإنه فرقكم بين الأمم</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13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ABFFEE7-E748-4308-B124-9E85BE3004D5}"/>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الذين لا يعرفونه حتى تخبروا بأعاجيبه وتعرفوا أن  ليس إله ضابط الكل إلا هو وهو أدبنا لأجل ظلمنا  وآثامنا وأيضا يرحمنا ويجمعنا من بين جميع الأمم  الذين شتتنا بينهم إن كنتم ترجعون إليه بكل قلوبكم</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182925557"/>
      </p:ext>
    </p:extLst>
  </p:cSld>
  <p:clrMapOvr>
    <a:masterClrMapping/>
  </p:clrMapOvr>
</p:sld>
</file>

<file path=ppt/slides/slide13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B835182-559B-4A82-9264-32BBC331CC30}"/>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ومن كل أنفسكم تسيرون أمامه بالحق فحينئذ يرجع  إليكم ولا يصرف وجهه عنكم وتعاينون جميع ما</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989682956"/>
      </p:ext>
    </p:extLst>
  </p:cSld>
  <p:clrMapOvr>
    <a:masterClrMapping/>
  </p:clrMapOvr>
</p:sld>
</file>

<file path=ppt/slides/slide13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817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يصنع معكم وتعترفون له بكل أفواهكم وتباركون  الرب إله الاستقامة وترفعون ملك الدهور. أما أنا  في أرض سبيي فأعترف له وأظهر قوته وعظمته  في الأمم الخاطئة. فارجعوا الآن يا خطاة واصنعوا</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13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C92BFFA-E328-4682-9FBF-12C52E6ECAD9}"/>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البر والاستقامة أمام الله، من يعلم إن كان يقبلكم  ويصنع رحمة معكم. أما أنا فأرفع إلهي ونفسي  لملك السماء وتبتهج بعظمته. هللوا جميعكم  وباركوا الرب يا جميع مختاريه واعترفوا في</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176175568"/>
      </p:ext>
    </p:extLst>
  </p:cSld>
  <p:clrMapOvr>
    <a:masterClrMapping/>
  </p:clrMapOvr>
</p:sld>
</file>

<file path=ppt/slides/slide13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405B0CF-C53D-48C4-A6CD-DA67AC7108A8}"/>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أورشليم. يا أورشليم المدينة المقدسة، إن الرب</a:t>
            </a:r>
            <a:br>
              <a:rPr lang="ar-EG" sz="4400" b="1">
                <a:solidFill>
                  <a:srgbClr val="FFFFFF"/>
                </a:solidFill>
                <a:latin typeface="Times New Roman (Headings)"/>
              </a:rPr>
            </a:br>
            <a:r>
              <a:rPr lang="ar-EG" sz="4400" b="1">
                <a:solidFill>
                  <a:srgbClr val="FFFFFF"/>
                </a:solidFill>
                <a:latin typeface="Times New Roman (Headings)"/>
              </a:rPr>
              <a:t> أدبك من أجل أعمال أبنائك، وأيضا سيرجع فيرحم</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206216842"/>
      </p:ext>
    </p:extLst>
  </p:cSld>
  <p:clrMapOvr>
    <a:masterClrMapping/>
  </p:clrMapOvr>
</p:sld>
</file>

<file path=ppt/slides/slide13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9202"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أبناء الصديقين. بصلاح اعترفي للرب في خيراتك  وباركي ملك الدهور لكي يعمر فيك أيضا مسكنه  بفرح ويبهج فيك المسبيين هناك، ويحبب فيك  المساكين إلى أجيال الدهور بضوء مضيء</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13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8E9912A-5BED-47BD-97FE-9295B3A06CBF}"/>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تضيئين، وجميع أقاصي الأرض يسجدون فيك. أمم  كثيرة يأتونك من بعيد لأجل اسم الرب الإله حاملين  بأيديهم هدايا يقدمونها لملك السماء. يسبحك أجيال  الأجيال ويعطونك السرور، ويسجدون للرب فيك</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50720060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947E039-A4DF-4E21-A42F-27F2D8CAF0FE}"/>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الله قد مستني لما تطاردونني مثل الله، ولا تشبعون  من لحمي؟ من لي بأن تكتب أقوالي، ومن لي بأن  تحفر في سفر، بقلم من حديد على الرصاص، أن  تنقس في الصخر إلى الأبد؟ أما أنا فإني أعلم بأن</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4217342412"/>
      </p:ext>
    </p:extLst>
  </p:cSld>
  <p:clrMapOvr>
    <a:masterClrMapping/>
  </p:clrMapOvr>
</p:sld>
</file>

<file path=ppt/slides/slide13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6C488BA-AFC7-47E2-B8F6-45BC7E1693E1}"/>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ويحسبون بلدك مقدسة لأنهم فيك يدعون الاسم</a:t>
            </a:r>
            <a:br>
              <a:rPr lang="ar-EG" sz="4400" b="1">
                <a:solidFill>
                  <a:srgbClr val="FFFFFF"/>
                </a:solidFill>
                <a:latin typeface="Times New Roman (Headings)"/>
              </a:rPr>
            </a:br>
            <a:r>
              <a:rPr lang="ar-EG" sz="4400" b="1">
                <a:solidFill>
                  <a:srgbClr val="FFFFFF"/>
                </a:solidFill>
                <a:latin typeface="Times New Roman (Headings)"/>
              </a:rPr>
              <a:t> العظيم. جميع الذين يبغضونك ملاعين، وجميع</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615614159"/>
      </p:ext>
    </p:extLst>
  </p:cSld>
  <p:clrMapOvr>
    <a:masterClrMapping/>
  </p:clrMapOvr>
</p:sld>
</file>

<file path=ppt/slides/slide13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022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الذين يحبونك ويباركون مباركون إلى الدهر افرحي  وتهللي بأولاد الصديقين لأنهم يجتمعون ويباركون  الرب إله الصديقين. يا لسعادة الذين يحبونك  ويفرحون بسلامتك، طوبى للذين حزنوا في كل</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13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6020507-AB30-4051-A0DA-F5D96A64CD17}"/>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تعذيبك لأنهم يفرحون فيك مشاهدين كل مجدك  ويتهللون إلى الدهر، فلتبارك نفسي الرب الملك  الأعظم لأنه خلص مدينته أورشليم من كل شدائدها.  طوبى لي إن بقي من ذريتي من يبصر نور</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4019315327"/>
      </p:ext>
    </p:extLst>
  </p:cSld>
  <p:clrMapOvr>
    <a:masterClrMapping/>
  </p:clrMapOvr>
</p:sld>
</file>

<file path=ppt/slides/slide13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FC614E2-511B-4199-863D-A91FD416C9D1}"/>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أورشليم، لأن أورشليم ستبنى بالفيروز والزمرد</a:t>
            </a:r>
            <a:br>
              <a:rPr lang="ar-EG" sz="4400" b="1">
                <a:solidFill>
                  <a:srgbClr val="FFFFFF"/>
                </a:solidFill>
                <a:latin typeface="Times New Roman (Headings)"/>
              </a:rPr>
            </a:br>
            <a:r>
              <a:rPr lang="ar-EG" sz="4400" b="1">
                <a:solidFill>
                  <a:srgbClr val="FFFFFF"/>
                </a:solidFill>
                <a:latin typeface="Times New Roman (Headings)"/>
              </a:rPr>
              <a:t> وبحجر كريم، وكل أسوارها وأبراجها من ذهب</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038792902"/>
      </p:ext>
    </p:extLst>
  </p:cSld>
  <p:clrMapOvr>
    <a:masterClrMapping/>
  </p:clrMapOvr>
</p:sld>
</file>

<file path=ppt/slides/slide13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1250"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نقي. وجميع أسواقها يبلطونها بحجر من سوفير،  وأبوابها من الياقوت، وفي كل شوارعها يتشكلون  ويقولون: هللويا ويسبحون قائلين: تبارك الله الذي  رفعها لتكون مملكته عليها إلى جميع الأدهار. كمل</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13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62685DA-F681-4314-A91A-B72F175D9572}"/>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طوبیت كلامه وكان في سن الثماني والثمانين لما  فقد نور البصر، وبعد ثماني سنوات أبصر، وكان  يصنع صدقات كثيرة ودام خائفا الرب الإله ومعترفا  له. وصار إلى شيخوخة متناهية. ودعا طوبيا ابنه</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208957152"/>
      </p:ext>
    </p:extLst>
  </p:cSld>
  <p:clrMapOvr>
    <a:masterClrMapping/>
  </p:clrMapOvr>
</p:sld>
</file>

<file path=ppt/slides/slide13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B3E0CAD-CE02-4EA6-83A2-B3EB54DF7D2F}"/>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وأولاده الستة، وقال له: يا ولدي خذ بنيك لأني</a:t>
            </a:r>
            <a:br>
              <a:rPr lang="ar-EG" sz="4400" b="1">
                <a:solidFill>
                  <a:srgbClr val="FFFFFF"/>
                </a:solidFill>
                <a:latin typeface="Times New Roman (Headings)"/>
              </a:rPr>
            </a:br>
            <a:r>
              <a:rPr lang="ar-EG" sz="4400" b="1">
                <a:solidFill>
                  <a:srgbClr val="FFFFFF"/>
                </a:solidFill>
                <a:latin typeface="Times New Roman (Headings)"/>
              </a:rPr>
              <a:t> هوذا شخت وإني ذاهب من الحياة. وامض يا ولدي</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76460871"/>
      </p:ext>
    </p:extLst>
  </p:cSld>
  <p:clrMapOvr>
    <a:masterClrMapping/>
  </p:clrMapOvr>
</p:sld>
</file>

<file path=ppt/slides/slide13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2274"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إلى مادي لأني متحقق جميع ما تكلم ناحوم النبي  عن نينوى أنها ستخرب. وأما في مادي فتكون  سلامة نوعا إلى زمان ما وإن إخوتنا في الأرض  يتشتتون من الأرض الصالحة وأورشليم تكون</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13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BCB1D8F-6241-4A4F-88C9-23F03B837561}"/>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مقفرة وبيت الله في أورشليم يحرق ويكون خرابا  إلى زمان وأيضا يرحمهم الله ويردهم إلى الأرض  ويبنون البيت ليس كما كان أولا إلى حين تنتهي  أزمنة الدهر، وبعد هذا يرجعون من السبي ويبنون</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631927299"/>
      </p:ext>
    </p:extLst>
  </p:cSld>
  <p:clrMapOvr>
    <a:masterClrMapping/>
  </p:clrMapOvr>
</p:sld>
</file>

<file path=ppt/slides/slide13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627A1E8-F73D-4B8D-B759-2B508303A961}"/>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أورشليم بكرامة. ويبنى فيها بيت الله إلى جميع</a:t>
            </a:r>
            <a:br>
              <a:rPr lang="ar-EG" sz="4400" b="1">
                <a:solidFill>
                  <a:srgbClr val="FFFFFF"/>
                </a:solidFill>
                <a:latin typeface="Times New Roman (Headings)"/>
              </a:rPr>
            </a:br>
            <a:r>
              <a:rPr lang="ar-EG" sz="4400" b="1">
                <a:solidFill>
                  <a:srgbClr val="FFFFFF"/>
                </a:solidFill>
                <a:latin typeface="Times New Roman (Headings)"/>
              </a:rPr>
              <a:t> الأجيال بناء مجيدا كما تكلمت عنها الأنبياء</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400836945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F177287-93D8-48C2-BCAC-B901089A3113}"/>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فادي حي، وسيقوم آخرا على الأرض. وبعد أن  يفنى جلدي هذا، وبدون جسدي أرى الله، الذي أنا</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4147862113"/>
      </p:ext>
    </p:extLst>
  </p:cSld>
  <p:clrMapOvr>
    <a:masterClrMapping/>
  </p:clrMapOvr>
</p:sld>
</file>

<file path=ppt/slides/slide13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329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ويرجع جميع الأمم يخافون الرب الإله بصدق  ويطرحون أصنامهم جميع الأمم تبارك الرب.  وشعبه يعترف لله، ويرفع الرب شعبه ويفرح كل  الذين يحبون الرب الإله بصدق واستقامة صانعين</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13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B6BA488-54BF-4A16-BA3E-AC8B659E8850}"/>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رحمة مع إخوتنا. والآن يا ولدي امض من نينوى  لأنه سيكون جميع ما تكلم به ناحوم النبي. أما أنت  فأحفظ الناموس والأوامر وكن محبا للرحمة  وصديقا فيكون لك خير. وادفني جيدا أنا ووالدتك</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012664938"/>
      </p:ext>
    </p:extLst>
  </p:cSld>
  <p:clrMapOvr>
    <a:masterClrMapping/>
  </p:clrMapOvr>
</p:sld>
</file>

<file path=ppt/slides/slide13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18630AD-8B03-495D-849F-36568DA05EF7}"/>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معي، ولا تبقوا ساكنين بنينوى أنظر يا ولدي، إن</a:t>
            </a:r>
            <a:br>
              <a:rPr lang="ar-EG" sz="4400" b="1">
                <a:solidFill>
                  <a:srgbClr val="FFFFFF"/>
                </a:solidFill>
                <a:latin typeface="Times New Roman (Headings)"/>
              </a:rPr>
            </a:br>
            <a:r>
              <a:rPr lang="ar-EG" sz="4400" b="1">
                <a:solidFill>
                  <a:srgbClr val="FFFFFF"/>
                </a:solidFill>
                <a:latin typeface="Times New Roman (Headings)"/>
              </a:rPr>
              <a:t> من صنع رحمة نجا من فخ الموت الذي أعد له.</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553059982"/>
      </p:ext>
    </p:extLst>
  </p:cSld>
  <p:clrMapOvr>
    <a:masterClrMapping/>
  </p:clrMapOvr>
</p:sld>
</file>

<file path=ppt/slides/slide13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22"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وأما هامان فوقع في الفخ وهلك. والآن يا أولادي  انظروا ماذا تفعل الرحمة وكيف تنجي الاستقامة.  وبينما هو يقول لهم هذا، أسلم روحه على فراشه،  وكان إذ ذاك عمره مائة وثماني وخمسين سنة،</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13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1D255BB-C6B6-4167-903A-32261D5BC1DC}"/>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فدفنه طوبيا باحترام. ولما ماتت حنه أمه دفنها  بجانب أبيه. ثم ذهب مع امرأته وأولاده إلى أكفاتيا  عند راعوئيل حميه، وشاخ بكرامة ودفن أحماءه  بتمجيد، وورث كل موجوداتهم وموجودات أبيه</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238598851"/>
      </p:ext>
    </p:extLst>
  </p:cSld>
  <p:clrMapOvr>
    <a:masterClrMapping/>
  </p:clrMapOvr>
</p:sld>
</file>

<file path=ppt/slides/slide13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4043AAD-A9EB-4C15-9597-7BC3CC2B1BC6}"/>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طوبيت ومات في أكفاتيا مدينة مادي. وسمع قبل</a:t>
            </a:r>
            <a:br>
              <a:rPr lang="ar-EG" sz="4400" b="1">
                <a:solidFill>
                  <a:srgbClr val="FFFFFF"/>
                </a:solidFill>
                <a:latin typeface="Times New Roman (Headings)"/>
              </a:rPr>
            </a:br>
            <a:r>
              <a:rPr lang="ar-EG" sz="4400" b="1">
                <a:solidFill>
                  <a:srgbClr val="FFFFFF"/>
                </a:solidFill>
                <a:latin typeface="Times New Roman (Headings)"/>
              </a:rPr>
              <a:t> مماته هلاك نينوى التي سباها نبوخذناصر</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4180689202"/>
      </p:ext>
    </p:extLst>
  </p:cSld>
  <p:clrMapOvr>
    <a:masterClrMapping/>
  </p:clrMapOvr>
</p:sld>
</file>

<file path=ppt/slides/slide13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5346" name="Content Placeholder 3"/>
          <p:cNvSpPr txBox="1">
            <a:spLocks/>
          </p:cNvSpPr>
          <p:nvPr/>
        </p:nvSpPr>
        <p:spPr bwMode="auto">
          <a:xfrm>
            <a:off x="0" y="4381500"/>
            <a:ext cx="9144000" cy="1311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وأحشويرش، وفرح قبل موته لأجل نينوى.</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13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9"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مزمور باكر ( 50 : 7، 8 )</a:t>
            </a:r>
          </a:p>
        </p:txBody>
      </p:sp>
      <p:sp>
        <p:nvSpPr>
          <p:cNvPr id="19461" name="Content Placeholder 3"/>
          <p:cNvSpPr txBox="1">
            <a:spLocks/>
          </p:cNvSpPr>
          <p:nvPr/>
        </p:nvSpPr>
        <p:spPr bwMode="auto">
          <a:xfrm>
            <a:off x="0" y="4343400"/>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5400" b="1" dirty="0">
                <a:solidFill>
                  <a:srgbClr val="FFFFFF"/>
                </a:solidFill>
                <a:latin typeface="Times New Roman (Headings)"/>
                <a:cs typeface="Times New Roman" panose="02020603050405020304" pitchFamily="18" charset="0"/>
              </a:rPr>
              <a:t>تنضح علي بزوفاك فأطهر، وتغسلني فأبيض أكثر من الثلج. تسمعني سرورا وفرحا، فتبتهج العظام المتواضعة.</a:t>
            </a:r>
          </a:p>
        </p:txBody>
      </p:sp>
    </p:spTree>
  </p:cSld>
  <p:clrMapOvr>
    <a:masterClrMapping/>
  </p:clrMapOvr>
  <p:transition spd="slow"/>
</p:sld>
</file>

<file path=ppt/slides/slide13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إنجيل باكر من معلمنا يوحنا ( 3 : 14 ـ 21 ) </a:t>
            </a:r>
          </a:p>
        </p:txBody>
      </p:sp>
      <p:sp>
        <p:nvSpPr>
          <p:cNvPr id="20484"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SA" sz="4400" b="1" dirty="0">
                <a:solidFill>
                  <a:srgbClr val="FFFFFF"/>
                </a:solidFill>
                <a:latin typeface="Times New Roman (Headings)"/>
                <a:cs typeface="Times New Roman" panose="02020603050405020304" pitchFamily="18" charset="0"/>
              </a:rPr>
              <a:t>وكما رفع موسى الحية في البرية هكذا ينبغي أن  يرفع ابن الإنسان، لكي ينال كل من يؤمن به الحياة  الأبدية لأنه هكذا أحب الله العالم حتى بذل ابنه  الوحيد، لكي لا يهلك كل من يؤمن به، بل ينال</a:t>
            </a:r>
            <a:br>
              <a:rPr lang="ar-EG" sz="4400" b="1" dirty="0">
                <a:solidFill>
                  <a:srgbClr val="FFFFFF"/>
                </a:solidFill>
                <a:latin typeface="Times New Roman (Headings)"/>
                <a:cs typeface="Times New Roman" panose="02020603050405020304" pitchFamily="18" charset="0"/>
              </a:rPr>
            </a:br>
            <a:endParaRPr lang="ar-SA"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13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1DE5419-D380-43E6-A9C1-EFED4919C3B7}"/>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الحياة الأبدية لأنه لم يرسل الله ابنه إلى العالم ليدين العالم، بل ليخلص به العالم. من يؤمن به لا يدان، ومن لا يؤمن به فقد دين، لأنه لم يؤمن باسم ابن الله الوحيد وهذه الدينونة هي : إن النور قد جاء</a:t>
            </a:r>
            <a:br>
              <a:rPr lang="ar-EG" sz="4400" b="1" dirty="0">
                <a:solidFill>
                  <a:srgbClr val="FFFFFF"/>
                </a:solidFill>
                <a:latin typeface="Times New Roman (Headings)"/>
                <a:cs typeface="+mj-cs"/>
              </a:rPr>
            </a:b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29736613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81500"/>
            <a:ext cx="9144000" cy="1920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أعاينه بنفسي، وعيناي تريانه لا غيري، قد فنيت  كليتاي شوقا في داخلي.</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2768502245"/>
      </p:ext>
    </p:extLst>
  </p:cSld>
  <p:clrMapOvr>
    <a:masterClrMapping/>
  </p:clrMapOvr>
  <p:transition spd="slow"/>
</p:sld>
</file>

<file path=ppt/slides/slide13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7BA82B0-20E5-4135-8FFF-DB7970284A23}"/>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إلى العالم، وأحب الناس الظلمة أكثر من النور، لأن  أعمالهم كانت شريرة لأن كل من يعمل الشر يبغض  النور، ولا يأتي إلى النور، لئلا توبخ أعماله لأنها  شريرة. وأما من يعمل الحق فيقبل إلى النور، لكي</a:t>
            </a:r>
            <a:br>
              <a:rPr lang="ar-EG" sz="4400" b="1" dirty="0">
                <a:solidFill>
                  <a:srgbClr val="FFFFFF"/>
                </a:solidFill>
                <a:latin typeface="Times New Roman (Headings)"/>
                <a:cs typeface="+mj-cs"/>
              </a:rPr>
            </a:b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3303249341"/>
      </p:ext>
    </p:extLst>
  </p:cSld>
  <p:clrMapOvr>
    <a:masterClrMapping/>
  </p:clrMapOvr>
</p:sld>
</file>

<file path=ppt/slides/slide13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7AC0F59-2574-4BC7-8457-4EF22040F623}"/>
              </a:ext>
            </a:extLst>
          </p:cNvPr>
          <p:cNvSpPr txBox="1"/>
          <p:nvPr/>
        </p:nvSpPr>
        <p:spPr>
          <a:xfrm>
            <a:off x="0" y="4381500"/>
            <a:ext cx="9144000" cy="70173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rPr>
              <a:t>تظهر أعماله أنها بالله معمولة ".</a:t>
            </a:r>
            <a:endParaRPr lang="en-GB" sz="4400" b="1" dirty="0">
              <a:solidFill>
                <a:srgbClr val="FFFFFF"/>
              </a:solidFill>
              <a:latin typeface="Times New Roman (Headings)"/>
            </a:endParaRPr>
          </a:p>
        </p:txBody>
      </p:sp>
    </p:spTree>
    <p:extLst>
      <p:ext uri="{BB962C8B-B14F-4D97-AF65-F5344CB8AC3E}">
        <p14:creationId xmlns:p14="http://schemas.microsoft.com/office/powerpoint/2010/main" val="558583782"/>
      </p:ext>
    </p:extLst>
  </p:cSld>
  <p:clrMapOvr>
    <a:masterClrMapping/>
  </p:clrMapOvr>
</p:sld>
</file>

<file path=ppt/slides/slide1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0"/>
</p:sld>
</file>

<file path=ppt/slides/slide13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باكر</a:t>
            </a:r>
            <a:br>
              <a:rPr lang="ar-EG" dirty="0"/>
            </a:br>
            <a:r>
              <a:rPr lang="ar-EG" dirty="0"/>
              <a:t>سبت 6</a:t>
            </a:r>
            <a:endParaRPr lang="en-US" dirty="0"/>
          </a:p>
        </p:txBody>
      </p:sp>
      <p:sp>
        <p:nvSpPr>
          <p:cNvPr id="21507" name="Title 1"/>
          <p:cNvSpPr txBox="1">
            <a:spLocks/>
          </p:cNvSpPr>
          <p:nvPr/>
        </p:nvSpPr>
        <p:spPr bwMode="auto">
          <a:xfrm>
            <a:off x="0" y="365760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مزمور باكر ( 78: 7، 8 )</a:t>
            </a:r>
          </a:p>
        </p:txBody>
      </p:sp>
      <p:sp>
        <p:nvSpPr>
          <p:cNvPr id="21509" name="Content Placeholder 3"/>
          <p:cNvSpPr txBox="1">
            <a:spLocks/>
          </p:cNvSpPr>
          <p:nvPr/>
        </p:nvSpPr>
        <p:spPr bwMode="auto">
          <a:xfrm>
            <a:off x="0" y="4800600"/>
            <a:ext cx="9144000"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lnSpc>
                <a:spcPct val="90000"/>
              </a:lnSpc>
              <a:spcBef>
                <a:spcPct val="20000"/>
              </a:spcBef>
              <a:buFont typeface="Arial" panose="020B0604020202020204" pitchFamily="34" charset="0"/>
              <a:buNone/>
            </a:pPr>
            <a:r>
              <a:rPr lang="ar-EG" sz="5200" b="1" dirty="0">
                <a:solidFill>
                  <a:srgbClr val="FFFFFF"/>
                </a:solidFill>
                <a:latin typeface="Times New Roman" panose="02020603050405020304" pitchFamily="18" charset="0"/>
                <a:cs typeface="Times New Roman" panose="02020603050405020304" pitchFamily="18" charset="0"/>
              </a:rPr>
              <a:t>فلتدركنا رأفاتك سريعًا، لأننا قد افتقرنا جدًا. أعنا يا ألله مخلصنا، من أجلٍ مجد اسمك.</a:t>
            </a:r>
          </a:p>
        </p:txBody>
      </p:sp>
    </p:spTree>
    <p:extLst>
      <p:ext uri="{BB962C8B-B14F-4D97-AF65-F5344CB8AC3E}">
        <p14:creationId xmlns:p14="http://schemas.microsoft.com/office/powerpoint/2010/main" val="575062695"/>
      </p:ext>
    </p:extLst>
  </p:cSld>
  <p:clrMapOvr>
    <a:masterClrMapping/>
  </p:clrMapOvr>
  <p:transition spd="slow"/>
</p:sld>
</file>

<file path=ppt/slides/slide13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Title 1"/>
          <p:cNvSpPr txBox="1">
            <a:spLocks/>
          </p:cNvSpPr>
          <p:nvPr/>
        </p:nvSpPr>
        <p:spPr bwMode="auto">
          <a:xfrm>
            <a:off x="0" y="3575984"/>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انجيل باكر من معلمنا متى ( 9: 1 ـ 8 )</a:t>
            </a:r>
          </a:p>
        </p:txBody>
      </p:sp>
      <p:sp>
        <p:nvSpPr>
          <p:cNvPr id="22532"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SA" sz="4400" b="1">
                <a:solidFill>
                  <a:srgbClr val="FFFFFF"/>
                </a:solidFill>
                <a:latin typeface="Times New Roman" panose="02020603050405020304" pitchFamily="18" charset="0"/>
                <a:cs typeface="Times New Roman" panose="02020603050405020304" pitchFamily="18" charset="0"/>
              </a:rPr>
              <a:t>فركب السفينة وجاء إلى العبر وأتى إلى مدينته.  فقدموا إليه مخلعًا مطروحًا على سريرٍ.  فلما رأى  يسوع إيمانهم قال للمخلع: "ثق يا بني. مغفورة لك  خطاياك". فقال قوم من الكتبة في أنفسهم: "هذا</a:t>
            </a:r>
            <a:br>
              <a:rPr lang="ar-SA" sz="4400" b="1">
                <a:solidFill>
                  <a:srgbClr val="FFFFFF"/>
                </a:solidFill>
                <a:latin typeface="Times New Roman" panose="02020603050405020304" pitchFamily="18" charset="0"/>
                <a:cs typeface="Times New Roman" panose="02020603050405020304" pitchFamily="18" charset="0"/>
              </a:rPr>
            </a:br>
            <a:endParaRPr lang="ar-SA" sz="44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7121513"/>
      </p:ext>
    </p:extLst>
  </p:cSld>
  <p:clrMapOvr>
    <a:masterClrMapping/>
  </p:clrMapOvr>
  <p:transition spd="slow"/>
</p:sld>
</file>

<file path=ppt/slides/slide13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F115ADF-D203-48B6-9E90-6EB0D1518DCB}"/>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cs typeface="+mj-cs"/>
              </a:rPr>
              <a:t>يجدف!". وعلم يسوع أفكارهم، فقال لهم: "لماذا  تفكرون بالشر في قلوبكم؟ أيما أيسر، أن يقال:  مغفورة لك خطاياك، أم أن يقال: قم وامش؟ ولكن  لكي تعلموا أن لابن الإنسان سلطانًا على الأرض أن</a:t>
            </a:r>
            <a:br>
              <a:rPr lang="ar-EG" sz="4400" b="1">
                <a:solidFill>
                  <a:srgbClr val="FFFFFF"/>
                </a:solidFill>
                <a:latin typeface="Times New Roman" panose="02020603050405020304" pitchFamily="18" charset="0"/>
                <a:cs typeface="+mj-cs"/>
              </a:rPr>
            </a:br>
            <a:endParaRPr lang="en-GB" sz="4400" b="1">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3349579627"/>
      </p:ext>
    </p:extLst>
  </p:cSld>
  <p:clrMapOvr>
    <a:masterClrMapping/>
  </p:clrMapOvr>
</p:sld>
</file>

<file path=ppt/slides/slide13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64C85F7-1148-4EC1-827F-46A987D1A306}"/>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panose="02020603050405020304" pitchFamily="18" charset="0"/>
                <a:cs typeface="+mj-cs"/>
              </a:rPr>
              <a:t>يغفر الخطايا". حينئذٍ قال للمخلع: "قم احمل  سريرك واذهب إلى بيتك". فقام ومضى إلى بيته.  فلما رأى الجموع خافوا ومجدوا الله الذي أعطى  الناس سلطانًا مثل هذا.</a:t>
            </a:r>
            <a:endParaRPr lang="en-GB" sz="4400" b="1" dirty="0">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3052079466"/>
      </p:ext>
    </p:extLst>
  </p:cSld>
  <p:clrMapOvr>
    <a:masterClrMapping/>
  </p:clrMapOvr>
</p:sld>
</file>

<file path=ppt/slides/slide1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6786016"/>
      </p:ext>
    </p:extLst>
  </p:cSld>
  <p:clrMapOvr>
    <a:masterClrMapping/>
  </p:clrMapOvr>
  <p:transition advClick="0" advTm="0"/>
</p:sld>
</file>

<file path=ppt/slides/slide13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2578" name="Title 1"/>
          <p:cNvSpPr>
            <a:spLocks noGrp="1"/>
          </p:cNvSpPr>
          <p:nvPr>
            <p:ph type="title"/>
          </p:nvPr>
        </p:nvSpPr>
        <p:spPr bwMode="auto">
          <a:xfrm>
            <a:off x="-2057400" y="19050"/>
            <a:ext cx="2057400" cy="2190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rtl="1" eaLnBrk="1" fontAlgn="auto" hangingPunct="1">
              <a:spcBef>
                <a:spcPts val="0"/>
              </a:spcBef>
              <a:spcAft>
                <a:spcPts val="0"/>
              </a:spcAft>
              <a:defRPr/>
            </a:pPr>
            <a:r>
              <a:rPr lang="ar-EG" sz="4400" b="1" dirty="0">
                <a:solidFill>
                  <a:srgbClr val="FFC000"/>
                </a:solidFill>
                <a:cs typeface="Times New Roman" pitchFamily="18" charset="0"/>
              </a:rPr>
              <a:t>عشية الاحد السادس</a:t>
            </a:r>
            <a:endParaRPr lang="en-US" sz="3600" b="1" dirty="0">
              <a:solidFill>
                <a:schemeClr val="bg1"/>
              </a:solidFill>
            </a:endParaRPr>
          </a:p>
        </p:txBody>
      </p:sp>
      <p:sp>
        <p:nvSpPr>
          <p:cNvPr id="152579" name="Title 1"/>
          <p:cNvSpPr txBox="1">
            <a:spLocks/>
          </p:cNvSpPr>
          <p:nvPr/>
        </p:nvSpPr>
        <p:spPr bwMode="auto">
          <a:xfrm>
            <a:off x="0" y="3585882"/>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مزمور عشية ( 16 : 3 ، 5 )</a:t>
            </a:r>
          </a:p>
        </p:txBody>
      </p:sp>
      <p:sp>
        <p:nvSpPr>
          <p:cNvPr id="152581" name="Content Placeholder 3"/>
          <p:cNvSpPr txBox="1">
            <a:spLocks/>
          </p:cNvSpPr>
          <p:nvPr/>
        </p:nvSpPr>
        <p:spPr bwMode="auto">
          <a:xfrm>
            <a:off x="0" y="4343400"/>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pPr>
            <a:r>
              <a:rPr lang="ar-SA" sz="5400" b="1" dirty="0">
                <a:solidFill>
                  <a:srgbClr val="FFFFFF"/>
                </a:solidFill>
                <a:latin typeface="Times New Roman" panose="02020603050405020304" pitchFamily="18" charset="0"/>
                <a:cs typeface="Times New Roman" panose="02020603050405020304" pitchFamily="18" charset="0"/>
              </a:rPr>
              <a:t>جربت قلبي وتعهدتني ليلًا، ومحصتني بالنار فلم تجد في ظلمًا ثبت خطواتي في سبلك، لئلا تزل قدماي.</a:t>
            </a:r>
          </a:p>
        </p:txBody>
      </p:sp>
    </p:spTree>
  </p:cSld>
  <p:clrMapOvr>
    <a:masterClrMapping/>
  </p:clrMapOvr>
  <p:transition spd="slow"/>
</p:sld>
</file>

<file path=ppt/slides/slide13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02" name="Title 1"/>
          <p:cNvSpPr txBox="1">
            <a:spLocks/>
          </p:cNvSpPr>
          <p:nvPr/>
        </p:nvSpPr>
        <p:spPr bwMode="auto">
          <a:xfrm>
            <a:off x="0" y="3581400"/>
            <a:ext cx="9144000" cy="731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انجيل عشية من معلمنا لوقا ( 13 : 22 ـ 35 )</a:t>
            </a:r>
          </a:p>
        </p:txBody>
      </p:sp>
      <p:sp>
        <p:nvSpPr>
          <p:cNvPr id="153604"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SA" sz="4400" b="1">
                <a:solidFill>
                  <a:srgbClr val="FFFFFF"/>
                </a:solidFill>
                <a:latin typeface="Times New Roman" panose="02020603050405020304" pitchFamily="18" charset="0"/>
                <a:cs typeface="Times New Roman" panose="02020603050405020304" pitchFamily="18" charset="0"/>
              </a:rPr>
              <a:t>وكان يجتاز في المدن والقرى يعلم وهو سائرٌ إلى  أورشليم، فقال له واحدٌ: "يا رب، أقليلٌ هم الذين  يخلصون؟". فقال لهم: "اجتهدوا أن تدخلوا من  الباب الضيق، فإني أقول لكم: إن كثيرين سيطلبون</a:t>
            </a:r>
            <a:br>
              <a:rPr lang="ar-SA" sz="4400" b="1">
                <a:solidFill>
                  <a:srgbClr val="FFFFFF"/>
                </a:solidFill>
                <a:latin typeface="Times New Roman" panose="02020603050405020304" pitchFamily="18" charset="0"/>
                <a:cs typeface="Times New Roman" panose="02020603050405020304" pitchFamily="18" charset="0"/>
              </a:rPr>
            </a:br>
            <a:endParaRPr lang="ar-SA" sz="44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1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itle 1"/>
          <p:cNvSpPr txBox="1">
            <a:spLocks/>
          </p:cNvSpPr>
          <p:nvPr/>
        </p:nvSpPr>
        <p:spPr bwMode="auto">
          <a:xfrm>
            <a:off x="-8965" y="361632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من سفر إشعياء النبي ( 5: 7 ـ 16 )</a:t>
            </a:r>
          </a:p>
        </p:txBody>
      </p:sp>
      <p:sp>
        <p:nvSpPr>
          <p:cNvPr id="12291"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إن كرم رب الجنود هو بيت إسرائيل، ورجال يهوذا  الغرس الجديد المحبوب، وقد انتظرت الإنصاف في  القضاء فإذا سفك الدماء، والعدل فإذا الصراخ. ويل  للذين يصلون بيتا ببيت، ويقرنون حقلا بحقل،</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430200664"/>
      </p:ext>
    </p:extLst>
  </p:cSld>
  <p:clrMapOvr>
    <a:masterClrMapping/>
  </p:clrMapOvr>
  <p:transition spd="slow"/>
</p:sld>
</file>

<file path=ppt/slides/slide13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F34DA5B-4797-40D3-AEFD-E8317DF5271B}"/>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cs typeface="+mj-cs"/>
              </a:rPr>
              <a:t>أن يدخلوا ولا يقدرون وإذا بلغ أن يقوم رب البيت  ويغلق الباب، فتبتدئون بالوقوف خارجًا وتقرعون  الباب قائلين: يا رب، يا رب افتح لنا. فيجيب،  ويقول لكم: لا أعرفكم من أين أنتم حينئذٍ تبتدثون</a:t>
            </a:r>
            <a:br>
              <a:rPr lang="ar-EG" sz="4400" b="1">
                <a:solidFill>
                  <a:srgbClr val="FFFFFF"/>
                </a:solidFill>
                <a:latin typeface="Times New Roman" panose="02020603050405020304" pitchFamily="18" charset="0"/>
                <a:cs typeface="+mj-cs"/>
              </a:rPr>
            </a:br>
            <a:endParaRPr lang="en-GB" sz="4400" b="1">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4159211178"/>
      </p:ext>
    </p:extLst>
  </p:cSld>
  <p:clrMapOvr>
    <a:masterClrMapping/>
  </p:clrMapOvr>
</p:sld>
</file>

<file path=ppt/slides/slide13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FBC4C65-D239-4392-94CA-23C1D12D056E}"/>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cs typeface="+mj-cs"/>
              </a:rPr>
              <a:t>تقولون: أكلنا قدامك وشربنا، وعلمت في شوارعنا  فيقول لكم: إني لا أعرفكم من أين أنتم اذهبوا عني  يا جميع فاعلي الظلم هناك يكون البكاء وصرير  الأسنان، متى رأيتم إبراهيم وإسحاق ويعقوب</a:t>
            </a:r>
            <a:br>
              <a:rPr lang="ar-EG" sz="4400" b="1">
                <a:solidFill>
                  <a:srgbClr val="FFFFFF"/>
                </a:solidFill>
                <a:latin typeface="Times New Roman" panose="02020603050405020304" pitchFamily="18" charset="0"/>
                <a:cs typeface="+mj-cs"/>
              </a:rPr>
            </a:br>
            <a:endParaRPr lang="en-GB" sz="4400" b="1">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324942110"/>
      </p:ext>
    </p:extLst>
  </p:cSld>
  <p:clrMapOvr>
    <a:masterClrMapping/>
  </p:clrMapOvr>
</p:sld>
</file>

<file path=ppt/slides/slide13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634F05B-89BE-4DC5-8EA8-CF40203EBB7E}"/>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cs typeface="+mj-cs"/>
              </a:rPr>
              <a:t>وجميع الأنبياء في ملكوت الله، وأنتم مطروحون  خارجًا ويأتون من المشارق والمغارب ومن الشمال  والجنوب، ويتكئون في ملكوت الله. وهوذا آخرون  يكونون أولين، وأولون يكونون آخرين". وفي ذلك</a:t>
            </a:r>
            <a:br>
              <a:rPr lang="ar-EG" sz="4400" b="1">
                <a:solidFill>
                  <a:srgbClr val="FFFFFF"/>
                </a:solidFill>
                <a:latin typeface="Times New Roman" panose="02020603050405020304" pitchFamily="18" charset="0"/>
                <a:cs typeface="+mj-cs"/>
              </a:rPr>
            </a:br>
            <a:endParaRPr lang="en-GB" sz="4400" b="1">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3425313166"/>
      </p:ext>
    </p:extLst>
  </p:cSld>
  <p:clrMapOvr>
    <a:masterClrMapping/>
  </p:clrMapOvr>
</p:sld>
</file>

<file path=ppt/slides/slide13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4D4BF7C-A297-44C5-AFB0-1B3BE122423E}"/>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cs typeface="+mj-cs"/>
              </a:rPr>
              <a:t>اليوم جاء إليه قومٌ من الفريسيين وقالوا له:  "أخرج واذهب من ههنا، فإن هيرودس يريد أن  يقتلك". فقال لهم: "اذهبوا وقولوا لهذا الثعلب ها  أنا أخرج الشياطين، وأتمم الشفاء اليوم وغدًا، وفي</a:t>
            </a:r>
            <a:br>
              <a:rPr lang="ar-EG" sz="4400" b="1">
                <a:solidFill>
                  <a:srgbClr val="FFFFFF"/>
                </a:solidFill>
                <a:latin typeface="Times New Roman" panose="02020603050405020304" pitchFamily="18" charset="0"/>
                <a:cs typeface="+mj-cs"/>
              </a:rPr>
            </a:br>
            <a:endParaRPr lang="en-GB" sz="4400" b="1">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1678550733"/>
      </p:ext>
    </p:extLst>
  </p:cSld>
  <p:clrMapOvr>
    <a:masterClrMapping/>
  </p:clrMapOvr>
</p:sld>
</file>

<file path=ppt/slides/slide13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416FA75-D347-4BBF-9CD1-1DB9BB3D332B}"/>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cs typeface="+mj-cs"/>
              </a:rPr>
              <a:t>اليوم الثالث أكمل. ولكن ينبغي لي أن أقيم اليوم  وغدًا وفي الآتي أذهب ؛ لأنه لا يهلك نبيٌ خارجًا  عن أورشليم. يا أورشليم، يا أورشليم يا قاتلة  الأنبياء وراجمة المرسلين إليها، كم من مرةٍ أردت</a:t>
            </a:r>
            <a:br>
              <a:rPr lang="ar-EG" sz="4400" b="1">
                <a:solidFill>
                  <a:srgbClr val="FFFFFF"/>
                </a:solidFill>
                <a:latin typeface="Times New Roman" panose="02020603050405020304" pitchFamily="18" charset="0"/>
                <a:cs typeface="+mj-cs"/>
              </a:rPr>
            </a:br>
            <a:endParaRPr lang="en-GB" sz="4400" b="1">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123536537"/>
      </p:ext>
    </p:extLst>
  </p:cSld>
  <p:clrMapOvr>
    <a:masterClrMapping/>
  </p:clrMapOvr>
</p:sld>
</file>

<file path=ppt/slides/slide13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56FCCBE-5A73-4158-B3CF-DD9C9FB56B73}"/>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panose="02020603050405020304" pitchFamily="18" charset="0"/>
                <a:cs typeface="+mj-cs"/>
              </a:rPr>
              <a:t>أن أجمع بنيك كما يجمع الطائر فراخه تحت  جناحيه، فلم تريدوا. هوذا بيتكم يترك لكم خرابًا  وإني أقول لكم: إنكم لا ترونني من الآن حتى  تقولوا: مبارك الآتي باسم الرب".</a:t>
            </a:r>
            <a:endParaRPr lang="en-GB" sz="4400" b="1" dirty="0">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2218332253"/>
      </p:ext>
    </p:extLst>
  </p:cSld>
  <p:clrMapOvr>
    <a:masterClrMapping/>
  </p:clrMapOvr>
</p:sld>
</file>

<file path=ppt/slides/slide1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0"/>
</p:sld>
</file>

<file path=ppt/slides/slide13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sz="4400" b="1" dirty="0">
                <a:solidFill>
                  <a:srgbClr val="FFC000"/>
                </a:solidFill>
                <a:latin typeface="Times New Roman" panose="02020603050405020304" pitchFamily="18" charset="0"/>
                <a:cs typeface="Times New Roman" pitchFamily="18" charset="0"/>
              </a:rPr>
              <a:t>باكر الأحد السادس</a:t>
            </a:r>
            <a:endParaRPr lang="en-US" dirty="0"/>
          </a:p>
        </p:txBody>
      </p:sp>
      <p:sp>
        <p:nvSpPr>
          <p:cNvPr id="21507" name="Title 1"/>
          <p:cNvSpPr txBox="1">
            <a:spLocks/>
          </p:cNvSpPr>
          <p:nvPr/>
        </p:nvSpPr>
        <p:spPr bwMode="auto">
          <a:xfrm>
            <a:off x="0" y="3570194"/>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مزمور باكر ( 25: 1 )</a:t>
            </a:r>
          </a:p>
        </p:txBody>
      </p:sp>
      <p:sp>
        <p:nvSpPr>
          <p:cNvPr id="21509" name="Content Placeholder 3"/>
          <p:cNvSpPr txBox="1">
            <a:spLocks/>
          </p:cNvSpPr>
          <p:nvPr/>
        </p:nvSpPr>
        <p:spPr bwMode="auto">
          <a:xfrm>
            <a:off x="0" y="4724400"/>
            <a:ext cx="9144000" cy="169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5200" b="1" dirty="0">
                <a:solidFill>
                  <a:srgbClr val="FFFFFF"/>
                </a:solidFill>
                <a:latin typeface="Times New Roman" panose="02020603050405020304" pitchFamily="18" charset="0"/>
                <a:cs typeface="Times New Roman" panose="02020603050405020304" pitchFamily="18" charset="0"/>
              </a:rPr>
              <a:t>إبلني يا رب وجريني احم قلبي وكليتي، لأن رحمتك أمام عيني هي، وقد أرضيتك بحقك.</a:t>
            </a:r>
          </a:p>
        </p:txBody>
      </p:sp>
    </p:spTree>
  </p:cSld>
  <p:clrMapOvr>
    <a:masterClrMapping/>
  </p:clrMapOvr>
  <p:transition spd="slow"/>
</p:sld>
</file>

<file path=ppt/slides/slide13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Title 1"/>
          <p:cNvSpPr txBox="1">
            <a:spLocks/>
          </p:cNvSpPr>
          <p:nvPr/>
        </p:nvSpPr>
        <p:spPr bwMode="auto">
          <a:xfrm>
            <a:off x="0" y="361632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انجيل باكر من معلمنا متى ( 23: 1 ـ 39 )</a:t>
            </a:r>
          </a:p>
        </p:txBody>
      </p:sp>
      <p:sp>
        <p:nvSpPr>
          <p:cNvPr id="22532"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SA" sz="4400" b="1" dirty="0">
                <a:solidFill>
                  <a:srgbClr val="FFFFFF"/>
                </a:solidFill>
                <a:latin typeface="Times New Roman" panose="02020603050405020304" pitchFamily="18" charset="0"/>
                <a:cs typeface="Times New Roman" panose="02020603050405020304" pitchFamily="18" charset="0"/>
              </a:rPr>
              <a:t>حينئذٍ خاطب يسوع الجموع وتلاميذه قائلًا: "على كرسي موسى جلس الكتبة والفريسيون، فكل ما قالوا لكم أن تحفظوه فاحفظوه، واعملوا به، ولكن حسب أعمالهم لا تعملوا، لأنهم يقولون ولا يفعلون.</a:t>
            </a:r>
            <a:br>
              <a:rPr lang="ar-SA" sz="4400" b="1" dirty="0">
                <a:solidFill>
                  <a:srgbClr val="FFFFFF"/>
                </a:solidFill>
                <a:latin typeface="Times New Roman" panose="02020603050405020304" pitchFamily="18" charset="0"/>
                <a:cs typeface="Times New Roman" panose="02020603050405020304" pitchFamily="18" charset="0"/>
              </a:rPr>
            </a:br>
            <a:endParaRPr lang="ar-SA" sz="44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13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964374D-EEDA-41AA-9570-C9205228FDBB}"/>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cs typeface="+mj-cs"/>
              </a:rPr>
              <a:t>فإنهم يحزمون أحمالًا ثقيلةً عسرة الحمل  ويضعونها على أكتاف الناس، ولا يريدون أن  يحركوها بإحدى أصابعهم، وكل أعمالهم يصنعونها  رياءً أمام الناس: فيعرضون عصائبهم ويعظمون</a:t>
            </a:r>
            <a:br>
              <a:rPr lang="ar-EG" sz="4400" b="1">
                <a:solidFill>
                  <a:srgbClr val="FFFFFF"/>
                </a:solidFill>
                <a:latin typeface="Times New Roman" panose="02020603050405020304" pitchFamily="18" charset="0"/>
                <a:cs typeface="+mj-cs"/>
              </a:rPr>
            </a:br>
            <a:endParaRPr lang="en-GB" sz="4400" b="1">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230226491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8CED879-DB5F-4D8D-A54C-1663DA770B2F}"/>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ليأخذوا بلاد أصحابهم، هل أنتم تسكنون هناك في  الأرض وحدكم؟ قد بلغ هذا في أذني رب  الصباؤوت. ألا إن بيوتا كثيرة ستخرب، بيوتا كبيرة  وحسنة بلا ساكن فإن عشرة فدادين لا تعصر إلا</a:t>
            </a: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1375674636"/>
      </p:ext>
    </p:extLst>
  </p:cSld>
  <p:clrMapOvr>
    <a:masterClrMapping/>
  </p:clrMapOvr>
</p:sld>
</file>

<file path=ppt/slides/slide13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940EF18-8CF0-41F9-8332-CC6EF71B0094}"/>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panose="02020603050405020304" pitchFamily="18" charset="0"/>
                <a:cs typeface="+mj-cs"/>
              </a:rPr>
              <a:t>أهداب ثيابهم، ويحبون المتكأ الأول في الولائم،  وصدور المجالس في المجامع، والتحيات في  الأسواق، وأن يدعوهم الناس: معلمين. وأما أنتم  فلا تدعوا معلمين، لأن معلمكم واحد (المسيح)،</a:t>
            </a:r>
            <a:br>
              <a:rPr lang="ar-EG" sz="4400" b="1" dirty="0">
                <a:solidFill>
                  <a:srgbClr val="FFFFFF"/>
                </a:solidFill>
                <a:latin typeface="Times New Roman" panose="02020603050405020304" pitchFamily="18" charset="0"/>
                <a:cs typeface="+mj-cs"/>
              </a:rPr>
            </a:br>
            <a:endParaRPr lang="en-GB" sz="4400" b="1" dirty="0">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3341543536"/>
      </p:ext>
    </p:extLst>
  </p:cSld>
  <p:clrMapOvr>
    <a:masterClrMapping/>
  </p:clrMapOvr>
</p:sld>
</file>

<file path=ppt/slides/slide13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BEC0A2E-70A2-4D9D-A415-35DD30445E81}"/>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cs typeface="+mj-cs"/>
              </a:rPr>
              <a:t>وأنتم جميعًا إخوة. ولا تدعوا لكم أبًا على الأرض،  فإن أباكم واحد وهو الذي في السماوات. ولا تدعوا  مدبرين، فإن مدبركم واحد وهو المسيح والكبير  فيكم فليكن لكم خادمًا. فمن اتضع، ومن وضع نفسه</a:t>
            </a:r>
            <a:br>
              <a:rPr lang="ar-EG" sz="4400" b="1">
                <a:solidFill>
                  <a:srgbClr val="FFFFFF"/>
                </a:solidFill>
                <a:latin typeface="Times New Roman" panose="02020603050405020304" pitchFamily="18" charset="0"/>
                <a:cs typeface="+mj-cs"/>
              </a:rPr>
            </a:br>
            <a:endParaRPr lang="en-GB" sz="4400" b="1">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2308432903"/>
      </p:ext>
    </p:extLst>
  </p:cSld>
  <p:clrMapOvr>
    <a:masterClrMapping/>
  </p:clrMapOvr>
</p:sld>
</file>

<file path=ppt/slides/slide13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344BD11-901B-46F5-84FD-10A17A6CDDDA}"/>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cs typeface="+mj-cs"/>
              </a:rPr>
              <a:t>ارتفع. لكن الويل لكم أيها الكتبة والفريسيون  المراؤون! لأنكم تغلقون ملكوت السماوات قدام  الناس، فأنتم لا تدخلون ولا تدعون الآتين أن  يدخلوا ويل لكم أيها الكتبة والفريسيون المراؤون!</a:t>
            </a:r>
            <a:br>
              <a:rPr lang="ar-EG" sz="4400" b="1">
                <a:solidFill>
                  <a:srgbClr val="FFFFFF"/>
                </a:solidFill>
                <a:latin typeface="Times New Roman" panose="02020603050405020304" pitchFamily="18" charset="0"/>
                <a:cs typeface="+mj-cs"/>
              </a:rPr>
            </a:br>
            <a:endParaRPr lang="en-GB" sz="4400" b="1">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3918965811"/>
      </p:ext>
    </p:extLst>
  </p:cSld>
  <p:clrMapOvr>
    <a:masterClrMapping/>
  </p:clrMapOvr>
</p:sld>
</file>

<file path=ppt/slides/slide13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1C26A80-375B-4DC0-9EAB-19DB472F4AA9}"/>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cs typeface="+mj-cs"/>
              </a:rPr>
              <a:t>لأنكم تطوفون البحر والبر لتصنعوا دخيلًا واحدًا،  وإذا كان فتصيرونه ابنا لجهنم مضاعفًا عليكم. ويل  لكم أيها القادة العميان! القائلون: من يحلف  بالهيكل فليس بشيءٍ، ومن يحلف بذهب الهيكل</a:t>
            </a:r>
            <a:br>
              <a:rPr lang="ar-EG" sz="4400" b="1">
                <a:solidFill>
                  <a:srgbClr val="FFFFFF"/>
                </a:solidFill>
                <a:latin typeface="Times New Roman" panose="02020603050405020304" pitchFamily="18" charset="0"/>
                <a:cs typeface="+mj-cs"/>
              </a:rPr>
            </a:br>
            <a:endParaRPr lang="en-GB" sz="4400" b="1">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1609959822"/>
      </p:ext>
    </p:extLst>
  </p:cSld>
  <p:clrMapOvr>
    <a:masterClrMapping/>
  </p:clrMapOvr>
</p:sld>
</file>

<file path=ppt/slides/slide13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BA716BE-8CE0-4F76-895F-D29B524D3637}"/>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rPr>
              <a:t>كان عليه. أيها الجهال والعميان! أيما أعظم: الذهب  أم الهيكل الذي يقدس بالذهب؟ ومن يحلف بالمذبح  فليس بشيءٍ، ومن يحلف بالقربان الذي فوقه كان  عليه. يا أيها الجهال والعميان! أيما أعظم: القربان</a:t>
            </a:r>
            <a:br>
              <a:rPr lang="ar-EG" sz="4400" b="1">
                <a:solidFill>
                  <a:srgbClr val="FFFFFF"/>
                </a:solidFill>
                <a:latin typeface="Times New Roman" panose="02020603050405020304" pitchFamily="18" charset="0"/>
              </a:rPr>
            </a:br>
            <a:endParaRPr lang="en-GB" sz="4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888527140"/>
      </p:ext>
    </p:extLst>
  </p:cSld>
  <p:clrMapOvr>
    <a:masterClrMapping/>
  </p:clrMapOvr>
</p:sld>
</file>

<file path=ppt/slides/slide13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F8085D4-5B10-4F6A-BFFB-82E031A61CF2}"/>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panose="02020603050405020304" pitchFamily="18" charset="0"/>
                <a:cs typeface="+mj-cs"/>
              </a:rPr>
              <a:t>أم المذبح الذي يقدس القربان؟ فمن يحلف بالمذبح فقد حلف به وبكل ما فوقه. ومن يحلف بالهيكل فقد حلف به وبالساكن فيه، ومن يحلف بالسماء فقد حلف بعرش الله وبالجالس عليه. ويل لكم أيها</a:t>
            </a:r>
            <a:br>
              <a:rPr lang="ar-EG" sz="4400" b="1" dirty="0">
                <a:solidFill>
                  <a:srgbClr val="FFFFFF"/>
                </a:solidFill>
                <a:latin typeface="Times New Roman" panose="02020603050405020304" pitchFamily="18" charset="0"/>
                <a:cs typeface="+mj-cs"/>
              </a:rPr>
            </a:br>
            <a:endParaRPr lang="en-GB" sz="4400" b="1" dirty="0">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698895044"/>
      </p:ext>
    </p:extLst>
  </p:cSld>
  <p:clrMapOvr>
    <a:masterClrMapping/>
  </p:clrMapOvr>
</p:sld>
</file>

<file path=ppt/slides/slide13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6C11CD2-91E5-425C-B30A-F6F10124BD6F}"/>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panose="02020603050405020304" pitchFamily="18" charset="0"/>
                <a:cs typeface="+mj-cs"/>
              </a:rPr>
              <a:t>الكتبة والفريسيون المراؤون لأنكم تعشرون  النعناع والشبث والكمون، وتركتم عنكم أثقل  الناموس: الحكم والرحمة والإيمان. وكان يجب أن  تعملوا هذه ولا تتركوا تلك. أيها القادة العميان!</a:t>
            </a:r>
            <a:br>
              <a:rPr lang="ar-EG" sz="4400" b="1" dirty="0">
                <a:solidFill>
                  <a:srgbClr val="FFFFFF"/>
                </a:solidFill>
                <a:latin typeface="Times New Roman" panose="02020603050405020304" pitchFamily="18" charset="0"/>
                <a:cs typeface="+mj-cs"/>
              </a:rPr>
            </a:br>
            <a:endParaRPr lang="en-GB" sz="4400" b="1" dirty="0">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3721413295"/>
      </p:ext>
    </p:extLst>
  </p:cSld>
  <p:clrMapOvr>
    <a:masterClrMapping/>
  </p:clrMapOvr>
</p:sld>
</file>

<file path=ppt/slides/slide13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96D400B-DE0D-4138-B8D0-7BD2786E2BD1}"/>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panose="02020603050405020304" pitchFamily="18" charset="0"/>
                <a:cs typeface="+mj-cs"/>
              </a:rPr>
              <a:t>الذين يصفون عن البعوضة ويبلعون الجمل. ويل  لكم أيها الكتبة والفريسيون! لأنكم تنظفون خارج  الكأس والصحفة، وداخلهما مملوء اختطافًا  ونجاسة. أيها الفريسي الأعمى! طهر أولًا داخل</a:t>
            </a:r>
            <a:br>
              <a:rPr lang="ar-EG" sz="4400" b="1" dirty="0">
                <a:solidFill>
                  <a:srgbClr val="FFFFFF"/>
                </a:solidFill>
                <a:latin typeface="Times New Roman" panose="02020603050405020304" pitchFamily="18" charset="0"/>
                <a:cs typeface="+mj-cs"/>
              </a:rPr>
            </a:br>
            <a:endParaRPr lang="en-GB" sz="4400" b="1" dirty="0">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3109297094"/>
      </p:ext>
    </p:extLst>
  </p:cSld>
  <p:clrMapOvr>
    <a:masterClrMapping/>
  </p:clrMapOvr>
</p:sld>
</file>

<file path=ppt/slides/slide13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A5AA2D4-C045-4F89-B370-C4005A587910}"/>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cs typeface="+mj-cs"/>
              </a:rPr>
              <a:t>الكأس والطاس لكي يتطهر خارجهما. الويل لكم  أيها الكتبة والفريسيون المراؤون! لأنكم تشبهون  قبورًا تبدو مبيضةً، خارجها يظهر حسنًا، وداخلها  مملوءٍ عظام أمواتٍ وكل نجاسةٍ. هكذا أنتم أيضًا:</a:t>
            </a:r>
            <a:br>
              <a:rPr lang="ar-EG" sz="4400" b="1">
                <a:solidFill>
                  <a:srgbClr val="FFFFFF"/>
                </a:solidFill>
                <a:latin typeface="Times New Roman" panose="02020603050405020304" pitchFamily="18" charset="0"/>
                <a:cs typeface="+mj-cs"/>
              </a:rPr>
            </a:br>
            <a:endParaRPr lang="en-GB" sz="4400" b="1">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3682252328"/>
      </p:ext>
    </p:extLst>
  </p:cSld>
  <p:clrMapOvr>
    <a:masterClrMapping/>
  </p:clrMapOvr>
</p:sld>
</file>

<file path=ppt/slides/slide13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3A645CE-B484-4B5D-8ED2-5131B071CE49}"/>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cs typeface="+mj-cs"/>
              </a:rPr>
              <a:t>تبدو ظواهركم للناس مثل الصديقين، وبواطنكم  ممتلئة ورياءً وكل إثمٍ. ويل لكم أيها الكتبة و  الفريسيون المراؤون! لأنكم تبنون قبور الأنبياء  وتزينون مدافن الأبرار، وتقولون: لو كنا في أيام</a:t>
            </a:r>
            <a:br>
              <a:rPr lang="ar-EG" sz="4400" b="1">
                <a:solidFill>
                  <a:srgbClr val="FFFFFF"/>
                </a:solidFill>
                <a:latin typeface="Times New Roman" panose="02020603050405020304" pitchFamily="18" charset="0"/>
                <a:cs typeface="+mj-cs"/>
              </a:rPr>
            </a:br>
            <a:endParaRPr lang="en-GB" sz="4400" b="1">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345100719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2C53F66-5E0E-427A-B05C-5095ED541711}"/>
              </a:ext>
            </a:extLst>
          </p:cNvPr>
          <p:cNvSpPr txBox="1"/>
          <p:nvPr/>
        </p:nvSpPr>
        <p:spPr>
          <a:xfrm>
            <a:off x="0" y="4381500"/>
            <a:ext cx="9144000" cy="3070071"/>
          </a:xfrm>
          <a:prstGeom prst="rect">
            <a:avLst/>
          </a:prstGeom>
          <a:noFill/>
        </p:spPr>
        <p:txBody>
          <a:bodyPr vert="horz" rtlCol="0">
            <a:spAutoFit/>
          </a:bodyPr>
          <a:lstStyle/>
          <a:p>
            <a:pPr algn="justLow" rtl="1">
              <a:lnSpc>
                <a:spcPct val="90000"/>
              </a:lnSpc>
            </a:pPr>
            <a:r>
              <a:rPr lang="ar-EG" sz="4300" b="1" dirty="0">
                <a:solidFill>
                  <a:srgbClr val="FFFFFF"/>
                </a:solidFill>
                <a:latin typeface="Times New Roman (Headings)"/>
                <a:cs typeface="+mj-cs"/>
              </a:rPr>
              <a:t>أجانة واحدة، ويبذر تلقين مدا فلا يؤخذ إلا ثلاثة. ويل للمبكرين صباحا في طلب المسكر المستمرين في شربه حتى المساء والخمر تلهبهم. وصار القيثار والمزمار والدق والناي وشرب الخمر ولائمهم،</a:t>
            </a:r>
            <a:br>
              <a:rPr lang="ar-EG" sz="4300" b="1" dirty="0">
                <a:solidFill>
                  <a:srgbClr val="FFFFFF"/>
                </a:solidFill>
                <a:latin typeface="Times New Roman (Headings)"/>
                <a:cs typeface="+mj-cs"/>
              </a:rPr>
            </a:br>
            <a:endParaRPr lang="en-GB" sz="4300" b="1" dirty="0">
              <a:solidFill>
                <a:srgbClr val="FFFFFF"/>
              </a:solidFill>
              <a:latin typeface="Times New Roman (Headings)"/>
              <a:cs typeface="+mj-cs"/>
            </a:endParaRPr>
          </a:p>
        </p:txBody>
      </p:sp>
    </p:spTree>
    <p:extLst>
      <p:ext uri="{BB962C8B-B14F-4D97-AF65-F5344CB8AC3E}">
        <p14:creationId xmlns:p14="http://schemas.microsoft.com/office/powerpoint/2010/main" val="3883008015"/>
      </p:ext>
    </p:extLst>
  </p:cSld>
  <p:clrMapOvr>
    <a:masterClrMapping/>
  </p:clrMapOvr>
</p:sld>
</file>

<file path=ppt/slides/slide13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D163DB2-8B4B-4470-97F4-29E63FADA614}"/>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panose="02020603050405020304" pitchFamily="18" charset="0"/>
                <a:cs typeface="+mj-cs"/>
              </a:rPr>
              <a:t>آبائنا لم نكن شركاءهم في دم الأنبياء. فتشهدون  إذًا على نفوسكم أنكم أبناء قتلة الأنبياء. وأكملتم  أنتم أيضًا مكيال آبائكم. أيها الحيات أولاد الأفاعي  كيف تهربون من دينونة جهنم؟ من أجل هذا هأنذا</a:t>
            </a:r>
            <a:br>
              <a:rPr lang="ar-EG" sz="4400" b="1" dirty="0">
                <a:solidFill>
                  <a:srgbClr val="FFFFFF"/>
                </a:solidFill>
                <a:latin typeface="Times New Roman" panose="02020603050405020304" pitchFamily="18" charset="0"/>
                <a:cs typeface="+mj-cs"/>
              </a:rPr>
            </a:br>
            <a:endParaRPr lang="en-GB" sz="4400" b="1" dirty="0">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2011864985"/>
      </p:ext>
    </p:extLst>
  </p:cSld>
  <p:clrMapOvr>
    <a:masterClrMapping/>
  </p:clrMapOvr>
</p:sld>
</file>

<file path=ppt/slides/slide13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AAF22FE-1E77-4B04-A33A-738B5714B1A1}"/>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panose="02020603050405020304" pitchFamily="18" charset="0"/>
                <a:cs typeface="+mj-cs"/>
              </a:rPr>
              <a:t>أرسل إليكم أنبياء وحكماء وكتبةً، فتقتلون منهم  وتصلبون، وتجلدون منهم في مجامعكم، وتطردونهم من مدينةٍ إلى مدينةٍ، لكي ما يأتي عليكم كل دمٍ زكي سفك على الأرض، من دم هابيل</a:t>
            </a:r>
            <a:br>
              <a:rPr lang="ar-EG" sz="4400" b="1" dirty="0">
                <a:solidFill>
                  <a:srgbClr val="FFFFFF"/>
                </a:solidFill>
                <a:latin typeface="Times New Roman" panose="02020603050405020304" pitchFamily="18" charset="0"/>
                <a:cs typeface="+mj-cs"/>
              </a:rPr>
            </a:br>
            <a:endParaRPr lang="en-GB" sz="4400" b="1" dirty="0">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1951177577"/>
      </p:ext>
    </p:extLst>
  </p:cSld>
  <p:clrMapOvr>
    <a:masterClrMapping/>
  </p:clrMapOvr>
</p:sld>
</file>

<file path=ppt/slides/slide13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FCC6695-5D77-4B9A-B865-44582E15E29E}"/>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cs typeface="+mj-cs"/>
              </a:rPr>
              <a:t>الصديق إلى دم زكريا بن براشيا الذي قتلتموه بين  الهيكل والمذبح الحق أقول لكم: إن هذه جميعها  تأتي على هذا الجيل. يا أورشليم، يا أورشليم! يا  قاتلة الأنبياء وراجمة المرسلين إليها، كم مرةٍ</a:t>
            </a:r>
            <a:br>
              <a:rPr lang="ar-EG" sz="4400" b="1">
                <a:solidFill>
                  <a:srgbClr val="FFFFFF"/>
                </a:solidFill>
                <a:latin typeface="Times New Roman" panose="02020603050405020304" pitchFamily="18" charset="0"/>
                <a:cs typeface="+mj-cs"/>
              </a:rPr>
            </a:br>
            <a:endParaRPr lang="en-GB" sz="4400" b="1">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1834905235"/>
      </p:ext>
    </p:extLst>
  </p:cSld>
  <p:clrMapOvr>
    <a:masterClrMapping/>
  </p:clrMapOvr>
</p:sld>
</file>

<file path=ppt/slides/slide13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D19EE8F-4AB5-4734-973A-FD2CC23585DF}"/>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panose="02020603050405020304" pitchFamily="18" charset="0"/>
                <a:cs typeface="+mj-cs"/>
              </a:rPr>
              <a:t>أردت أن أجمع بنيك كما يجمع الطائر فراخه تحت  جناحيه، فلم تريدوا هأنذا أترك لكم بيتكم خرابًا.  فإني أقول لكم: إنكم من الآن لا ترونني حتى  تقولوا: مبارك الآتي باسم الرب!".</a:t>
            </a:r>
            <a:endParaRPr lang="en-GB" sz="4400" b="1" dirty="0">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2600395890"/>
      </p:ext>
    </p:extLst>
  </p:cSld>
  <p:clrMapOvr>
    <a:masterClrMapping/>
  </p:clrMapOvr>
</p:sld>
</file>

<file path=ppt/slides/slide1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0"/>
</p:sld>
</file>

<file path=ppt/slides/slide13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5106" name="Title 1"/>
          <p:cNvSpPr>
            <a:spLocks noGrp="1"/>
          </p:cNvSpPr>
          <p:nvPr>
            <p:ph type="title"/>
          </p:nvPr>
        </p:nvSpPr>
        <p:spPr bwMode="auto">
          <a:xfrm>
            <a:off x="-1752600" y="19050"/>
            <a:ext cx="1752600" cy="22669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rtl="1" eaLnBrk="1" fontAlgn="auto" hangingPunct="1">
              <a:spcBef>
                <a:spcPts val="0"/>
              </a:spcBef>
              <a:spcAft>
                <a:spcPts val="0"/>
              </a:spcAft>
              <a:defRPr/>
            </a:pPr>
            <a:r>
              <a:rPr lang="ar-EG" sz="4400" b="1" dirty="0">
                <a:solidFill>
                  <a:srgbClr val="FFC000"/>
                </a:solidFill>
                <a:cs typeface="Times New Roman" pitchFamily="18" charset="0"/>
              </a:rPr>
              <a:t>مساء الاحد السادس</a:t>
            </a:r>
            <a:endParaRPr lang="en-US" sz="3600" b="1" dirty="0">
              <a:solidFill>
                <a:schemeClr val="bg1"/>
              </a:solidFill>
            </a:endParaRPr>
          </a:p>
        </p:txBody>
      </p:sp>
      <p:sp>
        <p:nvSpPr>
          <p:cNvPr id="175107" name="Title 1"/>
          <p:cNvSpPr txBox="1">
            <a:spLocks/>
          </p:cNvSpPr>
          <p:nvPr/>
        </p:nvSpPr>
        <p:spPr bwMode="auto">
          <a:xfrm>
            <a:off x="0" y="3597088"/>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مزمور مساء الاحد (41 : 1)</a:t>
            </a:r>
          </a:p>
        </p:txBody>
      </p:sp>
      <p:sp>
        <p:nvSpPr>
          <p:cNvPr id="175109" name="Content Placeholder 3"/>
          <p:cNvSpPr txBox="1">
            <a:spLocks/>
          </p:cNvSpPr>
          <p:nvPr/>
        </p:nvSpPr>
        <p:spPr bwMode="auto">
          <a:xfrm>
            <a:off x="0" y="4572000"/>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pPr>
            <a:r>
              <a:rPr lang="ar-EG" sz="6000" b="1" dirty="0">
                <a:solidFill>
                  <a:srgbClr val="FFFFFF"/>
                </a:solidFill>
                <a:latin typeface="Times New Roman" panose="02020603050405020304" pitchFamily="18" charset="0"/>
                <a:cs typeface="Times New Roman" panose="02020603050405020304" pitchFamily="18" charset="0"/>
              </a:rPr>
              <a:t>طوبى للذي يتفهم، في أمر المسكين والفقير. في يوم الشر، ينجيه الرب.</a:t>
            </a:r>
          </a:p>
        </p:txBody>
      </p:sp>
    </p:spTree>
  </p:cSld>
  <p:clrMapOvr>
    <a:masterClrMapping/>
  </p:clrMapOvr>
  <p:transition spd="slow"/>
</p:sld>
</file>

<file path=ppt/slides/slide13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6130" name="Title 1"/>
          <p:cNvSpPr txBox="1">
            <a:spLocks/>
          </p:cNvSpPr>
          <p:nvPr/>
        </p:nvSpPr>
        <p:spPr bwMode="auto">
          <a:xfrm>
            <a:off x="0" y="3657600"/>
            <a:ext cx="9144000" cy="647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000" b="1" u="sng" dirty="0">
                <a:solidFill>
                  <a:srgbClr val="FFC000"/>
                </a:solidFill>
                <a:latin typeface="Times New Roman" panose="02020603050405020304" pitchFamily="18" charset="0"/>
                <a:cs typeface="Times New Roman" panose="02020603050405020304" pitchFamily="18" charset="0"/>
              </a:rPr>
              <a:t>انجيل مساء الاحد من معلمنا مرقس (8 : 22 - 26)</a:t>
            </a:r>
          </a:p>
        </p:txBody>
      </p:sp>
      <p:sp>
        <p:nvSpPr>
          <p:cNvPr id="176132"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SA" sz="4400" b="1">
                <a:solidFill>
                  <a:srgbClr val="FFFFFF"/>
                </a:solidFill>
                <a:latin typeface="Times New Roman" panose="02020603050405020304" pitchFamily="18" charset="0"/>
                <a:cs typeface="Times New Roman" panose="02020603050405020304" pitchFamily="18" charset="0"/>
              </a:rPr>
              <a:t>وجاء إلى بيت صيدا، فقدموا إليه أعمى وطلبوا إليه  أن يلمسه، فأخذ بيد الأعمى وأخرجه إلى خارج  القرية، وتفل في عينيه، ووضع يديه عليه وسأله:  "ماذا تبصر؟". فتطلع وقال: "إني أبصر الناس</a:t>
            </a:r>
            <a:br>
              <a:rPr lang="ar-SA" sz="4400" b="1">
                <a:solidFill>
                  <a:srgbClr val="FFFFFF"/>
                </a:solidFill>
                <a:latin typeface="Times New Roman" panose="02020603050405020304" pitchFamily="18" charset="0"/>
                <a:cs typeface="Times New Roman" panose="02020603050405020304" pitchFamily="18" charset="0"/>
              </a:rPr>
            </a:br>
            <a:endParaRPr lang="ar-SA" sz="44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13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4715306-F1EE-4CAD-87E5-56C43C0C2282}"/>
              </a:ext>
            </a:extLst>
          </p:cNvPr>
          <p:cNvSpPr txBox="1"/>
          <p:nvPr/>
        </p:nvSpPr>
        <p:spPr>
          <a:xfrm>
            <a:off x="0" y="4381500"/>
            <a:ext cx="9144000" cy="2123658"/>
          </a:xfrm>
          <a:prstGeom prst="rect">
            <a:avLst/>
          </a:prstGeom>
          <a:noFill/>
        </p:spPr>
        <p:txBody>
          <a:bodyPr vert="horz" rtlCol="0">
            <a:spAutoFit/>
          </a:bodyPr>
          <a:lstStyle/>
          <a:p>
            <a:pPr algn="justLow" rtl="1"/>
            <a:r>
              <a:rPr lang="ar-EG" sz="4400" b="1" dirty="0">
                <a:solidFill>
                  <a:srgbClr val="FFFFFF"/>
                </a:solidFill>
                <a:latin typeface="Times New Roman" panose="02020603050405020304" pitchFamily="18" charset="0"/>
                <a:cs typeface="+mj-cs"/>
              </a:rPr>
              <a:t>كأشجارٍ يمشون". ثم وضع يديه أيضًا على عينيه،  فأبصر وشفي ونظر كل إنسانٍ جليًا. فأرسله إلى  بيته قائلًا: "لا تدخل القرية، ولا تقل لأحدٍ فيها".</a:t>
            </a:r>
            <a:endParaRPr lang="en-GB" sz="4400" b="1" dirty="0">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2771453646"/>
      </p:ext>
    </p:extLst>
  </p:cSld>
  <p:clrMapOvr>
    <a:masterClrMapping/>
  </p:clrMapOvr>
</p:sld>
</file>

<file path=ppt/slides/slide1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slow" advClick="0" advTm="0"/>
</p:sld>
</file>

<file path=ppt/slides/slide13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latin typeface="Times New Roman (Headings)"/>
              </a:rPr>
              <a:t>نبوات</a:t>
            </a:r>
            <a:br>
              <a:rPr lang="ar-EG" dirty="0">
                <a:latin typeface="Times New Roman (Headings)"/>
              </a:rPr>
            </a:br>
            <a:r>
              <a:rPr lang="ar-EG" dirty="0">
                <a:latin typeface="Times New Roman (Headings)"/>
              </a:rPr>
              <a:t>7 الاثنين</a:t>
            </a:r>
            <a:endParaRPr lang="en-US" dirty="0">
              <a:latin typeface="Times New Roman (Headings)"/>
            </a:endParaRPr>
          </a:p>
        </p:txBody>
      </p:sp>
      <p:sp>
        <p:nvSpPr>
          <p:cNvPr id="2051"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من أمثال سليمان الحكيم ( 10: 1 ـ 16 )</a:t>
            </a:r>
          </a:p>
        </p:txBody>
      </p:sp>
      <p:sp>
        <p:nvSpPr>
          <p:cNvPr id="2052"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الإبن الحكيم يسر أباه، والإبن الجاهل حزن لأمه.  كنوز النفاق لا تنفع، أما البر فينجي من الموت  الرب لا يجيع نفس الصديق، ولكنه يرد هوى  المنافقين. من عمل بيد رخوة يفتقر، أما يد</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1246137350"/>
      </p:ext>
    </p:extLst>
  </p:cSld>
  <p:clrMapOvr>
    <a:masterClrMapping/>
  </p:clrMapOvr>
  <p:transition spd="slow"/>
</p:sld>
</file>

<file path=ppt/slides/slide1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dirty="0">
                <a:solidFill>
                  <a:srgbClr val="FFFFFF"/>
                </a:solidFill>
                <a:latin typeface="Times New Roman (Headings)"/>
                <a:cs typeface="Times New Roman" panose="02020603050405020304" pitchFamily="18" charset="0"/>
              </a:rPr>
              <a:t>وإلى أعمال الرب لا ينظرون، وعمل يديه لا يتأملون لذلك سبي شعبي لعدم معرفته الرب، وكثر موتاهم من الجوع والعطش. لذلك وسعت الهاوية نفسها، وفغرت فاها بلا حد، فينحدر فيها الوجهاء</a:t>
            </a:r>
            <a:br>
              <a:rPr lang="ar-EG" sz="4400" b="1" dirty="0">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2131338528"/>
      </p:ext>
    </p:extLst>
  </p:cSld>
  <p:clrMapOvr>
    <a:masterClrMapping/>
  </p:clrMapOvr>
  <p:transition spd="slow"/>
</p:sld>
</file>

<file path=ppt/slides/slide13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E9E7C9F-05C8-44FE-BEC9-E6581BA9F992}"/>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المجتهدين فتغني. من اعتمد على الأكاذيب يرعى  الرياح ومثل هذا إنما يجاري طيورا طائرة. من  يجمع في الصيف فهو ابن عاقل، ومن ينام في  الحصاد فهو ابن مخز بركات على رأس الصديق،</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234241849"/>
      </p:ext>
    </p:extLst>
  </p:cSld>
  <p:clrMapOvr>
    <a:masterClrMapping/>
  </p:clrMapOvr>
</p:sld>
</file>

<file path=ppt/slides/slide13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DD57857-8B1B-4BF0-AFDE-287E9967616F}"/>
              </a:ext>
            </a:extLst>
          </p:cNvPr>
          <p:cNvSpPr txBox="1"/>
          <p:nvPr/>
        </p:nvSpPr>
        <p:spPr>
          <a:xfrm>
            <a:off x="0" y="4381500"/>
            <a:ext cx="9144000" cy="1920526"/>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أما فم الأشرار فيغشاه ظلم. ذكر الصديق بركة، </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4080927371"/>
      </p:ext>
    </p:extLst>
  </p:cSld>
  <p:clrMapOvr>
    <a:masterClrMapping/>
  </p:clrMapOvr>
</p:sld>
</file>

<file path=ppt/slides/slide13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واسم المنافقين يبلى. الحكيم القلب يقبل الوصايا،  وغبي الشفتين يصرع. من يسلك بالإستقامة فهو  يسلك بالأمان، ومن يعوج طرقه يعرف من يغمز  بالعين يسبب حزنا، والسفيه الشفتين يتهور. فم</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1143009373"/>
      </p:ext>
    </p:extLst>
  </p:cSld>
  <p:clrMapOvr>
    <a:masterClrMapping/>
  </p:clrMapOvr>
  <p:transition spd="slow"/>
</p:sld>
</file>

<file path=ppt/slides/slide13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D7950E1-FBA8-4395-B7C4-8F0A892A636D}"/>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الصديقين ينبوع حياة، وأفواه المنافقين يغشاها  ظلم. البغض يثير النزاع، والمحبة تستر كل  الذنوب. في فم العاقل توجد الحكمة، والعصا على  ظهر الناقص الفهم. الحكماء يذخرون المعرفة، أما</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610443666"/>
      </p:ext>
    </p:extLst>
  </p:cSld>
  <p:clrMapOvr>
    <a:masterClrMapping/>
  </p:clrMapOvr>
</p:sld>
</file>

<file path=ppt/slides/slide13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D0BDF62-169C-491B-932C-BBC1A9369D7F}"/>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فم الغبي فهلاك قريب. ثروة الغني مدينته الحصينة.  وهلاك المساكين فقرهم. عمل الصديق للحياة. </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725688086"/>
      </p:ext>
    </p:extLst>
  </p:cSld>
  <p:clrMapOvr>
    <a:masterClrMapping/>
  </p:clrMapOvr>
</p:sld>
</file>

<file path=ppt/slides/slide13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81500"/>
            <a:ext cx="9144000" cy="1311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وربح المنافق للخطية.</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1786406069"/>
      </p:ext>
    </p:extLst>
  </p:cSld>
  <p:clrMapOvr>
    <a:masterClrMapping/>
  </p:clrMapOvr>
  <p:transition spd="slow"/>
</p:sld>
</file>

<file path=ppt/slides/slide13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من سفر إشعياء النبي ( 48: 17 ـ 49: 1 ـ 4 )</a:t>
            </a:r>
          </a:p>
        </p:txBody>
      </p:sp>
      <p:sp>
        <p:nvSpPr>
          <p:cNvPr id="12291"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هكذا يقول الرب مخلصك قدوس إسرائيل: أنا هو  الله معلمك لتجد الطريق الذي تسير فيه. ليتك  أصغيت لوصاياي، فكانت سلامتك كالنهر وعدلك  كأمواج البحر، ونسلك يصير كالرمل، وذرية بطنك</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3862526483"/>
      </p:ext>
    </p:extLst>
  </p:cSld>
  <p:clrMapOvr>
    <a:masterClrMapping/>
  </p:clrMapOvr>
  <p:transition spd="slow"/>
</p:sld>
</file>

<file path=ppt/slides/slide13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FE58B1F-A811-4199-9F14-0E262FDA98AA}"/>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كحصى الأرض. والآن لا أمحوك ولا يباد اسمك من  قدامي. فاخرج من بابل واهرب من الكلدانيين.  وبصوت الشدو أخبر ليسمعوا ناد بهذا. شيعه إلى  أقطار الأرض. قل إن الرب فدى يعقوب عبده. وإذ</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662038951"/>
      </p:ext>
    </p:extLst>
  </p:cSld>
  <p:clrMapOvr>
    <a:masterClrMapping/>
  </p:clrMapOvr>
</p:sld>
</file>

<file path=ppt/slides/slide13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2497DB4-046D-4BF3-817B-A0447CA12E05}"/>
              </a:ext>
            </a:extLst>
          </p:cNvPr>
          <p:cNvSpPr txBox="1"/>
          <p:nvPr/>
        </p:nvSpPr>
        <p:spPr>
          <a:xfrm>
            <a:off x="0" y="4381500"/>
            <a:ext cx="9144000" cy="1920526"/>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عطشوا في البرية، أخرج لهم من</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035163751"/>
      </p:ext>
    </p:extLst>
  </p:cSld>
  <p:clrMapOvr>
    <a:masterClrMapping/>
  </p:clrMapOvr>
</p:sld>
</file>

<file path=ppt/slides/slide13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الصخرة ماء، وشق الصخرة ففاضت المياه فشرب  الشعب، ليس سلام للمنافقين يقول الرب. إسمعي  لي أيتها الجزائر، وأصغوا أيها الشعوب من بعيد.  إن الرب دعاني من البطن. وذكر اسمي من أحشاء</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632523698"/>
      </p:ext>
    </p:extLst>
  </p:cSld>
  <p:clrMapOvr>
    <a:masterClrMapping/>
  </p:clrMapOvr>
  <p:transition spd="slow"/>
</p:sld>
</file>

<file path=ppt/slides/slide1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740D214-94A5-4594-A05A-58DB260A8E8D}"/>
              </a:ext>
            </a:extLst>
          </p:cNvPr>
          <p:cNvSpPr txBox="1"/>
          <p:nvPr/>
        </p:nvSpPr>
        <p:spPr>
          <a:xfrm>
            <a:off x="0" y="4381500"/>
            <a:ext cx="9144000" cy="3108543"/>
          </a:xfrm>
          <a:prstGeom prst="rect">
            <a:avLst/>
          </a:prstGeom>
          <a:noFill/>
        </p:spPr>
        <p:txBody>
          <a:bodyPr vert="horz" rtlCol="0">
            <a:spAutoFit/>
          </a:bodyPr>
          <a:lstStyle/>
          <a:p>
            <a:pPr algn="justLow" rtl="1"/>
            <a:r>
              <a:rPr lang="ar-EG" sz="4900" b="1" dirty="0">
                <a:solidFill>
                  <a:srgbClr val="FFFFFF"/>
                </a:solidFill>
                <a:latin typeface="Times New Roman (Headings)"/>
                <a:cs typeface="+mj-cs"/>
              </a:rPr>
              <a:t>والأعزاء والكرام، ويذل الإنسان ويهان الرجل، والأعين المتعالية توضع ويتعالى رب الجنود بالحكم، ويتمجد الإله القدوس بالمجد.</a:t>
            </a:r>
            <a:br>
              <a:rPr lang="ar-EG" sz="4900" b="1" dirty="0">
                <a:solidFill>
                  <a:srgbClr val="FFFFFF"/>
                </a:solidFill>
                <a:latin typeface="Times New Roman (Headings)"/>
                <a:cs typeface="+mj-cs"/>
              </a:rPr>
            </a:br>
            <a:endParaRPr lang="ar-EG" sz="4900" b="1" dirty="0">
              <a:solidFill>
                <a:srgbClr val="FFFFFF"/>
              </a:solidFill>
              <a:latin typeface="Times New Roman (Headings)"/>
              <a:cs typeface="+mj-cs"/>
            </a:endParaRPr>
          </a:p>
        </p:txBody>
      </p:sp>
    </p:spTree>
    <p:extLst>
      <p:ext uri="{BB962C8B-B14F-4D97-AF65-F5344CB8AC3E}">
        <p14:creationId xmlns:p14="http://schemas.microsoft.com/office/powerpoint/2010/main" val="1980455996"/>
      </p:ext>
    </p:extLst>
  </p:cSld>
  <p:clrMapOvr>
    <a:masterClrMapping/>
  </p:clrMapOvr>
</p:sld>
</file>

<file path=ppt/slides/slide13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8678FFD-A326-461E-A7E0-E1AFCC6297FB}"/>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أمي. وجعل فمي كسيف ماض. وفي ظل يده خبأني  وجعلني سهما مختارا. وفي جعبته سترني. وقال  لي: أنت عبدي يا إسرائيل فإني بك أتمجد. أما أنا  فقلت: عبثا تعبت باطلا، وسدى أفنيت قدرتي. لكن</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384751654"/>
      </p:ext>
    </p:extLst>
  </p:cSld>
  <p:clrMapOvr>
    <a:masterClrMapping/>
  </p:clrMapOvr>
</p:sld>
</file>

<file path=ppt/slides/slide13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64DB4B1-BBE4-41AE-9161-4B2373AE3A6E}"/>
              </a:ext>
            </a:extLst>
          </p:cNvPr>
          <p:cNvSpPr txBox="1"/>
          <p:nvPr/>
        </p:nvSpPr>
        <p:spPr>
          <a:xfrm>
            <a:off x="0" y="4381500"/>
            <a:ext cx="9144000" cy="1311128"/>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حقي عند الرب، وعملي عند إلهي.</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955189244"/>
      </p:ext>
    </p:extLst>
  </p:cSld>
  <p:clrMapOvr>
    <a:masterClrMapping/>
  </p:clrMapOvr>
</p:sld>
</file>

<file path=ppt/slides/slide13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من سفر أيوب الصديق ( 38: 1 ـ 36 )</a:t>
            </a:r>
          </a:p>
        </p:txBody>
      </p:sp>
      <p:sp>
        <p:nvSpPr>
          <p:cNvPr id="12291"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فأجاب الرب أيوب من العاصفة وقال: من هذا الذي  يلبس المشورة بأقوال ليست من العلم في شيء؟  أشدد حقويك وكن رجلا، إني أسألك فأخبرني. أين  كنت حين أسنت الأرض؟ أخبر إن كنت تعلم</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1303131012"/>
      </p:ext>
    </p:extLst>
  </p:cSld>
  <p:clrMapOvr>
    <a:masterClrMapping/>
  </p:clrMapOvr>
  <p:transition spd="slow"/>
</p:sld>
</file>

<file path=ppt/slides/slide13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973D815-51D6-4086-B23E-C4F9577EECFE}"/>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الحكمة. من وضع قياسها؟ إن كنت تعلم، أو من مد  عليها الخيط؟ على أي شيء قرت قواعدها؟ أو من  وضع حجر زاويتها، عندما ترنمت كواكب الصبح  معا، وهتف جميع بني الله؟ ومن حجز البحر</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4233968846"/>
      </p:ext>
    </p:extLst>
  </p:cSld>
  <p:clrMapOvr>
    <a:masterClrMapping/>
  </p:clrMapOvr>
</p:sld>
</file>

<file path=ppt/slides/slide13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43E0DEE-E016-4B32-BB76-134FEDE11E5B}"/>
              </a:ext>
            </a:extLst>
          </p:cNvPr>
          <p:cNvSpPr txBox="1"/>
          <p:nvPr/>
        </p:nvSpPr>
        <p:spPr>
          <a:xfrm>
            <a:off x="0" y="4381500"/>
            <a:ext cx="9144000" cy="1920526"/>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بمصاريع حين اندفق فخرج من الرحم. إذ</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702712718"/>
      </p:ext>
    </p:extLst>
  </p:cSld>
  <p:clrMapOvr>
    <a:masterClrMapping/>
  </p:clrMapOvr>
</p:sld>
</file>

<file path=ppt/slides/slide13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جعلت السحاب لباسا له، والضباب قماطه، وجزمت  عليه حدي، وجعلت له مغاليق ومصاريع، وقلت:  إلى هنا تبلغ ولا تتعدى، وهنا يسكن طغيان  أمواجك؟ أأنت في أيامك أمرت الصبح؟ هل عرفت</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1292351164"/>
      </p:ext>
    </p:extLst>
  </p:cSld>
  <p:clrMapOvr>
    <a:masterClrMapping/>
  </p:clrMapOvr>
  <p:transition spd="slow"/>
</p:sld>
</file>

<file path=ppt/slides/slide13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DFD5FB9-402C-4566-AF06-D23FD1124A87}"/>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الفجر موضعه، ليأخذ بأطراف الأرض، فينقض  المنافقون عنها؟ تتحول كطين الخاتم، فيشخص كل  شيء كلباس لها. ويمنع عن المنافقين نورهم،  وتنكسر الذراع المرتفعة. هل اخترقت إلى ينابيع</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306160126"/>
      </p:ext>
    </p:extLst>
  </p:cSld>
  <p:clrMapOvr>
    <a:masterClrMapping/>
  </p:clrMapOvr>
</p:sld>
</file>

<file path=ppt/slides/slide13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64C887B-6380-4E1A-BF40-F129357CB268}"/>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البحر، أم تخطيت في مخادع الغمر؟ هل انكشفت لك  أبواب الموت، أو عاينت أبواب ظلال الموت؟ </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061194950"/>
      </p:ext>
    </p:extLst>
  </p:cSld>
  <p:clrMapOvr>
    <a:masterClrMapping/>
  </p:clrMapOvr>
</p:sld>
</file>

<file path=ppt/slides/slide13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هل أدركت عرض الأرض؟ أخبر إن كنت عالما بكل  ذلك أين الطريق إلى حيث يسكن النور؟ والظلمة  أين محلها؟ فإنك أنت تبلغ بهما إلى حدودهما  وتعرف طرق مساكنهما نعم تعرفها! لأنك حينئذ</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4280014870"/>
      </p:ext>
    </p:extLst>
  </p:cSld>
  <p:clrMapOvr>
    <a:masterClrMapping/>
  </p:clrMapOvr>
  <p:transition spd="slow"/>
</p:sld>
</file>

<file path=ppt/slides/slide13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6360682-A415-4460-9777-E40F59556DAE}"/>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كنت قد ولدت، وعدد أيامك كثير! هل اخترقت إلى  خزائن الثلج، أم عاينت خزائن البرد، التي إدخرتها  إلى أوان الضر، إلى يوم الحرب والقتال؟ بأي  طريق يتوزع النور، وتنتشر ريح المشرق على</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65917770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1"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مزمور باكر  ( 40 : 4، 12 )</a:t>
            </a:r>
          </a:p>
        </p:txBody>
      </p:sp>
      <p:sp>
        <p:nvSpPr>
          <p:cNvPr id="2053" name="Content Placeholder 3"/>
          <p:cNvSpPr txBox="1">
            <a:spLocks/>
          </p:cNvSpPr>
          <p:nvPr/>
        </p:nvSpPr>
        <p:spPr bwMode="auto">
          <a:xfrm>
            <a:off x="-26894" y="4348877"/>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5400" b="1" dirty="0">
                <a:solidFill>
                  <a:srgbClr val="FFFFFF"/>
                </a:solidFill>
                <a:latin typeface="Times New Roman (Headings)"/>
                <a:cs typeface="Times New Roman" panose="02020603050405020304" pitchFamily="18" charset="0"/>
              </a:rPr>
              <a:t>أنا قلت يا رب ارحمني اشف نفسي لأني قد أخطأت إليك. مبارك الرب إله إسرائيل، من الأزل وإلى الأبد يكون يكون.</a:t>
            </a:r>
          </a:p>
        </p:txBody>
      </p:sp>
    </p:spTree>
    <p:extLst>
      <p:ext uri="{BB962C8B-B14F-4D97-AF65-F5344CB8AC3E}">
        <p14:creationId xmlns:p14="http://schemas.microsoft.com/office/powerpoint/2010/main" val="3825996519"/>
      </p:ext>
    </p:extLst>
  </p:cSld>
  <p:clrMapOvr>
    <a:masterClrMapping/>
  </p:clrMapOvr>
  <p:transition spd="slow"/>
</p:sld>
</file>

<file path=ppt/slides/slide13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90A3F28-AD9B-4C3D-BA4E-B279A5A695E2}"/>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الأرض؟ من شعب مجاري للغيث، وطرقا للصواعق  القاصفة، ليمطر على أرض لا إنسان فيها، </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504418863"/>
      </p:ext>
    </p:extLst>
  </p:cSld>
  <p:clrMapOvr>
    <a:masterClrMapping/>
  </p:clrMapOvr>
</p:sld>
</file>

<file path=ppt/slides/slide13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على قفر لا بشر فيه، ليروي القفار المقفرة وينبت  فيها العشب؟ هل للمطر من أب، أو من ولد نقط  الندى؟ من بطن من خرج الجمد؟ ومن ولد صقيع  السماء؟ تتحجر المياه فيتمكن ويتماسك وجه الغمر.</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2027689937"/>
      </p:ext>
    </p:extLst>
  </p:cSld>
  <p:clrMapOvr>
    <a:masterClrMapping/>
  </p:clrMapOvr>
  <p:transition spd="slow"/>
</p:sld>
</file>

<file path=ppt/slides/slide13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75B10FE-237C-4442-9CF8-1FD23A5145EE}"/>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أأنت تسد عقد الثريا، أم أنت تحل نطق الجوزاء؟  أتطلع نجوم المنازل في أوقاتها وتهدي النعش مع  بناته؟ هل علمت أحكام السماوات، أم جعلت لها  سلطانا على الأرض؟ أترفع صوتك إلى السحاب</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368261849"/>
      </p:ext>
    </p:extLst>
  </p:cSld>
  <p:clrMapOvr>
    <a:masterClrMapping/>
  </p:clrMapOvr>
</p:sld>
</file>

<file path=ppt/slides/slide13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5B175D9-A8DC-4722-9C0C-A8A776BA88C9}"/>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فيعلوك غمر ماء؟ أترسل البروق فتنطلق وتقول لك  نحن لديك؟ من وضع الحكمة في الإعصار؟</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339789890"/>
      </p:ext>
    </p:extLst>
  </p:cSld>
  <p:clrMapOvr>
    <a:masterClrMapping/>
  </p:clrMapOvr>
</p:sld>
</file>

<file path=ppt/slides/slide13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Content Placeholder 3"/>
          <p:cNvSpPr txBox="1">
            <a:spLocks/>
          </p:cNvSpPr>
          <p:nvPr/>
        </p:nvSpPr>
        <p:spPr bwMode="auto">
          <a:xfrm>
            <a:off x="0" y="4381500"/>
            <a:ext cx="9144000" cy="1311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أم من أتى النوء الفهم؟</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13505349"/>
      </p:ext>
    </p:extLst>
  </p:cSld>
  <p:clrMapOvr>
    <a:masterClrMapping/>
  </p:clrMapOvr>
  <p:transition spd="slow"/>
</p:sld>
</file>

<file path=ppt/slides/slide13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1"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مزمور باكر ( 31 : 11، 12 )</a:t>
            </a:r>
          </a:p>
        </p:txBody>
      </p:sp>
      <p:sp>
        <p:nvSpPr>
          <p:cNvPr id="2053" name="Content Placeholder 3"/>
          <p:cNvSpPr txBox="1">
            <a:spLocks/>
          </p:cNvSpPr>
          <p:nvPr/>
        </p:nvSpPr>
        <p:spPr bwMode="auto">
          <a:xfrm>
            <a:off x="0" y="4489609"/>
            <a:ext cx="9144000"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4600" b="1" dirty="0">
                <a:solidFill>
                  <a:srgbClr val="FFFFFF"/>
                </a:solidFill>
                <a:latin typeface="Times New Roman (Headings)"/>
                <a:cs typeface="Times New Roman" panose="02020603050405020304" pitchFamily="18" charset="0"/>
              </a:rPr>
              <a:t>كثيرة هي ضربات الخطاة، والذي يتكل على الرب الرحمة تحيط به. إفرحوا أيها الصديقون بالرب وابتهجوا، وافتخروا یا جميع مستقيمي القلوب.</a:t>
            </a:r>
          </a:p>
        </p:txBody>
      </p:sp>
    </p:spTree>
    <p:extLst>
      <p:ext uri="{BB962C8B-B14F-4D97-AF65-F5344CB8AC3E}">
        <p14:creationId xmlns:p14="http://schemas.microsoft.com/office/powerpoint/2010/main" val="2086798816"/>
      </p:ext>
    </p:extLst>
  </p:cSld>
  <p:clrMapOvr>
    <a:masterClrMapping/>
  </p:clrMapOvr>
  <p:transition spd="slow"/>
</p:sld>
</file>

<file path=ppt/slides/slide13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إنجيل باكر من معلمنا لوقا ( 16 : 19 ـ 31 )</a:t>
            </a:r>
          </a:p>
        </p:txBody>
      </p:sp>
      <p:sp>
        <p:nvSpPr>
          <p:cNvPr id="307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SA" sz="4400" b="1">
                <a:solidFill>
                  <a:srgbClr val="FFFFFF"/>
                </a:solidFill>
                <a:latin typeface="Times New Roman (Headings)"/>
                <a:cs typeface="Times New Roman" panose="02020603050405020304" pitchFamily="18" charset="0"/>
              </a:rPr>
              <a:t>كان إنسان غني وكان يلبس الأرجوان والحرير  وهو يتنعم كل يوم مترفها. وكان أيضا إنسان  مسكين اسمه لعازر، مطروحا عند بابه مضروبا  بالقروح، ويشتهي أن يملأ بطنه من الفتات الذي</a:t>
            </a:r>
            <a:br>
              <a:rPr lang="ar-SA" sz="4400" b="1">
                <a:solidFill>
                  <a:srgbClr val="FFFFFF"/>
                </a:solidFill>
                <a:latin typeface="Times New Roman (Headings)"/>
                <a:cs typeface="Times New Roman" panose="02020603050405020304" pitchFamily="18" charset="0"/>
              </a:rPr>
            </a:br>
            <a:endParaRPr lang="ar-SA"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3270587748"/>
      </p:ext>
    </p:extLst>
  </p:cSld>
  <p:clrMapOvr>
    <a:masterClrMapping/>
  </p:clrMapOvr>
  <p:transition spd="slow"/>
</p:sld>
</file>

<file path=ppt/slides/slide13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0544F95-FBDF-487A-AADE-B6024CB15CAF}"/>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يسقط من مائدة الغني، بل كانت الكلاب تأتي  وتلحس قروحه. فمات المسكين وحملته الملائكة  إلى حضن إبراهيم. ومات الغني أيضا ودفن، فرفع  عينيه وهو في الجحيم في العذاب، ورأى إبراهيم</a:t>
            </a: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1989525040"/>
      </p:ext>
    </p:extLst>
  </p:cSld>
  <p:clrMapOvr>
    <a:masterClrMapping/>
  </p:clrMapOvr>
</p:sld>
</file>

<file path=ppt/slides/slide13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70DCEDC-3C3A-4458-85C5-12FCEE21F8C7}"/>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من بعيد ولعازر في حضنه، فنادى وقال: يا أبي  إبراهيم، ارحمني، وأرسل لي لعازر ليبل طرف  إصبعه بماء ويبرد لساني، لأني معذب في هذا  اللهيب، فقال له إبراهيم: يا ابني، أذكر أنك</a:t>
            </a: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2697111652"/>
      </p:ext>
    </p:extLst>
  </p:cSld>
  <p:clrMapOvr>
    <a:masterClrMapping/>
  </p:clrMapOvr>
</p:sld>
</file>

<file path=ppt/slides/slide13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6DB8689-6C2E-443F-9568-D6EBEA9C204B}"/>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استوفيت خيراتك في حياتك، وكذلك نال لعازر  البلايا والآن هو يتعزى هنا وأنت تتعذب. وفوق هذا  كله، توجد بيننا وبينكم هوة ثابتة عظيمة، حتى إن  الذين يريدون العبور من ههنا إليكم لا يقدرون، ولا</a:t>
            </a: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30332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Content Placeholder 3"/>
          <p:cNvSpPr txBox="1">
            <a:spLocks/>
          </p:cNvSpPr>
          <p:nvPr/>
        </p:nvSpPr>
        <p:spPr bwMode="auto">
          <a:xfrm>
            <a:off x="0" y="4308536"/>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spcBef>
                <a:spcPct val="20000"/>
              </a:spcBef>
            </a:pPr>
            <a:r>
              <a:rPr lang="ar-EG" sz="5400" b="1" dirty="0">
                <a:solidFill>
                  <a:srgbClr val="FFFFFF"/>
                </a:solidFill>
                <a:latin typeface="Times New Roman (Headings)"/>
                <a:cs typeface="Times New Roman" panose="02020603050405020304" pitchFamily="18" charset="0"/>
              </a:rPr>
              <a:t>إنـه ولو كانت خطاياكم كالقرمز تبيض كالتلج. ولو كانت حمراء كصبغ الدود تصير كالصوف.</a:t>
            </a:r>
          </a:p>
        </p:txBody>
      </p:sp>
    </p:spTree>
    <p:extLst>
      <p:ext uri="{BB962C8B-B14F-4D97-AF65-F5344CB8AC3E}">
        <p14:creationId xmlns:p14="http://schemas.microsoft.com/office/powerpoint/2010/main" val="2696056879"/>
      </p:ext>
    </p:extLst>
  </p:cSld>
  <p:clrMapOvr>
    <a:masterClrMapping/>
  </p:clrMapOvr>
  <p:transition spd="slow"/>
</p:sld>
</file>

<file path=ppt/slides/slide1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إنجيل باكر من معلمنا لوقا ( 12 : 22 ـ 31 )</a:t>
            </a:r>
          </a:p>
        </p:txBody>
      </p:sp>
      <p:sp>
        <p:nvSpPr>
          <p:cNvPr id="307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SA" sz="4400" b="1">
                <a:solidFill>
                  <a:srgbClr val="FFFFFF"/>
                </a:solidFill>
                <a:latin typeface="Times New Roman (Headings)"/>
                <a:cs typeface="Times New Roman" panose="02020603050405020304" pitchFamily="18" charset="0"/>
              </a:rPr>
              <a:t>ثم قال لتلاميذه: فلهذا أقول لكم: لا تهتموا لأنفسكم  بما تأكلون، ولا لأجسادكم بما تلبسون. فإن النفس  أفضل من الطعام، والجسد أفضل من اللباس. تأملوا  الغربان: فإنها لا تزرع ولا تحصد، وليس لها</a:t>
            </a:r>
            <a:br>
              <a:rPr lang="ar-SA" sz="4400" b="1">
                <a:solidFill>
                  <a:srgbClr val="FFFFFF"/>
                </a:solidFill>
                <a:latin typeface="Times New Roman (Headings)"/>
                <a:cs typeface="Times New Roman" panose="02020603050405020304" pitchFamily="18" charset="0"/>
              </a:rPr>
            </a:br>
            <a:endParaRPr lang="ar-SA"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562153352"/>
      </p:ext>
    </p:extLst>
  </p:cSld>
  <p:clrMapOvr>
    <a:masterClrMapping/>
  </p:clrMapOvr>
  <p:transition spd="slow"/>
</p:sld>
</file>

<file path=ppt/slides/slide14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3F94D6D-571A-4625-A1DA-23C88A7574C9}"/>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الذين من عندكم أن يعبروا إلينا. فقال: أسألك إذا يا  أبت، أن ترسله إلى بيت أبي؛ لأن لي خمسة إخوة،  حتى يشهد لهم لكيلا يأتوا هم أيضا إلى موضع  العذاب هذا. فقال له إبراهيم عندهم موسى</a:t>
            </a: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282631841"/>
      </p:ext>
    </p:extLst>
  </p:cSld>
  <p:clrMapOvr>
    <a:masterClrMapping/>
  </p:clrMapOvr>
</p:sld>
</file>

<file path=ppt/slides/slide14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CB49E34-CF6B-4ABC-83FF-648070F0CE5E}"/>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والأنبياء، فليسمعوا منهم. فقال: لا، يا أبي إبراهيم،  بل إذا مضى إليهم واحد من الأموات يتوبون. فقال  له: إن كانوا لا يسمعون من موسى والأنبياء، ولا  إن قام واحد من الأموات يصدقون.</a:t>
            </a: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3501756901"/>
      </p:ext>
    </p:extLst>
  </p:cSld>
  <p:clrMapOvr>
    <a:masterClrMapping/>
  </p:clrMapOvr>
</p:sld>
</file>

<file path=ppt/slides/slide1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7435327"/>
      </p:ext>
    </p:extLst>
  </p:cSld>
  <p:clrMapOvr>
    <a:masterClrMapping/>
  </p:clrMapOvr>
  <p:transition advClick="0" advTm="0"/>
</p:sld>
</file>

<file path=ppt/slides/slide14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latin typeface="Times New Roman (Headings)"/>
              </a:rPr>
              <a:t>نبوات</a:t>
            </a:r>
            <a:br>
              <a:rPr lang="ar-EG" dirty="0">
                <a:latin typeface="Times New Roman (Headings)"/>
              </a:rPr>
            </a:br>
            <a:r>
              <a:rPr lang="ar-EG" dirty="0">
                <a:latin typeface="Times New Roman (Headings)"/>
              </a:rPr>
              <a:t>7 الثلاثاء</a:t>
            </a:r>
            <a:endParaRPr lang="en-US" dirty="0">
              <a:latin typeface="Times New Roman (Headings)"/>
            </a:endParaRPr>
          </a:p>
        </p:txBody>
      </p:sp>
      <p:sp>
        <p:nvSpPr>
          <p:cNvPr id="2051"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من أمثال سليمان الحكيم ( 10: 17 ـ 28 )</a:t>
            </a:r>
          </a:p>
        </p:txBody>
      </p:sp>
      <p:sp>
        <p:nvSpPr>
          <p:cNvPr id="2052"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من حفظ التأديب فهو في سبيل الحياة، ومن أهمل  التوبيخ فهو ضال. من يخفي البغضة فشفتاه  كاذبتان، ومن جاهر بالقدح فهو جاهل. كثرة الكلام  لا تخلو من معصية، أما الضابط شفتيه فهو عاقل.</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901732932"/>
      </p:ext>
    </p:extLst>
  </p:cSld>
  <p:clrMapOvr>
    <a:masterClrMapping/>
  </p:clrMapOvr>
  <p:transition spd="slow"/>
</p:sld>
</file>

<file path=ppt/slides/slide14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774CA80-F088-4B6F-B4BF-3F2D5E66BB6E}"/>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لسان الصديق فضة مختارة. وقلوب المنافقين  كشيء خسيس. شفتا الصديق تهديان كثيرين، أما  الأغبياء فيموتون من نقص الفهم. بركة الرب  تغني، ولا يضاف إليها ألم فعل الرذيلة عند الجاهل</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182855300"/>
      </p:ext>
    </p:extLst>
  </p:cSld>
  <p:clrMapOvr>
    <a:masterClrMapping/>
  </p:clrMapOvr>
</p:sld>
</file>

<file path=ppt/slides/slide14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9E4D5F0-08BC-45F2-AE47-70CE16F14415}"/>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كاللعب، أما الحكمة فلذي الفهم. خوف المنافق يحل</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02625094"/>
      </p:ext>
    </p:extLst>
  </p:cSld>
  <p:clrMapOvr>
    <a:masterClrMapping/>
  </p:clrMapOvr>
</p:sld>
</file>

<file path=ppt/slides/slide14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عليه، وبغية الصديقين تعطى لهم كما تمضي  الزوبعة يزول المنافق أما الصديق فأساس مؤبد.  كالخل للأسنان، والدخان للعينين، كذلك الكسلان  لمن أرسله مخافة الرب تزيد الأيام، أما سنو</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3896935654"/>
      </p:ext>
    </p:extLst>
  </p:cSld>
  <p:clrMapOvr>
    <a:masterClrMapping/>
  </p:clrMapOvr>
  <p:transition spd="slow"/>
</p:sld>
</file>

<file path=ppt/slides/slide14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CF2D439-B538-4266-9858-13790A1A4458}"/>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المنافقين فتقصر. أمل الصديقين فرح، ورجاء  المنافقين يهلك. طريق الرب حصن للسليم. والهلاك  لفاعلي الإثم الصديق لا يتزعزع إلى الأبد.  والمنافقون لا يسكنون الأرض فم الصديق ينبت</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542615851"/>
      </p:ext>
    </p:extLst>
  </p:cSld>
  <p:clrMapOvr>
    <a:masterClrMapping/>
  </p:clrMapOvr>
</p:sld>
</file>

<file path=ppt/slides/slide14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1BFD413-5B79-4911-B7A2-7A1B2071ADB5}"/>
              </a:ext>
            </a:extLst>
          </p:cNvPr>
          <p:cNvSpPr txBox="1"/>
          <p:nvPr/>
        </p:nvSpPr>
        <p:spPr>
          <a:xfrm>
            <a:off x="0" y="4381500"/>
            <a:ext cx="9144000" cy="1920526"/>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الحكمة، ولسان الخدائع يقطع. شفتا الصديق  تعلمان المرضي، وأفواه المنافقين تعلم الخدائع.</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0796373"/>
      </p:ext>
    </p:extLst>
  </p:cSld>
  <p:clrMapOvr>
    <a:masterClrMapping/>
  </p:clrMapOvr>
</p:sld>
</file>

<file path=ppt/slides/slide14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من سفر إشعياء النبي ( 49: 6 ـ 10 )</a:t>
            </a:r>
          </a:p>
        </p:txBody>
      </p:sp>
      <p:sp>
        <p:nvSpPr>
          <p:cNvPr id="12291"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إني قد جعلتك نورا للأمم لتكون خلاصي إلى أقاصي  الأرض هكذا قال الرب فادي إسرائيل وقدوسه،  للمهان النفس، لمكروه الأمة، لعبد المتسلطين: إن  الملوك ينظرون ويقومون، والرؤساء يسجدون،</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1674010345"/>
      </p:ext>
    </p:extLst>
  </p:cSld>
  <p:clrMapOvr>
    <a:masterClrMapping/>
  </p:clrMapOvr>
  <p:transition spd="slow"/>
</p:sld>
</file>

<file path=ppt/slides/slide1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371D547-9CE6-4620-8822-FE10F17AEFFB}"/>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مخدع ولا مخزن، والله يقوتها. فكم أنتم بالحري  أفضل من الطيور ومن منكم إذا اهتم يقدر أن يزيد  على قامته ذراعا واحدة؟ فإن كنتم لا تقدرون ولا  على الأصغر، فلماذا تهتمون بالبواقي؟ تأملوا</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377527625"/>
      </p:ext>
    </p:extLst>
  </p:cSld>
  <p:clrMapOvr>
    <a:masterClrMapping/>
  </p:clrMapOvr>
</p:sld>
</file>

<file path=ppt/slides/slide14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1BB1A41-CBD0-44BE-8FD8-78A1A73A4DCF}"/>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لأجل الرب الأمين، وقدوس إسرائيل الذي اختارك.  هكذا قال الرب إني استجبت لك في وقت مرضي.  وأعنتك في يوم الخلاص، وحفظتك وجعلتك عهدا  للشعب، لتقيم الأرض، وتورث المواريث المدمرة.</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551077894"/>
      </p:ext>
    </p:extLst>
  </p:cSld>
  <p:clrMapOvr>
    <a:masterClrMapping/>
  </p:clrMapOvr>
</p:sld>
</file>

<file path=ppt/slides/slide14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5EE57B8-48B6-4E1C-B895-E363BF7B8874}"/>
              </a:ext>
            </a:extLst>
          </p:cNvPr>
          <p:cNvSpPr txBox="1"/>
          <p:nvPr/>
        </p:nvSpPr>
        <p:spPr>
          <a:xfrm>
            <a:off x="0" y="4381500"/>
            <a:ext cx="9144000" cy="1920526"/>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لتقول للأسرى: " اخرجوا ". وللذين في الظلمة: </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879281853"/>
      </p:ext>
    </p:extLst>
  </p:cSld>
  <p:clrMapOvr>
    <a:masterClrMapping/>
  </p:clrMapOvr>
</p:sld>
</file>

<file path=ppt/slides/slide14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 إظهروا ". فيرعون في الطرق، ويكون مرعاهم  في كل الروابي. لا يجوعون ولا يعطشون، ولا  يقرعهم الحر ولا الشمس، لأن راحمهم يهديهم  وإلى ينابيع المياه يوردهم.</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1577482582"/>
      </p:ext>
    </p:extLst>
  </p:cSld>
  <p:clrMapOvr>
    <a:masterClrMapping/>
  </p:clrMapOvr>
  <p:transition spd="slow"/>
</p:sld>
</file>

<file path=ppt/slides/slide14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itle 1"/>
          <p:cNvSpPr txBox="1">
            <a:spLocks/>
          </p:cNvSpPr>
          <p:nvPr/>
        </p:nvSpPr>
        <p:spPr bwMode="auto">
          <a:xfrm>
            <a:off x="0" y="364770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من سفر أيوب الصديق ( 38: 37 ـ 39: 1 ـ 30 )</a:t>
            </a:r>
          </a:p>
        </p:txBody>
      </p:sp>
      <p:sp>
        <p:nvSpPr>
          <p:cNvPr id="12291"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من يحصي الغيوم بحكمته؟ ومن يسكب زفاق  السماوات، إذ يتلبد التراب ويتلاصق المدر؟  أتصطاد للبوة فريستها، وتشبع نفوس أشبالها،  حين تربض في العرائن وتقعد في أجمتها كامنة؟</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145895593"/>
      </p:ext>
    </p:extLst>
  </p:cSld>
  <p:clrMapOvr>
    <a:masterClrMapping/>
  </p:clrMapOvr>
  <p:transition spd="slow"/>
</p:sld>
</file>

<file path=ppt/slides/slide14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523C73B-906D-4C3B-8093-D2EC0714CEF5}"/>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من يرزق الغراب صيده، إذ تنعب فراخه إلى الله،  وتهيم لعوز القوت؟ هل علمت متى تلد أوعال  الصحور. أم رقبت نتاج الأيائل؟ هل حسبت أشهر  حملهن، وعلمت أوان وضعهن؟ يبركن ويضعن</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724782292"/>
      </p:ext>
    </p:extLst>
  </p:cSld>
  <p:clrMapOvr>
    <a:masterClrMapping/>
  </p:clrMapOvr>
</p:sld>
</file>

<file path=ppt/slides/slide14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أولادهن ويدفعن مخاضهن، ثم تكبر أولادهن وتربى  في البر تخرج ولا تعود إليهن من أطلق سراح  الفراء، ومن حل وثق حمار الوحش؟ جعلت  الصحراء بيته والرياح مساكنه. يضحك على جلبة</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2705005121"/>
      </p:ext>
    </p:extLst>
  </p:cSld>
  <p:clrMapOvr>
    <a:masterClrMapping/>
  </p:clrMapOvr>
  <p:transition spd="slow"/>
</p:sld>
</file>

<file path=ppt/slides/slide14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FD2675D-6CB5-44A9-AE92-D6E2531172BE}"/>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المدن. ولا يسمع زجر المسخر. دائرة الجبال  مرعاه، وعلى كل خضرة يفتش. أيرضى النور  الوحشي أن يخدمك، أم يبيت عند معلفك؟ أتربط  الثور الوحشي برباطه في خط المحراث، أم يمهد</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917858213"/>
      </p:ext>
    </p:extLst>
  </p:cSld>
  <p:clrMapOvr>
    <a:masterClrMapping/>
  </p:clrMapOvr>
</p:sld>
</file>

<file path=ppt/slides/slide14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5CE84ED-629B-4369-A54C-E590362C88C4}"/>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الأودية وراءك؟ أتتكل على قوته العظيمة، وتفوض  إليه أعمالك؟ أتأتمنه أن يستغل ما زرعت ويجمع</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798421476"/>
      </p:ext>
    </p:extLst>
  </p:cSld>
  <p:clrMapOvr>
    <a:masterClrMapping/>
  </p:clrMapOvr>
</p:sld>
</file>

<file path=ppt/slides/slide14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بيدرك؟ أجناح النعامة المرفرف مثل جناح اللقلق أو  البازي؟ فإنها تترك بيضها على الأرض وتحضنه  على التراب. وتنسى أن الرجل تطأه، وأن وحش  الصحراء يشدخه. تقسو على أولادها كأنها ليست</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2175796699"/>
      </p:ext>
    </p:extLst>
  </p:cSld>
  <p:clrMapOvr>
    <a:masterClrMapping/>
  </p:clrMapOvr>
  <p:transition spd="slow"/>
</p:sld>
</file>

<file path=ppt/slides/slide14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FCAB838-7254-4DA4-9CCF-CC8DA51621EE}"/>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لها فيضيع تعبها بلا أسف، لأن الله أذهب عنها  الحكمة، ولم يرزقها الفهم. لكن إذا خفقت بجناحيها  إلى العلو، تضحك على الفرس وراكبه. أأنت الذي  يؤتي الفرس قوة، ويقلد عنقه رعدا، ويوثبه</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14286869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7B1A415-9376-499C-A547-BDFB3AE9E353}"/>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الزهور كيف تنمو: لا تتعب ولا تحترف حرفة،  ولكن أقول لكم: إنه ولا سليمان في كل مجده كان  يلبس كواحدة منها. فإن كان العشب الذي يوجد  اليوم في الحقل ويطرح غدا في التنور يلبسه الله</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968612670"/>
      </p:ext>
    </p:extLst>
  </p:cSld>
  <p:clrMapOvr>
    <a:masterClrMapping/>
  </p:clrMapOvr>
</p:sld>
</file>

<file path=ppt/slides/slide14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2F928E6-B7CC-4295-8787-0CCD63165748}"/>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كالجراد؟ إن نفخ نخيره هائل. يبحث في الوادي  ويمرح نشاطا ويقتحم للقاء السلاح يضحك على</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268311719"/>
      </p:ext>
    </p:extLst>
  </p:cSld>
  <p:clrMapOvr>
    <a:masterClrMapping/>
  </p:clrMapOvr>
</p:sld>
</file>

<file path=ppt/slides/slide14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الخوف ولا يرهب، ولا ينهزم من السيف. تصلصل  عليه السهام وسنان الرمح والمزراق. في هيجانه  ورجزه يلتهم الأرض، ولا يصدق أن يهتف البوق.  إذا نفخ في البوق يقول: ها! ويستروح القتال عن</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2010742939"/>
      </p:ext>
    </p:extLst>
  </p:cSld>
  <p:clrMapOvr>
    <a:masterClrMapping/>
  </p:clrMapOvr>
  <p:transition spd="slow"/>
</p:sld>
</file>

<file path=ppt/slides/slide14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ECD6E1A-2343-44ED-A67C-4E6C0BB202C5}"/>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بعد وصياح القواد والهتاف. أبحكمتك يستقل البازي  في الجو ويبسط جناحيه نحو الجنوب؟ أم بأمرك  يحلق النسر ويجعل وكره في العلاء؟ مسكنه  الصخر وفيه مبيته وعلى أنف الصخر معقله. من</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420247938"/>
      </p:ext>
    </p:extLst>
  </p:cSld>
  <p:clrMapOvr>
    <a:masterClrMapping/>
  </p:clrMapOvr>
</p:sld>
</file>

<file path=ppt/slides/slide14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B45FC25-5213-4DC8-9EAC-B6FBEDBDBBA1}"/>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هناك يبحث عن قوته. وعيناه تنظران إلى بعيد.  فراخه تعب الدماء، وحيثما كانت القتلى فهناك</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934141962"/>
      </p:ext>
    </p:extLst>
  </p:cSld>
  <p:clrMapOvr>
    <a:masterClrMapping/>
  </p:clrMapOvr>
</p:sld>
</file>

<file path=ppt/slides/slide14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Content Placeholder 3"/>
          <p:cNvSpPr txBox="1">
            <a:spLocks/>
          </p:cNvSpPr>
          <p:nvPr/>
        </p:nvSpPr>
        <p:spPr bwMode="auto">
          <a:xfrm>
            <a:off x="0" y="4381500"/>
            <a:ext cx="9144000" cy="1311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يكون.</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3363902110"/>
      </p:ext>
    </p:extLst>
  </p:cSld>
  <p:clrMapOvr>
    <a:masterClrMapping/>
  </p:clrMapOvr>
  <p:transition spd="slow"/>
</p:sld>
</file>

<file path=ppt/slides/slide14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1"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مزمور باكر  ( 37 : 18 )</a:t>
            </a:r>
          </a:p>
        </p:txBody>
      </p:sp>
      <p:sp>
        <p:nvSpPr>
          <p:cNvPr id="2053" name="Content Placeholder 3"/>
          <p:cNvSpPr txBox="1">
            <a:spLocks/>
          </p:cNvSpPr>
          <p:nvPr/>
        </p:nvSpPr>
        <p:spPr bwMode="auto">
          <a:xfrm>
            <a:off x="0" y="4572000"/>
            <a:ext cx="914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5400" b="1" dirty="0">
                <a:solidFill>
                  <a:srgbClr val="FFFFFF"/>
                </a:solidFill>
                <a:latin typeface="Times New Roman (Headings)"/>
                <a:cs typeface="Times New Roman" panose="02020603050405020304" pitchFamily="18" charset="0"/>
              </a:rPr>
              <a:t>لأني أخبر بإثمي، وأهتم من أجل خطيتي. أعدائي أحياء، وهم أشد مني.</a:t>
            </a:r>
          </a:p>
        </p:txBody>
      </p:sp>
    </p:spTree>
    <p:extLst>
      <p:ext uri="{BB962C8B-B14F-4D97-AF65-F5344CB8AC3E}">
        <p14:creationId xmlns:p14="http://schemas.microsoft.com/office/powerpoint/2010/main" val="3522800169"/>
      </p:ext>
    </p:extLst>
  </p:cSld>
  <p:clrMapOvr>
    <a:masterClrMapping/>
  </p:clrMapOvr>
  <p:transition spd="slow"/>
</p:sld>
</file>

<file path=ppt/slides/slide14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إنجيل باكر من معلمنا لوقا ( 17 : 1 ـ 10 )</a:t>
            </a:r>
          </a:p>
        </p:txBody>
      </p:sp>
      <p:sp>
        <p:nvSpPr>
          <p:cNvPr id="307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SA" sz="4400" b="1" dirty="0">
                <a:solidFill>
                  <a:srgbClr val="FFFFFF"/>
                </a:solidFill>
                <a:latin typeface="Times New Roman (Headings)"/>
                <a:cs typeface="Times New Roman" panose="02020603050405020304" pitchFamily="18" charset="0"/>
              </a:rPr>
              <a:t>ثم قال لتلاميذه: " لا بد أن تأتي العثرات، ولكن  ويل لمن تأتي العثرة من قبله خير له أن يعلق به  حجر رحى ويلقى في البحر، من أن يعثر أحد هؤلاء  الصغار. احترزوا لأنفسكم إن أخطأ إليك أخوك</a:t>
            </a:r>
            <a:br>
              <a:rPr lang="ar-EG" sz="4400" b="1" dirty="0">
                <a:solidFill>
                  <a:srgbClr val="FFFFFF"/>
                </a:solidFill>
                <a:latin typeface="Times New Roman (Headings)"/>
                <a:cs typeface="Times New Roman" panose="02020603050405020304" pitchFamily="18" charset="0"/>
              </a:rPr>
            </a:br>
            <a:endParaRPr lang="ar-SA"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2919891588"/>
      </p:ext>
    </p:extLst>
  </p:cSld>
  <p:clrMapOvr>
    <a:masterClrMapping/>
  </p:clrMapOvr>
  <p:transition spd="slow"/>
</p:sld>
</file>

<file path=ppt/slides/slide14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9CBBA28-E62A-48F5-A5BF-07F03F8E221A}"/>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mn-lt"/>
                <a:cs typeface="+mj-cs"/>
              </a:rPr>
              <a:t>فوبخه، وإن تاب فاغفر له. وإن أخطأ إليك سبع  مرات في اليوم ورجع إليك سبع مرات قائلا: أنا  تائب، فاغفر له ". فقال الرسل للرب: " زد إيماننا!  ". فقال الرب: " لو كان لكم إيمان مثل حبة خردل،</a:t>
            </a:r>
            <a:br>
              <a:rPr lang="ar-EG" sz="4400" b="1" dirty="0">
                <a:solidFill>
                  <a:srgbClr val="FFFFFF"/>
                </a:solidFill>
                <a:latin typeface="+mn-lt"/>
                <a:cs typeface="+mj-cs"/>
              </a:rPr>
            </a:br>
            <a:endParaRPr lang="en-GB" sz="4400" b="1" dirty="0">
              <a:solidFill>
                <a:srgbClr val="FFFFFF"/>
              </a:solidFill>
              <a:latin typeface="+mn-lt"/>
              <a:cs typeface="+mj-cs"/>
            </a:endParaRPr>
          </a:p>
        </p:txBody>
      </p:sp>
    </p:spTree>
    <p:extLst>
      <p:ext uri="{BB962C8B-B14F-4D97-AF65-F5344CB8AC3E}">
        <p14:creationId xmlns:p14="http://schemas.microsoft.com/office/powerpoint/2010/main" val="457623152"/>
      </p:ext>
    </p:extLst>
  </p:cSld>
  <p:clrMapOvr>
    <a:masterClrMapping/>
  </p:clrMapOvr>
</p:sld>
</file>

<file path=ppt/slides/slide14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46323C0-97B8-4160-B4E8-EAE5CB05346C}"/>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لكنتم تقولون لهذه الجميزة: انقلعي وانغرسي في  البحر فكانت تطيعكم. ومن منكم له عبد يحرث أو  يرعى، إذا دخل من الحقل هل يقول له: تقدم سريعا  واتكي. ألا يقول له: أعدد لي ما أكله وتمنطق</a:t>
            </a: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3497058310"/>
      </p:ext>
    </p:extLst>
  </p:cSld>
  <p:clrMapOvr>
    <a:masterClrMapping/>
  </p:clrMapOvr>
</p:sld>
</file>

<file path=ppt/slides/slide14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6EF801B-34F6-497C-9AE9-62C851B6CB1A}"/>
              </a:ext>
            </a:extLst>
          </p:cNvPr>
          <p:cNvSpPr txBox="1"/>
          <p:nvPr/>
        </p:nvSpPr>
        <p:spPr>
          <a:xfrm>
            <a:off x="0" y="4381500"/>
            <a:ext cx="9144000" cy="3070071"/>
          </a:xfrm>
          <a:prstGeom prst="rect">
            <a:avLst/>
          </a:prstGeom>
          <a:noFill/>
        </p:spPr>
        <p:txBody>
          <a:bodyPr vert="horz" rtlCol="0">
            <a:spAutoFit/>
          </a:bodyPr>
          <a:lstStyle/>
          <a:p>
            <a:pPr algn="justLow" rtl="1">
              <a:lnSpc>
                <a:spcPct val="90000"/>
              </a:lnSpc>
            </a:pPr>
            <a:r>
              <a:rPr lang="ar-EG" sz="4300" b="1" dirty="0">
                <a:solidFill>
                  <a:srgbClr val="FFFFFF"/>
                </a:solidFill>
                <a:latin typeface="Times New Roman (Headings)"/>
                <a:cs typeface="+mj-cs"/>
              </a:rPr>
              <a:t>واخدمني حتى أكل وأشرب، وبعد ذلك تأكل وتشرب  أنت؟ فهل لذلك العبد فضل لأنه فعل ما أمر به؟ كذلك أنتم أيضا، متى فعلتم كل ما أمرتم به فقولوا إننا عبيد بطالون، وما علينا أن نعمله فقد صنعناه</a:t>
            </a:r>
            <a:r>
              <a:rPr lang="en-GB" sz="4300" b="1" dirty="0">
                <a:solidFill>
                  <a:srgbClr val="FFFFFF"/>
                </a:solidFill>
                <a:latin typeface="Times New Roman (Headings)"/>
                <a:cs typeface="+mj-cs"/>
              </a:rPr>
              <a:t> </a:t>
            </a:r>
            <a:r>
              <a:rPr lang="ar-EG" sz="4300" b="1" dirty="0">
                <a:solidFill>
                  <a:srgbClr val="FFFFFF"/>
                </a:solidFill>
                <a:latin typeface="Times New Roman (Headings)"/>
                <a:cs typeface="+mj-cs"/>
              </a:rPr>
              <a:t>".</a:t>
            </a:r>
            <a:br>
              <a:rPr lang="ar-EG" sz="4300" b="1" dirty="0">
                <a:solidFill>
                  <a:srgbClr val="FFFFFF"/>
                </a:solidFill>
                <a:latin typeface="Times New Roman (Headings)"/>
                <a:cs typeface="+mj-cs"/>
              </a:rPr>
            </a:br>
            <a:endParaRPr lang="en-GB" sz="4300" b="1" dirty="0">
              <a:solidFill>
                <a:srgbClr val="FFFFFF"/>
              </a:solidFill>
              <a:latin typeface="Times New Roman (Headings)"/>
              <a:cs typeface="+mj-cs"/>
            </a:endParaRPr>
          </a:p>
        </p:txBody>
      </p:sp>
    </p:spTree>
    <p:extLst>
      <p:ext uri="{BB962C8B-B14F-4D97-AF65-F5344CB8AC3E}">
        <p14:creationId xmlns:p14="http://schemas.microsoft.com/office/powerpoint/2010/main" val="222688501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11E3B79-D311-4B0E-8A16-2EF677AA0CE1}"/>
              </a:ext>
            </a:extLst>
          </p:cNvPr>
          <p:cNvSpPr txBox="1"/>
          <p:nvPr/>
        </p:nvSpPr>
        <p:spPr>
          <a:xfrm>
            <a:off x="0" y="4318099"/>
            <a:ext cx="9144000" cy="2616101"/>
          </a:xfrm>
          <a:prstGeom prst="rect">
            <a:avLst/>
          </a:prstGeom>
          <a:noFill/>
        </p:spPr>
        <p:txBody>
          <a:bodyPr vert="horz" rtlCol="0">
            <a:spAutoFit/>
          </a:bodyPr>
          <a:lstStyle/>
          <a:p>
            <a:pPr algn="justLow" rtl="1"/>
            <a:r>
              <a:rPr lang="ar-EG" sz="4100" b="1" dirty="0">
                <a:solidFill>
                  <a:srgbClr val="FFFFFF"/>
                </a:solidFill>
                <a:latin typeface="Times New Roman (Headings)"/>
                <a:cs typeface="+mj-cs"/>
              </a:rPr>
              <a:t>هكذا، فكم بالحري أنتم يا قليلي الإيمان؟ فلا تطلبوا أنتم ما تأكلون وما تشربون ولا تهتموا، فإن هذه كلها تطلبها أمم العالم. وأما أنتم فأبوكم يعلم أنكم  تحتاجون إلى هذه، بل اطلبوا ملكوت الله، وهذه جميعها تزاد لكم.</a:t>
            </a:r>
            <a:endParaRPr lang="en-GB" sz="4100" b="1" dirty="0">
              <a:solidFill>
                <a:srgbClr val="FFFFFF"/>
              </a:solidFill>
              <a:latin typeface="Times New Roman (Headings)"/>
              <a:cs typeface="+mj-cs"/>
            </a:endParaRPr>
          </a:p>
        </p:txBody>
      </p:sp>
    </p:spTree>
    <p:extLst>
      <p:ext uri="{BB962C8B-B14F-4D97-AF65-F5344CB8AC3E}">
        <p14:creationId xmlns:p14="http://schemas.microsoft.com/office/powerpoint/2010/main" val="795324004"/>
      </p:ext>
    </p:extLst>
  </p:cSld>
  <p:clrMapOvr>
    <a:masterClrMapping/>
  </p:clrMapOvr>
</p:sld>
</file>

<file path=ppt/slides/slide1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3644257"/>
      </p:ext>
    </p:extLst>
  </p:cSld>
  <p:clrMapOvr>
    <a:masterClrMapping/>
  </p:clrMapOvr>
  <p:transition advClick="0" advTm="0"/>
</p:sld>
</file>

<file path=ppt/slides/slide14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latin typeface="Times New Roman (Headings)"/>
              </a:rPr>
              <a:t>نبوات</a:t>
            </a:r>
            <a:br>
              <a:rPr lang="ar-EG" dirty="0">
                <a:latin typeface="Times New Roman (Headings)"/>
              </a:rPr>
            </a:br>
            <a:r>
              <a:rPr lang="ar-EG" dirty="0">
                <a:latin typeface="Times New Roman (Headings)"/>
              </a:rPr>
              <a:t>7 الاربعاء</a:t>
            </a:r>
            <a:endParaRPr lang="en-US" dirty="0">
              <a:latin typeface="Times New Roman (Headings)"/>
            </a:endParaRPr>
          </a:p>
        </p:txBody>
      </p:sp>
      <p:sp>
        <p:nvSpPr>
          <p:cNvPr id="2051" name="Title 1"/>
          <p:cNvSpPr txBox="1">
            <a:spLocks/>
          </p:cNvSpPr>
          <p:nvPr/>
        </p:nvSpPr>
        <p:spPr bwMode="auto">
          <a:xfrm>
            <a:off x="4482" y="361632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من أمثال سليمان الحكيم ( 10: 32 ـ 11: 1 ـ 13 )</a:t>
            </a:r>
          </a:p>
        </p:txBody>
      </p:sp>
      <p:sp>
        <p:nvSpPr>
          <p:cNvPr id="2052"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شفتا الصديق تعلمان المرضي، وأفواه المنافقين  تعلم الخدائع. ميزان الغش رجس عند الرب،  والوزن الكافي مرضاته. حيثما توجد الكبرياء  فهناك الهوان، ومع المتواضعين الحكمة. دعة</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3817588119"/>
      </p:ext>
    </p:extLst>
  </p:cSld>
  <p:clrMapOvr>
    <a:masterClrMapping/>
  </p:clrMapOvr>
  <p:transition spd="slow"/>
</p:sld>
</file>

<file path=ppt/slides/slide14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00AFB32-3086-4AE9-BC1D-DAF511452D2A}"/>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المستقيمين ترشدهم، وفساد الغادرين يدمرهم. لا  ينفع الغنى في يوم الغضب، أما البر فينجي من  الموت بر الوديع يقوم طريقه، أما المنافق فيسقط  بنفاقه. بر المستقيمين ينقذهم، أما الغادرون</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727362512"/>
      </p:ext>
    </p:extLst>
  </p:cSld>
  <p:clrMapOvr>
    <a:masterClrMapping/>
  </p:clrMapOvr>
</p:sld>
</file>

<file path=ppt/slides/slide14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فيؤخذون بفسادهم إذا مات الإنسان المنافق هلك  منه الرجاء، وأمل الأثمة يبيد. الصديق يتخلص من  الضيق، والمنافق يحل مكانه بالفم يخدع المنافق  قريبه، وبالمعرفة ينجو الصديقون. بخير الصديقين</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2715028653"/>
      </p:ext>
    </p:extLst>
  </p:cSld>
  <p:clrMapOvr>
    <a:masterClrMapping/>
  </p:clrMapOvr>
  <p:transition spd="slow"/>
</p:sld>
</file>

<file path=ppt/slides/slide14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410576B-D4C3-438E-BF21-F12DE270D598}"/>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تفرح المدينة، وعند هلاك الأشرار ابتهاج. ببركة  المستقيمين يعلو شأن المدينة، وبأفواه المنافقين  تنقلب. المحتقر صاحبه هو ناقص الفهم، أما ذو  الفطنة فيسكت الساعي بالوشاية يفشي السر،</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738224693"/>
      </p:ext>
    </p:extLst>
  </p:cSld>
  <p:clrMapOvr>
    <a:masterClrMapping/>
  </p:clrMapOvr>
</p:sld>
</file>

<file path=ppt/slides/slide14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05CB174-F74B-4C9A-A958-5D9BD52206F1}"/>
              </a:ext>
            </a:extLst>
          </p:cNvPr>
          <p:cNvSpPr txBox="1"/>
          <p:nvPr/>
        </p:nvSpPr>
        <p:spPr>
          <a:xfrm>
            <a:off x="0" y="4381500"/>
            <a:ext cx="9144000" cy="1311128"/>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والأمين الروح يكتم الأمر.</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648922134"/>
      </p:ext>
    </p:extLst>
  </p:cSld>
  <p:clrMapOvr>
    <a:masterClrMapping/>
  </p:clrMapOvr>
</p:sld>
</file>

<file path=ppt/slides/slide14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itle 1"/>
          <p:cNvSpPr txBox="1">
            <a:spLocks/>
          </p:cNvSpPr>
          <p:nvPr/>
        </p:nvSpPr>
        <p:spPr bwMode="auto">
          <a:xfrm>
            <a:off x="0" y="361632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من سفر إشعياء النبي ( 58: 1 ـ 11 )</a:t>
            </a:r>
          </a:p>
        </p:txBody>
      </p:sp>
      <p:sp>
        <p:nvSpPr>
          <p:cNvPr id="12291"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أصرح بقوة. ولا تشفق ارفع صوتك مثل بوق،  أخبر شعبي بخطاياهم، وبيت يعقوب بذنوبهم  يطلبونني يوما فيوما، ويشتهون أن يعرفوا طرقي  مثل شعب يصنع العدل، ولم يترك حكم إلهه.</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1175616797"/>
      </p:ext>
    </p:extLst>
  </p:cSld>
  <p:clrMapOvr>
    <a:masterClrMapping/>
  </p:clrMapOvr>
  <p:transition spd="slow"/>
</p:sld>
</file>

<file path=ppt/slides/slide14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390F322-E174-4D8A-805C-CEFF1629DC5C}"/>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يسألونني الآن حكما عادلا ويشتهون أن يقتربوا  إلى الله. قائلين: لماذا صمنا ولم تنظرنا، وأذللنا  أنفسنا ولم تعلم؟ لأنه في أيام صومكم تجدون  مسرتكم، وتثقلون على من هم تحت سلطانكم.</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4190772357"/>
      </p:ext>
    </p:extLst>
  </p:cSld>
  <p:clrMapOvr>
    <a:masterClrMapping/>
  </p:clrMapOvr>
</p:sld>
</file>

<file path=ppt/slides/slide14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99B05DE-6037-4D80-97EB-CF2502CF03A3}"/>
              </a:ext>
            </a:extLst>
          </p:cNvPr>
          <p:cNvSpPr txBox="1"/>
          <p:nvPr/>
        </p:nvSpPr>
        <p:spPr>
          <a:xfrm>
            <a:off x="0" y="4381500"/>
            <a:ext cx="9144000" cy="1920526"/>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وتصومون للمنازعات والمخاصمات، وتضربون</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656711810"/>
      </p:ext>
    </p:extLst>
  </p:cSld>
  <p:clrMapOvr>
    <a:masterClrMapping/>
  </p:clrMapOvr>
</p:sld>
</file>

<file path=ppt/slides/slide14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الذليل. لماذا تصومون لي مثل اليوم لأسمع صوتكم  بصرخ؟ لست أختار أنا هذا الصوم، ولا يوما يذل  الإنسان نفسه. ولو إنك أحنيت عنقك مثل الطوق،  وتفرش مسحا ورمادا تحتك، أتدعون هذا صوما</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4070727342"/>
      </p:ext>
    </p:extLst>
  </p:cSld>
  <p:clrMapOvr>
    <a:masterClrMapping/>
  </p:clrMapOvr>
  <p:transition spd="slow"/>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4351257"/>
      </p:ext>
    </p:extLst>
  </p:cSld>
  <p:clrMapOvr>
    <a:masterClrMapping/>
  </p:clrMapOvr>
  <p:transition advClick="0" advTm="0"/>
</p:sld>
</file>

<file path=ppt/slides/slide14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85FE0BD-F3AA-4659-9C11-4544F53E5913}"/>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مقبولا، ليس هذا الصوم أنا اخترته قال الرب. لكن  حل كل ربط الظلم، فك صكوك الظلم، وأرسل  المسحوقين بمغفرة. أرسل للمنكسرين بالإطلاق،  وخزق كل مكتوب ظالم. اكسر خبزك للجائع، أدخل</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500353790"/>
      </p:ext>
    </p:extLst>
  </p:cSld>
  <p:clrMapOvr>
    <a:masterClrMapping/>
  </p:clrMapOvr>
</p:sld>
</file>

<file path=ppt/slides/slide14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86F455A-967D-4783-9AA3-0C783A718592}"/>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المساكين الذين لا مأوى لهم إلى بيتك إن رأيت  عريانا فاكسه، وقريبك لا تتغافل عنه. حينئذ ينفجر</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891938222"/>
      </p:ext>
    </p:extLst>
  </p:cSld>
  <p:clrMapOvr>
    <a:masterClrMapping/>
  </p:clrMapOvr>
</p:sld>
</file>

<file path=ppt/slides/slide14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نورك مثل الصبح، وأشفيتك تشرق سريعا، ويتقدم  عدلك قدامك، ومجد الله يجللك حينئذ تصرخ والله  يسمعك، وإذ تتكلم يقول: هأنذا. وإن نزعت عنك  الرباط والمشورة الردية وكلمة التمرد، وتعطي</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538269700"/>
      </p:ext>
    </p:extLst>
  </p:cSld>
  <p:clrMapOvr>
    <a:masterClrMapping/>
  </p:clrMapOvr>
  <p:transition spd="slow"/>
</p:sld>
</file>

<file path=ppt/slides/slide14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D3DA674-24A3-44F4-9F3B-385F3AE7FA8A}"/>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للجائع خبزك من كل قلبك، وتشيع النفس الذليلة،  فحينئذ يشرق نورك في الظلمة، وتصير ظلمتك مثل  الظهيرة. ويكون إلهك معك كل حين، وتمتلئ كما  تشتهي نفسك في الأرض القاحلة، ويقوي عظامك</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307807239"/>
      </p:ext>
    </p:extLst>
  </p:cSld>
  <p:clrMapOvr>
    <a:masterClrMapping/>
  </p:clrMapOvr>
</p:sld>
</file>

<file path=ppt/slides/slide14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075EEC4-1D5C-45D0-8A00-A8682F22E9B2}"/>
              </a:ext>
            </a:extLst>
          </p:cNvPr>
          <p:cNvSpPr txBox="1"/>
          <p:nvPr/>
        </p:nvSpPr>
        <p:spPr>
          <a:xfrm>
            <a:off x="0" y="4381500"/>
            <a:ext cx="9144000" cy="1311128"/>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فتكون كجنة ريا وكنبع مياه لا تنقطع.</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337667389"/>
      </p:ext>
    </p:extLst>
  </p:cSld>
  <p:clrMapOvr>
    <a:masterClrMapping/>
  </p:clrMapOvr>
</p:sld>
</file>

<file path=ppt/slides/slide14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من سفر أيوب الصديق</a:t>
            </a:r>
          </a:p>
          <a:p>
            <a:pPr algn="ctr" rtl="1" eaLnBrk="1" hangingPunct="1"/>
            <a:r>
              <a:rPr lang="ar-EG" sz="4400" b="1" u="sng" dirty="0">
                <a:solidFill>
                  <a:srgbClr val="FFC000"/>
                </a:solidFill>
                <a:latin typeface="Times New Roman (Headings)"/>
                <a:cs typeface="Times New Roman" panose="02020603050405020304" pitchFamily="18" charset="0"/>
              </a:rPr>
              <a:t> ( 40: 1 ـ 41: 1 ـ 34 )</a:t>
            </a:r>
          </a:p>
        </p:txBody>
      </p:sp>
      <p:sp>
        <p:nvSpPr>
          <p:cNvPr id="12291"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فأجاب الرب أيوب من العاصفة، وقال: أشدد  حقويك وكن رجلا إني سائلك فأخبرني. ألعلك  تنقص حكمي؟ أتستذنبني لتبرر نفسك؟ ألك مثل  ذراع الله؟ أترعد بمثل صوته؟ إذا فتزين الآن</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2272959996"/>
      </p:ext>
    </p:extLst>
  </p:cSld>
  <p:clrMapOvr>
    <a:masterClrMapping/>
  </p:clrMapOvr>
  <p:transition spd="slow"/>
</p:sld>
</file>

<file path=ppt/slides/slide14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6BBDFCF-3BDA-4756-A5AC-442EA431DF11}"/>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بالعظمة والجلال، والبس المجد والبهاء. صب  قيوض غضبك، وانظر إلى كل متعظم وأخفضه.  أنظر إلى كل متعظم وذلله، واسحق المنافقين في  مواضعهم اطمرهم في التراب جميعا، واحبس</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80465838"/>
      </p:ext>
    </p:extLst>
  </p:cSld>
  <p:clrMapOvr>
    <a:masterClrMapping/>
  </p:clrMapOvr>
</p:sld>
</file>

<file path=ppt/slides/slide14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وجوههم في الحفرة حينئذ أمدحك أنا أيضا لأن  يمينك تخلصك. أنظر إلى بهيموت الذي صنعته معك  إنه يأكل العشب مثل البقر. ها هي قوته في متنيه،  وشدته في عضل بطنه. يرفع ذنبه كالأرز.</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3238723534"/>
      </p:ext>
    </p:extLst>
  </p:cSld>
  <p:clrMapOvr>
    <a:masterClrMapping/>
  </p:clrMapOvr>
  <p:transition spd="slow"/>
</p:sld>
</file>

<file path=ppt/slides/slide14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10CD5C0-15EE-4783-9A2D-0A0AE0E0F366}"/>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وأعصاب فخذيه محبوكة. عظامه قصب من نحاس،  وغضاريفه حديد مطرق. هو أول طرق الله في  الخلق وصانعه يعمل سيفه فيه. فالجبال تخرج له  المرعى، وحوله تلعب جميع وحوش الصحراء.</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968926406"/>
      </p:ext>
    </p:extLst>
  </p:cSld>
  <p:clrMapOvr>
    <a:masterClrMapping/>
  </p:clrMapOvr>
</p:sld>
</file>

<file path=ppt/slides/slide14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D76D214-8F1B-4140-8188-A7B312B9F534}"/>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يربض تحت السدر في خمر القصب في المستنقع  ويخيم عليه السدر بظله. ويكتنفه صفصاف الوادي</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28805462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latin typeface="Times New Roman (Headings)"/>
              </a:rPr>
              <a:t>نبوات</a:t>
            </a:r>
            <a:br>
              <a:rPr lang="ar-EG" dirty="0">
                <a:latin typeface="Times New Roman (Headings)"/>
              </a:rPr>
            </a:br>
            <a:r>
              <a:rPr lang="ar-EG" dirty="0">
                <a:latin typeface="Times New Roman (Headings)"/>
              </a:rPr>
              <a:t>2 الاربعاء</a:t>
            </a:r>
            <a:endParaRPr lang="en-US" dirty="0">
              <a:latin typeface="Times New Roman (Headings)"/>
            </a:endParaRPr>
          </a:p>
        </p:txBody>
      </p:sp>
      <p:sp>
        <p:nvSpPr>
          <p:cNvPr id="2051" name="Title 1"/>
          <p:cNvSpPr txBox="1">
            <a:spLocks/>
          </p:cNvSpPr>
          <p:nvPr/>
        </p:nvSpPr>
        <p:spPr bwMode="auto">
          <a:xfrm>
            <a:off x="0" y="361632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من سفر الخروج لموسى النبي ( 2: 11 ـ 20 )</a:t>
            </a:r>
          </a:p>
        </p:txBody>
      </p:sp>
      <p:sp>
        <p:nvSpPr>
          <p:cNvPr id="2052"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وحدث في تلك الأيام لما كبر موسى أنه خرج إلى  إخوته لينظر أثقالهم، فرأى رجلا مصريا يضرب  رجلا عبرانيا من إخوته. فالتفت إلى هنا وهناك فلم  ير أحدا فقتل المصري وطمره في الرمل. ثم خرج</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4026101052"/>
      </p:ext>
    </p:extLst>
  </p:cSld>
  <p:clrMapOvr>
    <a:masterClrMapping/>
  </p:clrMapOvr>
  <p:transition spd="slow"/>
</p:sld>
</file>

<file path=ppt/slides/slide14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إن طغى عليه النهر لا يجفل. هو مطمئن ولو اندفق  الأردن في فمه. لكن من يصطاده مواجهة ويثقب  أنفه بخزامة؟ أما لوياثان أتصطاده بشص، أم تربط  لسانه بحبل؟ أتضع في أنفه أسلة، أم تثقب فكه</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3825510166"/>
      </p:ext>
    </p:extLst>
  </p:cSld>
  <p:clrMapOvr>
    <a:masterClrMapping/>
  </p:clrMapOvr>
  <p:transition spd="slow"/>
</p:sld>
</file>

<file path=ppt/slides/slide14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7900B04-5C0F-47ED-9C08-9134FD5DD2E5}"/>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بخزامة؟ أيكثر إليك من التضرعات، أم يخاطبك  بالإستعطاف؟ أيقطع معك عهدا فتتخذه لك عبدا  مؤبدا؟ أتلاعبه كالعصفور، وتأسره لعبة لجواريك؟  أيحفر له جماعة الصيادين حفرة، ويوزعونه على</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458190284"/>
      </p:ext>
    </p:extLst>
  </p:cSld>
  <p:clrMapOvr>
    <a:masterClrMapping/>
  </p:clrMapOvr>
</p:sld>
</file>

<file path=ppt/slides/slide14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4E60780-33B2-4DC3-A442-799EBAD6952E}"/>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تجار الكنعانيين؟ أنتخن جلده بالأسنة ورأسه  بكلاليب الحوت؟ ضع يدك عليه. واذكر القتال ولا</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459001985"/>
      </p:ext>
    </p:extLst>
  </p:cSld>
  <p:clrMapOvr>
    <a:masterClrMapping/>
  </p:clrMapOvr>
</p:sld>
</file>

<file path=ppt/slides/slide14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تعد. لقد كذب أمل صياده، فإن مجرد منظره  يصرعه. ليس لأحد جرأة أن يثيره، فمن الذي يقف  أمام وجهي؟ من تقدمني بنعمة فأوفي له؟ وكل ما  تحت السماوات هو لي. إني لا أسكت عن وصف</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3030470597"/>
      </p:ext>
    </p:extLst>
  </p:cSld>
  <p:clrMapOvr>
    <a:masterClrMapping/>
  </p:clrMapOvr>
  <p:transition spd="slow"/>
</p:sld>
</file>

<file path=ppt/slides/slide14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9373CA1-D43C-47AD-8ABF-871DBA47B799}"/>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أعضائه، وقوتها وحسن نظامها. من يكشف طرف  لباسه، ومن يدخل بين صفي أضراسه؟ من يفتح  مصراعي وجهه؟ إن دائرة أسنانه هائلة جسمه  كصفائح المجان. كأنه مختم تحت حراشف ملززة.</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120463327"/>
      </p:ext>
    </p:extLst>
  </p:cSld>
  <p:clrMapOvr>
    <a:masterClrMapping/>
  </p:clrMapOvr>
</p:sld>
</file>

<file path=ppt/slides/slide14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FD3174F-7CF3-42DA-B82E-3B2503EE66B1}"/>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تتضام بعضها إلى بعض، فلا تسلك بينها الريح كل  منها ملتصقة بالأخرى، فهي متماسكة لا تنفصل. </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493890712"/>
      </p:ext>
    </p:extLst>
  </p:cSld>
  <p:clrMapOvr>
    <a:masterClrMapping/>
  </p:clrMapOvr>
</p:sld>
</file>

<file path=ppt/slides/slide14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عطاسه يقدح النور، وعيناه كأجفان الفجر. تخرج  من فيه مشاعل. ويتطاير منه شرر النار. ومن  منخريه ينبعث دخان كأنه من قدر تغلي أو مرجل.  نفسه يضرم الجمر، ومن فيه يخرج لهيب. في</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837621034"/>
      </p:ext>
    </p:extLst>
  </p:cSld>
  <p:clrMapOvr>
    <a:masterClrMapping/>
  </p:clrMapOvr>
  <p:transition spd="slow"/>
</p:sld>
</file>

<file path=ppt/slides/slide14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EBC6534-03F1-411F-BB8E-EE986514645F}"/>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عنقه تبيت القوة، وأمامه يعدو الهول. مطاوي  لحمه متلاصقة مسبوكة عليه لا تتزحزح. قلبه  صلب كالحجر، وقاس كالرحى السفلى عند نهوضه  يرتاع الأبطال. ومن الذعر يتحيرون. سيف راهقه</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669196257"/>
      </p:ext>
    </p:extLst>
  </p:cSld>
  <p:clrMapOvr>
    <a:masterClrMapping/>
  </p:clrMapOvr>
</p:sld>
</file>

<file path=ppt/slides/slide14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90D22D7-A699-4ED8-BC0C-CDCE315427FC}"/>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لا يثبت، ولا الرمح ولا المزراق ولا الدرع يحسب  الحديد كالتبن، والنحاس كالعود النخر. لا يستفزه</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967424144"/>
      </p:ext>
    </p:extLst>
  </p:cSld>
  <p:clrMapOvr>
    <a:masterClrMapping/>
  </p:clrMapOvr>
</p:sld>
</file>

<file path=ppt/slides/slide14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صاحب القوس. وحجارة المقلاع عنده كالعصافة.  يحسب المقمعة كالعصافة، ويضحك على حفيف  الحربة. من تحته شقف محدد. يضطجع على الذهب  كأنه على طين يغلي اللجة كالمرجل، والبحر مثل</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4013346093"/>
      </p:ext>
    </p:extLst>
  </p:cSld>
  <p:clrMapOvr>
    <a:masterClrMapping/>
  </p:clrMapOvr>
  <p:transition spd="slow"/>
</p:sld>
</file>

<file path=ppt/slides/slide1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603DBB6-F75C-497C-B0ED-79AA13A9BD6B}"/>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في اليوم الثاني فإذا برجلين عبرانيين يتضاربان،  فقال للمعتدي: " لماذا تضرب صاحبك؟ ". فقال: "  من أقامك رئيسا وحاكما علينا؟ أتريد أن تقتلني كما  قتلت المصري أمس؟! " فخاف موسى وقال:" إذا</a:t>
            </a: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1067923541"/>
      </p:ext>
    </p:extLst>
  </p:cSld>
  <p:clrMapOvr>
    <a:masterClrMapping/>
  </p:clrMapOvr>
</p:sld>
</file>

<file path=ppt/slides/slide14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A2A8658-B61F-47CA-853C-6533A82A0B71}"/>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قدر الطيب. يخط وراءه سبيلا لامعا فيحسب الغمر  شعرا أشيب ليس له في الغبراء نظير. وقد طبع  على عدم الخوف. يسدد نظره إلى كل متعال. وهو  ملك على جميع بني الكبرياء.</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284009541"/>
      </p:ext>
    </p:extLst>
  </p:cSld>
  <p:clrMapOvr>
    <a:masterClrMapping/>
  </p:clrMapOvr>
</p:sld>
</file>

<file path=ppt/slides/slide14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1"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مزمور باكر  ( 56 : 1 )</a:t>
            </a:r>
          </a:p>
        </p:txBody>
      </p:sp>
      <p:sp>
        <p:nvSpPr>
          <p:cNvPr id="2053" name="Content Placeholder 3"/>
          <p:cNvSpPr txBox="1">
            <a:spLocks/>
          </p:cNvSpPr>
          <p:nvPr/>
        </p:nvSpPr>
        <p:spPr bwMode="auto">
          <a:xfrm>
            <a:off x="13447" y="4724400"/>
            <a:ext cx="9144000"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4900" b="1" dirty="0">
                <a:solidFill>
                  <a:srgbClr val="FFFFFF"/>
                </a:solidFill>
                <a:latin typeface="Times New Roman (Headings)"/>
                <a:cs typeface="Times New Roman" panose="02020603050405020304" pitchFamily="18" charset="0"/>
              </a:rPr>
              <a:t>ارحمني يا الله ارحمني، فإنه عليك توكلت نفسي، وبظل جناحيك أتكل، إلى أن يعبر الإثم.</a:t>
            </a:r>
          </a:p>
        </p:txBody>
      </p:sp>
    </p:spTree>
    <p:extLst>
      <p:ext uri="{BB962C8B-B14F-4D97-AF65-F5344CB8AC3E}">
        <p14:creationId xmlns:p14="http://schemas.microsoft.com/office/powerpoint/2010/main" val="878865274"/>
      </p:ext>
    </p:extLst>
  </p:cSld>
  <p:clrMapOvr>
    <a:masterClrMapping/>
  </p:clrMapOvr>
  <p:transition spd="slow"/>
</p:sld>
</file>

<file path=ppt/slides/slide14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إنجيل باكر من معلمنا لوقا ( 14 : 28 ـ 35 )</a:t>
            </a:r>
          </a:p>
        </p:txBody>
      </p:sp>
      <p:sp>
        <p:nvSpPr>
          <p:cNvPr id="307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SA" sz="4400" b="1">
                <a:solidFill>
                  <a:srgbClr val="FFFFFF"/>
                </a:solidFill>
                <a:latin typeface="Times New Roman (Headings)"/>
                <a:cs typeface="Times New Roman" panose="02020603050405020304" pitchFamily="18" charset="0"/>
              </a:rPr>
              <a:t>فإنه من منكم يريد أن يبني برجا أفلا يجلس أولا  ويحسب النفقة، وهل عنده ما يكمله؟ لئلا يضع  الأساس ولا يقدر أن يكمله، فيبتدئ جميع الناظرين  يهزأون به، قائلين: إن هذا الرجل ابتدأ يبني ولم</a:t>
            </a:r>
            <a:br>
              <a:rPr lang="ar-SA" sz="4400" b="1">
                <a:solidFill>
                  <a:srgbClr val="FFFFFF"/>
                </a:solidFill>
                <a:latin typeface="Times New Roman (Headings)"/>
                <a:cs typeface="Times New Roman" panose="02020603050405020304" pitchFamily="18" charset="0"/>
              </a:rPr>
            </a:br>
            <a:endParaRPr lang="ar-SA"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3784496973"/>
      </p:ext>
    </p:extLst>
  </p:cSld>
  <p:clrMapOvr>
    <a:masterClrMapping/>
  </p:clrMapOvr>
  <p:transition spd="slow"/>
</p:sld>
</file>

<file path=ppt/slides/slide14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18D7095-EB99-4D17-A87B-30C4CEEDB446}"/>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يقدر أن يكمله. أو أي ملك يمضي إلى محاربة ملك  آخر، أفلا يجلس أولا ويتشاور: هل يقدر أن يلاقي  بعشرة آلاف الذي يأتي عليه بعشرين ألفا؟ وإلا فما  دام بعيدا عنه، يرسل شفاعة طالبا سلما فهكذا كل</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308730693"/>
      </p:ext>
    </p:extLst>
  </p:cSld>
  <p:clrMapOvr>
    <a:masterClrMapping/>
  </p:clrMapOvr>
</p:sld>
</file>

<file path=ppt/slides/slide14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A4CEDEE-93E3-4A96-B33D-19C533FF067C}"/>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واحد منكم إن لم يترك جميع أمواله، فلا يقدر أن  يصير لي تلميذا. الملح جيد. فإن فسد الملح، فبماذا  يملح؟ فلا لأرض يصلح ولا لمزبلة، بل يلقى  خارجا. من له أذنان للسمع، فليسمع.</a:t>
            </a: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3661211750"/>
      </p:ext>
    </p:extLst>
  </p:cSld>
  <p:clrMapOvr>
    <a:masterClrMapping/>
  </p:clrMapOvr>
</p:sld>
</file>

<file path=ppt/slides/slide14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3934793"/>
      </p:ext>
    </p:extLst>
  </p:cSld>
  <p:clrMapOvr>
    <a:masterClrMapping/>
  </p:clrMapOvr>
  <p:transition advClick="0" advTm="0"/>
</p:sld>
</file>

<file path=ppt/slides/slide14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latin typeface="Times New Roman (Headings)"/>
              </a:rPr>
              <a:t>نبوات</a:t>
            </a:r>
            <a:br>
              <a:rPr lang="ar-EG" dirty="0">
                <a:latin typeface="Times New Roman (Headings)"/>
              </a:rPr>
            </a:br>
            <a:r>
              <a:rPr lang="ar-EG" dirty="0">
                <a:latin typeface="Times New Roman (Headings)"/>
              </a:rPr>
              <a:t>7 الخميس</a:t>
            </a:r>
            <a:endParaRPr lang="en-US" dirty="0">
              <a:latin typeface="Times New Roman (Headings)"/>
            </a:endParaRPr>
          </a:p>
        </p:txBody>
      </p:sp>
      <p:sp>
        <p:nvSpPr>
          <p:cNvPr id="2051" name="Title 1"/>
          <p:cNvSpPr txBox="1">
            <a:spLocks/>
          </p:cNvSpPr>
          <p:nvPr/>
        </p:nvSpPr>
        <p:spPr bwMode="auto">
          <a:xfrm>
            <a:off x="0" y="361632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من أمثال سليمان الحكيم ( 11: 13 ـ 26 )</a:t>
            </a:r>
          </a:p>
        </p:txBody>
      </p:sp>
      <p:sp>
        <p:nvSpPr>
          <p:cNvPr id="2052"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الساعي بالنميمة يفشي السر، والأمين الروح يكتم  الأمر بعدم التدبير يسقط الشعب، أما الخلاص  فبكثرة المشيرين ضررا يضر من يضمن غريبا،  ومن كره الصافقين إطمأن المرأة ذات النعمة</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4240612305"/>
      </p:ext>
    </p:extLst>
  </p:cSld>
  <p:clrMapOvr>
    <a:masterClrMapping/>
  </p:clrMapOvr>
  <p:transition spd="slow"/>
</p:sld>
</file>

<file path=ppt/slides/slide14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FDC53EF-B2F4-4D9D-B9C2-EDD1F06F7899}"/>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تحصل على الكرامة، وذوو القوة يحصلون على  الغنى. الرجل الرحيم يحسن إلى نفسه، وذو  القساوة يسيء إلى جسده. المنافق يصنع عملا  يخونه، وزارع البر له ثواب أمين. كما أن البر</a:t>
            </a: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3273007506"/>
      </p:ext>
    </p:extLst>
  </p:cSld>
  <p:clrMapOvr>
    <a:masterClrMapping/>
  </p:clrMapOvr>
</p:sld>
</file>

<file path=ppt/slides/slide14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9CBF39C-8910-4081-B2CC-24DCE482E803}"/>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يؤول إلى الحياة كذلك من يتبع الشر فإلى موته. كراهة الرب ملتوو القلب، ورضاه مستقيمو  الطريق. من يلقي يدا على يد ظلما، لا يفلت من  العقاب. ومن يزرع عدلا يأخذ أجرا صالحا خزامة</a:t>
            </a:r>
            <a:br>
              <a:rPr lang="ar-EG" sz="4400" b="1" dirty="0">
                <a:solidFill>
                  <a:srgbClr val="FFFFFF"/>
                </a:solidFill>
                <a:latin typeface="Times New Roman (Headings)"/>
                <a:cs typeface="+mj-cs"/>
              </a:rPr>
            </a:b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2372270683"/>
      </p:ext>
    </p:extLst>
  </p:cSld>
  <p:clrMapOvr>
    <a:masterClrMapping/>
  </p:clrMapOvr>
</p:sld>
</file>

<file path=ppt/slides/slide14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dirty="0">
                <a:solidFill>
                  <a:srgbClr val="FFFFFF"/>
                </a:solidFill>
                <a:latin typeface="Times New Roman (Headings)"/>
                <a:cs typeface="Times New Roman" panose="02020603050405020304" pitchFamily="18" charset="0"/>
              </a:rPr>
              <a:t>ذهب في أنف خنزيرة المرأة الجميلة العديمة العقل. كل شهوات الأبرار صالحة هي، أما رجاء المنافقين فهو هلاك. رب مبدد يزداد أكثر، وممسك فوق الاقتصاد لا تكون عاقبته إلا الفاقة. النفس التي</a:t>
            </a:r>
            <a:br>
              <a:rPr lang="ar-EG" sz="4400" b="1" dirty="0">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1971564549"/>
      </p:ext>
    </p:extLst>
  </p:cSld>
  <p:clrMapOvr>
    <a:masterClrMapping/>
  </p:clrMapOvr>
  <p:transition spd="slow"/>
</p:sld>
</file>

<file path=ppt/slides/slide1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00FD2A0-7A84-44BB-90F7-E69FEC542068}"/>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rPr>
              <a:t>الخبر قد ذاع " فسمع فرعون بهذا الخبر، فطلب </a:t>
            </a:r>
            <a:r>
              <a:rPr lang="ar-EG" sz="4400" b="1" dirty="0">
                <a:solidFill>
                  <a:srgbClr val="FFFFFF"/>
                </a:solidFill>
                <a:latin typeface="Times New Roman (Headings)"/>
                <a:cs typeface="Times New Roman" panose="02020603050405020304" pitchFamily="18" charset="0"/>
              </a:rPr>
              <a:t>أن يقتل موسى فهرب موسى من وجه فرعون  وسكن في أرض مديان، وجلس عند البئر. وكان  لكاهن مديان سبع بنات، يرعين غنم أبيهن يثرون،</a:t>
            </a:r>
            <a:br>
              <a:rPr lang="ar-EG" sz="4400" b="1" dirty="0">
                <a:solidFill>
                  <a:srgbClr val="FFFFFF"/>
                </a:solidFill>
                <a:latin typeface="Times New Roman (Headings)"/>
                <a:cs typeface="Times New Roman" panose="02020603050405020304" pitchFamily="18" charset="0"/>
              </a:rPr>
            </a:br>
            <a:endParaRPr lang="en-GB" sz="4400" b="1" dirty="0">
              <a:solidFill>
                <a:srgbClr val="FFFFFF"/>
              </a:solidFill>
              <a:latin typeface="Times New Roman (Headings)"/>
            </a:endParaRPr>
          </a:p>
        </p:txBody>
      </p:sp>
    </p:spTree>
    <p:extLst>
      <p:ext uri="{BB962C8B-B14F-4D97-AF65-F5344CB8AC3E}">
        <p14:creationId xmlns:p14="http://schemas.microsoft.com/office/powerpoint/2010/main" val="2853050612"/>
      </p:ext>
    </p:extLst>
  </p:cSld>
  <p:clrMapOvr>
    <a:masterClrMapping/>
  </p:clrMapOvr>
</p:sld>
</file>

<file path=ppt/slides/slide14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E6B7D86-291C-4369-B1AE-3651E12BEB0E}"/>
              </a:ext>
            </a:extLst>
          </p:cNvPr>
          <p:cNvSpPr txBox="1"/>
          <p:nvPr/>
        </p:nvSpPr>
        <p:spPr>
          <a:xfrm>
            <a:off x="0" y="4308536"/>
            <a:ext cx="9144000" cy="2585323"/>
          </a:xfrm>
          <a:prstGeom prst="rect">
            <a:avLst/>
          </a:prstGeom>
          <a:noFill/>
        </p:spPr>
        <p:txBody>
          <a:bodyPr vert="horz" rtlCol="0">
            <a:spAutoFit/>
          </a:bodyPr>
          <a:lstStyle/>
          <a:p>
            <a:pPr algn="justLow" rtl="1"/>
            <a:r>
              <a:rPr lang="ar-EG" sz="5400" b="1" dirty="0">
                <a:solidFill>
                  <a:srgbClr val="FFFFFF"/>
                </a:solidFill>
                <a:latin typeface="Times New Roman (Headings)"/>
                <a:cs typeface="+mj-cs"/>
              </a:rPr>
              <a:t>تبارك تسمن، والمروي هو أيضا يروى الذي يحتكر الحنطة يلعنه الشعب، والبركة على رأس البائع.</a:t>
            </a:r>
          </a:p>
        </p:txBody>
      </p:sp>
    </p:spTree>
    <p:extLst>
      <p:ext uri="{BB962C8B-B14F-4D97-AF65-F5344CB8AC3E}">
        <p14:creationId xmlns:p14="http://schemas.microsoft.com/office/powerpoint/2010/main" val="2564044690"/>
      </p:ext>
    </p:extLst>
  </p:cSld>
  <p:clrMapOvr>
    <a:masterClrMapping/>
  </p:clrMapOvr>
</p:sld>
</file>

<file path=ppt/slides/slide14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من سفر إشعياء النبي ( 65: 8 ـ 16 )</a:t>
            </a:r>
          </a:p>
        </p:txBody>
      </p:sp>
      <p:sp>
        <p:nvSpPr>
          <p:cNvPr id="12291"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هكذا قال الرب: كما يوجد النبيذ في عنقود، فيقول  قائل: لا تتلفه فإن فيه بركة. كذلك أصنع لأجل  عبيدي لئلا أتلف الجميع وسأخرج من يعقوب نسلا  ومن يهوذا وارثا لجبالي، فيرثها مختاري، وعبيدي</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11181771"/>
      </p:ext>
    </p:extLst>
  </p:cSld>
  <p:clrMapOvr>
    <a:masterClrMapping/>
  </p:clrMapOvr>
  <p:transition spd="slow"/>
</p:sld>
</file>

<file path=ppt/slides/slide14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165AC50-088E-43E9-8ABD-716B2CAFF77F}"/>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يسكنون هناك. ويكون الشارون مأوى غنم، ووادي عكور مربض بقر، لشعبي الذين التمسوني. وأنتم الذين تركوا الرب ونسوا جبل قدسي، الذين يهيئون المائدة لجد، ويعدون الممزوج لمناة، فإني أعينكم</a:t>
            </a:r>
            <a:br>
              <a:rPr lang="ar-EG" sz="4400" b="1" dirty="0">
                <a:solidFill>
                  <a:srgbClr val="FFFFFF"/>
                </a:solidFill>
                <a:latin typeface="Times New Roman (Headings)"/>
                <a:cs typeface="+mj-cs"/>
              </a:rPr>
            </a:b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1513657101"/>
      </p:ext>
    </p:extLst>
  </p:cSld>
  <p:clrMapOvr>
    <a:masterClrMapping/>
  </p:clrMapOvr>
</p:sld>
</file>

<file path=ppt/slides/slide14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B29A786-D8FE-40B4-97BB-311E13EE97F2}"/>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للسيف، وتجثون جميعكم للذبح، لأني دعوت ولم تجيبوا، تكلمت ولم تسمعوا، بل صنعتم الشر في  عيني، واخترتم ما لم أسر به. لذلك هكذا قال السيد  الرب: هوذا عبيدي يأكلون وأنتم تجوعون. </a:t>
            </a:r>
            <a:br>
              <a:rPr lang="ar-EG" sz="4400" b="1" dirty="0">
                <a:solidFill>
                  <a:srgbClr val="FFFFFF"/>
                </a:solidFill>
                <a:latin typeface="Times New Roman (Headings)"/>
                <a:cs typeface="+mj-cs"/>
              </a:rPr>
            </a:b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115355281"/>
      </p:ext>
    </p:extLst>
  </p:cSld>
  <p:clrMapOvr>
    <a:masterClrMapping/>
  </p:clrMapOvr>
</p:sld>
</file>

<file path=ppt/slides/slide14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43400"/>
            <a:ext cx="914400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spcBef>
                <a:spcPct val="20000"/>
              </a:spcBef>
            </a:pPr>
            <a:r>
              <a:rPr lang="ar-EG" sz="4000" b="1" dirty="0">
                <a:solidFill>
                  <a:srgbClr val="FFFFFF"/>
                </a:solidFill>
                <a:latin typeface="Times New Roman (Headings)"/>
                <a:cs typeface="+mj-cs"/>
              </a:rPr>
              <a:t>هوذا عبيدي يشربون وأنتم تعطشون. هوذا عبيدي يفرحون وأنتم تحزنون، هوذا عبيدي يترنمون من طيب القلب وأنتم تصرخون من كآبة القلب، ومن انكسار الروح تولولون. وتخلفون اسمكم لعنة لمختاري.</a:t>
            </a:r>
            <a:br>
              <a:rPr lang="ar-EG" sz="4000" b="1" dirty="0">
                <a:solidFill>
                  <a:srgbClr val="FFFFFF"/>
                </a:solidFill>
                <a:latin typeface="Times New Roman (Headings)"/>
                <a:cs typeface="+mj-cs"/>
              </a:rPr>
            </a:br>
            <a:endParaRPr lang="ar-EG" sz="4000" b="1" dirty="0">
              <a:solidFill>
                <a:srgbClr val="FFFFFF"/>
              </a:solidFill>
              <a:latin typeface="Times New Roman (Headings)"/>
              <a:cs typeface="+mj-cs"/>
            </a:endParaRPr>
          </a:p>
        </p:txBody>
      </p:sp>
    </p:spTree>
    <p:extLst>
      <p:ext uri="{BB962C8B-B14F-4D97-AF65-F5344CB8AC3E}">
        <p14:creationId xmlns:p14="http://schemas.microsoft.com/office/powerpoint/2010/main" val="142963548"/>
      </p:ext>
    </p:extLst>
  </p:cSld>
  <p:clrMapOvr>
    <a:masterClrMapping/>
  </p:clrMapOvr>
  <p:transition spd="slow"/>
</p:sld>
</file>

<file path=ppt/slides/slide14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B09EB15-9D23-4DCE-A481-516680538C6B}"/>
              </a:ext>
            </a:extLst>
          </p:cNvPr>
          <p:cNvSpPr txBox="1"/>
          <p:nvPr/>
        </p:nvSpPr>
        <p:spPr>
          <a:xfrm>
            <a:off x="0" y="4259230"/>
            <a:ext cx="9144000" cy="2585323"/>
          </a:xfrm>
          <a:prstGeom prst="rect">
            <a:avLst/>
          </a:prstGeom>
          <a:noFill/>
        </p:spPr>
        <p:txBody>
          <a:bodyPr vert="horz" rtlCol="0">
            <a:spAutoFit/>
          </a:bodyPr>
          <a:lstStyle/>
          <a:p>
            <a:pPr algn="justLow" rtl="1"/>
            <a:r>
              <a:rPr lang="ar-EG" sz="5400" b="1" dirty="0">
                <a:solidFill>
                  <a:srgbClr val="FFFFFF"/>
                </a:solidFill>
                <a:latin typeface="Times New Roman (Headings)"/>
                <a:cs typeface="+mj-cs"/>
              </a:rPr>
              <a:t>ويقتلك السيد الرب ويدعو عبيده باسم آخر فالذي يتبارك على الأرض يتبارك بإله الحق.</a:t>
            </a:r>
          </a:p>
        </p:txBody>
      </p:sp>
    </p:spTree>
    <p:extLst>
      <p:ext uri="{BB962C8B-B14F-4D97-AF65-F5344CB8AC3E}">
        <p14:creationId xmlns:p14="http://schemas.microsoft.com/office/powerpoint/2010/main" val="177746140"/>
      </p:ext>
    </p:extLst>
  </p:cSld>
  <p:clrMapOvr>
    <a:masterClrMapping/>
  </p:clrMapOvr>
</p:sld>
</file>

<file path=ppt/slides/slide14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itle 1"/>
          <p:cNvSpPr txBox="1">
            <a:spLocks/>
          </p:cNvSpPr>
          <p:nvPr/>
        </p:nvSpPr>
        <p:spPr bwMode="auto">
          <a:xfrm>
            <a:off x="-31376" y="358140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من سفر أيوب الصديق ( 42: 1 ـ 6 )</a:t>
            </a:r>
          </a:p>
        </p:txBody>
      </p:sp>
      <p:sp>
        <p:nvSpPr>
          <p:cNvPr id="12291"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فأجاب أيوب الرب وقال: " قد علمت أنك قادر على  كل أمر، فلا يتعذر عليك مراد. من ذا الذي يلبس  المشورة في غير علم؟ إني قد نطقت بما لا أدرك،  بمعجزات تفوقني ولا أعلمها إسمع فأتكلم أسألك</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2594904844"/>
      </p:ext>
    </p:extLst>
  </p:cSld>
  <p:clrMapOvr>
    <a:masterClrMapping/>
  </p:clrMapOvr>
  <p:transition spd="slow"/>
</p:sld>
</file>

<file path=ppt/slides/slide14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F7AFA72-4052-4C67-977D-D455FD01244F}"/>
              </a:ext>
            </a:extLst>
          </p:cNvPr>
          <p:cNvSpPr txBox="1"/>
          <p:nvPr/>
        </p:nvSpPr>
        <p:spPr>
          <a:xfrm>
            <a:off x="0" y="4381500"/>
            <a:ext cx="9144000" cy="2123658"/>
          </a:xfrm>
          <a:prstGeom prst="rect">
            <a:avLst/>
          </a:prstGeom>
          <a:noFill/>
        </p:spPr>
        <p:txBody>
          <a:bodyPr vert="horz" rtlCol="0">
            <a:spAutoFit/>
          </a:bodyPr>
          <a:lstStyle/>
          <a:p>
            <a:pPr algn="justLow" rtl="1"/>
            <a:r>
              <a:rPr lang="ar-EG" sz="4400" b="1" dirty="0">
                <a:solidFill>
                  <a:srgbClr val="FFFFFF"/>
                </a:solidFill>
                <a:latin typeface="Times New Roman (Headings)"/>
                <a:cs typeface="+mj-cs"/>
              </a:rPr>
              <a:t>فأخبرني. كنت قد سمعتك سمع الأذن، أما الآن  فعيني قد رأتك. فلذلك أنكر مقالتي. وأندم في التراب  والرماد.</a:t>
            </a: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2243692889"/>
      </p:ext>
    </p:extLst>
  </p:cSld>
  <p:clrMapOvr>
    <a:masterClrMapping/>
  </p:clrMapOvr>
</p:sld>
</file>

<file path=ppt/slides/slide14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1"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مزمور باكر ( 62 : 1 )</a:t>
            </a:r>
          </a:p>
        </p:txBody>
      </p:sp>
      <p:sp>
        <p:nvSpPr>
          <p:cNvPr id="2053" name="Content Placeholder 3"/>
          <p:cNvSpPr txBox="1">
            <a:spLocks/>
          </p:cNvSpPr>
          <p:nvPr/>
        </p:nvSpPr>
        <p:spPr bwMode="auto">
          <a:xfrm>
            <a:off x="0" y="4348877"/>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5200" b="1" dirty="0">
                <a:solidFill>
                  <a:srgbClr val="FFFFFF"/>
                </a:solidFill>
                <a:latin typeface="Times New Roman (Headings)"/>
                <a:cs typeface="Times New Roman" panose="02020603050405020304" pitchFamily="18" charset="0"/>
              </a:rPr>
              <a:t>يا الله إلهي إليك أبكر؛ لأن نفسي عطشت إليك، لكي يزهر لك جسدي في أرض مقفرة، وموضع غير مسلوك.</a:t>
            </a:r>
          </a:p>
        </p:txBody>
      </p:sp>
    </p:spTree>
    <p:extLst>
      <p:ext uri="{BB962C8B-B14F-4D97-AF65-F5344CB8AC3E}">
        <p14:creationId xmlns:p14="http://schemas.microsoft.com/office/powerpoint/2010/main" val="2711573751"/>
      </p:ext>
    </p:extLst>
  </p:cSld>
  <p:clrMapOvr>
    <a:masterClrMapping/>
  </p:clrMapOvr>
  <p:transition spd="slow"/>
</p:sld>
</file>

<file path=ppt/slides/slide14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إنجيل باكر من معلمنا متى ( 20 : 20 ـ 28 )</a:t>
            </a:r>
          </a:p>
        </p:txBody>
      </p:sp>
      <p:sp>
        <p:nvSpPr>
          <p:cNvPr id="307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SA" sz="4400" b="1">
                <a:solidFill>
                  <a:srgbClr val="FFFFFF"/>
                </a:solidFill>
                <a:latin typeface="Times New Roman (Headings)"/>
                <a:cs typeface="Times New Roman" panose="02020603050405020304" pitchFamily="18" charset="0"/>
              </a:rPr>
              <a:t>حينئذ جاءت إليه أم ابني زبدي مع ابنيها، وسجدت  له وسألته شيئا. أما هو فقال لها: " ماذا تريدين؟  " قالت له: " قل أن يجلس ابناي الاثنان، أحدهما  عن يمينك والآخر عن يسارك في ملكوتك " فأجاب</a:t>
            </a:r>
            <a:br>
              <a:rPr lang="ar-SA" sz="4400" b="1">
                <a:solidFill>
                  <a:srgbClr val="FFFFFF"/>
                </a:solidFill>
                <a:latin typeface="Times New Roman (Headings)"/>
                <a:cs typeface="Times New Roman" panose="02020603050405020304" pitchFamily="18" charset="0"/>
              </a:rPr>
            </a:br>
            <a:endParaRPr lang="ar-SA"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2756596816"/>
      </p:ext>
    </p:extLst>
  </p:cSld>
  <p:clrMapOvr>
    <a:masterClrMapping/>
  </p:clrMapOvr>
  <p:transition spd="slow"/>
</p:sld>
</file>

<file path=ppt/slides/slide1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81500"/>
            <a:ext cx="9144000" cy="2474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300" b="1" dirty="0">
                <a:solidFill>
                  <a:srgbClr val="FFFFFF"/>
                </a:solidFill>
                <a:latin typeface="Times New Roman (Headings)"/>
                <a:cs typeface="+mj-cs"/>
              </a:rPr>
              <a:t>فكن يأتين إلى الماء ويملأن الأجران ليسقين غنم أبيهن فجاء الرعاة وطردوهن فقام موسى  وأنجدهن وسقى غنمهن فلما جئن إلى رعوئيل  أبيهن. قال: " ما بالكن أسرعتن في المجيء اليوم؟ ". </a:t>
            </a:r>
          </a:p>
        </p:txBody>
      </p:sp>
    </p:spTree>
    <p:extLst>
      <p:ext uri="{BB962C8B-B14F-4D97-AF65-F5344CB8AC3E}">
        <p14:creationId xmlns:p14="http://schemas.microsoft.com/office/powerpoint/2010/main" val="3635415145"/>
      </p:ext>
    </p:extLst>
  </p:cSld>
  <p:clrMapOvr>
    <a:masterClrMapping/>
  </p:clrMapOvr>
  <p:transition spd="slow"/>
</p:sld>
</file>

<file path=ppt/slides/slide14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B660111-A3F5-4FB0-A858-CAD61ACFF193}"/>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يسوع وقال: " إنكما لستما تعلمان ما تطلبان.  أتقدران أن تشربا الكأس التي أنا مؤمع أن أشربها،  وبالصبغة التي سأصطبغ بها تصطبغان؟" فقالا له:  " إننا لقادران ". فقال لهما يسوع: " أما الكأس</a:t>
            </a: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2596905338"/>
      </p:ext>
    </p:extLst>
  </p:cSld>
  <p:clrMapOvr>
    <a:masterClrMapping/>
  </p:clrMapOvr>
</p:sld>
</file>

<file path=ppt/slides/slide14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9CAE6A3-5DC0-45F9-8438-3B36A8689443}"/>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فتشربانها، وبالصبغة التي أصطبغ بها أنا  تصطبغان. وأما الجلوس عن يميني وعن يساري  فليس لي أن أعطيه إلا للذين أعد لهم من قبل أبي  الذي في السماوات ". فلما سمع التلاميذ العشرة</a:t>
            </a: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859160850"/>
      </p:ext>
    </p:extLst>
  </p:cSld>
  <p:clrMapOvr>
    <a:masterClrMapping/>
  </p:clrMapOvr>
</p:sld>
</file>

<file path=ppt/slides/slide14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1703537-AC46-45B9-B484-A75786CB28AA}"/>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تقمقموا من أجل الأخوين. فدعاهم يسوع وقال لهم:  " أما علمتم أن رؤساء الأمم يسودونها،  وعظماءها يتسلطون عليها. وأما أنتم فلا يكن فيكم  هكذا ولكن من أراد أن يكون فيكم عظيما فليكن لكم</a:t>
            </a: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1801973357"/>
      </p:ext>
    </p:extLst>
  </p:cSld>
  <p:clrMapOvr>
    <a:masterClrMapping/>
  </p:clrMapOvr>
</p:sld>
</file>

<file path=ppt/slides/slide14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006369D-4856-4A57-9CA4-5624078EC98B}"/>
              </a:ext>
            </a:extLst>
          </p:cNvPr>
          <p:cNvSpPr txBox="1"/>
          <p:nvPr/>
        </p:nvSpPr>
        <p:spPr>
          <a:xfrm>
            <a:off x="0" y="4381500"/>
            <a:ext cx="9144000" cy="3170099"/>
          </a:xfrm>
          <a:prstGeom prst="rect">
            <a:avLst/>
          </a:prstGeom>
          <a:noFill/>
        </p:spPr>
        <p:txBody>
          <a:bodyPr vert="horz" rtlCol="0">
            <a:spAutoFit/>
          </a:bodyPr>
          <a:lstStyle/>
          <a:p>
            <a:pPr algn="justLow" rtl="1"/>
            <a:r>
              <a:rPr lang="ar-EG" sz="5000" b="1" dirty="0">
                <a:solidFill>
                  <a:srgbClr val="FFFFFF"/>
                </a:solidFill>
                <a:latin typeface="Times New Roman (Headings)"/>
                <a:cs typeface="+mj-cs"/>
              </a:rPr>
              <a:t>خادما، ومن يريد أن يكون فيكم أولا فليكن لكم عبدا، كما أن ابن الإنسان لم يأت ليخدم بل ليخدم، ويبذل نفسه فداء عن كثيرين ".</a:t>
            </a:r>
            <a:br>
              <a:rPr lang="ar-EG" sz="5000" b="1" dirty="0">
                <a:solidFill>
                  <a:srgbClr val="FFFFFF"/>
                </a:solidFill>
                <a:latin typeface="Times New Roman (Headings)"/>
                <a:cs typeface="+mj-cs"/>
              </a:rPr>
            </a:br>
            <a:endParaRPr lang="en-GB" sz="5000" b="1" dirty="0">
              <a:solidFill>
                <a:srgbClr val="FFFFFF"/>
              </a:solidFill>
              <a:latin typeface="Times New Roman (Headings)"/>
              <a:cs typeface="+mj-cs"/>
            </a:endParaRPr>
          </a:p>
        </p:txBody>
      </p:sp>
    </p:spTree>
    <p:extLst>
      <p:ext uri="{BB962C8B-B14F-4D97-AF65-F5344CB8AC3E}">
        <p14:creationId xmlns:p14="http://schemas.microsoft.com/office/powerpoint/2010/main" val="3207966102"/>
      </p:ext>
    </p:extLst>
  </p:cSld>
  <p:clrMapOvr>
    <a:masterClrMapping/>
  </p:clrMapOvr>
</p:sld>
</file>

<file path=ppt/slides/slide14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6300933"/>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
</file>

<file path=ppt/slides/slide14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latin typeface="Times New Roman (Headings)"/>
              </a:rPr>
              <a:t>نبوات</a:t>
            </a:r>
            <a:br>
              <a:rPr lang="ar-EG" dirty="0">
                <a:latin typeface="Times New Roman (Headings)"/>
              </a:rPr>
            </a:br>
            <a:r>
              <a:rPr lang="ar-EG" dirty="0">
                <a:latin typeface="Times New Roman (Headings)"/>
              </a:rPr>
              <a:t>7 الجمعة</a:t>
            </a:r>
            <a:endParaRPr lang="en-US" dirty="0">
              <a:latin typeface="Times New Roman (Headings)"/>
            </a:endParaRPr>
          </a:p>
        </p:txBody>
      </p:sp>
      <p:sp>
        <p:nvSpPr>
          <p:cNvPr id="2051" name="Title 1"/>
          <p:cNvSpPr txBox="1">
            <a:spLocks/>
          </p:cNvSpPr>
          <p:nvPr/>
        </p:nvSpPr>
        <p:spPr bwMode="auto">
          <a:xfrm>
            <a:off x="0" y="3733800"/>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000" b="1" u="sng" dirty="0">
                <a:solidFill>
                  <a:srgbClr val="FFC000"/>
                </a:solidFill>
                <a:latin typeface="Times New Roman (Headings)"/>
                <a:cs typeface="Times New Roman" panose="02020603050405020304" pitchFamily="18" charset="0"/>
              </a:rPr>
              <a:t>من سفر التكوين لموسى النبي (33:49 ، 1:50-26)</a:t>
            </a:r>
          </a:p>
        </p:txBody>
      </p:sp>
      <p:sp>
        <p:nvSpPr>
          <p:cNvPr id="2052"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SA" sz="4400" b="1" dirty="0">
                <a:solidFill>
                  <a:schemeClr val="bg1"/>
                </a:solidFill>
                <a:latin typeface="CS Avva Shenouda" panose="020B7200000000000000" pitchFamily="34" charset="0"/>
                <a:cs typeface="Times New Roman" panose="02020603050405020304" pitchFamily="18" charset="0"/>
              </a:rPr>
              <a:t>ففرغ يعقوب من توصيته لبنيه ومد يعقوب رجليه على السرير ومات وأنضم إلى قومه. فوقع يوسف على وجه أبيه وبكى عليه وقبله وأمر عبيده المحنطين أن يحنطوا أباه فحنط المحنطون إسرائيل</a:t>
            </a:r>
            <a:r>
              <a:rPr lang="ar-EG" sz="4400" b="1" dirty="0">
                <a:solidFill>
                  <a:schemeClr val="bg1"/>
                </a:solidFill>
                <a:latin typeface="CS Avva Shenouda" panose="020B7200000000000000" pitchFamily="34" charset="0"/>
                <a:cs typeface="Times New Roman" panose="02020603050405020304" pitchFamily="18" charset="0"/>
              </a:rPr>
              <a:t> </a:t>
            </a:r>
            <a:br>
              <a:rPr lang="ar-EG" sz="4400" b="1" dirty="0">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1828045961"/>
      </p:ext>
    </p:extLst>
  </p:cSld>
  <p:clrMapOvr>
    <a:masterClrMapping/>
  </p:clrMapOvr>
  <p:transition spd="slow"/>
</p:sld>
</file>

<file path=ppt/slides/slide14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2"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dirty="0">
                <a:solidFill>
                  <a:schemeClr val="bg1"/>
                </a:solidFill>
                <a:latin typeface="CS Avva Shenouda" panose="020B7200000000000000" pitchFamily="34" charset="0"/>
                <a:cs typeface="Times New Roman" panose="02020603050405020304" pitchFamily="18" charset="0"/>
              </a:rPr>
              <a:t>وكملت له أربعون يومًا لان هكذا تحسب أيام التحنيط وحزنت عليه مصر سبعين يومًا. ولما انقضت أيام الحزن تكلم يوسف مع قواد فرعون قائلاً : إن كنت قد وجدت نعمة أمامكم فتكلموا عنى</a:t>
            </a:r>
            <a:br>
              <a:rPr lang="ar-EG" sz="4400" b="1" dirty="0">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3809358495"/>
      </p:ext>
    </p:extLst>
  </p:cSld>
  <p:clrMapOvr>
    <a:masterClrMapping/>
  </p:clrMapOvr>
  <p:transition spd="slow"/>
</p:sld>
</file>

<file path=ppt/slides/slide14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2"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dirty="0">
                <a:solidFill>
                  <a:schemeClr val="bg1"/>
                </a:solidFill>
                <a:latin typeface="CS Avva Shenouda" panose="020B7200000000000000" pitchFamily="34" charset="0"/>
                <a:cs typeface="Times New Roman" panose="02020603050405020304" pitchFamily="18" charset="0"/>
              </a:rPr>
              <a:t>في مسامع فرعون وقولوا. إن أبي استحلفني قائلاً في القبر الذي حفرته لنفسي في أرض كنعان هناك تدفنونني فالآن أصعد لأدفن أبي وأرجع فقال فرعون ليوسف أصعد أدفن أباك كما أستحلفك. </a:t>
            </a:r>
            <a:br>
              <a:rPr lang="ar-EG" sz="4400" b="1" dirty="0">
                <a:solidFill>
                  <a:schemeClr val="bg1"/>
                </a:solidFill>
                <a:latin typeface="CS Avva Shenouda" panose="020B7200000000000000" pitchFamily="34" charset="0"/>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1338902029"/>
      </p:ext>
    </p:extLst>
  </p:cSld>
  <p:clrMapOvr>
    <a:masterClrMapping/>
  </p:clrMapOvr>
  <p:transition spd="slow"/>
</p:sld>
</file>

<file path=ppt/slides/slide14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2"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dirty="0">
                <a:solidFill>
                  <a:schemeClr val="bg1"/>
                </a:solidFill>
                <a:latin typeface="CS Avva Shenouda" panose="020B7200000000000000" pitchFamily="34" charset="0"/>
                <a:cs typeface="Times New Roman" panose="02020603050405020304" pitchFamily="18" charset="0"/>
              </a:rPr>
              <a:t>فصعد يوسف ليدفن أباه وصعد معه كل عبيد فرعون وشيوخ بيته وكل شيوخ أرض مصر. وكل بيت يوسف واخوته وكل بيت أبيه وكل عشيرته وبقيت الأغنام والبقر في أرض جاسان.</a:t>
            </a:r>
            <a:br>
              <a:rPr lang="ar-EG" sz="4400" b="1" dirty="0">
                <a:solidFill>
                  <a:schemeClr val="bg1"/>
                </a:solidFill>
                <a:latin typeface="CS Avva Shenouda" panose="020B7200000000000000" pitchFamily="34" charset="0"/>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2351453172"/>
      </p:ext>
    </p:extLst>
  </p:cSld>
  <p:clrMapOvr>
    <a:masterClrMapping/>
  </p:clrMapOvr>
  <p:transition spd="slow"/>
</p:sld>
</file>

<file path=ppt/slides/slide14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2"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dirty="0">
                <a:solidFill>
                  <a:schemeClr val="bg1"/>
                </a:solidFill>
                <a:latin typeface="CS Avva Shenouda" panose="020B7200000000000000" pitchFamily="34" charset="0"/>
                <a:cs typeface="Times New Roman" panose="02020603050405020304" pitchFamily="18" charset="0"/>
              </a:rPr>
              <a:t>وصعدت معه مركبات وخيل فتعاظم المعسكر جدًا. وأتوا إلى بيدر أطاد الذي في عبر الأردن وناحوا عليه نواحًا عظيمًا وشديدًا جدًا. وناح على أبيه سبعه أيام. فرأى سكان أرض كنعان المناحة في</a:t>
            </a:r>
            <a:br>
              <a:rPr lang="ar-EG" sz="4400" b="1" dirty="0">
                <a:solidFill>
                  <a:schemeClr val="bg1"/>
                </a:solidFill>
                <a:latin typeface="CS Avva Shenouda" panose="020B7200000000000000" pitchFamily="34" charset="0"/>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3075028263"/>
      </p:ext>
    </p:extLst>
  </p:cSld>
  <p:clrMapOvr>
    <a:masterClrMapping/>
  </p:clrMapOvr>
  <p:transition spd="slow"/>
</p:sld>
</file>

<file path=ppt/slides/slide1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8199646-FA51-4452-B0FF-8653D403A506}"/>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فقلن: " إن رجلا مصريا خلصنا من أيدي </a:t>
            </a:r>
            <a:r>
              <a:rPr lang="ar-EG" sz="4400" b="1" dirty="0">
                <a:solidFill>
                  <a:srgbClr val="FFFFFF"/>
                </a:solidFill>
                <a:latin typeface="Times New Roman (Headings)"/>
              </a:rPr>
              <a:t>الرعاة، وإنه استقى لنا أيضا وسقى الغنم ". فقال  لبناته: " وأين هو؟ لماذا تركتن الرجل؟ ادعونه </a:t>
            </a:r>
            <a:r>
              <a:rPr lang="ar-EG" sz="4400" b="1" dirty="0">
                <a:solidFill>
                  <a:srgbClr val="FFFFFF"/>
                </a:solidFill>
                <a:latin typeface="Times New Roman (Headings)"/>
                <a:cs typeface="Times New Roman" panose="02020603050405020304" pitchFamily="18" charset="0"/>
              </a:rPr>
              <a:t>ليأكل طعاما ".</a:t>
            </a:r>
          </a:p>
        </p:txBody>
      </p:sp>
    </p:spTree>
    <p:extLst>
      <p:ext uri="{BB962C8B-B14F-4D97-AF65-F5344CB8AC3E}">
        <p14:creationId xmlns:p14="http://schemas.microsoft.com/office/powerpoint/2010/main" val="3383531204"/>
      </p:ext>
    </p:extLst>
  </p:cSld>
  <p:clrMapOvr>
    <a:masterClrMapping/>
  </p:clrMapOvr>
</p:sld>
</file>

<file path=ppt/slides/slide14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2"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dirty="0">
                <a:solidFill>
                  <a:schemeClr val="bg1"/>
                </a:solidFill>
                <a:latin typeface="CS Avva Shenouda" panose="020B7200000000000000" pitchFamily="34" charset="0"/>
                <a:cs typeface="Times New Roman" panose="02020603050405020304" pitchFamily="18" charset="0"/>
              </a:rPr>
              <a:t>بيدر أطاد وقالوا هذه مناحة عظيمة للمصريين لذلك دعي اسم ذلك المكان مناحة مصر الذي في عبر الأردن . وفعل له بنوه هكذا كما أوصاهم. وحُمل إلى أرض كنعان ودفن في القبر المطبقّ القبر الذي</a:t>
            </a:r>
            <a:br>
              <a:rPr lang="ar-EG" sz="4400" b="1" dirty="0">
                <a:solidFill>
                  <a:schemeClr val="bg1"/>
                </a:solidFill>
                <a:latin typeface="CS Avva Shenouda" panose="020B7200000000000000" pitchFamily="34" charset="0"/>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2218183251"/>
      </p:ext>
    </p:extLst>
  </p:cSld>
  <p:clrMapOvr>
    <a:masterClrMapping/>
  </p:clrMapOvr>
  <p:transition spd="slow"/>
</p:sld>
</file>

<file path=ppt/slides/slide14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2" name="Content Placeholder 3"/>
          <p:cNvSpPr txBox="1">
            <a:spLocks/>
          </p:cNvSpPr>
          <p:nvPr/>
        </p:nvSpPr>
        <p:spPr bwMode="auto">
          <a:xfrm>
            <a:off x="0" y="4381500"/>
            <a:ext cx="9144000" cy="2529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dirty="0">
                <a:solidFill>
                  <a:schemeClr val="bg1"/>
                </a:solidFill>
                <a:latin typeface="CS Avva Shenouda" panose="020B7200000000000000" pitchFamily="34" charset="0"/>
                <a:cs typeface="Times New Roman" panose="02020603050405020304" pitchFamily="18" charset="0"/>
              </a:rPr>
              <a:t>اشتراه إبراهيم ملك قبر من عفرون الحثى أمام ممرًا. ثم رجع يوسف إلى مصر هو واخوته وجميع الذين ذهبوا معه لدفن أبيه بعد أن دفنوا أباه. ولما رأى أخوة يوسف أن أباهم قد مات قالوا لعل يوسف</a:t>
            </a: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2638851006"/>
      </p:ext>
    </p:extLst>
  </p:cSld>
  <p:clrMapOvr>
    <a:masterClrMapping/>
  </p:clrMapOvr>
  <p:transition spd="slow"/>
</p:sld>
</file>

<file path=ppt/slides/slide14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2"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dirty="0">
                <a:solidFill>
                  <a:schemeClr val="bg1"/>
                </a:solidFill>
                <a:latin typeface="CS Avva Shenouda" panose="020B7200000000000000" pitchFamily="34" charset="0"/>
                <a:cs typeface="Times New Roman" panose="02020603050405020304" pitchFamily="18" charset="0"/>
              </a:rPr>
              <a:t>يذكرنا بالسوء ويجازينا مجازاة عن الشرور التي صنعناها به. فجاءوا إلى يوسف وقالوا إن أبانا استحلفنا قبل موته قائلاً: هكذا قولوا ليوسف إغفر لهم أساءتهم وخطيتهم لانهم صنعوا بك شرًا والآن</a:t>
            </a:r>
            <a:br>
              <a:rPr lang="ar-EG" sz="4400" b="1" dirty="0">
                <a:solidFill>
                  <a:schemeClr val="bg1"/>
                </a:solidFill>
                <a:latin typeface="CS Avva Shenouda" panose="020B7200000000000000" pitchFamily="34" charset="0"/>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2608731522"/>
      </p:ext>
    </p:extLst>
  </p:cSld>
  <p:clrMapOvr>
    <a:masterClrMapping/>
  </p:clrMapOvr>
  <p:transition spd="slow"/>
</p:sld>
</file>

<file path=ppt/slides/slide14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2"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dirty="0">
                <a:solidFill>
                  <a:schemeClr val="bg1"/>
                </a:solidFill>
                <a:latin typeface="CS Avva Shenouda" panose="020B7200000000000000" pitchFamily="34" charset="0"/>
                <a:cs typeface="Times New Roman" panose="02020603050405020304" pitchFamily="18" charset="0"/>
              </a:rPr>
              <a:t>أصفح عن ذنب عبيد إله أبيك. فبكى يوسف حين كلموه فجاءوا إليه وقالوا له نحن عبيدك فقال لهم  يوسف لا تخافوا لأني أنا لله. لأنكم قد قصدتم بي شرًا أما الله فقصد بي خيرًا لكي تبقوا إلى هذا اليوم</a:t>
            </a:r>
            <a:br>
              <a:rPr lang="ar-EG" sz="4400" b="1" dirty="0">
                <a:solidFill>
                  <a:schemeClr val="bg1"/>
                </a:solidFill>
                <a:latin typeface="CS Avva Shenouda" panose="020B7200000000000000" pitchFamily="34" charset="0"/>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378197471"/>
      </p:ext>
    </p:extLst>
  </p:cSld>
  <p:clrMapOvr>
    <a:masterClrMapping/>
  </p:clrMapOvr>
  <p:transition spd="slow"/>
</p:sld>
</file>

<file path=ppt/slides/slide14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2"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dirty="0">
                <a:solidFill>
                  <a:schemeClr val="bg1"/>
                </a:solidFill>
                <a:latin typeface="CS Avva Shenouda" panose="020B7200000000000000" pitchFamily="34" charset="0"/>
                <a:cs typeface="Times New Roman" panose="02020603050405020304" pitchFamily="18" charset="0"/>
              </a:rPr>
              <a:t>ليقتات شعب كثير معكم. وقال لهم لا تخافوا أن أعولكم وبيوتكم وعزّاهم وطيب قلوبهم. وسكن يوسف في مصر هو وأخوته وكل بيت أبيه وعاش يوسف مئة وعشر سنين. ورأى يوسف أولاد </a:t>
            </a:r>
            <a:br>
              <a:rPr lang="ar-EG" sz="4400" b="1" dirty="0">
                <a:solidFill>
                  <a:schemeClr val="bg1"/>
                </a:solidFill>
                <a:latin typeface="CS Avva Shenouda" panose="020B7200000000000000" pitchFamily="34" charset="0"/>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3573898766"/>
      </p:ext>
    </p:extLst>
  </p:cSld>
  <p:clrMapOvr>
    <a:masterClrMapping/>
  </p:clrMapOvr>
  <p:transition spd="slow"/>
</p:sld>
</file>

<file path=ppt/slides/slide14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2"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dirty="0">
                <a:solidFill>
                  <a:schemeClr val="bg1"/>
                </a:solidFill>
                <a:latin typeface="CS Avva Shenouda" panose="020B7200000000000000" pitchFamily="34" charset="0"/>
                <a:cs typeface="Times New Roman" panose="02020603050405020304" pitchFamily="18" charset="0"/>
              </a:rPr>
              <a:t>أفرايم إلى الجيل الثالث وأولاد ماكر بن منسي وُلدوا على فخذي يوسف. وكلم يوسف إخوته قائلاً أنا أموت وسيفتقدكم الله افتقادًا ويصعدكم من هذه الأرض إلى الأرض التي حلف الله لآبائكم إبراهيم</a:t>
            </a:r>
            <a:br>
              <a:rPr lang="ar-EG" sz="4400" b="1" dirty="0">
                <a:solidFill>
                  <a:schemeClr val="bg1"/>
                </a:solidFill>
                <a:latin typeface="CS Avva Shenouda" panose="020B7200000000000000" pitchFamily="34" charset="0"/>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4200534497"/>
      </p:ext>
    </p:extLst>
  </p:cSld>
  <p:clrMapOvr>
    <a:masterClrMapping/>
  </p:clrMapOvr>
  <p:transition spd="slow"/>
</p:sld>
</file>

<file path=ppt/slides/slide14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2"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dirty="0">
                <a:solidFill>
                  <a:schemeClr val="bg1"/>
                </a:solidFill>
                <a:latin typeface="CS Avva Shenouda" panose="020B7200000000000000" pitchFamily="34" charset="0"/>
                <a:cs typeface="Times New Roman" panose="02020603050405020304" pitchFamily="18" charset="0"/>
              </a:rPr>
              <a:t>وأسحق ويعقوب. وأستحلف يوسف بنى إسرائيل قائلاً في الافتقاد الذي سيفتقدكم الله به تحملون عظامي من ههنا معكم. ومات يوسف وهو أبن مئة وعشر سنين وحنطوه ووضع في تابوت في مصر.</a:t>
            </a:r>
            <a:br>
              <a:rPr lang="ar-EG" sz="4400" b="1" dirty="0">
                <a:solidFill>
                  <a:schemeClr val="bg1"/>
                </a:solidFill>
                <a:latin typeface="CS Avva Shenouda" panose="020B7200000000000000" pitchFamily="34" charset="0"/>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2102511891"/>
      </p:ext>
    </p:extLst>
  </p:cSld>
  <p:clrMapOvr>
    <a:masterClrMapping/>
  </p:clrMapOvr>
  <p:transition spd="slow"/>
</p:sld>
</file>

<file path=ppt/slides/slide14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2"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SA" sz="4400" b="1" dirty="0">
                <a:solidFill>
                  <a:schemeClr val="bg1"/>
                </a:solidFill>
                <a:latin typeface="CS Avva Shenouda" panose="020B7200000000000000" pitchFamily="34" charset="0"/>
                <a:cs typeface="Times New Roman" panose="02020603050405020304" pitchFamily="18" charset="0"/>
              </a:rPr>
              <a:t>من يطلب الخير يلتمس الرضا ومن يطلب الشر فالشر يلحقه. من اتكل على غناه يسقط والذي يعضد الصديقين يزهو. من يكدر بيته يرث الريح والجاهل يصير عبدًا للحكيم. ثمرة الصديق شجرة</a:t>
            </a:r>
            <a:br>
              <a:rPr lang="ar-EG" sz="4400" b="1" dirty="0">
                <a:solidFill>
                  <a:schemeClr val="bg1"/>
                </a:solidFill>
                <a:latin typeface="CS Avva Shenouda" panose="020B7200000000000000" pitchFamily="34" charset="0"/>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
        <p:nvSpPr>
          <p:cNvPr id="3" name="Title 1">
            <a:extLst>
              <a:ext uri="{FF2B5EF4-FFF2-40B4-BE49-F238E27FC236}">
                <a16:creationId xmlns:a16="http://schemas.microsoft.com/office/drawing/2014/main" id="{0EBC13E0-FBA3-4BF5-8B32-0B8655740569}"/>
              </a:ext>
            </a:extLst>
          </p:cNvPr>
          <p:cNvSpPr>
            <a:spLocks noGrp="1"/>
          </p:cNvSpPr>
          <p:nvPr/>
        </p:nvSpPr>
        <p:spPr bwMode="auto">
          <a:xfrm>
            <a:off x="0" y="3616325"/>
            <a:ext cx="9144000" cy="765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PT Bold Heading" pitchFamily="2" charset="-78"/>
              </a:defRPr>
            </a:lvl2pPr>
            <a:lvl3pPr algn="ctr" rtl="1" eaLnBrk="0" fontAlgn="base" hangingPunct="0">
              <a:spcBef>
                <a:spcPct val="0"/>
              </a:spcBef>
              <a:spcAft>
                <a:spcPct val="0"/>
              </a:spcAft>
              <a:defRPr sz="3600">
                <a:solidFill>
                  <a:schemeClr val="bg1"/>
                </a:solidFill>
                <a:latin typeface="Calibri" pitchFamily="34" charset="0"/>
                <a:cs typeface="PT Bold Heading" pitchFamily="2" charset="-78"/>
              </a:defRPr>
            </a:lvl3pPr>
            <a:lvl4pPr algn="ctr" rtl="1" eaLnBrk="0" fontAlgn="base" hangingPunct="0">
              <a:spcBef>
                <a:spcPct val="0"/>
              </a:spcBef>
              <a:spcAft>
                <a:spcPct val="0"/>
              </a:spcAft>
              <a:defRPr sz="3600">
                <a:solidFill>
                  <a:schemeClr val="bg1"/>
                </a:solidFill>
                <a:latin typeface="Calibri" pitchFamily="34" charset="0"/>
                <a:cs typeface="PT Bold Heading" pitchFamily="2" charset="-78"/>
              </a:defRPr>
            </a:lvl4pPr>
            <a:lvl5pPr algn="ctr" rtl="1" eaLnBrk="0" fontAlgn="base" hangingPunct="0">
              <a:spcBef>
                <a:spcPct val="0"/>
              </a:spcBef>
              <a:spcAft>
                <a:spcPct val="0"/>
              </a:spcAft>
              <a:defRPr sz="3600">
                <a:solidFill>
                  <a:schemeClr val="bg1"/>
                </a:solidFill>
                <a:latin typeface="Calibri" pitchFamily="34" charset="0"/>
                <a:cs typeface="PT Bold Heading" pitchFamily="2" charset="-78"/>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r>
              <a:rPr lang="ar-EG"/>
              <a:t>من أمثال سليمان الحكيم (27:11 ، 1:12-22)</a:t>
            </a:r>
            <a:endParaRPr lang="en-US"/>
          </a:p>
        </p:txBody>
      </p:sp>
    </p:spTree>
    <p:extLst>
      <p:ext uri="{BB962C8B-B14F-4D97-AF65-F5344CB8AC3E}">
        <p14:creationId xmlns:p14="http://schemas.microsoft.com/office/powerpoint/2010/main" val="3194947655"/>
      </p:ext>
    </p:extLst>
  </p:cSld>
  <p:clrMapOvr>
    <a:masterClrMapping/>
  </p:clrMapOvr>
  <p:transition spd="slow"/>
</p:sld>
</file>

<file path=ppt/slides/slide14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2"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SA" sz="4400" b="1" dirty="0">
                <a:solidFill>
                  <a:schemeClr val="bg1"/>
                </a:solidFill>
                <a:latin typeface="CS Avva Shenouda" panose="020B7200000000000000" pitchFamily="34" charset="0"/>
                <a:cs typeface="Times New Roman" panose="02020603050405020304" pitchFamily="18" charset="0"/>
              </a:rPr>
              <a:t>الحياة</a:t>
            </a:r>
            <a:r>
              <a:rPr lang="ar-EG" sz="4400" b="1" dirty="0">
                <a:solidFill>
                  <a:schemeClr val="bg1"/>
                </a:solidFill>
                <a:latin typeface="CS Avva Shenouda" panose="020B7200000000000000" pitchFamily="34" charset="0"/>
                <a:cs typeface="Times New Roman" panose="02020603050405020304" pitchFamily="18" charset="0"/>
              </a:rPr>
              <a:t> يأتي خوف المنافقين قبل أن تنزع نفوسهم. إذا كان البار بالجهد يخلص فالخاطئ والمنافق أين يظهران. من يحب التأديب يحب المعرفة والذي يبغض التوبيخ فهو بليد. المختار ينال رضا من</a:t>
            </a:r>
            <a:br>
              <a:rPr lang="ar-EG" sz="4400" b="1" dirty="0">
                <a:solidFill>
                  <a:schemeClr val="bg1"/>
                </a:solidFill>
                <a:latin typeface="CS Avva Shenouda" panose="020B7200000000000000" pitchFamily="34" charset="0"/>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460427435"/>
      </p:ext>
    </p:extLst>
  </p:cSld>
  <p:clrMapOvr>
    <a:masterClrMapping/>
  </p:clrMapOvr>
  <p:transition spd="slow"/>
</p:sld>
</file>

<file path=ppt/slides/slide14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2"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dirty="0">
                <a:solidFill>
                  <a:schemeClr val="bg1"/>
                </a:solidFill>
                <a:latin typeface="CS Avva Shenouda" panose="020B7200000000000000" pitchFamily="34" charset="0"/>
                <a:cs typeface="Times New Roman" panose="02020603050405020304" pitchFamily="18" charset="0"/>
              </a:rPr>
              <a:t>الرب وإنسان المكائد فيحكم عليه. لا يثبت الإنسان بالنفاق أما أصل الصديقين فلا يستأصل. المرأة الفاضلة إكليل لرجلها. مثل سوس في خشب هكذا المرأة الشريرة تهلك رجلها. أفكار الصديقين عدل. </a:t>
            </a:r>
            <a:br>
              <a:rPr lang="ar-EG" sz="4400" b="1" dirty="0">
                <a:solidFill>
                  <a:schemeClr val="bg1"/>
                </a:solidFill>
                <a:latin typeface="CS Avva Shenouda" panose="020B7200000000000000" pitchFamily="34" charset="0"/>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3427490861"/>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1" name="Title 1"/>
          <p:cNvSpPr txBox="1">
            <a:spLocks/>
          </p:cNvSpPr>
          <p:nvPr/>
        </p:nvSpPr>
        <p:spPr bwMode="auto">
          <a:xfrm>
            <a:off x="0" y="361632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مزمور باكر ( 6: 1، 2 )</a:t>
            </a:r>
          </a:p>
        </p:txBody>
      </p:sp>
      <p:sp>
        <p:nvSpPr>
          <p:cNvPr id="2053" name="Content Placeholder 3"/>
          <p:cNvSpPr txBox="1">
            <a:spLocks/>
          </p:cNvSpPr>
          <p:nvPr/>
        </p:nvSpPr>
        <p:spPr bwMode="auto">
          <a:xfrm>
            <a:off x="0" y="4513817"/>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4800" b="1" dirty="0">
                <a:solidFill>
                  <a:srgbClr val="FFFFFF"/>
                </a:solidFill>
                <a:latin typeface="Times New Roman" panose="02020603050405020304" pitchFamily="18" charset="0"/>
                <a:cs typeface="Times New Roman" panose="02020603050405020304" pitchFamily="18" charset="0"/>
              </a:rPr>
              <a:t>يا رب لا تبكتني بغضبك، ولا تؤدبني بسخطك.  ارحمني يا رب فإني ضعيف، اشفني يا رب فإن  عظامي قد اضطربت.</a:t>
            </a:r>
          </a:p>
        </p:txBody>
      </p:sp>
    </p:spTree>
    <p:extLst>
      <p:ext uri="{BB962C8B-B14F-4D97-AF65-F5344CB8AC3E}">
        <p14:creationId xmlns:p14="http://schemas.microsoft.com/office/powerpoint/2010/main" val="2973941867"/>
      </p:ext>
    </p:extLst>
  </p:cSld>
  <p:clrMapOvr>
    <a:masterClrMapping/>
  </p:clrMapOvr>
  <p:transition spd="slow"/>
</p:sld>
</file>

<file path=ppt/slides/slide1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itle 1"/>
          <p:cNvSpPr txBox="1">
            <a:spLocks/>
          </p:cNvSpPr>
          <p:nvPr/>
        </p:nvSpPr>
        <p:spPr bwMode="auto">
          <a:xfrm>
            <a:off x="0" y="361632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من سفر إشعياء النبي ( 5: 17 ـ 25 )</a:t>
            </a:r>
          </a:p>
        </p:txBody>
      </p:sp>
      <p:sp>
        <p:nvSpPr>
          <p:cNvPr id="12291"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وترعى الحملان بحقها حيثما تساق كالثيران،  والبراري التي صارت خصبة تأكل منها الغرباء.  ويل للجاذبين الإثم بحبال الباطل، وخطاياهم مثل  أمراس العجلة، القائلين:" ليبادر، وليعجل في</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1210084931"/>
      </p:ext>
    </p:extLst>
  </p:cSld>
  <p:clrMapOvr>
    <a:masterClrMapping/>
  </p:clrMapOvr>
  <p:transition spd="slow"/>
</p:sld>
</file>

<file path=ppt/slides/slide15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2"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dirty="0">
                <a:solidFill>
                  <a:schemeClr val="bg1"/>
                </a:solidFill>
                <a:latin typeface="CS Avva Shenouda" panose="020B7200000000000000" pitchFamily="34" charset="0"/>
                <a:cs typeface="Times New Roman" panose="02020603050405020304" pitchFamily="18" charset="0"/>
              </a:rPr>
              <a:t>تدابير المنافق غش. كلام المنافقين خداع وفم المستقيمين ينقذهم حيث يطلب المنافق لا يوجد أما بيوت الصديقين فتثبت. يفتخر الإنسان بفم الحكيم أما الملتوي القلب فيكون للهوان. المسكين الذي</a:t>
            </a:r>
            <a:br>
              <a:rPr lang="ar-EG" sz="4400" b="1" dirty="0">
                <a:solidFill>
                  <a:schemeClr val="bg1"/>
                </a:solidFill>
                <a:latin typeface="CS Avva Shenouda" panose="020B7200000000000000" pitchFamily="34" charset="0"/>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1568762400"/>
      </p:ext>
    </p:extLst>
  </p:cSld>
  <p:clrMapOvr>
    <a:masterClrMapping/>
  </p:clrMapOvr>
  <p:transition spd="slow"/>
</p:sld>
</file>

<file path=ppt/slides/slide15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2"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dirty="0">
                <a:solidFill>
                  <a:schemeClr val="bg1"/>
                </a:solidFill>
                <a:latin typeface="CS Avva Shenouda" panose="020B7200000000000000" pitchFamily="34" charset="0"/>
                <a:cs typeface="Times New Roman" panose="02020603050405020304" pitchFamily="18" charset="0"/>
              </a:rPr>
              <a:t>يخدم نفسه خير من الذي يفتخر وهو محتاج إلى الخبز. الصديق يرحم (يراعي) نفس بهيمته أما أحشاء المنافقين فقاسية. من يفلّح أرضه يشبع خبزًا ومن يتبع البطالين فهو فاقد الفهم. </a:t>
            </a:r>
            <a:br>
              <a:rPr lang="ar-EG" sz="4400" b="1" dirty="0">
                <a:solidFill>
                  <a:schemeClr val="bg1"/>
                </a:solidFill>
                <a:latin typeface="CS Avva Shenouda" panose="020B7200000000000000" pitchFamily="34" charset="0"/>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1510264782"/>
      </p:ext>
    </p:extLst>
  </p:cSld>
  <p:clrMapOvr>
    <a:masterClrMapping/>
  </p:clrMapOvr>
  <p:transition spd="slow"/>
</p:sld>
</file>

<file path=ppt/slides/slide15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2"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dirty="0">
                <a:solidFill>
                  <a:schemeClr val="bg1"/>
                </a:solidFill>
                <a:latin typeface="CS Avva Shenouda" panose="020B7200000000000000" pitchFamily="34" charset="0"/>
                <a:cs typeface="Times New Roman" panose="02020603050405020304" pitchFamily="18" charset="0"/>
              </a:rPr>
              <a:t>من يدمن الخمر متنعمًا يهان في قوته. شهوات المنافقين شريرة وأصل الصديقين ثابت. يسقط الخاطئ في الفخاخ من أجل معصية شفتيه ويفلت الصديق منها. من يتبصر حسنًا يرحم. من يزاحم </a:t>
            </a:r>
            <a:br>
              <a:rPr lang="ar-EG" sz="4400" b="1" dirty="0">
                <a:solidFill>
                  <a:schemeClr val="bg1"/>
                </a:solidFill>
                <a:latin typeface="CS Avva Shenouda" panose="020B7200000000000000" pitchFamily="34" charset="0"/>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2627882960"/>
      </p:ext>
    </p:extLst>
  </p:cSld>
  <p:clrMapOvr>
    <a:masterClrMapping/>
  </p:clrMapOvr>
  <p:transition spd="slow"/>
</p:sld>
</file>

<file path=ppt/slides/slide15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2"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dirty="0">
                <a:solidFill>
                  <a:schemeClr val="bg1"/>
                </a:solidFill>
                <a:latin typeface="CS Avva Shenouda" panose="020B7200000000000000" pitchFamily="34" charset="0"/>
                <a:cs typeface="Times New Roman" panose="02020603050405020304" pitchFamily="18" charset="0"/>
              </a:rPr>
              <a:t>في الأبواب أيضًا يضايق نفوسًا. الإنسان من ثمرة فمه يشبع خيرًا ومكافأة شفتيه ترد له. طريق الجاهل مستقيم في عينيه وأما الحكيم فيستمع المشورة. الجاهل يظهر غضبه من يوم إلى يوم</a:t>
            </a:r>
            <a:br>
              <a:rPr lang="ar-EG" sz="4400" b="1" dirty="0">
                <a:solidFill>
                  <a:schemeClr val="bg1"/>
                </a:solidFill>
                <a:latin typeface="CS Avva Shenouda" panose="020B7200000000000000" pitchFamily="34" charset="0"/>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1681965708"/>
      </p:ext>
    </p:extLst>
  </p:cSld>
  <p:clrMapOvr>
    <a:masterClrMapping/>
  </p:clrMapOvr>
  <p:transition spd="slow"/>
</p:sld>
</file>

<file path=ppt/slides/slide15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2"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dirty="0">
                <a:solidFill>
                  <a:schemeClr val="bg1"/>
                </a:solidFill>
                <a:latin typeface="CS Avva Shenouda" panose="020B7200000000000000" pitchFamily="34" charset="0"/>
                <a:cs typeface="Times New Roman" panose="02020603050405020304" pitchFamily="18" charset="0"/>
              </a:rPr>
              <a:t>والحكيم يكتم هوانه. البار ينطق بالإيمان ظاهرًا والشاهد بالزور فغاش هو. ربُ ذي هذر كمضارب السيف والسنة الحكماء شفاء. شفاه الحق تقيم الشهادة والشاهد العجول يحسن لسانًا كاذبًا.</a:t>
            </a:r>
            <a:br>
              <a:rPr lang="ar-EG" sz="4400" b="1" dirty="0">
                <a:solidFill>
                  <a:schemeClr val="bg1"/>
                </a:solidFill>
                <a:latin typeface="CS Avva Shenouda" panose="020B7200000000000000" pitchFamily="34" charset="0"/>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415392058"/>
      </p:ext>
    </p:extLst>
  </p:cSld>
  <p:clrMapOvr>
    <a:masterClrMapping/>
  </p:clrMapOvr>
  <p:transition spd="slow"/>
</p:sld>
</file>

<file path=ppt/slides/slide15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2" name="Content Placeholder 3"/>
          <p:cNvSpPr txBox="1">
            <a:spLocks/>
          </p:cNvSpPr>
          <p:nvPr/>
        </p:nvSpPr>
        <p:spPr bwMode="auto">
          <a:xfrm>
            <a:off x="0" y="4381500"/>
            <a:ext cx="9144000" cy="2529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dirty="0">
                <a:solidFill>
                  <a:schemeClr val="bg1"/>
                </a:solidFill>
                <a:latin typeface="CS Avva Shenouda" panose="020B7200000000000000" pitchFamily="34" charset="0"/>
                <a:cs typeface="Times New Roman" panose="02020603050405020304" pitchFamily="18" charset="0"/>
              </a:rPr>
              <a:t>الغش في قلب الذين يعملون الشر والمشيرين بالسلام فلهم فرح. لا يصيب الصديق شرًا أما المنافقون فيمتلئون سوءًا. كراهة الرب شفتا كذب. أما العاملون بالصدق فمرضاته.</a:t>
            </a: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948161555"/>
      </p:ext>
    </p:extLst>
  </p:cSld>
  <p:clrMapOvr>
    <a:masterClrMapping/>
  </p:clrMapOvr>
  <p:transition spd="slow"/>
</p:sld>
</file>

<file path=ppt/slides/slide15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2"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SA" sz="4400" b="1" dirty="0">
                <a:solidFill>
                  <a:schemeClr val="bg1"/>
                </a:solidFill>
                <a:latin typeface="CS Avva Shenouda" panose="020B7200000000000000" pitchFamily="34" charset="0"/>
                <a:cs typeface="Times New Roman" panose="02020603050405020304" pitchFamily="18" charset="0"/>
              </a:rPr>
              <a:t>أفرحوا مع أورشليم وعيدوا فيها (وابتهجوا معها) يا جميع محبيها أفرحوا فرحًا يا جميع النائحين عليها. لكي ترضعوا وتشبعوا من نعمة الرب (ثدي تعازيها) لتحلبوا وتتنعموا في طريق مجدها.</a:t>
            </a:r>
            <a:br>
              <a:rPr lang="ar-EG" sz="4400" b="1" dirty="0">
                <a:solidFill>
                  <a:schemeClr val="bg1"/>
                </a:solidFill>
                <a:latin typeface="CS Avva Shenouda" panose="020B7200000000000000" pitchFamily="34" charset="0"/>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
        <p:nvSpPr>
          <p:cNvPr id="3" name="Title 1">
            <a:extLst>
              <a:ext uri="{FF2B5EF4-FFF2-40B4-BE49-F238E27FC236}">
                <a16:creationId xmlns:a16="http://schemas.microsoft.com/office/drawing/2014/main" id="{6E9B91DB-94DA-4029-B8E7-7692A1B19E73}"/>
              </a:ext>
            </a:extLst>
          </p:cNvPr>
          <p:cNvSpPr>
            <a:spLocks noGrp="1"/>
          </p:cNvSpPr>
          <p:nvPr/>
        </p:nvSpPr>
        <p:spPr bwMode="auto">
          <a:xfrm>
            <a:off x="0" y="3580466"/>
            <a:ext cx="9144000" cy="765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PT Bold Heading" pitchFamily="2" charset="-78"/>
              </a:defRPr>
            </a:lvl2pPr>
            <a:lvl3pPr algn="ctr" rtl="1" eaLnBrk="0" fontAlgn="base" hangingPunct="0">
              <a:spcBef>
                <a:spcPct val="0"/>
              </a:spcBef>
              <a:spcAft>
                <a:spcPct val="0"/>
              </a:spcAft>
              <a:defRPr sz="3600">
                <a:solidFill>
                  <a:schemeClr val="bg1"/>
                </a:solidFill>
                <a:latin typeface="Calibri" pitchFamily="34" charset="0"/>
                <a:cs typeface="PT Bold Heading" pitchFamily="2" charset="-78"/>
              </a:defRPr>
            </a:lvl3pPr>
            <a:lvl4pPr algn="ctr" rtl="1" eaLnBrk="0" fontAlgn="base" hangingPunct="0">
              <a:spcBef>
                <a:spcPct val="0"/>
              </a:spcBef>
              <a:spcAft>
                <a:spcPct val="0"/>
              </a:spcAft>
              <a:defRPr sz="3600">
                <a:solidFill>
                  <a:schemeClr val="bg1"/>
                </a:solidFill>
                <a:latin typeface="Calibri" pitchFamily="34" charset="0"/>
                <a:cs typeface="PT Bold Heading" pitchFamily="2" charset="-78"/>
              </a:defRPr>
            </a:lvl4pPr>
            <a:lvl5pPr algn="ctr" rtl="1" eaLnBrk="0" fontAlgn="base" hangingPunct="0">
              <a:spcBef>
                <a:spcPct val="0"/>
              </a:spcBef>
              <a:spcAft>
                <a:spcPct val="0"/>
              </a:spcAft>
              <a:defRPr sz="3600">
                <a:solidFill>
                  <a:schemeClr val="bg1"/>
                </a:solidFill>
                <a:latin typeface="Calibri" pitchFamily="34" charset="0"/>
                <a:cs typeface="PT Bold Heading" pitchFamily="2" charset="-78"/>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r>
              <a:rPr lang="ar-EG"/>
              <a:t>من سفر إشعياء النبي (10:66-24)</a:t>
            </a:r>
            <a:endParaRPr lang="en-US"/>
          </a:p>
        </p:txBody>
      </p:sp>
    </p:spTree>
    <p:extLst>
      <p:ext uri="{BB962C8B-B14F-4D97-AF65-F5344CB8AC3E}">
        <p14:creationId xmlns:p14="http://schemas.microsoft.com/office/powerpoint/2010/main" val="2853237267"/>
      </p:ext>
    </p:extLst>
  </p:cSld>
  <p:clrMapOvr>
    <a:masterClrMapping/>
  </p:clrMapOvr>
  <p:transition spd="slow"/>
</p:sld>
</file>

<file path=ppt/slides/slide15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2"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SA" sz="4400" b="1" dirty="0">
                <a:solidFill>
                  <a:schemeClr val="bg1"/>
                </a:solidFill>
                <a:latin typeface="CS Avva Shenouda" panose="020B7200000000000000" pitchFamily="34" charset="0"/>
                <a:cs typeface="Times New Roman" panose="02020603050405020304" pitchFamily="18" charset="0"/>
              </a:rPr>
              <a:t>لأنه هكذا قال الرب</a:t>
            </a:r>
            <a:r>
              <a:rPr lang="ar-EG" sz="4400" b="1" dirty="0">
                <a:solidFill>
                  <a:schemeClr val="bg1"/>
                </a:solidFill>
                <a:latin typeface="CS Avva Shenouda" panose="020B7200000000000000" pitchFamily="34" charset="0"/>
                <a:cs typeface="Times New Roman" panose="02020603050405020304" pitchFamily="18" charset="0"/>
              </a:rPr>
              <a:t> هأنذا أدير إليها السلام كالنهر ومجد الأمم كالوادي الطافح أولادها يحملون على الأعناق ويدللون على الركبتين. كمن تعزيه أمه هكذا أعزيكم أنا في أورشليم تعزون وتنظرون</a:t>
            </a:r>
            <a:br>
              <a:rPr lang="ar-EG" sz="4400" b="1" dirty="0">
                <a:solidFill>
                  <a:schemeClr val="bg1"/>
                </a:solidFill>
                <a:latin typeface="CS Avva Shenouda" panose="020B7200000000000000" pitchFamily="34" charset="0"/>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3117639904"/>
      </p:ext>
    </p:extLst>
  </p:cSld>
  <p:clrMapOvr>
    <a:masterClrMapping/>
  </p:clrMapOvr>
  <p:transition spd="slow"/>
</p:sld>
</file>

<file path=ppt/slides/slide15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2"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dirty="0">
                <a:solidFill>
                  <a:schemeClr val="bg1"/>
                </a:solidFill>
                <a:latin typeface="CS Avva Shenouda" panose="020B7200000000000000" pitchFamily="34" charset="0"/>
                <a:cs typeface="Times New Roman" panose="02020603050405020304" pitchFamily="18" charset="0"/>
              </a:rPr>
              <a:t>فتسر قلوبكم وتزهر عظامكم كالعشب وتظهر يد الرب مع الذين يتقونه ويحنق على الذين لا يطيعونه. لأنه هوذا الرب يأتي كنار ومركباته كعاصفة لينتقم بغضب ورجز ولهيب نار لان الرب</a:t>
            </a:r>
            <a:br>
              <a:rPr lang="ar-EG" sz="4400" b="1" dirty="0">
                <a:solidFill>
                  <a:schemeClr val="bg1"/>
                </a:solidFill>
                <a:latin typeface="CS Avva Shenouda" panose="020B7200000000000000" pitchFamily="34" charset="0"/>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2676266705"/>
      </p:ext>
    </p:extLst>
  </p:cSld>
  <p:clrMapOvr>
    <a:masterClrMapping/>
  </p:clrMapOvr>
  <p:transition spd="slow"/>
</p:sld>
</file>

<file path=ppt/slides/slide15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2"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dirty="0">
                <a:solidFill>
                  <a:schemeClr val="bg1"/>
                </a:solidFill>
                <a:latin typeface="CS Avva Shenouda" panose="020B7200000000000000" pitchFamily="34" charset="0"/>
                <a:cs typeface="Times New Roman" panose="02020603050405020304" pitchFamily="18" charset="0"/>
              </a:rPr>
              <a:t>بالنار يدين الأرض كلها وسيفه على كل جسد وكثر قتلى الرب. إن الذين يقدسون نفوسهم ويطهرونها في الجنات وعلى الأبواب يأكلون لحم الخنزير والرجس والجرذان يفنون معًا يقول الرب. </a:t>
            </a:r>
            <a:br>
              <a:rPr lang="ar-EG" sz="4400" b="1" dirty="0">
                <a:solidFill>
                  <a:schemeClr val="bg1"/>
                </a:solidFill>
                <a:latin typeface="CS Avva Shenouda" panose="020B7200000000000000" pitchFamily="34" charset="0"/>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1018346539"/>
      </p:ext>
    </p:extLst>
  </p:cSld>
  <p:clrMapOvr>
    <a:masterClrMapping/>
  </p:clrMapOvr>
  <p:transition spd="slow"/>
</p:sld>
</file>

<file path=ppt/slides/slide1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867B0A4-B36B-4A7B-BD33-E3181CD71BB9}"/>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عمله لكي نرى ولتقترب وتحضر مشورة قدوس  إسرائيل حتى نعلم ". ويل للقائلين للخير شرا  وللشر خيرا، الجاعلين الظلام نورا والنور ظلاما،  القائلين عن الحلو مرا والمر حلوا. ويل للذين هم</a:t>
            </a: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37168429"/>
      </p:ext>
    </p:extLst>
  </p:cSld>
  <p:clrMapOvr>
    <a:masterClrMapping/>
  </p:clrMapOvr>
</p:sld>
</file>

<file path=ppt/slides/slide15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2"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dirty="0">
                <a:solidFill>
                  <a:schemeClr val="bg1"/>
                </a:solidFill>
                <a:latin typeface="CS Avva Shenouda" panose="020B7200000000000000" pitchFamily="34" charset="0"/>
                <a:cs typeface="Times New Roman" panose="02020603050405020304" pitchFamily="18" charset="0"/>
              </a:rPr>
              <a:t>فاني عالم بأعمالكم وأفكارهم. قد حان أن أجمع كل الأمم والشعوب فيأتون ويرون مجدي. وأجعل بينهم آية وابعث ناجين منهم إلى الأمم إلى ترشيش وَفُول ولودَ النازعين في القوس إلى توبال وياوان إلى </a:t>
            </a:r>
            <a:br>
              <a:rPr lang="ar-EG" sz="4400" b="1" dirty="0">
                <a:solidFill>
                  <a:schemeClr val="bg1"/>
                </a:solidFill>
                <a:latin typeface="CS Avva Shenouda" panose="020B7200000000000000" pitchFamily="34" charset="0"/>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3520618313"/>
      </p:ext>
    </p:extLst>
  </p:cSld>
  <p:clrMapOvr>
    <a:masterClrMapping/>
  </p:clrMapOvr>
  <p:transition spd="slow"/>
</p:sld>
</file>

<file path=ppt/slides/slide15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2"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dirty="0">
                <a:solidFill>
                  <a:schemeClr val="bg1"/>
                </a:solidFill>
                <a:latin typeface="CS Avva Shenouda" panose="020B7200000000000000" pitchFamily="34" charset="0"/>
                <a:cs typeface="Times New Roman" panose="02020603050405020304" pitchFamily="18" charset="0"/>
              </a:rPr>
              <a:t>الجزائر البعيدة التي لم تسمع خبري ولا رأت مجدي فيخبرون بين الأمم ويحضرون كل أخوتكم من جميع الأمم تقدمة للرب على خيل ومركبات و بهوادن وبغال وهجن إلى المدينة المقدسة أورشليم</a:t>
            </a:r>
            <a:br>
              <a:rPr lang="ar-EG" sz="4400" b="1" dirty="0">
                <a:solidFill>
                  <a:schemeClr val="bg1"/>
                </a:solidFill>
                <a:latin typeface="CS Avva Shenouda" panose="020B7200000000000000" pitchFamily="34" charset="0"/>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1810022603"/>
      </p:ext>
    </p:extLst>
  </p:cSld>
  <p:clrMapOvr>
    <a:masterClrMapping/>
  </p:clrMapOvr>
  <p:transition spd="slow"/>
</p:sld>
</file>

<file path=ppt/slides/slide15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2" name="Content Placeholder 3"/>
          <p:cNvSpPr txBox="1">
            <a:spLocks/>
          </p:cNvSpPr>
          <p:nvPr/>
        </p:nvSpPr>
        <p:spPr bwMode="auto">
          <a:xfrm>
            <a:off x="0" y="4381500"/>
            <a:ext cx="9144000" cy="2931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100" b="1" dirty="0">
                <a:solidFill>
                  <a:schemeClr val="bg1"/>
                </a:solidFill>
                <a:latin typeface="CS Avva Shenouda" panose="020B7200000000000000" pitchFamily="34" charset="0"/>
                <a:cs typeface="Times New Roman" panose="02020603050405020304" pitchFamily="18" charset="0"/>
              </a:rPr>
              <a:t>قال الرب كما يقدم بنو إسرائيل ذبيحة وتسبيحًا في بيت الرب وأتخذ لي منهم كهنة ولاويين قال الرب. لأنه كما أن السموات الجديدة والأرض الجديدة التي أصنعها تدوم أمامي يقول الرب هكذا يثبت نسلكم وأسمكم.</a:t>
            </a:r>
            <a:br>
              <a:rPr lang="ar-EG" sz="4100" b="1" dirty="0">
                <a:solidFill>
                  <a:schemeClr val="bg1"/>
                </a:solidFill>
                <a:latin typeface="CS Avva Shenouda" panose="020B7200000000000000" pitchFamily="34" charset="0"/>
                <a:cs typeface="Times New Roman" panose="02020603050405020304" pitchFamily="18" charset="0"/>
              </a:rPr>
            </a:br>
            <a:r>
              <a:rPr lang="ar-EG" sz="4100" b="1" dirty="0">
                <a:solidFill>
                  <a:schemeClr val="bg1"/>
                </a:solidFill>
                <a:latin typeface="CS Avva Shenouda" panose="020B7200000000000000" pitchFamily="34" charset="0"/>
                <a:cs typeface="Times New Roman" panose="02020603050405020304" pitchFamily="18" charset="0"/>
              </a:rPr>
              <a:t> </a:t>
            </a:r>
            <a:endParaRPr lang="ar-EG" sz="41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3002727219"/>
      </p:ext>
    </p:extLst>
  </p:cSld>
  <p:clrMapOvr>
    <a:masterClrMapping/>
  </p:clrMapOvr>
  <p:transition spd="slow"/>
</p:sld>
</file>

<file path=ppt/slides/slide15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2" name="Content Placeholder 3"/>
          <p:cNvSpPr txBox="1">
            <a:spLocks/>
          </p:cNvSpPr>
          <p:nvPr/>
        </p:nvSpPr>
        <p:spPr bwMode="auto">
          <a:xfrm>
            <a:off x="0" y="4343400"/>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spcBef>
                <a:spcPct val="20000"/>
              </a:spcBef>
            </a:pPr>
            <a:r>
              <a:rPr lang="ar-EG" sz="4000" b="1" dirty="0">
                <a:solidFill>
                  <a:schemeClr val="bg1"/>
                </a:solidFill>
                <a:latin typeface="CS Avva Shenouda" panose="020B7200000000000000" pitchFamily="34" charset="0"/>
                <a:cs typeface="Times New Roman" panose="02020603050405020304" pitchFamily="18" charset="0"/>
              </a:rPr>
              <a:t>ويكون من شهر إلى شهر ومن سبت إلى سبت على بشر يأتي ليسجد أمامي في أورشليم قال الرب. ويخرجون ويرون جثث الناس الذين عصوني لان دودهم لا يموت ونارهم لا تطفأ ويكونون منظرًا لكل بشر. </a:t>
            </a:r>
            <a:endParaRPr lang="ar-EG" sz="40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1545356250"/>
      </p:ext>
    </p:extLst>
  </p:cSld>
  <p:clrMapOvr>
    <a:masterClrMapping/>
  </p:clrMapOvr>
  <p:transition spd="slow"/>
</p:sld>
</file>

<file path=ppt/slides/slide15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2" name="Content Placeholder 3"/>
          <p:cNvSpPr txBox="1">
            <a:spLocks/>
          </p:cNvSpPr>
          <p:nvPr/>
        </p:nvSpPr>
        <p:spPr bwMode="auto">
          <a:xfrm>
            <a:off x="0" y="4404479"/>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SA" sz="4400" b="1" dirty="0">
                <a:solidFill>
                  <a:schemeClr val="bg1"/>
                </a:solidFill>
                <a:latin typeface="CS Avva Shenouda" panose="020B7200000000000000" pitchFamily="34" charset="0"/>
                <a:cs typeface="Times New Roman" panose="02020603050405020304" pitchFamily="18" charset="0"/>
              </a:rPr>
              <a:t>وحدث بعد أن تكلم الرب مع أيوب بهذا الكلام جميعه ان قال الرب لاليفاز التيماني أنك قد أخطأت وكلا صاحبيك لأنكم لم تقولوا فيّ الصواب أمامي عبدي أيوب والآن فخذوا لكم سبعة ثيران وسبعة</a:t>
            </a:r>
            <a:br>
              <a:rPr lang="ar-EG" sz="4400" b="1" dirty="0">
                <a:solidFill>
                  <a:schemeClr val="bg1"/>
                </a:solidFill>
                <a:latin typeface="CS Avva Shenouda" panose="020B7200000000000000" pitchFamily="34" charset="0"/>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
        <p:nvSpPr>
          <p:cNvPr id="3" name="Title 1">
            <a:extLst>
              <a:ext uri="{FF2B5EF4-FFF2-40B4-BE49-F238E27FC236}">
                <a16:creationId xmlns:a16="http://schemas.microsoft.com/office/drawing/2014/main" id="{02C30748-836F-4AB2-83DF-575A9C2A83ED}"/>
              </a:ext>
            </a:extLst>
          </p:cNvPr>
          <p:cNvSpPr>
            <a:spLocks noGrp="1"/>
          </p:cNvSpPr>
          <p:nvPr/>
        </p:nvSpPr>
        <p:spPr bwMode="auto">
          <a:xfrm>
            <a:off x="0" y="3581400"/>
            <a:ext cx="9144000" cy="765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PT Bold Heading" pitchFamily="2" charset="-78"/>
              </a:defRPr>
            </a:lvl2pPr>
            <a:lvl3pPr algn="ctr" rtl="1" eaLnBrk="0" fontAlgn="base" hangingPunct="0">
              <a:spcBef>
                <a:spcPct val="0"/>
              </a:spcBef>
              <a:spcAft>
                <a:spcPct val="0"/>
              </a:spcAft>
              <a:defRPr sz="3600">
                <a:solidFill>
                  <a:schemeClr val="bg1"/>
                </a:solidFill>
                <a:latin typeface="Calibri" pitchFamily="34" charset="0"/>
                <a:cs typeface="PT Bold Heading" pitchFamily="2" charset="-78"/>
              </a:defRPr>
            </a:lvl3pPr>
            <a:lvl4pPr algn="ctr" rtl="1" eaLnBrk="0" fontAlgn="base" hangingPunct="0">
              <a:spcBef>
                <a:spcPct val="0"/>
              </a:spcBef>
              <a:spcAft>
                <a:spcPct val="0"/>
              </a:spcAft>
              <a:defRPr sz="3600">
                <a:solidFill>
                  <a:schemeClr val="bg1"/>
                </a:solidFill>
                <a:latin typeface="Calibri" pitchFamily="34" charset="0"/>
                <a:cs typeface="PT Bold Heading" pitchFamily="2" charset="-78"/>
              </a:defRPr>
            </a:lvl4pPr>
            <a:lvl5pPr algn="ctr" rtl="1" eaLnBrk="0" fontAlgn="base" hangingPunct="0">
              <a:spcBef>
                <a:spcPct val="0"/>
              </a:spcBef>
              <a:spcAft>
                <a:spcPct val="0"/>
              </a:spcAft>
              <a:defRPr sz="3600">
                <a:solidFill>
                  <a:schemeClr val="bg1"/>
                </a:solidFill>
                <a:latin typeface="Calibri" pitchFamily="34" charset="0"/>
                <a:cs typeface="PT Bold Heading" pitchFamily="2" charset="-78"/>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r>
              <a:rPr lang="ar-EG"/>
              <a:t>من سفر أيوب الصديق (7:42-17)</a:t>
            </a:r>
            <a:endParaRPr lang="en-US"/>
          </a:p>
        </p:txBody>
      </p:sp>
    </p:spTree>
    <p:extLst>
      <p:ext uri="{BB962C8B-B14F-4D97-AF65-F5344CB8AC3E}">
        <p14:creationId xmlns:p14="http://schemas.microsoft.com/office/powerpoint/2010/main" val="2940766606"/>
      </p:ext>
    </p:extLst>
  </p:cSld>
  <p:clrMapOvr>
    <a:masterClrMapping/>
  </p:clrMapOvr>
  <p:transition spd="slow"/>
</p:sld>
</file>

<file path=ppt/slides/slide15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2" name="Content Placeholder 3"/>
          <p:cNvSpPr txBox="1">
            <a:spLocks/>
          </p:cNvSpPr>
          <p:nvPr/>
        </p:nvSpPr>
        <p:spPr bwMode="auto">
          <a:xfrm>
            <a:off x="0" y="4404479"/>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SA" sz="4400" b="1" dirty="0">
                <a:solidFill>
                  <a:schemeClr val="bg1"/>
                </a:solidFill>
                <a:latin typeface="CS Avva Shenouda" panose="020B7200000000000000" pitchFamily="34" charset="0"/>
                <a:cs typeface="Times New Roman" panose="02020603050405020304" pitchFamily="18" charset="0"/>
              </a:rPr>
              <a:t>كباش</a:t>
            </a:r>
            <a:r>
              <a:rPr lang="ar-EG" sz="4400" b="1" dirty="0">
                <a:solidFill>
                  <a:schemeClr val="bg1"/>
                </a:solidFill>
                <a:latin typeface="CS Avva Shenouda" panose="020B7200000000000000" pitchFamily="34" charset="0"/>
                <a:cs typeface="Times New Roman" panose="02020603050405020304" pitchFamily="18" charset="0"/>
              </a:rPr>
              <a:t> وانطلقوا إلى عبدي أيوب فيصعد محرقة عنكم وعبدي أيوب يصلي لأجلكم فاني ارفع وجهه لأني لولاه لكنت قد أبدتكم لأنكم لم تتكلموا الحق في عبدي أيوب. فانطلق أليفاز التيماني وبلدد الشوحي</a:t>
            </a:r>
            <a:br>
              <a:rPr lang="ar-EG" sz="4400" b="1" dirty="0">
                <a:solidFill>
                  <a:schemeClr val="bg1"/>
                </a:solidFill>
                <a:latin typeface="CS Avva Shenouda" panose="020B7200000000000000" pitchFamily="34" charset="0"/>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4050604617"/>
      </p:ext>
    </p:extLst>
  </p:cSld>
  <p:clrMapOvr>
    <a:masterClrMapping/>
  </p:clrMapOvr>
  <p:transition spd="slow"/>
</p:sld>
</file>

<file path=ppt/slides/slide15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2" name="Content Placeholder 3"/>
          <p:cNvSpPr txBox="1">
            <a:spLocks/>
          </p:cNvSpPr>
          <p:nvPr/>
        </p:nvSpPr>
        <p:spPr bwMode="auto">
          <a:xfrm>
            <a:off x="0" y="4404479"/>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dirty="0">
                <a:solidFill>
                  <a:schemeClr val="bg1"/>
                </a:solidFill>
                <a:latin typeface="CS Avva Shenouda" panose="020B7200000000000000" pitchFamily="34" charset="0"/>
                <a:cs typeface="Times New Roman" panose="02020603050405020304" pitchFamily="18" charset="0"/>
              </a:rPr>
              <a:t>وصوفر النعماني وصنعوا كما قال الرب لهم وغفر خطيتهم من أجل أيوب. ورفع الرب أيوب جدًا حين صلى لأجل أصحابه الثلاثة وصفح عن إساءتهم وضاعف الرب لأيوب ضعف ما كان له قبلاً فسمع </a:t>
            </a:r>
            <a:br>
              <a:rPr lang="ar-EG" sz="4400" b="1" dirty="0">
                <a:solidFill>
                  <a:schemeClr val="bg1"/>
                </a:solidFill>
                <a:latin typeface="CS Avva Shenouda" panose="020B7200000000000000" pitchFamily="34" charset="0"/>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1156775468"/>
      </p:ext>
    </p:extLst>
  </p:cSld>
  <p:clrMapOvr>
    <a:masterClrMapping/>
  </p:clrMapOvr>
  <p:transition spd="slow"/>
</p:sld>
</file>

<file path=ppt/slides/slide15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2" name="Content Placeholder 3"/>
          <p:cNvSpPr txBox="1">
            <a:spLocks/>
          </p:cNvSpPr>
          <p:nvPr/>
        </p:nvSpPr>
        <p:spPr bwMode="auto">
          <a:xfrm>
            <a:off x="0" y="4404277"/>
            <a:ext cx="9144000" cy="2529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dirty="0">
                <a:solidFill>
                  <a:schemeClr val="bg1"/>
                </a:solidFill>
                <a:latin typeface="CS Avva Shenouda" panose="020B7200000000000000" pitchFamily="34" charset="0"/>
                <a:cs typeface="Times New Roman" panose="02020603050405020304" pitchFamily="18" charset="0"/>
              </a:rPr>
              <a:t>جميع أخوته واخواته وكل معارفه من أجل كل ما صار له وجاءوا إليه وأكلوا وشربوا عنده ورثوا له وتعجبوا من كل ما أنزل به الرب وأعطي كل واحد منهم نعجة وأربعة مثاقيل ذهب مختار. وبارك الرب</a:t>
            </a: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3414806768"/>
      </p:ext>
    </p:extLst>
  </p:cSld>
  <p:clrMapOvr>
    <a:masterClrMapping/>
  </p:clrMapOvr>
  <p:transition spd="slow"/>
</p:sld>
</file>

<file path=ppt/slides/slide15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2" name="Content Placeholder 3"/>
          <p:cNvSpPr txBox="1">
            <a:spLocks/>
          </p:cNvSpPr>
          <p:nvPr/>
        </p:nvSpPr>
        <p:spPr bwMode="auto">
          <a:xfrm>
            <a:off x="0" y="4404479"/>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dirty="0">
                <a:solidFill>
                  <a:schemeClr val="bg1"/>
                </a:solidFill>
                <a:latin typeface="CS Avva Shenouda" panose="020B7200000000000000" pitchFamily="34" charset="0"/>
                <a:cs typeface="Times New Roman" panose="02020603050405020304" pitchFamily="18" charset="0"/>
              </a:rPr>
              <a:t>آخرة أيوب أكثر من أوائله فكان له من الغنم أربعة عشر ألفاً ومن الابل ستة آلاف وألف فدان من البقر وألف أتان. وولد له سبعه بنين وثلاث بنات. وسمى اسم الأولى نهارًا (يميمة) والثانية قصيفة والثالثة </a:t>
            </a:r>
            <a:br>
              <a:rPr lang="ar-EG" sz="4400" b="1" dirty="0">
                <a:solidFill>
                  <a:schemeClr val="bg1"/>
                </a:solidFill>
                <a:latin typeface="CS Avva Shenouda" panose="020B7200000000000000" pitchFamily="34" charset="0"/>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115246671"/>
      </p:ext>
    </p:extLst>
  </p:cSld>
  <p:clrMapOvr>
    <a:masterClrMapping/>
  </p:clrMapOvr>
  <p:transition spd="slow"/>
</p:sld>
</file>

<file path=ppt/slides/slide15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2" name="Content Placeholder 3"/>
          <p:cNvSpPr txBox="1">
            <a:spLocks/>
          </p:cNvSpPr>
          <p:nvPr/>
        </p:nvSpPr>
        <p:spPr bwMode="auto">
          <a:xfrm>
            <a:off x="0" y="4404479"/>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dirty="0">
                <a:solidFill>
                  <a:schemeClr val="bg1"/>
                </a:solidFill>
                <a:latin typeface="CS Avva Shenouda" panose="020B7200000000000000" pitchFamily="34" charset="0"/>
                <a:cs typeface="Times New Roman" panose="02020603050405020304" pitchFamily="18" charset="0"/>
              </a:rPr>
              <a:t>ملتياس (قرن هفوك) ولم توجد نساء في الحسن كبنات أيوب في كل من تحت السماء وأعطاهن أبوهن ميراثًا بين أخوتهن. وعاش أيوب من بعد الضربة مئة وأربعون سنة وجميع سنى حياة أيوب</a:t>
            </a:r>
            <a:br>
              <a:rPr lang="ar-EG" sz="4400" b="1" dirty="0">
                <a:solidFill>
                  <a:schemeClr val="bg1"/>
                </a:solidFill>
                <a:latin typeface="CS Avva Shenouda" panose="020B7200000000000000" pitchFamily="34" charset="0"/>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3711358501"/>
      </p:ext>
    </p:extLst>
  </p:cSld>
  <p:clrMapOvr>
    <a:masterClrMapping/>
  </p:clrMapOvr>
  <p:transition spd="slow"/>
</p:sld>
</file>

<file path=ppt/slides/slide1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78192A2-5109-4015-80BA-65F8FC4D969E}"/>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حكماء في أعين أنفسهم، والفهماء عند ذواتهم. ويل للأقوياء الذين يشربون الخمر، وللأبطال الذين  يمزجون المسكر الذين يبررون المنافق من أجل  الرشوة، وينزعون حق البار. فلذلك كما يحترق </a:t>
            </a:r>
            <a:br>
              <a:rPr lang="ar-EG" sz="4400" b="1" dirty="0">
                <a:solidFill>
                  <a:srgbClr val="FFFFFF"/>
                </a:solidFill>
                <a:latin typeface="Times New Roman (Headings)"/>
                <a:cs typeface="+mj-cs"/>
              </a:rPr>
            </a:b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2743213865"/>
      </p:ext>
    </p:extLst>
  </p:cSld>
  <p:clrMapOvr>
    <a:masterClrMapping/>
  </p:clrMapOvr>
</p:sld>
</file>

<file path=ppt/slides/slide15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2" name="Content Placeholder 3"/>
          <p:cNvSpPr txBox="1">
            <a:spLocks/>
          </p:cNvSpPr>
          <p:nvPr/>
        </p:nvSpPr>
        <p:spPr bwMode="auto">
          <a:xfrm>
            <a:off x="0" y="4343400"/>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spcBef>
                <a:spcPct val="20000"/>
              </a:spcBef>
            </a:pPr>
            <a:r>
              <a:rPr lang="ar-EG" sz="5200" b="1" dirty="0">
                <a:solidFill>
                  <a:schemeClr val="bg1"/>
                </a:solidFill>
                <a:latin typeface="CS Avva Shenouda" panose="020B7200000000000000" pitchFamily="34" charset="0"/>
                <a:cs typeface="Times New Roman" panose="02020603050405020304" pitchFamily="18" charset="0"/>
              </a:rPr>
              <a:t>مئتين وأربعين سنه ورأى أيوب بنيه وبنى بنيه إلى أربعة أجيال. ثم مات أيوب شيخًا وشبعان الأيام. </a:t>
            </a:r>
            <a:endParaRPr lang="ar-EG" sz="52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2478371041"/>
      </p:ext>
    </p:extLst>
  </p:cSld>
  <p:clrMapOvr>
    <a:masterClrMapping/>
  </p:clrMapOvr>
  <p:transition spd="slow"/>
</p:sld>
</file>

<file path=ppt/slides/slide15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7" name="Title 1"/>
          <p:cNvSpPr txBox="1">
            <a:spLocks/>
          </p:cNvSpPr>
          <p:nvPr/>
        </p:nvSpPr>
        <p:spPr bwMode="auto">
          <a:xfrm>
            <a:off x="0" y="361632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altLang="en-US" sz="4400" b="1" u="sng" dirty="0">
                <a:solidFill>
                  <a:srgbClr val="FFC000"/>
                </a:solidFill>
                <a:latin typeface="Times New Roman" panose="02020603050405020304" pitchFamily="18" charset="0"/>
                <a:cs typeface="Times New Roman" panose="02020603050405020304" pitchFamily="18" charset="0"/>
              </a:rPr>
              <a:t>مزمور باكر </a:t>
            </a:r>
            <a:r>
              <a:rPr lang="en-US" altLang="en-US" sz="4400" b="1" u="sng" dirty="0">
                <a:solidFill>
                  <a:srgbClr val="FFC000"/>
                </a:solidFill>
                <a:latin typeface="Times New Roman" panose="02020603050405020304" pitchFamily="18" charset="0"/>
                <a:cs typeface="Times New Roman" panose="02020603050405020304" pitchFamily="18" charset="0"/>
              </a:rPr>
              <a:t>)</a:t>
            </a:r>
            <a:r>
              <a:rPr lang="ar-EG" altLang="en-US" sz="4400" b="1" u="sng" dirty="0">
                <a:solidFill>
                  <a:srgbClr val="FFC000"/>
                </a:solidFill>
                <a:latin typeface="Times New Roman" panose="02020603050405020304" pitchFamily="18" charset="0"/>
                <a:cs typeface="Times New Roman" panose="02020603050405020304" pitchFamily="18" charset="0"/>
              </a:rPr>
              <a:t>31: 11 ، 12</a:t>
            </a:r>
            <a:r>
              <a:rPr lang="en-US" altLang="en-US" sz="4400" b="1" u="sng" dirty="0">
                <a:solidFill>
                  <a:srgbClr val="FFC000"/>
                </a:solidFill>
                <a:latin typeface="Times New Roman" panose="02020603050405020304" pitchFamily="18" charset="0"/>
                <a:cs typeface="Times New Roman" panose="02020603050405020304" pitchFamily="18" charset="0"/>
              </a:rPr>
              <a:t>(</a:t>
            </a:r>
            <a:endParaRPr lang="ar-EG" altLang="en-US" sz="4400" b="1" u="sng" dirty="0">
              <a:solidFill>
                <a:srgbClr val="FFC000"/>
              </a:solidFill>
              <a:latin typeface="Times New Roman" panose="02020603050405020304" pitchFamily="18" charset="0"/>
              <a:cs typeface="Times New Roman" panose="02020603050405020304" pitchFamily="18" charset="0"/>
            </a:endParaRPr>
          </a:p>
        </p:txBody>
      </p:sp>
      <p:sp>
        <p:nvSpPr>
          <p:cNvPr id="30728" name="Content Placeholder 3"/>
          <p:cNvSpPr txBox="1">
            <a:spLocks/>
          </p:cNvSpPr>
          <p:nvPr/>
        </p:nvSpPr>
        <p:spPr bwMode="auto">
          <a:xfrm>
            <a:off x="0" y="4381500"/>
            <a:ext cx="9144000" cy="2923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pPr>
            <a:r>
              <a:rPr lang="ar-EG" altLang="en-US" sz="4600" b="1" dirty="0">
                <a:solidFill>
                  <a:srgbClr val="FFFFFF"/>
                </a:solidFill>
                <a:latin typeface="Times New Roman" panose="02020603050405020304" pitchFamily="18" charset="0"/>
                <a:cs typeface="Times New Roman" panose="02020603050405020304" pitchFamily="18" charset="0"/>
              </a:rPr>
              <a:t>كثيرة هي ضربات الخطاة، والذي يتكل على الرب الرحمة تحيط به افرحوا أيها الصديقون بالرب وابتهجوا، وافتخروا يا جميع مستقيمي القلوب.</a:t>
            </a:r>
            <a:br>
              <a:rPr lang="ar-EG" altLang="en-US" sz="4600" b="1" dirty="0">
                <a:solidFill>
                  <a:srgbClr val="FFFFFF"/>
                </a:solidFill>
                <a:latin typeface="Times New Roman" panose="02020603050405020304" pitchFamily="18" charset="0"/>
                <a:cs typeface="Times New Roman" panose="02020603050405020304" pitchFamily="18" charset="0"/>
              </a:rPr>
            </a:br>
            <a:endParaRPr lang="ar-EG" altLang="en-US" sz="46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15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Title 1"/>
          <p:cNvSpPr txBox="1">
            <a:spLocks/>
          </p:cNvSpPr>
          <p:nvPr/>
        </p:nvSpPr>
        <p:spPr bwMode="auto">
          <a:xfrm>
            <a:off x="0" y="361632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انجيل باكر من معلمنا لوقا (16: 19 ـ 31 ) </a:t>
            </a:r>
          </a:p>
        </p:txBody>
      </p:sp>
      <p:sp>
        <p:nvSpPr>
          <p:cNvPr id="3174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EG" sz="4400" b="1">
                <a:solidFill>
                  <a:srgbClr val="FFFFFF"/>
                </a:solidFill>
                <a:latin typeface="Times New Roman" panose="02020603050405020304" pitchFamily="18" charset="0"/>
                <a:cs typeface="Times New Roman" panose="02020603050405020304" pitchFamily="18" charset="0"/>
              </a:rPr>
              <a:t>كان إنسان غني وكان يلبس الأرجوان والحرير  وهو يتنعم كل يوم مترفها. وكان أيضًا إنسان  مسكين اسمه لعازر، مطروحًا عند بابه مضروبًا  بالقروح. ويشتهي أن يملأ بطنه من الفتات الذي</a:t>
            </a:r>
            <a:br>
              <a:rPr lang="ar-EG" sz="4400" b="1">
                <a:solidFill>
                  <a:srgbClr val="FFFFFF"/>
                </a:solidFill>
                <a:latin typeface="Times New Roman" panose="02020603050405020304" pitchFamily="18" charset="0"/>
                <a:cs typeface="Times New Roman" panose="02020603050405020304" pitchFamily="18" charset="0"/>
              </a:rPr>
            </a:br>
            <a:endParaRPr lang="ar-EG" sz="44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15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A03C88C-BD6B-40AE-A0BD-11F850A52177}"/>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rPr>
              <a:t>يسقط من مائدة الغني، بل كانت الكلاب تأتي  وتلحس قروحه، فمات المسكين وحملته الملائكة  إلى حضن إبراهيم، ومات الغني أيضًا ودفن، فرفع  عينيه وهو في الجحيم في العذاب، ورأى إبراهيم</a:t>
            </a:r>
            <a:br>
              <a:rPr lang="ar-EG" sz="4400" b="1">
                <a:solidFill>
                  <a:srgbClr val="FFFFFF"/>
                </a:solidFill>
                <a:latin typeface="Times New Roman" panose="02020603050405020304" pitchFamily="18" charset="0"/>
              </a:rPr>
            </a:br>
            <a:endParaRPr lang="en-GB" sz="4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455125608"/>
      </p:ext>
    </p:extLst>
  </p:cSld>
  <p:clrMapOvr>
    <a:masterClrMapping/>
  </p:clrMapOvr>
</p:sld>
</file>

<file path=ppt/slides/slide15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3D6F141-332A-454D-BEF1-FD5EE861BF55}"/>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rPr>
              <a:t>من بعيد ولعازر في حضنه، فنادى وقال: يا أبي  إبراهيم، ارحمني، وأرسل لي لعازر ليبل طرف  إصبعه بماء ويبرد لساني، لأني معذب في هذا  اللهيب. فقال له إبراهيم: يا ابني، أذكر أنك</a:t>
            </a:r>
            <a:br>
              <a:rPr lang="ar-EG" sz="4400" b="1">
                <a:solidFill>
                  <a:srgbClr val="FFFFFF"/>
                </a:solidFill>
                <a:latin typeface="Times New Roman" panose="02020603050405020304" pitchFamily="18" charset="0"/>
              </a:rPr>
            </a:br>
            <a:endParaRPr lang="en-GB" sz="4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453703191"/>
      </p:ext>
    </p:extLst>
  </p:cSld>
  <p:clrMapOvr>
    <a:masterClrMapping/>
  </p:clrMapOvr>
</p:sld>
</file>

<file path=ppt/slides/slide15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FCC0FD4-43CB-4DCA-827C-063F42BC7A62}"/>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rPr>
              <a:t>استوفيت خيراتك في حياتك، وكذلك نال لعازر  البلايا والآن هو يتعزى هنا وأنت تتعذب، وفوق  هذا كله، توجد بيننا وبينكم هوة ثابتة عظيمة، حتى  إن الذين يريدون العبور من ههنا إليكم لا يقدرون،</a:t>
            </a:r>
            <a:br>
              <a:rPr lang="ar-EG" sz="4400" b="1">
                <a:solidFill>
                  <a:srgbClr val="FFFFFF"/>
                </a:solidFill>
                <a:latin typeface="Times New Roman" panose="02020603050405020304" pitchFamily="18" charset="0"/>
              </a:rPr>
            </a:br>
            <a:endParaRPr lang="en-GB" sz="4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931226319"/>
      </p:ext>
    </p:extLst>
  </p:cSld>
  <p:clrMapOvr>
    <a:masterClrMapping/>
  </p:clrMapOvr>
</p:sld>
</file>

<file path=ppt/slides/slide15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088D0C3-B473-4012-928C-B83508FF145A}"/>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rPr>
              <a:t>ولا الذين من عندكم أن يعبروا إلينا. فقال: أسألك  إذا يا أبت، أن ترسله إلى بيت أبي: لأن لي خمسة  إخوة، حتى يشهد لهم لكيلا يأتوا هم أيضًا إلى  موضع العذاب هذا. فقال له إبراهيم عندهم موسى</a:t>
            </a:r>
            <a:br>
              <a:rPr lang="ar-EG" sz="4400" b="1">
                <a:solidFill>
                  <a:srgbClr val="FFFFFF"/>
                </a:solidFill>
                <a:latin typeface="Times New Roman" panose="02020603050405020304" pitchFamily="18" charset="0"/>
              </a:rPr>
            </a:br>
            <a:endParaRPr lang="en-GB" sz="4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228177266"/>
      </p:ext>
    </p:extLst>
  </p:cSld>
  <p:clrMapOvr>
    <a:masterClrMapping/>
  </p:clrMapOvr>
</p:sld>
</file>

<file path=ppt/slides/slide15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4E0E693-EEED-411A-BF25-66249A88697F}"/>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rPr>
              <a:t>والأنبياء، فليسمعوا منهم، فقال: لا، يا أبي إبراهيم،  بل إذا مضى إليهم واحد من الأموات يتوبون، فقال  له: إن كانوا لا يسمعون من موسى والأنبياء، ولا  إن قام واحد من الأموات يصدقون.</a:t>
            </a:r>
            <a:br>
              <a:rPr lang="ar-EG" sz="4400" b="1">
                <a:solidFill>
                  <a:srgbClr val="FFFFFF"/>
                </a:solidFill>
                <a:latin typeface="Times New Roman" panose="02020603050405020304" pitchFamily="18" charset="0"/>
              </a:rPr>
            </a:br>
            <a:endParaRPr lang="en-GB" sz="4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949096590"/>
      </p:ext>
    </p:extLst>
  </p:cSld>
  <p:clrMapOvr>
    <a:masterClrMapping/>
  </p:clrMapOvr>
</p:sld>
</file>

<file path=ppt/slides/slide15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باكر الجمعة 7</a:t>
            </a:r>
            <a:endParaRPr lang="en-US" dirty="0"/>
          </a:p>
        </p:txBody>
      </p:sp>
      <p:sp>
        <p:nvSpPr>
          <p:cNvPr id="30727" name="Title 1"/>
          <p:cNvSpPr txBox="1">
            <a:spLocks/>
          </p:cNvSpPr>
          <p:nvPr/>
        </p:nvSpPr>
        <p:spPr bwMode="auto">
          <a:xfrm>
            <a:off x="0" y="361632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altLang="en-US" sz="4400" b="1" u="sng" dirty="0">
                <a:solidFill>
                  <a:srgbClr val="FFC000"/>
                </a:solidFill>
                <a:latin typeface="Times New Roman" panose="02020603050405020304" pitchFamily="18" charset="0"/>
                <a:cs typeface="Times New Roman" panose="02020603050405020304" pitchFamily="18" charset="0"/>
              </a:rPr>
              <a:t>مزمور باكر </a:t>
            </a:r>
            <a:r>
              <a:rPr lang="en-US" altLang="en-US" sz="4400" b="1" u="sng" dirty="0">
                <a:solidFill>
                  <a:srgbClr val="FFC000"/>
                </a:solidFill>
                <a:latin typeface="Times New Roman" panose="02020603050405020304" pitchFamily="18" charset="0"/>
                <a:cs typeface="Times New Roman" panose="02020603050405020304" pitchFamily="18" charset="0"/>
              </a:rPr>
              <a:t>)</a:t>
            </a:r>
            <a:r>
              <a:rPr lang="ar-EG" altLang="en-US" sz="4400" b="1" u="sng" dirty="0">
                <a:solidFill>
                  <a:srgbClr val="FFC000"/>
                </a:solidFill>
                <a:latin typeface="Times New Roman" panose="02020603050405020304" pitchFamily="18" charset="0"/>
                <a:cs typeface="Times New Roman" panose="02020603050405020304" pitchFamily="18" charset="0"/>
              </a:rPr>
              <a:t>31: 11 ، 12</a:t>
            </a:r>
            <a:r>
              <a:rPr lang="en-US" altLang="en-US" sz="4400" b="1" u="sng" dirty="0">
                <a:solidFill>
                  <a:srgbClr val="FFC000"/>
                </a:solidFill>
                <a:latin typeface="Times New Roman" panose="02020603050405020304" pitchFamily="18" charset="0"/>
                <a:cs typeface="Times New Roman" panose="02020603050405020304" pitchFamily="18" charset="0"/>
              </a:rPr>
              <a:t>(</a:t>
            </a:r>
            <a:endParaRPr lang="ar-EG" altLang="en-US" sz="4400" b="1" u="sng" dirty="0">
              <a:solidFill>
                <a:srgbClr val="FFC000"/>
              </a:solidFill>
              <a:latin typeface="Times New Roman" panose="02020603050405020304" pitchFamily="18" charset="0"/>
              <a:cs typeface="Times New Roman" panose="02020603050405020304" pitchFamily="18" charset="0"/>
            </a:endParaRPr>
          </a:p>
        </p:txBody>
      </p:sp>
      <p:sp>
        <p:nvSpPr>
          <p:cNvPr id="30728" name="Content Placeholder 3"/>
          <p:cNvSpPr txBox="1">
            <a:spLocks/>
          </p:cNvSpPr>
          <p:nvPr/>
        </p:nvSpPr>
        <p:spPr bwMode="auto">
          <a:xfrm>
            <a:off x="0" y="4381500"/>
            <a:ext cx="9144000" cy="2923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pPr>
            <a:r>
              <a:rPr lang="ar-EG" altLang="en-US" sz="4600" b="1" dirty="0">
                <a:solidFill>
                  <a:srgbClr val="FFFFFF"/>
                </a:solidFill>
                <a:latin typeface="Times New Roman" panose="02020603050405020304" pitchFamily="18" charset="0"/>
                <a:cs typeface="Times New Roman" panose="02020603050405020304" pitchFamily="18" charset="0"/>
              </a:rPr>
              <a:t>كثيرة هي ضربات الخطاة، والذي يتكل على الرب الرحمة تحيط به افرحوا أيها الصديقون بالرب وابتهجوا، وافتخروا يا جميع مستقيمي القلوب.</a:t>
            </a:r>
            <a:br>
              <a:rPr lang="ar-EG" altLang="en-US" sz="4600" b="1" dirty="0">
                <a:solidFill>
                  <a:srgbClr val="FFFFFF"/>
                </a:solidFill>
                <a:latin typeface="Times New Roman" panose="02020603050405020304" pitchFamily="18" charset="0"/>
                <a:cs typeface="Times New Roman" panose="02020603050405020304" pitchFamily="18" charset="0"/>
              </a:rPr>
            </a:br>
            <a:endParaRPr lang="ar-EG" altLang="en-US" sz="46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15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Title 1"/>
          <p:cNvSpPr txBox="1">
            <a:spLocks/>
          </p:cNvSpPr>
          <p:nvPr/>
        </p:nvSpPr>
        <p:spPr bwMode="auto">
          <a:xfrm>
            <a:off x="0" y="361632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انجيل باكر من معلمنا لوقا (16: 19 ـ 31 ) </a:t>
            </a:r>
          </a:p>
        </p:txBody>
      </p:sp>
      <p:sp>
        <p:nvSpPr>
          <p:cNvPr id="3174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EG" sz="4400" b="1">
                <a:solidFill>
                  <a:srgbClr val="FFFFFF"/>
                </a:solidFill>
                <a:latin typeface="Times New Roman" panose="02020603050405020304" pitchFamily="18" charset="0"/>
                <a:cs typeface="Times New Roman" panose="02020603050405020304" pitchFamily="18" charset="0"/>
              </a:rPr>
              <a:t>كان إنسان غني وكان يلبس الأرجوان والحرير  وهو يتنعم كل يوم مترفها. وكان أيضًا إنسان  مسكين اسمه لعازر، مطروحًا عند بابه مضروبًا  بالقروح. ويشتهي أن يملأ بطنه من الفتات الذي</a:t>
            </a:r>
            <a:br>
              <a:rPr lang="ar-EG" sz="4400" b="1">
                <a:solidFill>
                  <a:srgbClr val="FFFFFF"/>
                </a:solidFill>
                <a:latin typeface="Times New Roman" panose="02020603050405020304" pitchFamily="18" charset="0"/>
                <a:cs typeface="Times New Roman" panose="02020603050405020304" pitchFamily="18" charset="0"/>
              </a:rPr>
            </a:br>
            <a:endParaRPr lang="ar-EG" sz="44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1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dirty="0">
                <a:solidFill>
                  <a:srgbClr val="FFFFFF"/>
                </a:solidFill>
                <a:latin typeface="Times New Roman (Headings)"/>
                <a:cs typeface="Times New Roman" panose="02020603050405020304" pitchFamily="18" charset="0"/>
              </a:rPr>
              <a:t>القس بجمر النار، ويلتهب بلهيبه المستعل، فهكذا</a:t>
            </a:r>
            <a:br>
              <a:rPr lang="ar-EG" sz="4400" b="1" dirty="0">
                <a:solidFill>
                  <a:srgbClr val="FFFFFF"/>
                </a:solidFill>
                <a:latin typeface="Times New Roman (Headings)"/>
                <a:cs typeface="Times New Roman" panose="02020603050405020304" pitchFamily="18" charset="0"/>
              </a:rPr>
            </a:br>
            <a:r>
              <a:rPr lang="ar-EG" sz="4400" b="1" dirty="0">
                <a:solidFill>
                  <a:srgbClr val="FFFFFF"/>
                </a:solidFill>
                <a:latin typeface="Times New Roman (Headings)"/>
                <a:cs typeface="Times New Roman" panose="02020603050405020304" pitchFamily="18" charset="0"/>
              </a:rPr>
              <a:t>يكون أصلهم كالغبار وزهرهم كالهشيم لأنهم رذلوا  شريعة رب الجنود، واستهانوا بكلمة قدوس  إسرائيل. فحمي غضب رب الصباؤوت على شعبه،</a:t>
            </a:r>
            <a:br>
              <a:rPr lang="ar-EG" sz="4400" b="1" dirty="0">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1543902233"/>
      </p:ext>
    </p:extLst>
  </p:cSld>
  <p:clrMapOvr>
    <a:masterClrMapping/>
  </p:clrMapOvr>
  <p:transition spd="slow"/>
</p:sld>
</file>

<file path=ppt/slides/slide15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A03C88C-BD6B-40AE-A0BD-11F850A52177}"/>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rPr>
              <a:t>يسقط من مائدة الغني، بل كانت الكلاب تأتي  وتلحس قروحه، فمات المسكين وحملته الملائكة  إلى حضن إبراهيم، ومات الغني أيضًا ودفن، فرفع  عينيه وهو في الجحيم في العذاب، ورأى إبراهيم</a:t>
            </a:r>
            <a:br>
              <a:rPr lang="ar-EG" sz="4400" b="1">
                <a:solidFill>
                  <a:srgbClr val="FFFFFF"/>
                </a:solidFill>
                <a:latin typeface="Times New Roman" panose="02020603050405020304" pitchFamily="18" charset="0"/>
              </a:rPr>
            </a:br>
            <a:endParaRPr lang="en-GB" sz="4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656854925"/>
      </p:ext>
    </p:extLst>
  </p:cSld>
  <p:clrMapOvr>
    <a:masterClrMapping/>
  </p:clrMapOvr>
</p:sld>
</file>

<file path=ppt/slides/slide15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3D6F141-332A-454D-BEF1-FD5EE861BF55}"/>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rPr>
              <a:t>من بعيد ولعازر في حضنه، فنادى وقال: يا أبي  إبراهيم، ارحمني، وأرسل لي لعازر ليبل طرف  إصبعه بماء ويبرد لساني، لأني معذب في هذا  اللهيب. فقال له إبراهيم: يا ابني، أذكر أنك</a:t>
            </a:r>
            <a:br>
              <a:rPr lang="ar-EG" sz="4400" b="1">
                <a:solidFill>
                  <a:srgbClr val="FFFFFF"/>
                </a:solidFill>
                <a:latin typeface="Times New Roman" panose="02020603050405020304" pitchFamily="18" charset="0"/>
              </a:rPr>
            </a:br>
            <a:endParaRPr lang="en-GB" sz="4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580580090"/>
      </p:ext>
    </p:extLst>
  </p:cSld>
  <p:clrMapOvr>
    <a:masterClrMapping/>
  </p:clrMapOvr>
</p:sld>
</file>

<file path=ppt/slides/slide15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FCC0FD4-43CB-4DCA-827C-063F42BC7A62}"/>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rPr>
              <a:t>استوفيت خيراتك في حياتك، وكذلك نال لعازر  البلايا والآن هو يتعزى هنا وأنت تتعذب، وفوق  هذا كله، توجد بيننا وبينكم هوة ثابتة عظيمة، حتى  إن الذين يريدون العبور من ههنا إليكم لا يقدرون،</a:t>
            </a:r>
            <a:br>
              <a:rPr lang="ar-EG" sz="4400" b="1">
                <a:solidFill>
                  <a:srgbClr val="FFFFFF"/>
                </a:solidFill>
                <a:latin typeface="Times New Roman" panose="02020603050405020304" pitchFamily="18" charset="0"/>
              </a:rPr>
            </a:br>
            <a:endParaRPr lang="en-GB" sz="4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738513238"/>
      </p:ext>
    </p:extLst>
  </p:cSld>
  <p:clrMapOvr>
    <a:masterClrMapping/>
  </p:clrMapOvr>
</p:sld>
</file>

<file path=ppt/slides/slide15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088D0C3-B473-4012-928C-B83508FF145A}"/>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rPr>
              <a:t>ولا الذين من عندكم أن يعبروا إلينا. فقال: أسألك  إذا يا أبت، أن ترسله إلى بيت أبي: لأن لي خمسة  إخوة، حتى يشهد لهم لكيلا يأتوا هم أيضًا إلى  موضع العذاب هذا. فقال له إبراهيم عندهم موسى</a:t>
            </a:r>
            <a:br>
              <a:rPr lang="ar-EG" sz="4400" b="1">
                <a:solidFill>
                  <a:srgbClr val="FFFFFF"/>
                </a:solidFill>
                <a:latin typeface="Times New Roman" panose="02020603050405020304" pitchFamily="18" charset="0"/>
              </a:rPr>
            </a:br>
            <a:endParaRPr lang="en-GB" sz="4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935209109"/>
      </p:ext>
    </p:extLst>
  </p:cSld>
  <p:clrMapOvr>
    <a:masterClrMapping/>
  </p:clrMapOvr>
</p:sld>
</file>

<file path=ppt/slides/slide15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4E0E693-EEED-411A-BF25-66249A88697F}"/>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rPr>
              <a:t>والأنبياء، فليسمعوا منهم، فقال: لا، يا أبي إبراهيم،  بل إذا مضى إليهم واحد من الأموات يتوبون، فقال  له: إن كانوا لا يسمعون من موسى والأنبياء، ولا  إن قام واحد من الأموات يصدقون.</a:t>
            </a:r>
            <a:br>
              <a:rPr lang="ar-EG" sz="4400" b="1">
                <a:solidFill>
                  <a:srgbClr val="FFFFFF"/>
                </a:solidFill>
                <a:latin typeface="Times New Roman" panose="02020603050405020304" pitchFamily="18" charset="0"/>
              </a:rPr>
            </a:br>
            <a:endParaRPr lang="en-GB" sz="44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332598135"/>
      </p:ext>
    </p:extLst>
  </p:cSld>
  <p:clrMapOvr>
    <a:masterClrMapping/>
  </p:clrMapOvr>
</p:sld>
</file>

<file path=ppt/slides/slide15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0"/>
</p:sld>
</file>

<file path=ppt/slides/slide1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2DAF4AB-7571-4CF8-A245-76BBF81521F9}"/>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rPr>
              <a:t>ورفع يده عليهم وضربهم، وسخط على الجبال وصارت جتت موتاهم مثل الزبل في وسط الطريق.  ومع هذا كله لم يرتد غضبه، بل يده لم </a:t>
            </a:r>
            <a:r>
              <a:rPr lang="ar-EG" sz="4400" b="1" dirty="0">
                <a:solidFill>
                  <a:srgbClr val="FFFFFF"/>
                </a:solidFill>
                <a:latin typeface="Times New Roman (Headings)"/>
                <a:cs typeface="Times New Roman" panose="02020603050405020304" pitchFamily="18" charset="0"/>
              </a:rPr>
              <a:t>تزل عالية ممدودة .</a:t>
            </a:r>
          </a:p>
        </p:txBody>
      </p:sp>
    </p:spTree>
    <p:extLst>
      <p:ext uri="{BB962C8B-B14F-4D97-AF65-F5344CB8AC3E}">
        <p14:creationId xmlns:p14="http://schemas.microsoft.com/office/powerpoint/2010/main" val="387358366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1"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مزمور باكر ( 17 : 17، 18 )</a:t>
            </a:r>
          </a:p>
        </p:txBody>
      </p:sp>
      <p:sp>
        <p:nvSpPr>
          <p:cNvPr id="2053" name="Content Placeholder 3"/>
          <p:cNvSpPr txBox="1">
            <a:spLocks/>
          </p:cNvSpPr>
          <p:nvPr/>
        </p:nvSpPr>
        <p:spPr bwMode="auto">
          <a:xfrm>
            <a:off x="0" y="4572000"/>
            <a:ext cx="9144000" cy="1920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lnSpc>
                <a:spcPct val="90000"/>
              </a:lnSpc>
              <a:spcBef>
                <a:spcPct val="20000"/>
              </a:spcBef>
              <a:buFont typeface="Arial" panose="020B0604020202020204" pitchFamily="34" charset="0"/>
              <a:buNone/>
            </a:pPr>
            <a:r>
              <a:rPr lang="ar-EG" sz="6600" b="1" dirty="0">
                <a:solidFill>
                  <a:srgbClr val="FFFFFF"/>
                </a:solidFill>
                <a:latin typeface="Times New Roman (Headings)"/>
                <a:cs typeface="Times New Roman" panose="02020603050405020304" pitchFamily="18" charset="0"/>
              </a:rPr>
              <a:t>لأنهم تقووا أكثر مني، أدركوني، في يوم ضري. وكان الرب سندي.</a:t>
            </a:r>
          </a:p>
        </p:txBody>
      </p:sp>
    </p:spTree>
    <p:extLst>
      <p:ext uri="{BB962C8B-B14F-4D97-AF65-F5344CB8AC3E}">
        <p14:creationId xmlns:p14="http://schemas.microsoft.com/office/powerpoint/2010/main" val="734565859"/>
      </p:ext>
    </p:extLst>
  </p:cSld>
  <p:clrMapOvr>
    <a:masterClrMapping/>
  </p:clrMapOvr>
  <p:transition spd="slow"/>
</p:sld>
</file>

<file path=ppt/slides/slide1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إنجيل باكر من معلمنا متى البشير ( 5 : 17 ـ 24 )</a:t>
            </a:r>
          </a:p>
        </p:txBody>
      </p:sp>
      <p:sp>
        <p:nvSpPr>
          <p:cNvPr id="307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SA" sz="4400" b="1">
                <a:solidFill>
                  <a:srgbClr val="FFFFFF"/>
                </a:solidFill>
                <a:latin typeface="Times New Roman (Headings)"/>
                <a:cs typeface="Times New Roman" panose="02020603050405020304" pitchFamily="18" charset="0"/>
              </a:rPr>
              <a:t>لا تظنوا أني جئت لأحل الناموس أو الأنبياء. ما  جئت لأحل بل لأكمل الحق أقول لكم: إنه إلى أن  تزول السماء والأرض لا يزول حرف واحد أو نقطة  واحدة من الناموس حتى يكون الكل. فكل من يحل</a:t>
            </a:r>
            <a:br>
              <a:rPr lang="ar-SA" sz="4400" b="1">
                <a:solidFill>
                  <a:srgbClr val="FFFFFF"/>
                </a:solidFill>
                <a:latin typeface="Times New Roman (Headings)"/>
                <a:cs typeface="Times New Roman" panose="02020603050405020304" pitchFamily="18" charset="0"/>
              </a:rPr>
            </a:br>
            <a:endParaRPr lang="ar-SA"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2178501571"/>
      </p:ext>
    </p:extLst>
  </p:cSld>
  <p:clrMapOvr>
    <a:masterClrMapping/>
  </p:clrMapOvr>
  <p:transition spd="slow"/>
</p:sld>
</file>

<file path=ppt/slides/slide1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BA444E7-6A99-43B9-925F-266280B27A64}"/>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من تلك الوصايا الصغرى ويعلم الناس هكذا، فإنه  يدعى صغيرا في ملكوت السماوات وأما من يعمل  ويعلم، فهذا يدعى عظيما في ملكوت السماوات.  فإني أقول لكم: إن لم يزد بركم على الكتبة</a:t>
            </a: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292720644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A74E0E8-C1A4-4EE5-8D87-B1E4625B2F44}"/>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والفريسين فلن تدخلوا ملكوت السماوات. قد سمعتم  أنه قيل للأولين: لا تقتل، ومن قتل يكون مستوجب  الدينونة. وأما أنا فأقول لكم: إن كل من يغضب على  أخيه باطلا يكون مستوجب الدينونة، ومن قال</a:t>
            </a:r>
            <a:br>
              <a:rPr lang="ar-EG" sz="4400" b="1" dirty="0">
                <a:solidFill>
                  <a:srgbClr val="FFFFFF"/>
                </a:solidFill>
                <a:latin typeface="Times New Roman (Headings)"/>
                <a:cs typeface="+mj-cs"/>
              </a:rPr>
            </a:b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102973048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D2417A2-489E-49B5-9C62-385DB1185863}"/>
              </a:ext>
            </a:extLst>
          </p:cNvPr>
          <p:cNvSpPr txBox="1"/>
          <p:nvPr/>
        </p:nvSpPr>
        <p:spPr>
          <a:xfrm>
            <a:off x="0" y="4381500"/>
            <a:ext cx="9144000" cy="2751522"/>
          </a:xfrm>
          <a:prstGeom prst="rect">
            <a:avLst/>
          </a:prstGeom>
          <a:noFill/>
        </p:spPr>
        <p:txBody>
          <a:bodyPr vert="horz" rtlCol="0">
            <a:spAutoFit/>
          </a:bodyPr>
          <a:lstStyle/>
          <a:p>
            <a:pPr algn="justLow" rtl="1">
              <a:lnSpc>
                <a:spcPct val="90000"/>
              </a:lnSpc>
            </a:pPr>
            <a:r>
              <a:rPr lang="ar-EG" sz="4800" b="1" dirty="0">
                <a:solidFill>
                  <a:srgbClr val="FFFFFF"/>
                </a:solidFill>
                <a:latin typeface="Times New Roman (Headings)"/>
                <a:cs typeface="+mj-cs"/>
              </a:rPr>
              <a:t>لأخيه: رقا، يستوجب المجمع، ومن قال لأخيه: يا  أحمق، يستوجب نار جهنم. فإذا قدمت قربانك إلى  المذبح، وهناك تذكرت أن لأخيك</a:t>
            </a:r>
            <a:br>
              <a:rPr lang="ar-EG" sz="4800" b="1" dirty="0">
                <a:solidFill>
                  <a:srgbClr val="FFFFFF"/>
                </a:solidFill>
                <a:latin typeface="Times New Roman (Headings)"/>
                <a:cs typeface="+mj-cs"/>
              </a:rPr>
            </a:br>
            <a:endParaRPr lang="en-GB" sz="4800" b="1" dirty="0">
              <a:solidFill>
                <a:srgbClr val="FFFFFF"/>
              </a:solidFill>
              <a:latin typeface="Times New Roman (Headings)"/>
              <a:cs typeface="+mj-cs"/>
            </a:endParaRPr>
          </a:p>
        </p:txBody>
      </p:sp>
    </p:spTree>
    <p:extLst>
      <p:ext uri="{BB962C8B-B14F-4D97-AF65-F5344CB8AC3E}">
        <p14:creationId xmlns:p14="http://schemas.microsoft.com/office/powerpoint/2010/main" val="766590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0" y="361632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انجيل باكر من متى ( 12: 24 ـ 34 )</a:t>
            </a:r>
          </a:p>
        </p:txBody>
      </p:sp>
      <p:sp>
        <p:nvSpPr>
          <p:cNvPr id="307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SA" sz="4400" b="1" dirty="0">
                <a:solidFill>
                  <a:srgbClr val="FFFFFF"/>
                </a:solidFill>
                <a:latin typeface="Times New Roman" panose="02020603050405020304" pitchFamily="18" charset="0"/>
                <a:cs typeface="Times New Roman" panose="02020603050405020304" pitchFamily="18" charset="0"/>
              </a:rPr>
              <a:t>أما الفريسيون فلما سمعوا قالوا: "هذا لا يخرج  الشياطين إلا ببعلزبول رئيس الشياطين". فلما رأى  يسوع أفكارهم، قال لهم: "كل مملكةٍ إذا انقسمت  على ذاتها تخرب، وكل مدينةٍ أو كل بيتٍ إذا انقسم</a:t>
            </a:r>
            <a:br>
              <a:rPr lang="ar-SA" sz="4400" b="1" dirty="0">
                <a:solidFill>
                  <a:srgbClr val="FFFFFF"/>
                </a:solidFill>
                <a:latin typeface="Times New Roman" panose="02020603050405020304" pitchFamily="18" charset="0"/>
                <a:cs typeface="Times New Roman" panose="02020603050405020304" pitchFamily="18" charset="0"/>
              </a:rPr>
            </a:br>
            <a:endParaRPr lang="ar-SA" sz="44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9888089"/>
      </p:ext>
    </p:extLst>
  </p:cSld>
  <p:clrMapOvr>
    <a:masterClrMapping/>
  </p:clrMapOvr>
  <p:transition spd="slow"/>
</p:sld>
</file>

<file path=ppt/slides/slide1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6D5EB6C-9E22-4308-B939-C725BE10E8DC}"/>
              </a:ext>
            </a:extLst>
          </p:cNvPr>
          <p:cNvSpPr txBox="1"/>
          <p:nvPr/>
        </p:nvSpPr>
        <p:spPr>
          <a:xfrm>
            <a:off x="0" y="4295089"/>
            <a:ext cx="9144000" cy="2585323"/>
          </a:xfrm>
          <a:prstGeom prst="rect">
            <a:avLst/>
          </a:prstGeom>
          <a:noFill/>
        </p:spPr>
        <p:txBody>
          <a:bodyPr vert="horz" rtlCol="0">
            <a:spAutoFit/>
          </a:bodyPr>
          <a:lstStyle/>
          <a:p>
            <a:pPr algn="justLow" rtl="1"/>
            <a:r>
              <a:rPr lang="ar-EG" sz="5400" b="1" dirty="0">
                <a:solidFill>
                  <a:srgbClr val="FFFFFF"/>
                </a:solidFill>
                <a:latin typeface="Times New Roman (Headings)"/>
                <a:cs typeface="+mj-cs"/>
              </a:rPr>
              <a:t>شيئا عليك، فدع  قربانك هناك أمام المذبح، وامض أولا إصطلح مع أخيك، وحينئذ تعال وقدم قربانك.</a:t>
            </a:r>
            <a:endParaRPr lang="en-GB" sz="5400" b="1" dirty="0">
              <a:solidFill>
                <a:srgbClr val="FFFFFF"/>
              </a:solidFill>
              <a:latin typeface="Times New Roman (Headings)"/>
              <a:cs typeface="+mj-cs"/>
            </a:endParaRPr>
          </a:p>
        </p:txBody>
      </p:sp>
    </p:spTree>
    <p:extLst>
      <p:ext uri="{BB962C8B-B14F-4D97-AF65-F5344CB8AC3E}">
        <p14:creationId xmlns:p14="http://schemas.microsoft.com/office/powerpoint/2010/main" val="1757448568"/>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2394969"/>
      </p:ext>
    </p:extLst>
  </p:cSld>
  <p:clrMapOvr>
    <a:masterClrMapping/>
  </p:clrMapOvr>
  <p:transition advClick="0" advTm="0"/>
</p:sld>
</file>

<file path=ppt/slides/slide1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latin typeface="Times New Roman (Headings)"/>
              </a:rPr>
              <a:t>نبوات</a:t>
            </a:r>
            <a:br>
              <a:rPr lang="ar-EG" dirty="0">
                <a:latin typeface="Times New Roman (Headings)"/>
              </a:rPr>
            </a:br>
            <a:r>
              <a:rPr lang="ar-EG" dirty="0">
                <a:latin typeface="Times New Roman (Headings)"/>
              </a:rPr>
              <a:t>2 الخميس</a:t>
            </a:r>
            <a:endParaRPr lang="en-US" dirty="0">
              <a:latin typeface="Times New Roman (Headings)"/>
            </a:endParaRPr>
          </a:p>
        </p:txBody>
      </p:sp>
      <p:sp>
        <p:nvSpPr>
          <p:cNvPr id="2051" name="Title 1"/>
          <p:cNvSpPr txBox="1">
            <a:spLocks/>
          </p:cNvSpPr>
          <p:nvPr/>
        </p:nvSpPr>
        <p:spPr bwMode="auto">
          <a:xfrm>
            <a:off x="0" y="3607174"/>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من سفر التثنية لموسى النبي ( 5: 15 ـ 22 )</a:t>
            </a:r>
          </a:p>
        </p:txBody>
      </p:sp>
      <p:sp>
        <p:nvSpPr>
          <p:cNvPr id="2052"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واذكر أنك كنت عبدا في أرض مصر، فأخرجك  الرب إلهك من هناك بيد عزيزة وذراع رفيعة.  ولذلك أمرك الرب إلهك بأن تحفظ يوم السبت  لتقدسه. أكرم أباك وأمك كما أوصاك الرب إلهك،</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3773026496"/>
      </p:ext>
    </p:extLst>
  </p:cSld>
  <p:clrMapOvr>
    <a:masterClrMapping/>
  </p:clrMapOvr>
  <p:transition spd="slow"/>
</p:sld>
</file>

<file path=ppt/slides/slide1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68B15BE-037E-4894-BB6F-2DDBAFF92C5E}"/>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لكي تطول أيامك، وتصيب خيرا في الأرض التي  يعطيك الرب إلهك. لا تقتل لا تزن. لا تسرق لا  تشهد على قريبك شهادة زور. ولا تشته امرأة  قريبك، ولا تشته بيته، ولا حقله، ولا عبده ولا</a:t>
            </a: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1619088748"/>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267200"/>
            <a:ext cx="9144000" cy="324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spcBef>
                <a:spcPct val="20000"/>
              </a:spcBef>
            </a:pPr>
            <a:r>
              <a:rPr lang="ar-EG" sz="4100" b="1" dirty="0">
                <a:solidFill>
                  <a:srgbClr val="FFFFFF"/>
                </a:solidFill>
                <a:latin typeface="Times New Roman (Headings)"/>
                <a:cs typeface="+mj-cs"/>
              </a:rPr>
              <a:t>أمته، ولا ثوره ولا حماره، ولا شيئا مما لصاحبك. هذه الكلمات كلم الرب بها جماعتكم كلها في الجبل، من وسط النار والظلمة والصباب والعاصف، بصوت عظيم ولم يزد. وكتبها على لوحين من حجر، ودفعها إلي.</a:t>
            </a:r>
            <a:br>
              <a:rPr lang="ar-EG" sz="4100" b="1" dirty="0">
                <a:solidFill>
                  <a:srgbClr val="FFFFFF"/>
                </a:solidFill>
                <a:latin typeface="Times New Roman (Headings)"/>
                <a:cs typeface="+mj-cs"/>
              </a:rPr>
            </a:br>
            <a:endParaRPr lang="ar-EG" sz="4100" b="1" dirty="0">
              <a:solidFill>
                <a:srgbClr val="FFFFFF"/>
              </a:solidFill>
              <a:latin typeface="Times New Roman (Headings)"/>
              <a:cs typeface="+mj-cs"/>
            </a:endParaRPr>
          </a:p>
        </p:txBody>
      </p:sp>
    </p:spTree>
    <p:extLst>
      <p:ext uri="{BB962C8B-B14F-4D97-AF65-F5344CB8AC3E}">
        <p14:creationId xmlns:p14="http://schemas.microsoft.com/office/powerpoint/2010/main" val="59078466"/>
      </p:ext>
    </p:extLst>
  </p:cSld>
  <p:clrMapOvr>
    <a:masterClrMapping/>
  </p:clrMapOvr>
  <p:transition spd="slow"/>
</p:sld>
</file>

<file path=ppt/slides/slide1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itle 1"/>
          <p:cNvSpPr txBox="1">
            <a:spLocks/>
          </p:cNvSpPr>
          <p:nvPr/>
        </p:nvSpPr>
        <p:spPr bwMode="auto">
          <a:xfrm>
            <a:off x="0" y="3593913"/>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من سفر إشعياء النبي ( 6: 1 ـ 12 )</a:t>
            </a:r>
          </a:p>
        </p:txBody>
      </p:sp>
      <p:sp>
        <p:nvSpPr>
          <p:cNvPr id="12291"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وكان في السنة التي مات فيها الملك عزيا، رأيت  السيد جالسا على عرش عال رفيع، ورأيت البيت  مملوا من مجده. والسرافيم قيام حوله، وستة  أجنحة لكل واحد، باثنين يستر وجهه، وباثنين</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3695457605"/>
      </p:ext>
    </p:extLst>
  </p:cSld>
  <p:clrMapOvr>
    <a:masterClrMapping/>
  </p:clrMapOvr>
  <p:transition spd="slow"/>
</p:sld>
</file>

<file path=ppt/slides/slide1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18AFA8D-A226-47D7-A4C8-16F34E61CBAD}"/>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يستر رجليه، وباثنين يطير. ويهتف بعضهم إلى  بعض قائلين: "قدوس، قدوس، قدوس، رب  الصباووت الأرض كلها مملوءة من مجدك".  فارتفعت معاقم الأبواب من صوت الصارخ، وامتلأ</a:t>
            </a:r>
            <a:br>
              <a:rPr lang="ar-EG" sz="4400" b="1" dirty="0">
                <a:solidFill>
                  <a:srgbClr val="FFFFFF"/>
                </a:solidFill>
                <a:latin typeface="Times New Roman (Headings)"/>
                <a:cs typeface="+mj-cs"/>
              </a:rPr>
            </a:b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2039212619"/>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36F3986-2803-40D9-97DF-3F6095F4F572}"/>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rPr>
              <a:t>البيت دخانا. فقلت: " ويل لي قد هلكت، لأني رجل </a:t>
            </a:r>
            <a:r>
              <a:rPr lang="ar-EG" sz="4400" b="1" dirty="0">
                <a:solidFill>
                  <a:srgbClr val="FFFFFF"/>
                </a:solidFill>
                <a:latin typeface="Times New Roman (Headings)"/>
                <a:cs typeface="Times New Roman" panose="02020603050405020304" pitchFamily="18" charset="0"/>
              </a:rPr>
              <a:t>دنس الشفتين، وأنا مقيم بين شعب دنسي الشفاه،  وقد رأت عيناي الملك رب الجنود ". فطار إلي أحد  السرافيم وبيده جمرة قد أخذها بملقط من فوق </a:t>
            </a:r>
            <a:br>
              <a:rPr lang="ar-EG" sz="4400" b="1" dirty="0">
                <a:solidFill>
                  <a:srgbClr val="FFFFFF"/>
                </a:solidFill>
                <a:latin typeface="Times New Roman (Headings)"/>
                <a:cs typeface="Times New Roman" panose="02020603050405020304" pitchFamily="18" charset="0"/>
              </a:rPr>
            </a:br>
            <a:endParaRPr lang="en-GB" sz="4400" b="1" dirty="0">
              <a:solidFill>
                <a:srgbClr val="FFFFFF"/>
              </a:solidFill>
              <a:latin typeface="Times New Roman (Headings)"/>
            </a:endParaRPr>
          </a:p>
        </p:txBody>
      </p:sp>
    </p:spTree>
    <p:extLst>
      <p:ext uri="{BB962C8B-B14F-4D97-AF65-F5344CB8AC3E}">
        <p14:creationId xmlns:p14="http://schemas.microsoft.com/office/powerpoint/2010/main" val="3321464884"/>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dirty="0">
                <a:solidFill>
                  <a:srgbClr val="FFFFFF"/>
                </a:solidFill>
                <a:latin typeface="Times New Roman (Headings)"/>
                <a:cs typeface="Times New Roman" panose="02020603050405020304" pitchFamily="18" charset="0"/>
              </a:rPr>
              <a:t>المذبح، ومس بها فمي، وقال لي: " ها إن هذه قد </a:t>
            </a:r>
            <a:r>
              <a:rPr lang="ar-EG" sz="4400" b="1" dirty="0">
                <a:solidFill>
                  <a:srgbClr val="FFFFFF"/>
                </a:solidFill>
                <a:latin typeface="Times New Roman (Headings)"/>
                <a:cs typeface="+mj-cs"/>
              </a:rPr>
              <a:t>مست شفتيك، فانتزع إثمك، وكفرت خطيتك ". وسمعت صوت الرب يقول:  من أرسل؟ ومن ينطلق إلى هذا الشعب؟" فقلت: "هأنذا فأرسلني".</a:t>
            </a:r>
            <a:br>
              <a:rPr lang="ar-EG" sz="4400" b="1" dirty="0">
                <a:solidFill>
                  <a:srgbClr val="FFFFFF"/>
                </a:solidFill>
                <a:latin typeface="Times New Roman (Headings)"/>
                <a:cs typeface="+mj-cs"/>
              </a:rPr>
            </a:br>
            <a:r>
              <a:rPr lang="ar-EG" sz="4400" b="1" dirty="0">
                <a:solidFill>
                  <a:srgbClr val="FFFFFF"/>
                </a:solidFill>
                <a:latin typeface="Times New Roman (Headings)"/>
                <a:cs typeface="+mj-cs"/>
              </a:rPr>
              <a:t> </a:t>
            </a: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809092116"/>
      </p:ext>
    </p:extLst>
  </p:cSld>
  <p:clrMapOvr>
    <a:masterClrMapping/>
  </p:clrMapOvr>
  <p:transition spd="slow"/>
</p:sld>
</file>

<file path=ppt/slides/slide1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B0BFEA9-1649-466D-BB78-039D010D6EED}"/>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فقال: "انطلق وقل لهذا الشعب: </a:t>
            </a:r>
            <a:r>
              <a:rPr lang="ar-EG" sz="4400" b="1" dirty="0">
                <a:solidFill>
                  <a:srgbClr val="FFFFFF"/>
                </a:solidFill>
                <a:latin typeface="Times New Roman (Headings)"/>
              </a:rPr>
              <a:t>اسمعوا سماعا ولا تفهموا، وانظروا نظرا ولا  تعرفوا غلظ قلب هذا الشعب، وثقل أذنيه، وأغمض </a:t>
            </a:r>
            <a:r>
              <a:rPr lang="ar-EG" sz="4400" b="1" dirty="0">
                <a:solidFill>
                  <a:srgbClr val="FFFFFF"/>
                </a:solidFill>
                <a:latin typeface="Times New Roman (Headings)"/>
                <a:cs typeface="Times New Roman" panose="02020603050405020304" pitchFamily="18" charset="0"/>
              </a:rPr>
              <a:t>عينيه، لئلا يبصر بعينيه، ويسمع بأذنيه، ويفهم  بقلبه، ويرجع</a:t>
            </a:r>
            <a:br>
              <a:rPr lang="ar-EG" sz="4400" b="1" dirty="0">
                <a:solidFill>
                  <a:srgbClr val="FFFFFF"/>
                </a:solidFill>
                <a:latin typeface="Times New Roman (Headings)"/>
                <a:cs typeface="Times New Roman" panose="02020603050405020304" pitchFamily="18" charset="0"/>
              </a:rPr>
            </a:br>
            <a:endParaRPr lang="en-GB" sz="4400" b="1" dirty="0">
              <a:solidFill>
                <a:srgbClr val="FFFFFF"/>
              </a:solidFill>
              <a:latin typeface="Times New Roman (Headings)"/>
            </a:endParaRPr>
          </a:p>
        </p:txBody>
      </p:sp>
    </p:spTree>
    <p:extLst>
      <p:ext uri="{BB962C8B-B14F-4D97-AF65-F5344CB8AC3E}">
        <p14:creationId xmlns:p14="http://schemas.microsoft.com/office/powerpoint/2010/main" val="1970795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0BD74D8-9B67-4685-A5BD-8947810FAC37}"/>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panose="02020603050405020304" pitchFamily="18" charset="0"/>
                <a:cs typeface="+mj-cs"/>
              </a:rPr>
              <a:t>على ذاته لا يثبت. فإن كان الشيطان يخرج  الشيطان فقد انقسم على ذاته. فكيف إذا تثبت  مملكته؟ وإن كنت أنا ببعلزبول أخرج الشياطين،  فأبناؤكم بمن يخرجون؟ لذلك هم يصيرون قضاتكم!</a:t>
            </a:r>
            <a:br>
              <a:rPr lang="ar-EG" sz="4400" b="1" dirty="0">
                <a:solidFill>
                  <a:srgbClr val="FFFFFF"/>
                </a:solidFill>
                <a:latin typeface="Times New Roman" panose="02020603050405020304" pitchFamily="18" charset="0"/>
                <a:cs typeface="+mj-cs"/>
              </a:rPr>
            </a:br>
            <a:endParaRPr lang="en-GB" sz="4400" b="1" dirty="0">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3709145595"/>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Content Placeholder 3"/>
          <p:cNvSpPr txBox="1">
            <a:spLocks/>
          </p:cNvSpPr>
          <p:nvPr/>
        </p:nvSpPr>
        <p:spPr bwMode="auto">
          <a:xfrm>
            <a:off x="0" y="4381500"/>
            <a:ext cx="9144000" cy="2529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dirty="0">
                <a:solidFill>
                  <a:srgbClr val="FFFFFF"/>
                </a:solidFill>
                <a:latin typeface="Times New Roman (Headings)"/>
                <a:cs typeface="Times New Roman" panose="02020603050405020304" pitchFamily="18" charset="0"/>
              </a:rPr>
              <a:t>فيشفى" فقلت: "إلى متى يا رب؟" فقال: "إلى أن تصير المدن خربة بلا ساكن، والبيوت بلا إنسان، وتخرب الأرض وتقفر، </a:t>
            </a:r>
            <a:r>
              <a:rPr lang="ar-EG" sz="4400" b="1" dirty="0">
                <a:solidFill>
                  <a:srgbClr val="FFFFFF"/>
                </a:solidFill>
                <a:latin typeface="Times New Roman (Headings)"/>
                <a:cs typeface="+mj-cs"/>
              </a:rPr>
              <a:t>ويقصي الرب البشر، وتبقى في الأرض وحشة  عظيمة ".</a:t>
            </a: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1836314926"/>
      </p:ext>
    </p:extLst>
  </p:cSld>
  <p:clrMapOvr>
    <a:masterClrMapping/>
  </p:clrMapOvr>
  <p:transition spd="slow"/>
</p:sld>
</file>

<file path=ppt/slides/slide1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1"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مزمور باكر  ( 27 : 10 )</a:t>
            </a:r>
          </a:p>
        </p:txBody>
      </p:sp>
      <p:sp>
        <p:nvSpPr>
          <p:cNvPr id="2053" name="Content Placeholder 3"/>
          <p:cNvSpPr txBox="1">
            <a:spLocks/>
          </p:cNvSpPr>
          <p:nvPr/>
        </p:nvSpPr>
        <p:spPr bwMode="auto">
          <a:xfrm>
            <a:off x="0" y="4381500"/>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7200" b="1" dirty="0">
                <a:solidFill>
                  <a:srgbClr val="FFFFFF"/>
                </a:solidFill>
                <a:latin typeface="Times New Roman (Headings)"/>
                <a:cs typeface="Times New Roman" panose="02020603050405020304" pitchFamily="18" charset="0"/>
              </a:rPr>
              <a:t>خلص شعبك، بارك ميراثك، ارعهم، وارفعهم إلى الأبد.</a:t>
            </a:r>
          </a:p>
        </p:txBody>
      </p:sp>
    </p:spTree>
    <p:extLst>
      <p:ext uri="{BB962C8B-B14F-4D97-AF65-F5344CB8AC3E}">
        <p14:creationId xmlns:p14="http://schemas.microsoft.com/office/powerpoint/2010/main" val="2618531414"/>
      </p:ext>
    </p:extLst>
  </p:cSld>
  <p:clrMapOvr>
    <a:masterClrMapping/>
  </p:clrMapOvr>
  <p:transition spd="slow"/>
</p:sld>
</file>

<file path=ppt/slides/slide1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إنجيل باكر من معلمنا متى ( 11 : 20 ـ 30 )</a:t>
            </a:r>
          </a:p>
        </p:txBody>
      </p:sp>
      <p:sp>
        <p:nvSpPr>
          <p:cNvPr id="307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SA" sz="4400" b="1">
                <a:solidFill>
                  <a:srgbClr val="FFFFFF"/>
                </a:solidFill>
                <a:latin typeface="Times New Roman (Headings)"/>
                <a:cs typeface="Times New Roman" panose="02020603050405020304" pitchFamily="18" charset="0"/>
              </a:rPr>
              <a:t>حينئذ ابتدأ يوبح المدن التي صنعت فيها أكثر قواته  لأنهم لم يتوبوا: " ويل لك يا كورزين! ويل لك يا  بيت صيدا! لأنه لو صنعت في صور وصيدا القوات  التي صنعت فيكما، لتابتا قديما في المسوح</a:t>
            </a:r>
            <a:br>
              <a:rPr lang="ar-SA" sz="4400" b="1">
                <a:solidFill>
                  <a:srgbClr val="FFFFFF"/>
                </a:solidFill>
                <a:latin typeface="Times New Roman (Headings)"/>
                <a:cs typeface="Times New Roman" panose="02020603050405020304" pitchFamily="18" charset="0"/>
              </a:rPr>
            </a:br>
            <a:endParaRPr lang="ar-SA"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4112368785"/>
      </p:ext>
    </p:extLst>
  </p:cSld>
  <p:clrMapOvr>
    <a:masterClrMapping/>
  </p:clrMapOvr>
  <p:transition spd="slow"/>
</p:sld>
</file>

<file path=ppt/slides/slide1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1FD10FF-E3A3-4C41-9C44-277A6188C087}"/>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والرماد. لكنني أقول لكم: إن صور وصيدا تكون  لهما حالة أكثر احتمالا في يوم الدين مما لكما وأنت  يا كفرناحوم، أترتفعين إلى السماء؟! إنك ستهبطين  إلى الجحيم. لأنه لو صنعت في سدوم هذه القوات</a:t>
            </a:r>
            <a:br>
              <a:rPr lang="ar-EG" sz="4400" b="1" dirty="0">
                <a:solidFill>
                  <a:srgbClr val="FFFFFF"/>
                </a:solidFill>
                <a:latin typeface="Times New Roman (Headings)"/>
                <a:cs typeface="+mj-cs"/>
              </a:rPr>
            </a:b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1946898004"/>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1E210F2-5D0A-4D11-BB2D-A88AA1906E8C}"/>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التي صنعت فيك لبقيت إلى اليوم. لكنني أقول لكم:  إن أرض سدوم ستكون لها حالة أكثر احتمالا منك  في يوم الدين ". في ذلك الوقت أجاب يسوع وقال:  " أشكرك أيها الآب رب السماء والأرض، لأنك</a:t>
            </a:r>
            <a:br>
              <a:rPr lang="ar-EG" sz="4400" b="1" dirty="0">
                <a:solidFill>
                  <a:srgbClr val="FFFFFF"/>
                </a:solidFill>
                <a:latin typeface="Times New Roman (Headings)"/>
                <a:cs typeface="+mj-cs"/>
              </a:rPr>
            </a:b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3385137361"/>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FE3E080-6E8D-4849-9C4B-AF459B7F271E}"/>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أخفيت هذه عن الحكماء والفهماء وأعلنتها للأطفال. نعم أيها الآب، لأن هذه هي المسرة التي صارت أمامك. كل شيء قد دفع إلي من أبي، وليس أحد يعرف الإبن إلا الآب، ولا أحد يعرف الآب إلا</a:t>
            </a:r>
            <a:br>
              <a:rPr lang="ar-EG" sz="4400" b="1" dirty="0">
                <a:solidFill>
                  <a:srgbClr val="FFFFFF"/>
                </a:solidFill>
                <a:latin typeface="Times New Roman (Headings)"/>
                <a:cs typeface="+mj-cs"/>
              </a:rPr>
            </a:b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1499119808"/>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602D75A-4174-4D8B-BB4C-80781064FE48}"/>
              </a:ext>
            </a:extLst>
          </p:cNvPr>
          <p:cNvSpPr txBox="1"/>
          <p:nvPr/>
        </p:nvSpPr>
        <p:spPr>
          <a:xfrm>
            <a:off x="0" y="4343400"/>
            <a:ext cx="9144000" cy="3170099"/>
          </a:xfrm>
          <a:prstGeom prst="rect">
            <a:avLst/>
          </a:prstGeom>
          <a:noFill/>
        </p:spPr>
        <p:txBody>
          <a:bodyPr vert="horz" rtlCol="0">
            <a:spAutoFit/>
          </a:bodyPr>
          <a:lstStyle/>
          <a:p>
            <a:pPr algn="justLow" rtl="1"/>
            <a:r>
              <a:rPr lang="ar-EG" sz="4000" b="1" dirty="0">
                <a:solidFill>
                  <a:srgbClr val="FFFFFF"/>
                </a:solidFill>
                <a:latin typeface="Times New Roman (Headings)"/>
                <a:cs typeface="+mj-cs"/>
              </a:rPr>
              <a:t>الإبن ومن أراد الإبن أن يعلن له. تعالوا إلي يا جميع المتعبين والثقيلي الأحمال، وأنا أريحكم احملوا نيري عليكم وتعلموا مني؛ لأني وديع ومتواضع القلب، فتجدوا راحة لنفوسكم. لأن نيري هين وحملي خفيف".</a:t>
            </a:r>
            <a:br>
              <a:rPr lang="ar-EG" sz="4000" b="1" dirty="0">
                <a:solidFill>
                  <a:srgbClr val="FFFFFF"/>
                </a:solidFill>
                <a:latin typeface="Times New Roman (Headings)"/>
                <a:cs typeface="+mj-cs"/>
              </a:rPr>
            </a:br>
            <a:endParaRPr lang="ar-EG" sz="4000" b="1" dirty="0">
              <a:solidFill>
                <a:srgbClr val="FFFFFF"/>
              </a:solidFill>
              <a:latin typeface="Times New Roman (Headings)"/>
              <a:cs typeface="+mj-cs"/>
            </a:endParaRPr>
          </a:p>
        </p:txBody>
      </p:sp>
    </p:spTree>
    <p:extLst>
      <p:ext uri="{BB962C8B-B14F-4D97-AF65-F5344CB8AC3E}">
        <p14:creationId xmlns:p14="http://schemas.microsoft.com/office/powerpoint/2010/main" val="2222173741"/>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5950726"/>
      </p:ext>
    </p:extLst>
  </p:cSld>
  <p:clrMapOvr>
    <a:masterClrMapping/>
  </p:clrMapOvr>
  <p:transition advClick="0" advTm="0"/>
</p:sld>
</file>

<file path=ppt/slides/slide1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Title 1"/>
          <p:cNvSpPr>
            <a:spLocks noGrp="1"/>
          </p:cNvSpPr>
          <p:nvPr>
            <p:ph type="title"/>
          </p:nvPr>
        </p:nvSpPr>
        <p:spPr bwMode="auto">
          <a:xfrm>
            <a:off x="-2057400" y="19050"/>
            <a:ext cx="2057400" cy="15049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latin typeface="Times New Roman (Headings)"/>
              </a:rPr>
              <a:t>نبوات</a:t>
            </a:r>
            <a:br>
              <a:rPr lang="ar-EG" dirty="0">
                <a:latin typeface="Times New Roman (Headings)"/>
              </a:rPr>
            </a:br>
            <a:r>
              <a:rPr lang="ar-EG" dirty="0">
                <a:latin typeface="Times New Roman (Headings)"/>
              </a:rPr>
              <a:t>2 الجمعة</a:t>
            </a:r>
            <a:endParaRPr lang="en-US" dirty="0">
              <a:latin typeface="Times New Roman (Headings)"/>
            </a:endParaRPr>
          </a:p>
        </p:txBody>
      </p:sp>
      <p:sp>
        <p:nvSpPr>
          <p:cNvPr id="15363" name="Title 1"/>
          <p:cNvSpPr txBox="1">
            <a:spLocks/>
          </p:cNvSpPr>
          <p:nvPr/>
        </p:nvSpPr>
        <p:spPr bwMode="auto">
          <a:xfrm>
            <a:off x="0" y="361632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من سفر التثنية لموسى النبي ( 8: 1 ـ 9: 1 ـ 4 )</a:t>
            </a:r>
          </a:p>
        </p:txBody>
      </p:sp>
      <p:sp>
        <p:nvSpPr>
          <p:cNvPr id="15364"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dirty="0">
                <a:solidFill>
                  <a:srgbClr val="FFFFFF"/>
                </a:solidFill>
                <a:latin typeface="Times New Roman (Headings)"/>
                <a:cs typeface="Times New Roman" panose="02020603050405020304" pitchFamily="18" charset="0"/>
              </a:rPr>
              <a:t>احفظوا جميع الوصايا التي آمركم بها اليوم  واعملوا بها، لكي تحيوا وتكثروا وتدخلوا وتمتلكوا  الأرض التي أقسم الرب عليها لآبائكم. واذكر كل  الطريق التي سيرك فيها الرب إلهك في البرية هذه</a:t>
            </a:r>
            <a:br>
              <a:rPr lang="ar-EG" sz="4400" b="1" dirty="0">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1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FD0E307-C635-47EA-8149-6939786C48A3}"/>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الأربعين سنة، ليعينك ويمتحنك ليعرف ما في  قلبك: أتحفظ وصاياه أم لا؟ فأذلك وأجاعك وأطعمك  المن في البرية الذي لم تكن تعرفه ولا عرفه  آباؤك، لكي يعلمك أنه ليس بالخبز وحده يحيا</a:t>
            </a:r>
            <a:br>
              <a:rPr lang="ar-EG" sz="4400" b="1" dirty="0">
                <a:solidFill>
                  <a:srgbClr val="FFFFFF"/>
                </a:solidFill>
                <a:latin typeface="Times New Roman (Headings)"/>
                <a:cs typeface="+mj-cs"/>
              </a:rPr>
            </a:b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27861244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9397D34-7CD6-4B33-89AE-E13C9B998895}"/>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cs typeface="+mj-cs"/>
              </a:rPr>
              <a:t>وإن كنت أنا بروح الله أخرج الشياطين، فقد أقبل  عليكم ملكوت الله!". أم كيف يستطيع أحد أن يدخل  بيت القوي وينهب أمتعته، إن لم يربط القوي أولًا،  وحينئذٍ ينهب بيته؟ من ليس معي فهو علي، ومن</a:t>
            </a:r>
            <a:br>
              <a:rPr lang="ar-EG" sz="4400" b="1">
                <a:solidFill>
                  <a:srgbClr val="FFFFFF"/>
                </a:solidFill>
                <a:latin typeface="Times New Roman" panose="02020603050405020304" pitchFamily="18" charset="0"/>
                <a:cs typeface="+mj-cs"/>
              </a:rPr>
            </a:br>
            <a:endParaRPr lang="en-GB" sz="4400" b="1">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3505594270"/>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dirty="0">
                <a:solidFill>
                  <a:srgbClr val="FFFFFF"/>
                </a:solidFill>
                <a:latin typeface="Times New Roman (Headings)"/>
                <a:cs typeface="Times New Roman" panose="02020603050405020304" pitchFamily="18" charset="0"/>
              </a:rPr>
              <a:t>الإنسان، بل بكل ما يخرج من فم الرب يحيا  الإنسان. ثيابك لم تبل عليك، ورجلك لم تتورم هذه  الأربعين سنة. فاعلم في قلبك أنه كما يؤدب المرء  ولده قد أدبك الرب إلهك. فاحفظ وصايا الرب إلهك</a:t>
            </a:r>
            <a:br>
              <a:rPr lang="ar-EG" sz="4400" b="1" dirty="0">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1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76EAEB1-A693-4812-A849-F11CC76995C0}"/>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وسر في طريقه واخشه، لأن الرب إلهك مدخلك أرضا صالحة. أرضا ذات أنهار ماء وعيون، وغمار تنبع في البقاع والجبال. أرض حنطة وشعير وكرم وتين ورمان أرض زيتون زيت، وعسل.</a:t>
            </a:r>
            <a:br>
              <a:rPr lang="ar-EG" sz="4400" b="1" dirty="0">
                <a:solidFill>
                  <a:srgbClr val="FFFFFF"/>
                </a:solidFill>
                <a:latin typeface="Times New Roman (Headings)"/>
                <a:cs typeface="+mj-cs"/>
              </a:rPr>
            </a:b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149503169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68EE7E8-D2A7-4B7F-9EC6-7492D67FC92A}"/>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rPr>
              <a:t>أرضا لا تأكل فيها خبزك بتقتير، ولا يعوزك فيها شيء أرضا من حجارتها الحديد، ومن جبالها تقطع </a:t>
            </a:r>
            <a:r>
              <a:rPr lang="ar-EG" sz="4400" b="1" dirty="0">
                <a:solidFill>
                  <a:srgbClr val="FFFFFF"/>
                </a:solidFill>
                <a:latin typeface="Times New Roman (Headings)"/>
                <a:cs typeface="Times New Roman" panose="02020603050405020304" pitchFamily="18" charset="0"/>
              </a:rPr>
              <a:t>النحاس. فتأكل وتشبع وتبارك الرب إلهك لأجل  الأرض الصالحة التي أعطاكها. احترز من أن</a:t>
            </a:r>
            <a:br>
              <a:rPr lang="ar-EG" sz="4400" b="1" dirty="0">
                <a:solidFill>
                  <a:srgbClr val="FFFFFF"/>
                </a:solidFill>
                <a:latin typeface="Times New Roman (Headings)"/>
                <a:cs typeface="Times New Roman" panose="02020603050405020304" pitchFamily="18" charset="0"/>
              </a:rPr>
            </a:br>
            <a:endParaRPr lang="en-GB" sz="4400" b="1" dirty="0">
              <a:solidFill>
                <a:srgbClr val="FFFFFF"/>
              </a:solidFill>
              <a:latin typeface="Times New Roman (Headings)"/>
            </a:endParaRPr>
          </a:p>
        </p:txBody>
      </p:sp>
    </p:spTree>
    <p:extLst>
      <p:ext uri="{BB962C8B-B14F-4D97-AF65-F5344CB8AC3E}">
        <p14:creationId xmlns:p14="http://schemas.microsoft.com/office/powerpoint/2010/main" val="391431621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dirty="0">
                <a:solidFill>
                  <a:srgbClr val="FFFFFF"/>
                </a:solidFill>
                <a:latin typeface="Times New Roman (Headings)"/>
                <a:cs typeface="+mj-cs"/>
              </a:rPr>
              <a:t>تنسى الرب إلهك وأن لا تحفظ وصاياه وأحكامه وحقوقه هذه التي أنا أوصيك بها. لئلا تأكل وتشبع وتبني بيوتا حسنة جميلة وتسكنها، ويكثر لك الغنم  والبقر، ويكثر لك الذهب والفضة، وتكتر كل</a:t>
            </a:r>
            <a:br>
              <a:rPr lang="ar-EG" sz="4400" b="1" dirty="0">
                <a:solidFill>
                  <a:srgbClr val="FFFFFF"/>
                </a:solidFill>
                <a:latin typeface="Times New Roman (Headings)"/>
                <a:cs typeface="+mj-cs"/>
              </a:rPr>
            </a:br>
            <a:endParaRPr lang="ar-EG" sz="4400" b="1" dirty="0">
              <a:solidFill>
                <a:srgbClr val="FFFFFF"/>
              </a:solidFill>
              <a:latin typeface="Times New Roman (Headings)"/>
              <a:cs typeface="+mj-cs"/>
            </a:endParaRPr>
          </a:p>
        </p:txBody>
      </p:sp>
    </p:spTree>
  </p:cSld>
  <p:clrMapOvr>
    <a:masterClrMapping/>
  </p:clrMapOvr>
  <p:transition spd="slow"/>
</p:sld>
</file>

<file path=ppt/slides/slide1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13AECCF-CD57-410C-B773-73EDE51CE252}"/>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مقتنياتك، فتنسى الرب إلهك الذي أخرجك من أرض مصر من بيت عبوديتك، الذي أجازك هذا القفر العظيم المخوف، مكان حيات وعقارب لادغة، وعطش حيث لا يوجد ماء. </a:t>
            </a:r>
            <a:r>
              <a:rPr lang="ar-EG" sz="4400" b="1" dirty="0">
                <a:solidFill>
                  <a:srgbClr val="FFFFFF"/>
                </a:solidFill>
                <a:latin typeface="Times New Roman (Headings)"/>
              </a:rPr>
              <a:t>الذي أخرج لك ينبوع</a:t>
            </a:r>
            <a:br>
              <a:rPr lang="ar-EG" sz="4400" b="1" dirty="0">
                <a:solidFill>
                  <a:srgbClr val="FFFFFF"/>
                </a:solidFill>
                <a:latin typeface="Times New Roman (Headings)"/>
              </a:rPr>
            </a:br>
            <a:endParaRPr lang="en-GB" sz="4400" b="1" dirty="0">
              <a:solidFill>
                <a:srgbClr val="FFFFFF"/>
              </a:solidFill>
              <a:latin typeface="Times New Roman (Headings)"/>
            </a:endParaRPr>
          </a:p>
        </p:txBody>
      </p:sp>
    </p:spTree>
    <p:extLst>
      <p:ext uri="{BB962C8B-B14F-4D97-AF65-F5344CB8AC3E}">
        <p14:creationId xmlns:p14="http://schemas.microsoft.com/office/powerpoint/2010/main" val="3512162325"/>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ماء من صخرة صماء الذي أطعمك المن في البرية  هذا الذي لم يعرفه آباؤك، لكي يؤدبك ويمتحنك، ثم  يحسن إليك في آخرتك. ولا تقل في قلبك: إن  شجاعتي وقدرة يدي صنعتا لي هذه الخيرات</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1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15633AB-25C3-42EF-885F-A122DADD7A22}"/>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العظيمة، بل تذكر الرب إلهك، فهو الذي ثبتك ليجعل  لك القوة، لكي يفي بعهده الذي أقسم الرب من أجله  لآبائك كما في نهار هذا اليوم. فإن أنت نسيت  نسيانا الرب إلهك، وذهبت واتبعت آلهة أخرى</a:t>
            </a: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2138074644"/>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F4D3943-50DC-4708-BDCF-98ECA447CF04}"/>
              </a:ext>
            </a:extLst>
          </p:cNvPr>
          <p:cNvSpPr txBox="1"/>
          <p:nvPr/>
        </p:nvSpPr>
        <p:spPr>
          <a:xfrm>
            <a:off x="0" y="4381500"/>
            <a:ext cx="9144000" cy="3070071"/>
          </a:xfrm>
          <a:prstGeom prst="rect">
            <a:avLst/>
          </a:prstGeom>
          <a:noFill/>
        </p:spPr>
        <p:txBody>
          <a:bodyPr vert="horz" rtlCol="0">
            <a:spAutoFit/>
          </a:bodyPr>
          <a:lstStyle/>
          <a:p>
            <a:pPr algn="justLow" rtl="1">
              <a:lnSpc>
                <a:spcPct val="90000"/>
              </a:lnSpc>
            </a:pPr>
            <a:r>
              <a:rPr lang="ar-EG" sz="4300" b="1" dirty="0">
                <a:solidFill>
                  <a:srgbClr val="FFFFFF"/>
                </a:solidFill>
                <a:latin typeface="Times New Roman (Headings)"/>
                <a:cs typeface="+mj-cs"/>
              </a:rPr>
              <a:t>غريبة لتعبدها وتسجد لها. فإني أشهد عليكم اليوم  السماء والأرض أنكم تهلكون هلاكا، كبقية الأمم التي أبادها الرب من أمامكم، هكذا أنتم تهلكون لأنكم لم تطيعوا صوت الرب إلهكم. إسمع يا إسرائيل،</a:t>
            </a:r>
            <a:br>
              <a:rPr lang="ar-EG" sz="4300" b="1" dirty="0">
                <a:solidFill>
                  <a:srgbClr val="FFFFFF"/>
                </a:solidFill>
                <a:latin typeface="Times New Roman (Headings)"/>
                <a:cs typeface="+mj-cs"/>
              </a:rPr>
            </a:br>
            <a:r>
              <a:rPr lang="ar-EG" sz="4300" b="1" dirty="0">
                <a:solidFill>
                  <a:srgbClr val="FFFFFF"/>
                </a:solidFill>
                <a:latin typeface="Times New Roman (Headings)"/>
                <a:cs typeface="+mj-cs"/>
              </a:rPr>
              <a:t> </a:t>
            </a:r>
            <a:endParaRPr lang="en-GB" sz="4300" b="1" dirty="0">
              <a:solidFill>
                <a:srgbClr val="FFFFFF"/>
              </a:solidFill>
              <a:latin typeface="Times New Roman (Headings)"/>
              <a:cs typeface="+mj-cs"/>
            </a:endParaRPr>
          </a:p>
        </p:txBody>
      </p:sp>
    </p:spTree>
    <p:extLst>
      <p:ext uri="{BB962C8B-B14F-4D97-AF65-F5344CB8AC3E}">
        <p14:creationId xmlns:p14="http://schemas.microsoft.com/office/powerpoint/2010/main" val="2983880353"/>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dirty="0">
                <a:solidFill>
                  <a:srgbClr val="FFFFFF"/>
                </a:solidFill>
                <a:latin typeface="Times New Roman (Headings)"/>
                <a:cs typeface="Times New Roman" panose="02020603050405020304" pitchFamily="18" charset="0"/>
              </a:rPr>
              <a:t>أنت اليوم ستعبر الأردن لكي تدخل وترث أمما عظيمة، ومدنا محصنة ومشيدة إلى السماء. قوما عظاما، بني الجبابرة الذين عرفتهم وسمعت  عنهم: ومن الذي يقدر أن يقف أمام بني عناق؟</a:t>
            </a:r>
            <a:br>
              <a:rPr lang="ar-EG" sz="4400" b="1" dirty="0">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1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CD0E4D9-CEA8-410D-949F-A18D78A5F88C}"/>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فاعلم اليوم أن الرب إلهك هو الذي يتقدم سائرا  قدام وجهك، نارا آكلة. هو يبيدهم، ويستأصلهم سريعا كما قال الرب. لا تقل في قلبك: إنه بسبب  بري أخرجني الرب لأمتلك هذه الأرض الجيدة، بل</a:t>
            </a:r>
            <a:br>
              <a:rPr lang="ar-EG" sz="4400" b="1" dirty="0">
                <a:solidFill>
                  <a:srgbClr val="FFFFFF"/>
                </a:solidFill>
                <a:latin typeface="Times New Roman (Headings)"/>
                <a:cs typeface="+mj-cs"/>
              </a:rPr>
            </a:b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601860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CFF3418-CFF8-4307-951F-AA8BF6CF9F00}"/>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cs typeface="+mj-cs"/>
              </a:rPr>
              <a:t>لا يجمع معي فهو يفرق. لذلك أقول لكم: كل خطيةٍ  وكل تجديفٍ يغفر للناس، وأما التجديف على الروح  القدس فلن يغفر. ومن يقول كلمةً على ابن الإنسان  يغفر له، وأما من يقول على الروح القدس فلن</a:t>
            </a:r>
            <a:br>
              <a:rPr lang="ar-EG" sz="4400" b="1">
                <a:solidFill>
                  <a:srgbClr val="FFFFFF"/>
                </a:solidFill>
                <a:latin typeface="Times New Roman" panose="02020603050405020304" pitchFamily="18" charset="0"/>
                <a:cs typeface="+mj-cs"/>
              </a:rPr>
            </a:br>
            <a:endParaRPr lang="en-GB" sz="4400" b="1">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699305508"/>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Content Placeholder 3"/>
          <p:cNvSpPr txBox="1">
            <a:spLocks/>
          </p:cNvSpPr>
          <p:nvPr/>
        </p:nvSpPr>
        <p:spPr bwMode="auto">
          <a:xfrm>
            <a:off x="0" y="4381500"/>
            <a:ext cx="914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6000" b="1" dirty="0">
                <a:solidFill>
                  <a:srgbClr val="FFFFFF"/>
                </a:solidFill>
                <a:latin typeface="Times New Roman (Headings)"/>
                <a:cs typeface="Times New Roman" panose="02020603050405020304" pitchFamily="18" charset="0"/>
              </a:rPr>
              <a:t>بسبب إثم هؤلاء الشعوب يبيدهم الرب من أمام وجهك.</a:t>
            </a:r>
          </a:p>
        </p:txBody>
      </p:sp>
    </p:spTree>
    <p:extLst>
      <p:ext uri="{BB962C8B-B14F-4D97-AF65-F5344CB8AC3E}">
        <p14:creationId xmlns:p14="http://schemas.microsoft.com/office/powerpoint/2010/main" val="1603654891"/>
      </p:ext>
    </p:extLst>
  </p:cSld>
  <p:clrMapOvr>
    <a:masterClrMapping/>
  </p:clrMapOvr>
  <p:transition spd="slow"/>
</p:sld>
</file>

<file path=ppt/slides/slide1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Title 1"/>
          <p:cNvSpPr txBox="1">
            <a:spLocks/>
          </p:cNvSpPr>
          <p:nvPr/>
        </p:nvSpPr>
        <p:spPr bwMode="auto">
          <a:xfrm>
            <a:off x="0" y="3657600"/>
            <a:ext cx="91440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000" b="1" u="sng" dirty="0">
                <a:solidFill>
                  <a:srgbClr val="FFC000"/>
                </a:solidFill>
                <a:latin typeface="Times New Roman (Headings)"/>
                <a:cs typeface="Times New Roman" panose="02020603050405020304" pitchFamily="18" charset="0"/>
              </a:rPr>
              <a:t>من سفر صموئيل الأول ( 17: 16 ـ 54، 18: 6 ـ 8 ) </a:t>
            </a:r>
          </a:p>
        </p:txBody>
      </p:sp>
      <p:sp>
        <p:nvSpPr>
          <p:cNvPr id="20483"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dirty="0">
                <a:solidFill>
                  <a:srgbClr val="FFFFFF"/>
                </a:solidFill>
                <a:latin typeface="Times New Roman (Headings)"/>
                <a:cs typeface="Times New Roman" panose="02020603050405020304" pitchFamily="18" charset="0"/>
              </a:rPr>
              <a:t>وجمع الفلسطينيون جيوشهم للحرب، فاجتمعوا في  سوكوه التي ليهوذا، ونزلوا بين سوكوه وعزيقة  في أطراف دميم. واجتمع شاول ورجال إسرائيل  ونزلوا في وادي البطمة، واصطفوا لمحاربة</a:t>
            </a:r>
            <a:br>
              <a:rPr lang="ar-EG" sz="4400" b="1" dirty="0">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1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BE1D854-08BA-4322-836D-0A8E14AE2C71}"/>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الفلسطينيين. ووقف الفلسطينيون على جبل من  ههنا، ووقف إسرائيل على جبل من هناك، وبينهم  الوادي. فخرج رجل مبارز من جيوش الفلسطينتين  اسمه جليات، من جت، وكان طوله ست أذرع</a:t>
            </a:r>
            <a:br>
              <a:rPr lang="ar-EG" sz="4400" b="1">
                <a:solidFill>
                  <a:srgbClr val="FFFFFF"/>
                </a:solidFill>
                <a:latin typeface="Times New Roman (Headings)"/>
                <a:cs typeface="+mj-cs"/>
              </a:rPr>
            </a:b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127842776"/>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وشبرا، وعلى رأسه خودة من نحاس، وكان لابسا  درعا حرشفية، ووزن الدرع خمسة آلاف مثقال  نحاس، وعلى رجليه ساقان من نحاس، وبين كتفيه  مزراق من نحاس، وقناة رمحه كنول النساج،</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1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CCC9408-513B-40A8-922B-A09A8EF7BBDB}"/>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ووزن سنان رمحه ست مئة مثقال حديد، وكان بين يديه رجل يحمل ترسه فوقف ونادى صفوف إسرائيل وقال لهم: " لماذا تخرجون للإصطفاف في الحرب؟ أليس أنا فلسطيني، وأنتم عبيد لشاول؟</a:t>
            </a:r>
            <a:br>
              <a:rPr lang="ar-EG" sz="4400" b="1" dirty="0">
                <a:solidFill>
                  <a:srgbClr val="FFFFFF"/>
                </a:solidFill>
                <a:latin typeface="Times New Roman (Headings)"/>
                <a:cs typeface="+mj-cs"/>
              </a:rPr>
            </a:b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3085979210"/>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9A08AAA-D70F-4EFD-A5EB-40C40E498B26}"/>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فاختاروا رجلا ينازلني. فإن استطاع أن يحاربني  وقتلني صرنا لكم عبيدا، وإن ظفرت أنا به وقتلته تصيرون أنتم لنا عبيدا وتخدموننا". وقال  الفلسطيني: " إني أعير صفوف إسرائيل اليوم.</a:t>
            </a:r>
            <a:br>
              <a:rPr lang="ar-EG" sz="4400" b="1" dirty="0">
                <a:solidFill>
                  <a:srgbClr val="FFFFFF"/>
                </a:solidFill>
                <a:latin typeface="Times New Roman (Headings)"/>
                <a:cs typeface="+mj-cs"/>
              </a:rPr>
            </a:b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268654716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dirty="0">
                <a:solidFill>
                  <a:srgbClr val="FFFFFF"/>
                </a:solidFill>
                <a:latin typeface="Times New Roman (Headings)"/>
                <a:cs typeface="Times New Roman" panose="02020603050405020304" pitchFamily="18" charset="0"/>
              </a:rPr>
              <a:t>هاتوا لي رجلا يبارزني". فسمع شاول وجميع  إسرائيل كلام الفلسطيني هذا فارتاعوا وخافوا جدا. وكان داود ابن ذلك الرجل الأفراتي من بيت لحم  يهوذا الذي اسمه يسى وكان له ثمانية بنين.</a:t>
            </a:r>
            <a:br>
              <a:rPr lang="ar-EG" sz="4400" b="1" dirty="0">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1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AAF417A-C63D-4F60-9D8E-6859B5CD5359}"/>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وكان الرجل في عهد شاول قد شاخ وكبر بين الناس وإن ثلاثة من بنيه الكبار انطلقوا وتبعوا شاول إلى الحرب. وأسماء بنيه الثلاث الذين ذهبوا إلى الحرب: ألياب وهو البكر، وأبيناداب ثانيه، </a:t>
            </a:r>
            <a:br>
              <a:rPr lang="ar-EG" sz="4400" b="1" dirty="0">
                <a:solidFill>
                  <a:srgbClr val="FFFFFF"/>
                </a:solidFill>
                <a:latin typeface="Times New Roman (Headings)"/>
                <a:cs typeface="+mj-cs"/>
              </a:rPr>
            </a:b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2434687199"/>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dirty="0">
                <a:solidFill>
                  <a:srgbClr val="FFFFFF"/>
                </a:solidFill>
                <a:latin typeface="Times New Roman (Headings)"/>
                <a:cs typeface="+mj-cs"/>
              </a:rPr>
              <a:t>وشمة </a:t>
            </a:r>
            <a:r>
              <a:rPr lang="ar-EG" sz="4400" b="1" dirty="0">
                <a:solidFill>
                  <a:srgbClr val="FFFFFF"/>
                </a:solidFill>
                <a:latin typeface="Times New Roman (Headings)"/>
                <a:cs typeface="Times New Roman" panose="02020603050405020304" pitchFamily="18" charset="0"/>
              </a:rPr>
              <a:t>ثالثهما. وكان داود الأصغر فانطلق الثلاثة الكبار في أثر شاول. وأما داود فكان يذهب ويرجع من عند شاول ليرعى غنم أبيه في بيت لحم. وكان  الفلسطيني يبرز ويقف صباحا ومساء أربعين يوما.</a:t>
            </a:r>
            <a:br>
              <a:rPr lang="ar-EG" sz="4400" b="1" dirty="0">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1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FBE421C-9187-40E1-8B32-01A21DC3E86D}"/>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وأن يسى قال لداود ابنه: "خذ لإخوتك كيلة من هذا  الفريك، وهذه الأرغفة العشرة، وهلم إلى إخوتك في  المحلة. وهذه العشر القطعات الجبن قدمها لرئيس  الألف، وافتقد سلامة إخوتك وخذ منهم عربونا ".</a:t>
            </a:r>
            <a:br>
              <a:rPr lang="ar-EG" sz="4400" b="1" dirty="0">
                <a:solidFill>
                  <a:srgbClr val="FFFFFF"/>
                </a:solidFill>
                <a:latin typeface="Times New Roman (Headings)"/>
                <a:cs typeface="+mj-cs"/>
              </a:rPr>
            </a:b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4089038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latin typeface="Times New Roman (Headings)"/>
              </a:rPr>
              <a:t>نبوات </a:t>
            </a:r>
            <a:br>
              <a:rPr lang="ar-EG" dirty="0">
                <a:latin typeface="Times New Roman (Headings)"/>
              </a:rPr>
            </a:br>
            <a:r>
              <a:rPr lang="ar-EG" dirty="0">
                <a:latin typeface="Times New Roman (Headings)"/>
              </a:rPr>
              <a:t>1 الاثنين</a:t>
            </a:r>
            <a:endParaRPr lang="en-US" dirty="0">
              <a:latin typeface="Times New Roman (Headings)"/>
            </a:endParaRPr>
          </a:p>
        </p:txBody>
      </p:sp>
      <p:sp>
        <p:nvSpPr>
          <p:cNvPr id="2051" name="Title 1"/>
          <p:cNvSpPr txBox="1">
            <a:spLocks/>
          </p:cNvSpPr>
          <p:nvPr/>
        </p:nvSpPr>
        <p:spPr bwMode="auto">
          <a:xfrm>
            <a:off x="0" y="3695700"/>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000" b="1" u="sng" dirty="0">
                <a:solidFill>
                  <a:srgbClr val="FFC000"/>
                </a:solidFill>
                <a:latin typeface="Times New Roman (Headings)"/>
                <a:cs typeface="Times New Roman" panose="02020603050405020304" pitchFamily="18" charset="0"/>
              </a:rPr>
              <a:t>من سفر الخروج لموسى النبي ( 2: 23 ـ 3: 1 ـ 5 )</a:t>
            </a:r>
          </a:p>
        </p:txBody>
      </p:sp>
      <p:sp>
        <p:nvSpPr>
          <p:cNvPr id="2052" name="Content Placeholder 3"/>
          <p:cNvSpPr txBox="1">
            <a:spLocks/>
          </p:cNvSpPr>
          <p:nvPr/>
        </p:nvSpPr>
        <p:spPr bwMode="auto">
          <a:xfrm>
            <a:off x="0" y="4381500"/>
            <a:ext cx="9144000" cy="374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وحدث من بعد تلك الأيام الكثيرة أن ملك مصر مات. وتنهد بنو إسرائيل من خدمتهم وصرخوا، فصعد صراخهم إلى الله من أجل الخدمة. فسمع الله أنينهم، فتذكر الله ميثاقه مع إبراهيم وإسحاق ويعقوب</a:t>
            </a:r>
            <a:br>
              <a:rPr lang="ar-EG" sz="4400" b="1">
                <a:solidFill>
                  <a:srgbClr val="FFFFFF"/>
                </a:solidFill>
                <a:latin typeface="Times New Roman (Headings)"/>
                <a:cs typeface="Times New Roman" panose="02020603050405020304" pitchFamily="18" charset="0"/>
              </a:rPr>
            </a:b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3130733252"/>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5ECB4FB-F72B-4716-97DA-01E9EBF319EB}"/>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panose="02020603050405020304" pitchFamily="18" charset="0"/>
                <a:cs typeface="+mj-cs"/>
              </a:rPr>
              <a:t>يغفر له، لا في هذا الدهر ولا في الآتي. اجعلوا  الشجرة جيدةً وثمرتها جيدةً، أو اجعلوا الشجرة  رديةً وثمرتها رديةً، لأن من الثمرة تعرف الشجرة.  يا أولاد الأفاعي، كيف تقدرون أن تتكلموا</a:t>
            </a:r>
            <a:br>
              <a:rPr lang="en-US" sz="4400" b="1" dirty="0">
                <a:solidFill>
                  <a:srgbClr val="FFFFFF"/>
                </a:solidFill>
                <a:latin typeface="Times New Roman" panose="02020603050405020304" pitchFamily="18" charset="0"/>
                <a:cs typeface="+mj-cs"/>
              </a:rPr>
            </a:br>
            <a:endParaRPr lang="en-GB" sz="4400" b="1" dirty="0">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4026341963"/>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FDE17E7-D9F9-4F4F-9703-499C9CBD5AF9}"/>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وكان شاول هو وجميع رجال إسرائيل في وادي  المطمة يحاربون الفلسطينيين. فبكر داود سحرا ووكل الغنم إلى من يحفظها، وحمل وانطلق كما  أمره يسى، وأتى إلى المترسة، وكان الجيش قد </a:t>
            </a:r>
            <a:br>
              <a:rPr lang="ar-EG" sz="4400" b="1" dirty="0">
                <a:solidFill>
                  <a:srgbClr val="FFFFFF"/>
                </a:solidFill>
                <a:latin typeface="Times New Roman (Headings)"/>
                <a:cs typeface="+mj-cs"/>
              </a:rPr>
            </a:b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2746718745"/>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dirty="0">
                <a:solidFill>
                  <a:srgbClr val="FFFFFF"/>
                </a:solidFill>
                <a:latin typeface="Times New Roman (Headings)"/>
                <a:cs typeface="Times New Roman" panose="02020603050405020304" pitchFamily="18" charset="0"/>
              </a:rPr>
              <a:t>خرجوا للاصطفاف وهتفوا للحرب. واصطف  إسرائيل والفلسطينيون صفا بإزاء صف. فترك داود </a:t>
            </a:r>
            <a:r>
              <a:rPr lang="ar-EG" sz="4400" b="1" dirty="0">
                <a:solidFill>
                  <a:srgbClr val="FFFFFF"/>
                </a:solidFill>
                <a:latin typeface="Times New Roman (Headings)"/>
                <a:cs typeface="+mj-cs"/>
              </a:rPr>
              <a:t>الأوعية التي معه في يد حافظ الأمتعة، وركض إلى  الصت وأتى وسأل عن سلامة إخوته. وبينما هو</a:t>
            </a:r>
            <a:br>
              <a:rPr lang="ar-EG" sz="4400" b="1" dirty="0">
                <a:solidFill>
                  <a:srgbClr val="FFFFFF"/>
                </a:solidFill>
                <a:latin typeface="Times New Roman (Headings)"/>
                <a:cs typeface="+mj-cs"/>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2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98D1C45-A5EB-43D3-B0BB-6649D2AD9115}"/>
              </a:ext>
            </a:extLst>
          </p:cNvPr>
          <p:cNvSpPr txBox="1"/>
          <p:nvPr/>
        </p:nvSpPr>
        <p:spPr>
          <a:xfrm>
            <a:off x="0" y="4381500"/>
            <a:ext cx="9144000" cy="3070071"/>
          </a:xfrm>
          <a:prstGeom prst="rect">
            <a:avLst/>
          </a:prstGeom>
          <a:noFill/>
        </p:spPr>
        <p:txBody>
          <a:bodyPr vert="horz" rtlCol="0">
            <a:spAutoFit/>
          </a:bodyPr>
          <a:lstStyle/>
          <a:p>
            <a:pPr algn="justLow" rtl="1">
              <a:lnSpc>
                <a:spcPct val="90000"/>
              </a:lnSpc>
            </a:pPr>
            <a:r>
              <a:rPr lang="ar-EG" sz="4300" b="1" dirty="0">
                <a:solidFill>
                  <a:srgbClr val="FFFFFF"/>
                </a:solidFill>
                <a:latin typeface="Times New Roman (Headings)"/>
                <a:cs typeface="+mj-cs"/>
              </a:rPr>
              <a:t>يكلمهم إذا الرجل المبارز المسمى جليات الفلسطيني من جت، قد خرج من صف الفلسطينيين وتكلم بذلك الكلام عينه، فسمعه داود. فلما رأى جميع بنـي إسرائيل الرجل هربوا من وجهه وخافوا </a:t>
            </a:r>
            <a:r>
              <a:rPr lang="ar-EG" sz="4000" b="1" dirty="0">
                <a:solidFill>
                  <a:srgbClr val="FFFFFF"/>
                </a:solidFill>
                <a:latin typeface="Times New Roman (Headings)"/>
                <a:cs typeface="Times New Roman" panose="02020603050405020304" pitchFamily="18" charset="0"/>
              </a:rPr>
              <a:t>جدا. </a:t>
            </a:r>
            <a:br>
              <a:rPr lang="ar-EG" sz="4000" b="1" dirty="0">
                <a:solidFill>
                  <a:srgbClr val="FFFFFF"/>
                </a:solidFill>
                <a:latin typeface="Times New Roman (Headings)"/>
                <a:cs typeface="Times New Roman" panose="02020603050405020304" pitchFamily="18" charset="0"/>
              </a:rPr>
            </a:br>
            <a:endParaRPr lang="en-GB" sz="4300" b="1" dirty="0">
              <a:solidFill>
                <a:srgbClr val="FFFFFF"/>
              </a:solidFill>
              <a:latin typeface="Times New Roman (Headings)"/>
              <a:cs typeface="+mj-cs"/>
            </a:endParaRPr>
          </a:p>
        </p:txBody>
      </p:sp>
    </p:spTree>
    <p:extLst>
      <p:ext uri="{BB962C8B-B14F-4D97-AF65-F5344CB8AC3E}">
        <p14:creationId xmlns:p14="http://schemas.microsoft.com/office/powerpoint/2010/main" val="3199347363"/>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dirty="0">
                <a:solidFill>
                  <a:srgbClr val="FFFFFF"/>
                </a:solidFill>
                <a:latin typeface="Times New Roman (Headings)"/>
                <a:cs typeface="Times New Roman" panose="02020603050405020304" pitchFamily="18" charset="0"/>
              </a:rPr>
              <a:t>وقال رجال إسرائيل: "أرأيتم هذا الرجل المبارز؟ إنما هو بارز ليعير إسرائيل. من قتله يغنيه الملك غنى جزيلا، ويزوجه ابنته، ويصير أهل بيته معفين في إسرائيل". فقال داود للذين كانوا واقفين معه: </a:t>
            </a:r>
            <a:br>
              <a:rPr lang="ar-EG" sz="4400" b="1" dirty="0">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2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23336EB-0B1B-4FDA-A403-CF5D797174AB}"/>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"ماذا يكون لمن يقتل هذا الفلسطيني، ويصرف العار عن إسرائيل؟ ومن عسى أن يكون هذا الفلسطيني الأقلف حتى يعير صفوف الله الحي؟" فكلمه الشعب بمثل ذلك الكلام وقالوا: "هكذا يكون</a:t>
            </a:r>
            <a:br>
              <a:rPr lang="ar-EG" sz="4400" b="1" dirty="0">
                <a:solidFill>
                  <a:srgbClr val="FFFFFF"/>
                </a:solidFill>
                <a:latin typeface="Times New Roman (Headings)"/>
                <a:cs typeface="+mj-cs"/>
              </a:rPr>
            </a:b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3317687997"/>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9655A1D-C9D2-429A-AF2D-D8811CE6D94E}"/>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لمن يقتله ". فسمع أليآب أخوه الأكبر ما تكلم به مع الرجال، فاستشاط أليآب غضبا على داود وقال: "لماذا نزلت إلى ههنا وعند من تركت تلك الغنيمات القلائل في البرية؟ إني عرفت فضولك وخبث قلبك، </a:t>
            </a:r>
            <a:br>
              <a:rPr lang="ar-EG" sz="4400" b="1" dirty="0">
                <a:solidFill>
                  <a:srgbClr val="FFFFFF"/>
                </a:solidFill>
                <a:latin typeface="Times New Roman (Headings)"/>
                <a:cs typeface="+mj-cs"/>
              </a:rPr>
            </a:b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2025299584"/>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dirty="0">
                <a:solidFill>
                  <a:srgbClr val="FFFFFF"/>
                </a:solidFill>
                <a:latin typeface="Times New Roman (Headings)"/>
                <a:cs typeface="Times New Roman" panose="02020603050405020304" pitchFamily="18" charset="0"/>
              </a:rPr>
              <a:t>أنك إنما نزلت  لترى الحرب". فقال داود: "ماذا صنعت الآن؟ أما هو كلام؟ ". وانصرف من عنده إلى ناحية أخرى، وقال مثل قوله الأول، فأجابه الشعب بجوابهم الأول. وسمع الكلام الذي تكلم به</a:t>
            </a:r>
            <a:br>
              <a:rPr lang="ar-EG" sz="4400" b="1" dirty="0">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2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B3EDE35-57F4-42F0-93C0-01BBF778444B}"/>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داود وتحدثوا به أمام شاول، فاستحضره. فقال داود لشاول: "لا يفشل قلب أحد بسببه. فإن عبدك  ينطلق ويحارب هذا الفلسطيني". فقال شاول </a:t>
            </a:r>
            <a:r>
              <a:rPr lang="ar-EG" sz="4400" b="1" dirty="0">
                <a:solidFill>
                  <a:srgbClr val="FFFFFF"/>
                </a:solidFill>
                <a:latin typeface="Times New Roman (Headings)"/>
                <a:cs typeface="Times New Roman" panose="02020603050405020304" pitchFamily="18" charset="0"/>
              </a:rPr>
              <a:t>لداود: "لا طاقة لك بلقاء هذا الفلسطيني وقتاله</a:t>
            </a:r>
            <a:br>
              <a:rPr lang="ar-EG" sz="4400" b="1" dirty="0">
                <a:solidFill>
                  <a:srgbClr val="FFFFFF"/>
                </a:solidFill>
                <a:latin typeface="Times New Roman (Headings)"/>
                <a:cs typeface="Times New Roman" panose="02020603050405020304" pitchFamily="18" charset="0"/>
              </a:rPr>
            </a:b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123815278"/>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0"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dirty="0">
                <a:solidFill>
                  <a:srgbClr val="FFFFFF"/>
                </a:solidFill>
                <a:latin typeface="Times New Roman (Headings)"/>
                <a:cs typeface="Times New Roman" panose="02020603050405020304" pitchFamily="18" charset="0"/>
              </a:rPr>
              <a:t>لأنك أنت غلام وهو رجل حرب منذ صباه ". فقال  داود لشاول: " كان عبدك يرعى غنم أبيه، فكان  يجيء أسد وتارة دب ويخطف شاة من القطيع،</a:t>
            </a:r>
            <a:br>
              <a:rPr lang="ar-EG" sz="4400" b="1" dirty="0">
                <a:solidFill>
                  <a:srgbClr val="FFFFFF"/>
                </a:solidFill>
                <a:latin typeface="Times New Roman (Headings)"/>
                <a:cs typeface="Times New Roman" panose="02020603050405020304" pitchFamily="18" charset="0"/>
              </a:rPr>
            </a:br>
            <a:r>
              <a:rPr lang="ar-EG" sz="4400" b="1" dirty="0">
                <a:solidFill>
                  <a:srgbClr val="FFFFFF"/>
                </a:solidFill>
                <a:latin typeface="Times New Roman (Headings)"/>
                <a:cs typeface="+mj-cs"/>
              </a:rPr>
              <a:t>فكنت أخرج وراءه وأضربه وأخلصها من فيه،</a:t>
            </a:r>
            <a:br>
              <a:rPr lang="ar-EG" sz="4400" b="1" dirty="0">
                <a:solidFill>
                  <a:srgbClr val="FFFFFF"/>
                </a:solidFill>
                <a:latin typeface="Times New Roman (Headings)"/>
                <a:cs typeface="+mj-cs"/>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2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CEFF991-B331-4069-B9C1-BF48307124C3}"/>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فلما وثب علي أخذت بذقنه وضربته فقتلته. فقد قتل عبدك أسدا ودبا وسيكون هذا الفلسطيني الأقلف مثل واحد منهما، لأنه قد عير صفوف الله الحي ". وقال داود: " إن الرب الذي أنقذني من أيدي الأسد</a:t>
            </a:r>
            <a:br>
              <a:rPr lang="ar-EG" sz="4400" b="1" dirty="0">
                <a:solidFill>
                  <a:srgbClr val="FFFFFF"/>
                </a:solidFill>
                <a:latin typeface="Times New Roman (Headings)"/>
                <a:cs typeface="+mj-cs"/>
              </a:rPr>
            </a:b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14946388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34F4412-EC13-4E94-9CB4-7A4D226EDAD1}"/>
              </a:ext>
            </a:extLst>
          </p:cNvPr>
          <p:cNvSpPr txBox="1"/>
          <p:nvPr/>
        </p:nvSpPr>
        <p:spPr>
          <a:xfrm>
            <a:off x="0" y="4381500"/>
            <a:ext cx="9144000" cy="1938992"/>
          </a:xfrm>
          <a:prstGeom prst="rect">
            <a:avLst/>
          </a:prstGeom>
          <a:noFill/>
        </p:spPr>
        <p:txBody>
          <a:bodyPr vert="horz" rtlCol="0">
            <a:spAutoFit/>
          </a:bodyPr>
          <a:lstStyle/>
          <a:p>
            <a:pPr algn="justLow" rtl="1"/>
            <a:r>
              <a:rPr lang="ar-EG" sz="6000" b="1" dirty="0">
                <a:solidFill>
                  <a:srgbClr val="FFFFFF"/>
                </a:solidFill>
                <a:latin typeface="Times New Roman" panose="02020603050405020304" pitchFamily="18" charset="0"/>
                <a:cs typeface="+mj-cs"/>
              </a:rPr>
              <a:t>بالصالحات وأنتم أشرار. فإنه من فيض القلب يتكلم الفم.</a:t>
            </a:r>
            <a:endParaRPr lang="en-GB" sz="6000" b="1" dirty="0">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3456623594"/>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340C470-C512-4879-AB59-9BE32033665E}"/>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والدب هو يخلصني من يد هذا الفلسطيني". فقال شاول لداود: "انطلق وليكن الرب معك". وألبس  شاول داود ثيابه، وجعل على رأسه خوذة من  نحاس، وألبسه درعا. وتقلد داود سيفه فوق ثيابه</a:t>
            </a:r>
            <a:br>
              <a:rPr lang="ar-EG" sz="4400" b="1" dirty="0">
                <a:solidFill>
                  <a:srgbClr val="FFFFFF"/>
                </a:solidFill>
                <a:latin typeface="Times New Roman (Headings)"/>
                <a:cs typeface="+mj-cs"/>
              </a:rPr>
            </a:br>
            <a:r>
              <a:rPr lang="ar-EG" sz="4400" b="1" dirty="0">
                <a:solidFill>
                  <a:srgbClr val="FFFFFF"/>
                </a:solidFill>
                <a:latin typeface="Times New Roman (Headings)"/>
                <a:cs typeface="+mj-cs"/>
              </a:rPr>
              <a:t> </a:t>
            </a: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488901091"/>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dirty="0">
                <a:solidFill>
                  <a:srgbClr val="FFFFFF"/>
                </a:solidFill>
                <a:latin typeface="Times New Roman (Headings)"/>
                <a:cs typeface="Times New Roman" panose="02020603050405020304" pitchFamily="18" charset="0"/>
              </a:rPr>
              <a:t>وأراد أن يمشي، لأنه لم يكن قد جرب. فقال داود لشاول: " لا أستطيع أن أمشي بهذه، لأني لم  أجربها ". ونزعها داود عنه. ثم أخذ عصاه بيده،  وانتقى له خمسة حجارة ملس من الوادي ووضعها</a:t>
            </a:r>
            <a:br>
              <a:rPr lang="ar-EG" sz="4400" b="1" dirty="0">
                <a:solidFill>
                  <a:srgbClr val="FFFFFF"/>
                </a:solidFill>
                <a:latin typeface="Times New Roman (Headings)"/>
                <a:cs typeface="Times New Roman" panose="02020603050405020304" pitchFamily="18" charset="0"/>
              </a:rPr>
            </a:br>
            <a:r>
              <a:rPr lang="ar-EG" sz="4400" b="1" dirty="0">
                <a:solidFill>
                  <a:srgbClr val="FFFFFF"/>
                </a:solidFill>
                <a:latin typeface="Times New Roman (Headings)"/>
                <a:cs typeface="Times New Roman" panose="02020603050405020304" pitchFamily="18" charset="0"/>
              </a:rPr>
              <a:t> </a:t>
            </a:r>
          </a:p>
        </p:txBody>
      </p:sp>
    </p:spTree>
  </p:cSld>
  <p:clrMapOvr>
    <a:masterClrMapping/>
  </p:clrMapOvr>
  <p:transition spd="slow"/>
</p:sld>
</file>

<file path=ppt/slides/slide2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C10D9F4-CF6A-4FBD-ADFD-0F53A57F6F2A}"/>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في كنف الرعاة الذي له، أي في الجراب، ومقلاعه بيده وبرز للفلسطيني. فتقدم الفلسطيني واقترب  إلى داود وبين يديه الرجل الحامل مجنبه. </a:t>
            </a:r>
            <a:r>
              <a:rPr lang="ar-EG" sz="4400" b="1" dirty="0">
                <a:solidFill>
                  <a:srgbClr val="FFFFFF"/>
                </a:solidFill>
                <a:latin typeface="Times New Roman (Headings)"/>
                <a:cs typeface="Times New Roman" panose="02020603050405020304" pitchFamily="18" charset="0"/>
              </a:rPr>
              <a:t>وتطلع الفلسطيني ونظر داود فاستخف به لأنه كان غلاما </a:t>
            </a:r>
            <a:br>
              <a:rPr lang="ar-EG" sz="4400" b="1" dirty="0">
                <a:solidFill>
                  <a:srgbClr val="FFFFFF"/>
                </a:solidFill>
                <a:latin typeface="Times New Roman (Headings)"/>
                <a:cs typeface="Times New Roman" panose="02020603050405020304" pitchFamily="18" charset="0"/>
              </a:rPr>
            </a:b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3320261068"/>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Content Placeholder 3"/>
          <p:cNvSpPr txBox="1">
            <a:spLocks/>
          </p:cNvSpPr>
          <p:nvPr/>
        </p:nvSpPr>
        <p:spPr bwMode="auto">
          <a:xfrm>
            <a:off x="0" y="43434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dirty="0">
                <a:solidFill>
                  <a:srgbClr val="FFFFFF"/>
                </a:solidFill>
                <a:latin typeface="Times New Roman (Headings)"/>
                <a:cs typeface="Times New Roman" panose="02020603050405020304" pitchFamily="18" charset="0"/>
              </a:rPr>
              <a:t>أشقر جميل المنظر. فقال الفلسطيني لداود: "أكلب أنا حتى تأتيني بالعصا؟ ". ولعن الفلسطيني داود بآلهته، ثم قال الفلسطيني لداود: "هلم فأجعل لحمك لطير السماء ووحوش البرية". فقال داود</a:t>
            </a:r>
            <a:br>
              <a:rPr lang="ar-EG" sz="4400" b="1" dirty="0">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2026633030"/>
      </p:ext>
    </p:extLst>
  </p:cSld>
  <p:clrMapOvr>
    <a:masterClrMapping/>
  </p:clrMapOvr>
  <p:transition spd="slow"/>
</p:sld>
</file>

<file path=ppt/slides/slide2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832E4A0-4CE7-44C9-A825-B3633BD4ED7E}"/>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للفلسطيني: " أنت تأتيني بالسيف والرمح والمزراق، وأنا آتيك باسم رب الجنود إله صفوف إسرائيل الذين أنت عيرتهم في هذا اليوم يدفعك الرب إلى يدي، فأقتلك وأقطع رأسك عن منكبيك.</a:t>
            </a:r>
            <a:br>
              <a:rPr lang="ar-EG" sz="4400" b="1" dirty="0">
                <a:solidFill>
                  <a:srgbClr val="FFFFFF"/>
                </a:solidFill>
                <a:latin typeface="Times New Roman (Headings)"/>
                <a:cs typeface="+mj-cs"/>
              </a:rPr>
            </a:b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3813422013"/>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CC4A753-CD15-42F3-BA53-929879F41BD0}"/>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rPr>
              <a:t>وأجعل جثث عسكر الفلسطينيين اليوم </a:t>
            </a:r>
            <a:r>
              <a:rPr lang="ar-EG" sz="4400" b="1" dirty="0">
                <a:solidFill>
                  <a:srgbClr val="FFFFFF"/>
                </a:solidFill>
                <a:latin typeface="Times New Roman (Headings)"/>
                <a:cs typeface="Times New Roman" panose="02020603050405020304" pitchFamily="18" charset="0"/>
              </a:rPr>
              <a:t>لطير السماء ووحوش البرية، حتى تعلم الأرض كلها أن لإسرائيل إلها. وتعلم هذه الجماعة كلها أنه ليس بالسيف والرمح يخلص الرب، لأن الحرب</a:t>
            </a:r>
            <a:r>
              <a:rPr lang="ar-EG" sz="4400" b="1" dirty="0">
                <a:solidFill>
                  <a:srgbClr val="FFFFFF"/>
                </a:solidFill>
                <a:latin typeface="Times New Roman (Headings)"/>
              </a:rPr>
              <a:t> </a:t>
            </a:r>
            <a:r>
              <a:rPr lang="ar-EG" sz="4400" b="1" dirty="0">
                <a:solidFill>
                  <a:srgbClr val="FFFFFF"/>
                </a:solidFill>
                <a:latin typeface="Times New Roman (Headings)"/>
                <a:cs typeface="Times New Roman" panose="02020603050405020304" pitchFamily="18" charset="0"/>
              </a:rPr>
              <a:t>للرب</a:t>
            </a:r>
            <a:br>
              <a:rPr lang="ar-EG" sz="4400" b="1" dirty="0">
                <a:solidFill>
                  <a:srgbClr val="FFFFFF"/>
                </a:solidFill>
                <a:latin typeface="Times New Roman (Headings)"/>
                <a:cs typeface="Times New Roman" panose="02020603050405020304" pitchFamily="18" charset="0"/>
              </a:rPr>
            </a:br>
            <a:endParaRPr lang="en-GB" sz="4400" b="1" dirty="0">
              <a:solidFill>
                <a:srgbClr val="FFFFFF"/>
              </a:solidFill>
              <a:latin typeface="Times New Roman (Headings)"/>
            </a:endParaRPr>
          </a:p>
        </p:txBody>
      </p:sp>
    </p:spTree>
    <p:extLst>
      <p:ext uri="{BB962C8B-B14F-4D97-AF65-F5344CB8AC3E}">
        <p14:creationId xmlns:p14="http://schemas.microsoft.com/office/powerpoint/2010/main" val="4225305778"/>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6361D4A-726A-49E9-893B-A53DA3FA7D7B}"/>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وهو يدفعكم إلى أيدينا ". وكان لما نهض الفلسطيني وذهب وتقدم لملاقاة داود أن داود أسرع  وجرى نحو الصف لملاقاة الفلسطيني. ومد داود  يده إلى الكنف وأخذ منه حجرا وقذفه بالمقلاع،</a:t>
            </a:r>
            <a:br>
              <a:rPr lang="ar-EG" sz="4400" b="1" dirty="0">
                <a:solidFill>
                  <a:srgbClr val="FFFFFF"/>
                </a:solidFill>
                <a:latin typeface="Times New Roman (Headings)"/>
                <a:cs typeface="+mj-cs"/>
              </a:rPr>
            </a:b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2258197111"/>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4B87807-F33C-4A19-944D-3F620B3CE24A}"/>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فأصاب الفلسطيني في جبهته، فانغرز الحجر في جبهته، فسقط على وجهه على الأرض. وظفر داود  بالفلسطيني بالمقلاع والحجر، وضرب الفلسطيني وقتله. ولم يكن في يد داود سيف. </a:t>
            </a:r>
            <a:r>
              <a:rPr lang="ar-EG" sz="4400" b="1" dirty="0">
                <a:solidFill>
                  <a:srgbClr val="FFFFFF"/>
                </a:solidFill>
                <a:latin typeface="Times New Roman (Headings)"/>
                <a:cs typeface="Times New Roman" panose="02020603050405020304" pitchFamily="18" charset="0"/>
              </a:rPr>
              <a:t>فركض داود</a:t>
            </a:r>
            <a:br>
              <a:rPr lang="ar-EG" sz="4400" b="1" dirty="0">
                <a:solidFill>
                  <a:srgbClr val="FFFFFF"/>
                </a:solidFill>
                <a:latin typeface="Times New Roman (Headings)"/>
                <a:cs typeface="Times New Roman" panose="02020603050405020304" pitchFamily="18" charset="0"/>
              </a:rPr>
            </a:b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2490123664"/>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dirty="0">
                <a:solidFill>
                  <a:srgbClr val="FFFFFF"/>
                </a:solidFill>
                <a:latin typeface="Times New Roman (Headings)"/>
                <a:cs typeface="Times New Roman" panose="02020603050405020304" pitchFamily="18" charset="0"/>
              </a:rPr>
              <a:t>ووقف على الفلسطيني وأخذ سيفه واخترطه من غمده وقتله وقطع به رأسه فلما رأى الفلسطينيون أن جبارهم قد قتل هربوا. ووثب رجال </a:t>
            </a:r>
            <a:r>
              <a:rPr lang="ar-EG" sz="4400" b="1" dirty="0">
                <a:solidFill>
                  <a:srgbClr val="FFFFFF"/>
                </a:solidFill>
                <a:latin typeface="Times New Roman (Headings)"/>
              </a:rPr>
              <a:t>إسرائيل ويهوذا وهتفوا وجروا على أعقاب الفلسطينيين</a:t>
            </a:r>
            <a:br>
              <a:rPr lang="ar-EG" sz="4400" b="1" dirty="0">
                <a:solidFill>
                  <a:srgbClr val="FFFFFF"/>
                </a:solidFill>
                <a:latin typeface="Times New Roman (Headings)"/>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1089378974"/>
      </p:ext>
    </p:extLst>
  </p:cSld>
  <p:clrMapOvr>
    <a:masterClrMapping/>
  </p:clrMapOvr>
  <p:transition spd="slow"/>
</p:sld>
</file>

<file path=ppt/slides/slide2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0904C07-9720-4AE0-A8F6-30F4422A26F0}"/>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حتى إنتهوا إلى الوادي، وإلى أبواب عقرون. وسقط قتلى الفلسطينيين في طريق  شعرايم إلى جت وإلى عقرون. ثم رجع بنو إسرائيل </a:t>
            </a:r>
            <a:r>
              <a:rPr lang="ar-EG" sz="4400" b="1" dirty="0">
                <a:solidFill>
                  <a:srgbClr val="FFFFFF"/>
                </a:solidFill>
                <a:latin typeface="Times New Roman (Headings)"/>
              </a:rPr>
              <a:t>عن مطاردة الفلسطينيين وانتهبوا محلتهم وأخذ داود</a:t>
            </a:r>
            <a:br>
              <a:rPr lang="ar-EG" sz="4400" b="1" dirty="0">
                <a:solidFill>
                  <a:srgbClr val="FFFFFF"/>
                </a:solidFill>
                <a:latin typeface="Times New Roman (Headings)"/>
              </a:rPr>
            </a:b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41660800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5566853"/>
      </p:ext>
    </p:extLst>
  </p:cSld>
  <p:clrMapOvr>
    <a:masterClrMapping/>
  </p:clrMapOvr>
  <p:transition advClick="0" advTm="0"/>
</p:sld>
</file>

<file path=ppt/slides/slide2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dirty="0">
                <a:solidFill>
                  <a:srgbClr val="FFFFFF"/>
                </a:solidFill>
                <a:latin typeface="Times New Roman (Headings)"/>
                <a:cs typeface="Times New Roman" panose="02020603050405020304" pitchFamily="18" charset="0"/>
              </a:rPr>
              <a:t>رأس الفلسطيني وجاء به إلى أورشليم، ووضع عدته في خيمته. ولما رأى شاول داود حين خرج للقاء الفلسطيني قال لأبنير رئيس الجيش: إبن من هذا الغلام يا أبنير؟ " فقال أبنير: "حية نفسك أيها</a:t>
            </a:r>
            <a:br>
              <a:rPr lang="ar-EG" sz="4400" b="1" dirty="0">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3464828603"/>
      </p:ext>
    </p:extLst>
  </p:cSld>
  <p:clrMapOvr>
    <a:masterClrMapping/>
  </p:clrMapOvr>
  <p:transition spd="slow"/>
</p:sld>
</file>

<file path=ppt/slides/slide2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D17DF12-F888-4E76-BBDA-3B216960CCCF}"/>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الملك أني لا أعرفه " فقال الملك: "سل ابن من هذا الفتى". فلما رجع داود من قتله لفلسطيني أخذه أبنير وأدخله على شاول ورأس الفلسطيني بيده. فقال له شاول: "ابن من أنت يا  فتى؟ ".</a:t>
            </a:r>
            <a:br>
              <a:rPr lang="ar-EG" sz="4400" b="1" dirty="0">
                <a:solidFill>
                  <a:srgbClr val="FFFFFF"/>
                </a:solidFill>
                <a:latin typeface="Times New Roman (Headings)"/>
                <a:cs typeface="+mj-cs"/>
              </a:rPr>
            </a:b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2505347641"/>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300A56C-7038-4998-97F2-B4E0510CEA1D}"/>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فقال له داود: "أنا ابن عبدك يسى من بيت لحم ". ولما فرغ داود من كلامه مع شاول تعلقت نفس يوناثان بنفس داود، وأحبه يوناثان </a:t>
            </a:r>
            <a:r>
              <a:rPr lang="ar-EG" sz="4400" b="1" dirty="0">
                <a:solidFill>
                  <a:srgbClr val="FFFFFF"/>
                </a:solidFill>
                <a:latin typeface="Times New Roman (Headings)"/>
                <a:cs typeface="Times New Roman" panose="02020603050405020304" pitchFamily="18" charset="0"/>
              </a:rPr>
              <a:t>كنفسه. وأخذه شاول في ذلك اليوم ولم يدعه يرجع  إلى بيت أبيه.</a:t>
            </a:r>
            <a:br>
              <a:rPr lang="ar-EG" sz="4400" b="1" dirty="0">
                <a:solidFill>
                  <a:srgbClr val="FFFFFF"/>
                </a:solidFill>
                <a:latin typeface="Times New Roman (Headings)"/>
                <a:cs typeface="Times New Roman" panose="02020603050405020304" pitchFamily="18" charset="0"/>
              </a:rPr>
            </a:b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3617766259"/>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Content Placeholder 3"/>
          <p:cNvSpPr txBox="1">
            <a:spLocks/>
          </p:cNvSpPr>
          <p:nvPr/>
        </p:nvSpPr>
        <p:spPr bwMode="auto">
          <a:xfrm>
            <a:off x="0" y="4381500"/>
            <a:ext cx="9144000" cy="216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spcBef>
                <a:spcPct val="20000"/>
              </a:spcBef>
            </a:pPr>
            <a:r>
              <a:rPr lang="ar-EG" sz="4500" b="1" dirty="0">
                <a:solidFill>
                  <a:srgbClr val="FFFFFF"/>
                </a:solidFill>
                <a:latin typeface="Times New Roman (Headings)"/>
                <a:cs typeface="+mj-cs"/>
              </a:rPr>
              <a:t>وقطع يونانان مع داود عهدا لأنه أحبه مثل نفسه. وخلع يوناثان الرداء الذي عليه ووهبه لداود مع سائر ثيابه حتى سيفه وقوسه ومنطقته.</a:t>
            </a:r>
          </a:p>
        </p:txBody>
      </p:sp>
    </p:spTree>
    <p:extLst>
      <p:ext uri="{BB962C8B-B14F-4D97-AF65-F5344CB8AC3E}">
        <p14:creationId xmlns:p14="http://schemas.microsoft.com/office/powerpoint/2010/main" val="4184127268"/>
      </p:ext>
    </p:extLst>
  </p:cSld>
  <p:clrMapOvr>
    <a:masterClrMapping/>
  </p:clrMapOvr>
  <p:transition spd="slow"/>
</p:sld>
</file>

<file path=ppt/slides/slide2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Title 1"/>
          <p:cNvSpPr txBox="1">
            <a:spLocks/>
          </p:cNvSpPr>
          <p:nvPr/>
        </p:nvSpPr>
        <p:spPr bwMode="auto">
          <a:xfrm>
            <a:off x="13447" y="361632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من سفر إشعياء النبي ( 7: 1 ـ 14 )</a:t>
            </a:r>
          </a:p>
        </p:txBody>
      </p:sp>
      <p:sp>
        <p:nvSpPr>
          <p:cNvPr id="29699"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وحدث في أيام آحاز بن يوثام بن عزيا ملك يهوذا،  أن رصين ملك أرام صعد مع فاقح بن رمليا ملك  إسرائيل إلى أورشليم لمحاربتها، فلم يقدرا أن  يقهراها. وأخبر بيت داود وقيل له: " إن أرام قد</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2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35EDB53-224E-4718-9278-7209D10AA8C6}"/>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وافق أفرايم وسالمه ". فإضطرب قلبه وقلب شعبه  اضطراب شجر الغاب تلقاء الريح. فقال الرب لإشعياء: " أخرج لاستقبال آحاز، أنت  وشارياشوب ابنك، إلى آخر قناة البركة العليا، في</a:t>
            </a:r>
            <a:br>
              <a:rPr lang="ar-EG" sz="4400" b="1" dirty="0">
                <a:solidFill>
                  <a:srgbClr val="FFFFFF"/>
                </a:solidFill>
                <a:latin typeface="Times New Roman (Headings)"/>
                <a:cs typeface="+mj-cs"/>
              </a:rPr>
            </a:b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1554290132"/>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1E028B0-4D94-4CD0-8B50-E922D650CA70}"/>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طريق حقل القصار، وقل له: احترز واهدأ. لا تخف ولا يضعف قلبك من ذنبي هاتين الشعلتين  المدخنتين، في اضطرام غضب رصين ملك أرام  وابن رمليا. فإن أرام وأفرايم وابن رمليا قد تأمروا</a:t>
            </a:r>
            <a:br>
              <a:rPr lang="ar-EG" sz="4400" b="1" dirty="0">
                <a:solidFill>
                  <a:srgbClr val="FFFFFF"/>
                </a:solidFill>
                <a:latin typeface="Times New Roman (Headings)"/>
                <a:cs typeface="+mj-cs"/>
              </a:rPr>
            </a:b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3014783922"/>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dirty="0">
                <a:solidFill>
                  <a:srgbClr val="FFFFFF"/>
                </a:solidFill>
                <a:latin typeface="Times New Roman (Headings)"/>
                <a:cs typeface="Times New Roman" panose="02020603050405020304" pitchFamily="18" charset="0"/>
              </a:rPr>
              <a:t>عليك بالسوء قائلين: لنصعد على يهوذا ونستأصلها ونمزقها بيننا، ونملك عليها ابن  طبائيل، هكذا قال رب الصباؤوت: لا يقوم الأمر ولا  يكون لأن دمشق تكون أرام، </a:t>
            </a:r>
            <a:r>
              <a:rPr lang="ar-EG" sz="4400" b="1" dirty="0">
                <a:solidFill>
                  <a:srgbClr val="FFFFFF"/>
                </a:solidFill>
                <a:latin typeface="Times New Roman (Headings)"/>
              </a:rPr>
              <a:t>ورصين يكون رأس </a:t>
            </a:r>
            <a:br>
              <a:rPr lang="ar-EG" sz="4400" b="1" dirty="0">
                <a:solidFill>
                  <a:srgbClr val="FFFFFF"/>
                </a:solidFill>
                <a:latin typeface="Times New Roman (Headings)"/>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2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DAB6A8E-E4C6-406F-BE4A-402FBA85C1F4}"/>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دمشق وبعد خمس وستين سنة يحطم أفرايم فلا يبقى شعبا. وكذا تكون السامرة رأس أفرايم، وابن  رمليا رأس السامرة، وأنتم لم تصدقوا فلنتثبتوا ". </a:t>
            </a:r>
            <a:r>
              <a:rPr lang="ar-EG" sz="4400" b="1" dirty="0">
                <a:solidFill>
                  <a:srgbClr val="FFFFFF"/>
                </a:solidFill>
                <a:latin typeface="Times New Roman (Headings)"/>
                <a:cs typeface="Times New Roman" panose="02020603050405020304" pitchFamily="18" charset="0"/>
              </a:rPr>
              <a:t>ثم عاد الرب فكلم آحاز قائلا: " أطلب لنفسك آية</a:t>
            </a:r>
            <a:br>
              <a:rPr lang="ar-EG" sz="4400" b="1" dirty="0">
                <a:solidFill>
                  <a:srgbClr val="FFFFFF"/>
                </a:solidFill>
                <a:latin typeface="Times New Roman (Headings)"/>
                <a:cs typeface="Times New Roman" panose="02020603050405020304" pitchFamily="18" charset="0"/>
              </a:rPr>
            </a:b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4003070354"/>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dirty="0">
                <a:solidFill>
                  <a:srgbClr val="FFFFFF"/>
                </a:solidFill>
                <a:latin typeface="Times New Roman (Headings)"/>
                <a:cs typeface="Times New Roman" panose="02020603050405020304" pitchFamily="18" charset="0"/>
              </a:rPr>
              <a:t>من الرب إلهك، سلها، إما في العمق وإما في العلا  من فوق ". فقال آحاز: "لا أسأل ولا أجرب الرب". قال: اسمع يا بيت داود: أقليل عندكم أن تسئموا </a:t>
            </a:r>
            <a:r>
              <a:rPr lang="ar-EG" sz="4400" b="1" dirty="0">
                <a:solidFill>
                  <a:srgbClr val="FFFFFF"/>
                </a:solidFill>
                <a:latin typeface="Times New Roman (Headings)"/>
              </a:rPr>
              <a:t>الناس حتى تسئموا إلهي أيضا؟ فلذلك</a:t>
            </a:r>
            <a:br>
              <a:rPr lang="ar-EG" sz="4400" b="1" dirty="0">
                <a:solidFill>
                  <a:srgbClr val="FFFFFF"/>
                </a:solidFill>
                <a:latin typeface="Times New Roman (Headings)"/>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latin typeface="Times New Roman (Headings)"/>
              </a:rPr>
              <a:t>نبوات</a:t>
            </a:r>
            <a:br>
              <a:rPr lang="ar-EG" dirty="0">
                <a:latin typeface="Times New Roman (Headings)"/>
              </a:rPr>
            </a:br>
            <a:r>
              <a:rPr lang="ar-EG" dirty="0">
                <a:latin typeface="Times New Roman (Headings)"/>
              </a:rPr>
              <a:t>1 الثلاثاء</a:t>
            </a:r>
            <a:endParaRPr lang="en-US" dirty="0">
              <a:latin typeface="Times New Roman (Headings)"/>
            </a:endParaRPr>
          </a:p>
        </p:txBody>
      </p:sp>
      <p:sp>
        <p:nvSpPr>
          <p:cNvPr id="2051" name="Title 1"/>
          <p:cNvSpPr txBox="1">
            <a:spLocks/>
          </p:cNvSpPr>
          <p:nvPr/>
        </p:nvSpPr>
        <p:spPr bwMode="auto">
          <a:xfrm>
            <a:off x="0" y="361632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من سفر إشعياء النبي ( 1: 19 ـ 2: 1 ـ 3 )</a:t>
            </a:r>
          </a:p>
        </p:txBody>
      </p:sp>
      <p:sp>
        <p:nvSpPr>
          <p:cNvPr id="2052"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إن شئتم وسمعتم تأكلون خير الأرض. وإن أبيتم  وتمردتم تؤكلون بالسيف. لأن فم الرب قد تكلم.  كيف صارت صهيون المدينة الأمينة زانية؟ قد  كانت مملوءة إنصافا وفيها كان يبيت العدل، وأما</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1308862626"/>
      </p:ext>
    </p:extLst>
  </p:cSld>
  <p:clrMapOvr>
    <a:masterClrMapping/>
  </p:clrMapOvr>
  <p:transition spd="slow"/>
</p:sld>
</file>

<file path=ppt/slides/slide2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41D2190-E9F8-40D0-A764-C06E77C16F50}"/>
              </a:ext>
            </a:extLst>
          </p:cNvPr>
          <p:cNvSpPr txBox="1"/>
          <p:nvPr/>
        </p:nvSpPr>
        <p:spPr>
          <a:xfrm>
            <a:off x="0" y="4419600"/>
            <a:ext cx="9144000" cy="1754326"/>
          </a:xfrm>
          <a:prstGeom prst="rect">
            <a:avLst/>
          </a:prstGeom>
          <a:noFill/>
        </p:spPr>
        <p:txBody>
          <a:bodyPr vert="horz" rtlCol="0">
            <a:spAutoFit/>
          </a:bodyPr>
          <a:lstStyle/>
          <a:p>
            <a:pPr algn="justLow" rtl="1"/>
            <a:r>
              <a:rPr lang="ar-EG" sz="5400" b="1" dirty="0">
                <a:solidFill>
                  <a:srgbClr val="FFFFFF"/>
                </a:solidFill>
                <a:latin typeface="Times New Roman (Headings)"/>
                <a:cs typeface="+mj-cs"/>
              </a:rPr>
              <a:t>يؤتيكم السيد نفسه آية: " ها إن العذراء تحبل وتلد إبنا وتدعو إسمه عمانوئيل ".</a:t>
            </a:r>
            <a:endParaRPr lang="en-GB" sz="5400" b="1" dirty="0">
              <a:solidFill>
                <a:srgbClr val="FFFFFF"/>
              </a:solidFill>
              <a:latin typeface="Times New Roman (Headings)"/>
              <a:cs typeface="+mj-cs"/>
            </a:endParaRPr>
          </a:p>
        </p:txBody>
      </p:sp>
    </p:spTree>
    <p:extLst>
      <p:ext uri="{BB962C8B-B14F-4D97-AF65-F5344CB8AC3E}">
        <p14:creationId xmlns:p14="http://schemas.microsoft.com/office/powerpoint/2010/main" val="1113584838"/>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Title 1"/>
          <p:cNvSpPr txBox="1">
            <a:spLocks/>
          </p:cNvSpPr>
          <p:nvPr/>
        </p:nvSpPr>
        <p:spPr bwMode="auto">
          <a:xfrm>
            <a:off x="0" y="361632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من سفر أيوب الصديق ( 11: 1 ـ 20 )</a:t>
            </a:r>
          </a:p>
        </p:txBody>
      </p:sp>
      <p:sp>
        <p:nvSpPr>
          <p:cNvPr id="32771"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فأجاب صوفر النعماتي وقال: ألعل كثرة الكلام لا  يجاب عليها، أم يكون الحق للرجل المفوه؟ ألعل  صلفك يفحم الأنام، أم تتهكم وما من أحد يسفهك؟  تقول: مذهبي زكي وأنا طاهر في عينيك. ولكن يا</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2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83D9B64-1315-4307-AC84-0EEA5281B869}"/>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ليت الله يتكلم ويفتح شفتيه لإجابتك، ويخبرك  بأسرار حكمته وأن لحلوله مطاوي كثيرة، فتعلم أن  الله قد تسامح معك في معصيتك. ألعلك تدرك غور  الله، أم تبلغ إلى نهاية القدير؟ هو أعلى من</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765784012"/>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9585399-2803-431A-964A-E1CCDF9249E2}"/>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rPr>
              <a:t>السماوات، فماذا عساك أن تفعل؟ وهو أعمق من </a:t>
            </a:r>
            <a:r>
              <a:rPr lang="ar-EG" sz="4400" b="1" dirty="0">
                <a:solidFill>
                  <a:srgbClr val="FFFFFF"/>
                </a:solidFill>
                <a:latin typeface="Times New Roman (Headings)"/>
                <a:cs typeface="Times New Roman" panose="02020603050405020304" pitchFamily="18" charset="0"/>
              </a:rPr>
              <a:t>الهاوية، فماذا تدري؟ مداه أطول من الأرض  وأعرض من البحر. إن بطش بأحد وأغلق عليه  وجميع قضاته، فمن يرده؟ فإنه هو يعلم أصحاب </a:t>
            </a:r>
            <a:br>
              <a:rPr lang="ar-EG" sz="4400" b="1" dirty="0">
                <a:solidFill>
                  <a:srgbClr val="FFFFFF"/>
                </a:solidFill>
                <a:latin typeface="Times New Roman (Headings)"/>
                <a:cs typeface="Times New Roman" panose="02020603050405020304" pitchFamily="18" charset="0"/>
              </a:rPr>
            </a:br>
            <a:endParaRPr lang="en-GB" sz="4400" b="1" dirty="0">
              <a:solidFill>
                <a:srgbClr val="FFFFFF"/>
              </a:solidFill>
              <a:latin typeface="Times New Roman (Headings)"/>
            </a:endParaRPr>
          </a:p>
        </p:txBody>
      </p:sp>
    </p:spTree>
    <p:extLst>
      <p:ext uri="{BB962C8B-B14F-4D97-AF65-F5344CB8AC3E}">
        <p14:creationId xmlns:p14="http://schemas.microsoft.com/office/powerpoint/2010/main" val="4258919378"/>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dirty="0">
                <a:solidFill>
                  <a:srgbClr val="FFFFFF"/>
                </a:solidFill>
                <a:latin typeface="Times New Roman (Headings)"/>
                <a:cs typeface="Times New Roman" panose="02020603050405020304" pitchFamily="18" charset="0"/>
              </a:rPr>
              <a:t>السوء، ويبصر الإثم، أفلا ينظر في أمره؟ بذلك </a:t>
            </a:r>
            <a:r>
              <a:rPr lang="ar-EG" sz="4400" b="1" dirty="0">
                <a:solidFill>
                  <a:srgbClr val="FFFFFF"/>
                </a:solidFill>
                <a:latin typeface="Times New Roman (Headings)"/>
                <a:cs typeface="+mj-cs"/>
              </a:rPr>
              <a:t>يتعقل الجاهل، وجحش الفراء يصير إنسانا. وأنت إن وجهت قلبك إلى الله، وبسطت إليه يديك. وجانبت الإثم الذي في يدك، ولم يحل الظلم في</a:t>
            </a:r>
            <a:br>
              <a:rPr lang="ar-EG" sz="4400" b="1" dirty="0">
                <a:solidFill>
                  <a:srgbClr val="FFFFFF"/>
                </a:solidFill>
                <a:latin typeface="Times New Roman (Headings)"/>
                <a:cs typeface="+mj-cs"/>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2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38C45AC-23CF-48CC-B3A7-6DA9570A3BE6}"/>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خبائك، فحينئذ ترفع وجها لا عيب فيه، وتكون راسخا ولا تفزع وتنسى مشقتك. أو تذكرها مثل  مياه قد عبرت وتكون مدتك أشرق من الظهيرة. وظلمتك مثل الصباح وتطمئن لمعاودة الرجاء.</a:t>
            </a:r>
            <a:br>
              <a:rPr lang="ar-EG" sz="4400" b="1" dirty="0">
                <a:solidFill>
                  <a:srgbClr val="FFFFFF"/>
                </a:solidFill>
                <a:latin typeface="Times New Roman (Headings)"/>
                <a:cs typeface="+mj-cs"/>
              </a:rPr>
            </a:br>
            <a:r>
              <a:rPr lang="ar-EG" sz="4400" b="1" dirty="0">
                <a:solidFill>
                  <a:srgbClr val="FFFFFF"/>
                </a:solidFill>
                <a:latin typeface="Times New Roman (Headings)"/>
                <a:cs typeface="+mj-cs"/>
              </a:rPr>
              <a:t> </a:t>
            </a: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3093901229"/>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Content Placeholder 3"/>
          <p:cNvSpPr txBox="1">
            <a:spLocks/>
          </p:cNvSpPr>
          <p:nvPr/>
        </p:nvSpPr>
        <p:spPr bwMode="auto">
          <a:xfrm>
            <a:off x="0" y="4381500"/>
            <a:ext cx="9144000" cy="2529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dirty="0">
                <a:solidFill>
                  <a:srgbClr val="FFFFFF"/>
                </a:solidFill>
                <a:latin typeface="Times New Roman (Headings)"/>
                <a:cs typeface="+mj-cs"/>
              </a:rPr>
              <a:t>وبعد الخزي تضطجع على الدعة وتقر ولا يروعك أحد، بل كثيرون يستعطفون وجهك. أما عيون  المنافقين فتكل، وكل ملجإ لهم يبيد، ويذهب رجاؤهم كروح فائضة.</a:t>
            </a:r>
            <a:endParaRPr lang="en-GB" sz="4400" b="1" dirty="0">
              <a:solidFill>
                <a:srgbClr val="FFFFFF"/>
              </a:solidFill>
              <a:latin typeface="Times New Roman (Headings)"/>
              <a:cs typeface="+mj-cs"/>
            </a:endParaRPr>
          </a:p>
        </p:txBody>
      </p:sp>
    </p:spTree>
  </p:cSld>
  <p:clrMapOvr>
    <a:masterClrMapping/>
  </p:clrMapOvr>
  <p:transition spd="slow"/>
</p:sld>
</file>

<file path=ppt/slides/slide2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3"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مزمور باكر ( 114 : 6 )</a:t>
            </a:r>
          </a:p>
        </p:txBody>
      </p:sp>
      <p:sp>
        <p:nvSpPr>
          <p:cNvPr id="5125" name="Content Placeholder 3"/>
          <p:cNvSpPr txBox="1">
            <a:spLocks/>
          </p:cNvSpPr>
          <p:nvPr/>
        </p:nvSpPr>
        <p:spPr bwMode="auto">
          <a:xfrm>
            <a:off x="0" y="4381500"/>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lnSpc>
                <a:spcPct val="90000"/>
              </a:lnSpc>
              <a:spcBef>
                <a:spcPct val="20000"/>
              </a:spcBef>
              <a:buFont typeface="Arial" panose="020B0604020202020204" pitchFamily="34" charset="0"/>
              <a:buNone/>
            </a:pPr>
            <a:r>
              <a:rPr lang="ar-EG" sz="5800" b="1" dirty="0">
                <a:solidFill>
                  <a:srgbClr val="FFFFFF"/>
                </a:solidFill>
                <a:latin typeface="Times New Roman (Headings)"/>
                <a:cs typeface="Times New Roman" panose="02020603050405020304" pitchFamily="18" charset="0"/>
              </a:rPr>
              <a:t>ارجعي يا نفسي إلى موضع راحتك، لأن الرب قد أحسن إلي. وأنقذ نفسي من الموت، وعيني من العبرات.</a:t>
            </a:r>
          </a:p>
        </p:txBody>
      </p:sp>
    </p:spTree>
  </p:cSld>
  <p:clrMapOvr>
    <a:masterClrMapping/>
  </p:clrMapOvr>
  <p:transition spd="slow"/>
</p:sld>
</file>

<file path=ppt/slides/slide2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Title 1"/>
          <p:cNvSpPr txBox="1">
            <a:spLocks/>
          </p:cNvSpPr>
          <p:nvPr/>
        </p:nvSpPr>
        <p:spPr bwMode="auto">
          <a:xfrm>
            <a:off x="0" y="3733800"/>
            <a:ext cx="9144000" cy="649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000" b="1" u="sng" dirty="0">
                <a:solidFill>
                  <a:srgbClr val="FFC000"/>
                </a:solidFill>
                <a:latin typeface="Times New Roman (Headings)"/>
                <a:cs typeface="Times New Roman" panose="02020603050405020304" pitchFamily="18" charset="0"/>
              </a:rPr>
              <a:t>إنجيل باكر من معلمنا متى ( 15 : 39 ـ 16 : 1 ـ 12)</a:t>
            </a:r>
          </a:p>
        </p:txBody>
      </p:sp>
      <p:sp>
        <p:nvSpPr>
          <p:cNvPr id="614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SA" sz="4400" b="1">
                <a:solidFill>
                  <a:srgbClr val="FFFFFF"/>
                </a:solidFill>
                <a:latin typeface="Times New Roman (Headings)"/>
                <a:cs typeface="Times New Roman" panose="02020603050405020304" pitchFamily="18" charset="0"/>
              </a:rPr>
              <a:t>ثم صرف الجمع، وركب السفينة وجاء إلى تخوم  مجدل. ودنا إليه الفريسيون والصدوقيون ليجربوه،  فسألوه أن يريهم آية من السماء. فأجابهم قائلا: "  إذا كان المساء قلتم صحو، لأن السماء محمرة.</a:t>
            </a:r>
            <a:br>
              <a:rPr lang="ar-SA" sz="4400" b="1">
                <a:solidFill>
                  <a:srgbClr val="FFFFFF"/>
                </a:solidFill>
                <a:latin typeface="Times New Roman (Headings)"/>
                <a:cs typeface="Times New Roman" panose="02020603050405020304" pitchFamily="18" charset="0"/>
              </a:rPr>
            </a:br>
            <a:endParaRPr lang="ar-SA"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2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DEA62D1-2F16-4F94-BD97-DE8E7B3B9DCE}"/>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وفي الصباح تقولون: اليوم شتاء لأن السماء  محمرة بعبوسة. يا مراؤون تعرفون أن تميزوا  وجه السماء، وعلامات الأزمنة لا تستطيعون أن  تعرفوها! إن الجيل الشرير الفاسق يطلب آية، ولا </a:t>
            </a: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42181799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AF8F2DA-07FA-4493-B6D5-F83713876752}"/>
              </a:ext>
            </a:extLst>
          </p:cNvPr>
          <p:cNvSpPr txBox="1"/>
          <p:nvPr/>
        </p:nvSpPr>
        <p:spPr>
          <a:xfrm>
            <a:off x="0" y="4381500"/>
            <a:ext cx="9144000" cy="3000821"/>
          </a:xfrm>
          <a:prstGeom prst="rect">
            <a:avLst/>
          </a:prstGeom>
          <a:noFill/>
        </p:spPr>
        <p:txBody>
          <a:bodyPr vert="horz" rtlCol="0">
            <a:spAutoFit/>
          </a:bodyPr>
          <a:lstStyle/>
          <a:p>
            <a:pPr algn="justLow" rtl="1">
              <a:lnSpc>
                <a:spcPct val="90000"/>
              </a:lnSpc>
            </a:pPr>
            <a:r>
              <a:rPr lang="ar-EG" sz="4200" b="1" dirty="0">
                <a:solidFill>
                  <a:srgbClr val="FFFFFF"/>
                </a:solidFill>
                <a:latin typeface="Times New Roman (Headings)"/>
                <a:cs typeface="+mj-cs"/>
              </a:rPr>
              <a:t>الآن فإنما فيها قتلة فضتك صارت زغلا وخمرك  مغشوشة بماء. رؤساؤك متمردون وشركاء للصوص، كل واحد منهم يحب الرشوة ويتبع العطايا، لا ينصفون اليتيم، ودعوى الأرملة لا تصل إليهم.</a:t>
            </a:r>
            <a:br>
              <a:rPr lang="ar-EG" sz="4200" b="1" dirty="0">
                <a:solidFill>
                  <a:srgbClr val="FFFFFF"/>
                </a:solidFill>
                <a:latin typeface="Times New Roman (Headings)"/>
                <a:cs typeface="+mj-cs"/>
              </a:rPr>
            </a:br>
            <a:r>
              <a:rPr lang="ar-EG" sz="4200" b="1" dirty="0">
                <a:solidFill>
                  <a:srgbClr val="FFFFFF"/>
                </a:solidFill>
                <a:latin typeface="Times New Roman (Headings)"/>
                <a:cs typeface="+mj-cs"/>
              </a:rPr>
              <a:t> </a:t>
            </a:r>
            <a:endParaRPr lang="en-GB" sz="4200" b="1" dirty="0">
              <a:solidFill>
                <a:srgbClr val="FFFFFF"/>
              </a:solidFill>
              <a:latin typeface="Times New Roman (Headings)"/>
              <a:cs typeface="+mj-cs"/>
            </a:endParaRPr>
          </a:p>
        </p:txBody>
      </p:sp>
    </p:spTree>
    <p:extLst>
      <p:ext uri="{BB962C8B-B14F-4D97-AF65-F5344CB8AC3E}">
        <p14:creationId xmlns:p14="http://schemas.microsoft.com/office/powerpoint/2010/main" val="366906749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9D5E22D-FDF4-453D-9541-0A6FFEB7C89A}"/>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تعطى له آية إلا آية يونان النبي ". ثم تركهم  ومضى. ولما جاء تلاميذه إلى العبر نسوا أن  يأخذوا خبزا. وقال لهم يسوع: " انظروا، وتحرزوا  من خمير الفريسيين والصدوقيين ". ففكروا في</a:t>
            </a: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345973207"/>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59CCB92-0C99-469D-9F54-D3E7E4D551A3}"/>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أنفسهم قائلين: " إننا لم نأخذ خبزا ". فعلم يسوع  وقال لهم: " لماذا تفكرون في نفوسكم يا قليلي  الإيمان أنكم ليس معكم خبز؟ أما تفهمون حتى  الآن؟ ولا تذكرون الخمسة الأرغفة للخمسة الآلاف</a:t>
            </a:r>
            <a:br>
              <a:rPr lang="ar-EG" sz="4400" b="1" dirty="0">
                <a:solidFill>
                  <a:srgbClr val="FFFFFF"/>
                </a:solidFill>
                <a:latin typeface="Times New Roman (Headings)"/>
                <a:cs typeface="+mj-cs"/>
              </a:rPr>
            </a:b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3746279460"/>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BC8172F-DFE9-4E1A-BEB5-D38E58AD6123}"/>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وكم قفة أخذتم؟ والسبعة الأرغفة للأربعة الآلاف  وكم سلة أخذتم؟ كيف لا تفهمون أني ليس من أجل  الخبز قلت لكم: احذروا من خمير الفريسيين  والصدوقين ". حينئذ فهموا أنه لم يوصهم أن</a:t>
            </a: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687056370"/>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D9CA823-7118-43C6-8082-B990D2D0D312}"/>
              </a:ext>
            </a:extLst>
          </p:cNvPr>
          <p:cNvSpPr txBox="1"/>
          <p:nvPr/>
        </p:nvSpPr>
        <p:spPr>
          <a:xfrm>
            <a:off x="0" y="4381500"/>
            <a:ext cx="9144000" cy="1588127"/>
          </a:xfrm>
          <a:prstGeom prst="rect">
            <a:avLst/>
          </a:prstGeom>
          <a:noFill/>
        </p:spPr>
        <p:txBody>
          <a:bodyPr vert="horz" rtlCol="0">
            <a:spAutoFit/>
          </a:bodyPr>
          <a:lstStyle/>
          <a:p>
            <a:pPr algn="justLow" rtl="1">
              <a:lnSpc>
                <a:spcPct val="90000"/>
              </a:lnSpc>
            </a:pPr>
            <a:r>
              <a:rPr lang="ar-EG" sz="5400" b="1" dirty="0">
                <a:solidFill>
                  <a:srgbClr val="FFFFFF"/>
                </a:solidFill>
                <a:latin typeface="Times New Roman (Headings)"/>
                <a:cs typeface="+mj-cs"/>
              </a:rPr>
              <a:t>يتحذروا من خمير الخبز، بل من تعليم الفريسين والصدوقيين.</a:t>
            </a:r>
            <a:endParaRPr lang="en-GB" sz="5400" b="1" dirty="0">
              <a:solidFill>
                <a:srgbClr val="FFFFFF"/>
              </a:solidFill>
              <a:latin typeface="Times New Roman (Headings)"/>
              <a:cs typeface="+mj-cs"/>
            </a:endParaRPr>
          </a:p>
        </p:txBody>
      </p:sp>
    </p:spTree>
    <p:extLst>
      <p:ext uri="{BB962C8B-B14F-4D97-AF65-F5344CB8AC3E}">
        <p14:creationId xmlns:p14="http://schemas.microsoft.com/office/powerpoint/2010/main" val="232998183"/>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0"/>
</p:sld>
</file>

<file path=ppt/slides/slide2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latin typeface="Times New Roman (Headings)"/>
              </a:rPr>
              <a:t>نبوات</a:t>
            </a:r>
            <a:br>
              <a:rPr lang="ar-EG" dirty="0">
                <a:latin typeface="Times New Roman (Headings)"/>
              </a:rPr>
            </a:br>
            <a:r>
              <a:rPr lang="ar-EG" dirty="0">
                <a:latin typeface="Times New Roman (Headings)"/>
              </a:rPr>
              <a:t>3 الاثنين</a:t>
            </a:r>
            <a:endParaRPr lang="en-US" dirty="0">
              <a:latin typeface="Times New Roman (Headings)"/>
            </a:endParaRPr>
          </a:p>
        </p:txBody>
      </p:sp>
      <p:sp>
        <p:nvSpPr>
          <p:cNvPr id="2051" name="Title 1"/>
          <p:cNvSpPr txBox="1">
            <a:spLocks/>
          </p:cNvSpPr>
          <p:nvPr/>
        </p:nvSpPr>
        <p:spPr bwMode="auto">
          <a:xfrm>
            <a:off x="0" y="361632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من أمثال سليمان الحكيم ( 1: 20 ـ 33 )</a:t>
            </a:r>
          </a:p>
        </p:txBody>
      </p:sp>
      <p:sp>
        <p:nvSpPr>
          <p:cNvPr id="2052"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الحكمة تمدح في الطرقات. وفي الشوارع ظاهرة.  وعلى زوايا الأسوار يبشر بها على أبواب الأقوياء  وأبواب المدن قد قالت بقلب قوي في كل حين: إن  عديمي الشر يتمسكون بالبر، فلن يخزوا أيها</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953263900"/>
      </p:ext>
    </p:extLst>
  </p:cSld>
  <p:clrMapOvr>
    <a:masterClrMapping/>
  </p:clrMapOvr>
  <p:transition spd="slow"/>
</p:sld>
</file>

<file path=ppt/slides/slide2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2A54D09-7C1A-4DB2-9FA4-F8A878B88A8B}"/>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الجهال المشتهون العار الذين نافقوا وأبغضوا  الفهم، وصاروا عرضة للتوبيخ، هوذا أضع أمامكم  كلاما من روحي. وأعلمكم كلامي، قد دعوت فلم  تسمعوا، وبسطت يدي فلم تلتفتوا، بل جعلتم</a:t>
            </a:r>
            <a:br>
              <a:rPr lang="ar-EG" sz="4400" b="1" dirty="0">
                <a:solidFill>
                  <a:srgbClr val="FFFFFF"/>
                </a:solidFill>
                <a:latin typeface="Times New Roman (Headings)"/>
                <a:cs typeface="+mj-cs"/>
              </a:rPr>
            </a:b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3231782084"/>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664D073-8129-475D-B123-EE7C4BB1546C}"/>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rPr>
              <a:t>مشورتي كأنها ليست ثابتة، وتوبيخي لم تصغوا </a:t>
            </a:r>
            <a:r>
              <a:rPr lang="ar-EG" sz="4400" b="1" dirty="0">
                <a:solidFill>
                  <a:srgbClr val="FFFFFF"/>
                </a:solidFill>
                <a:latin typeface="Times New Roman (Headings)"/>
                <a:cs typeface="Times New Roman" panose="02020603050405020304" pitchFamily="18" charset="0"/>
              </a:rPr>
              <a:t>إليه. من أجل هذا أنا أيضا أضحك على هلاككم،  وأفرح إذا لحقكم الفناء وفاجأكم الذعر. ويأتي  الخراب كالعاصفة إذا جاء عليكم الإستئصال وحل </a:t>
            </a:r>
            <a:br>
              <a:rPr lang="ar-EG" sz="4400" b="1" dirty="0">
                <a:solidFill>
                  <a:srgbClr val="FFFFFF"/>
                </a:solidFill>
                <a:latin typeface="Times New Roman (Headings)"/>
                <a:cs typeface="Times New Roman" panose="02020603050405020304" pitchFamily="18" charset="0"/>
              </a:rPr>
            </a:br>
            <a:endParaRPr lang="en-GB" sz="4400" b="1" dirty="0">
              <a:solidFill>
                <a:srgbClr val="FFFFFF"/>
              </a:solidFill>
              <a:latin typeface="Times New Roman (Headings)"/>
            </a:endParaRPr>
          </a:p>
        </p:txBody>
      </p:sp>
    </p:spTree>
    <p:extLst>
      <p:ext uri="{BB962C8B-B14F-4D97-AF65-F5344CB8AC3E}">
        <p14:creationId xmlns:p14="http://schemas.microsoft.com/office/powerpoint/2010/main" val="4124947107"/>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dirty="0">
                <a:solidFill>
                  <a:srgbClr val="FFFFFF"/>
                </a:solidFill>
                <a:latin typeface="Times New Roman (Headings)"/>
                <a:cs typeface="Times New Roman" panose="02020603050405020304" pitchFamily="18" charset="0"/>
              </a:rPr>
              <a:t>بكم الضيق والهلاك. فيكون إذا دعوتموني لا أجيب. يبكر الأشرار في طلبي فلا يجدونني. بما أنهم  أبغضوا الحكمة ولم يختاروا مخافة الرب. ولم  يريدوا أن يتأملوا مشورتي، مستهزئين بكلامي. </a:t>
            </a:r>
            <a:br>
              <a:rPr lang="ar-EG" sz="4400" b="1" dirty="0">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655040030"/>
      </p:ext>
    </p:extLst>
  </p:cSld>
  <p:clrMapOvr>
    <a:masterClrMapping/>
  </p:clrMapOvr>
  <p:transition spd="slow"/>
</p:sld>
</file>

<file path=ppt/slides/slide2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E84DB02-7F93-4102-B8AE-5273546F9023}"/>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rPr>
              <a:t>فلذلك يأكلون من ثمر طريقهم، ومن نفاقهم </a:t>
            </a:r>
            <a:r>
              <a:rPr lang="ar-EG" sz="4400" b="1" dirty="0">
                <a:solidFill>
                  <a:srgbClr val="FFFFFF"/>
                </a:solidFill>
                <a:latin typeface="Times New Roman (Headings)"/>
                <a:cs typeface="+mj-cs"/>
              </a:rPr>
              <a:t>يشبعون. حيث أنهم ظلموا الصبيان وقتلوهم، أفتقد  المنافقين بالهلاك، والذي يطيعني يسكن على رجاء ويستريح بلا خوف من كل شر.</a:t>
            </a:r>
          </a:p>
        </p:txBody>
      </p:sp>
    </p:spTree>
    <p:extLst>
      <p:ext uri="{BB962C8B-B14F-4D97-AF65-F5344CB8AC3E}">
        <p14:creationId xmlns:p14="http://schemas.microsoft.com/office/powerpoint/2010/main" val="13899656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26E517D-3186-4F42-BAB0-9BAD0DA27F30}"/>
              </a:ext>
            </a:extLst>
          </p:cNvPr>
          <p:cNvSpPr txBox="1"/>
          <p:nvPr/>
        </p:nvSpPr>
        <p:spPr>
          <a:xfrm>
            <a:off x="0" y="4419600"/>
            <a:ext cx="9144000" cy="2931572"/>
          </a:xfrm>
          <a:prstGeom prst="rect">
            <a:avLst/>
          </a:prstGeom>
          <a:noFill/>
        </p:spPr>
        <p:txBody>
          <a:bodyPr vert="horz" rtlCol="0">
            <a:spAutoFit/>
          </a:bodyPr>
          <a:lstStyle/>
          <a:p>
            <a:pPr algn="justLow" rtl="1">
              <a:lnSpc>
                <a:spcPct val="90000"/>
              </a:lnSpc>
            </a:pPr>
            <a:r>
              <a:rPr lang="ar-EG" sz="4100" b="1" dirty="0">
                <a:solidFill>
                  <a:srgbClr val="FFFFFF"/>
                </a:solidFill>
                <a:latin typeface="Times New Roman (Headings)"/>
                <a:cs typeface="+mj-cs"/>
              </a:rPr>
              <a:t>لذلك يقول السيد رب الجنود الويل </a:t>
            </a:r>
            <a:r>
              <a:rPr lang="ar-EG" sz="4100" b="1" dirty="0">
                <a:solidFill>
                  <a:srgbClr val="FFFFFF"/>
                </a:solidFill>
                <a:latin typeface="Times New Roman (Headings)"/>
                <a:cs typeface="Times New Roman" panose="02020603050405020304" pitchFamily="18" charset="0"/>
              </a:rPr>
              <a:t>لأقوياء إسرائيل، لم يزل غضبي على الذين  يقاومونني، وأنتقم من أعدائي، وأرد يدي عليك، وأسبكك بطهارة. وأهلك غير السامعين، وأنزع منك كل آثامك وجميع المتعظمين. </a:t>
            </a:r>
            <a:br>
              <a:rPr lang="ar-EG" sz="4100" b="1" dirty="0">
                <a:solidFill>
                  <a:srgbClr val="FFFFFF"/>
                </a:solidFill>
                <a:latin typeface="Times New Roman (Headings)"/>
                <a:cs typeface="Times New Roman" panose="02020603050405020304" pitchFamily="18" charset="0"/>
              </a:rPr>
            </a:br>
            <a:endParaRPr lang="en-GB" sz="4100" b="1" dirty="0">
              <a:solidFill>
                <a:srgbClr val="FFFFFF"/>
              </a:solidFill>
              <a:latin typeface="Times New Roman (Headings)"/>
              <a:cs typeface="+mj-cs"/>
            </a:endParaRPr>
          </a:p>
        </p:txBody>
      </p:sp>
    </p:spTree>
    <p:extLst>
      <p:ext uri="{BB962C8B-B14F-4D97-AF65-F5344CB8AC3E}">
        <p14:creationId xmlns:p14="http://schemas.microsoft.com/office/powerpoint/2010/main" val="65727685"/>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itle 1"/>
          <p:cNvSpPr txBox="1">
            <a:spLocks/>
          </p:cNvSpPr>
          <p:nvPr/>
        </p:nvSpPr>
        <p:spPr bwMode="auto">
          <a:xfrm>
            <a:off x="0" y="361632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من سفر إشعياء النبي ( 8: 13 ـ 9: 1 ـ 7 )</a:t>
            </a:r>
          </a:p>
        </p:txBody>
      </p:sp>
      <p:sp>
        <p:nvSpPr>
          <p:cNvPr id="12291"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قدسوا رب الجنود وليكن هو خوفكم ورهبتكم.  فيكون لكم قدسا ويكون حجر صدمة وصخرة عثرة  لبيت يعقوب، وفخا وشركا لساكني أورشليم، فلهذا  يعثر به كثيرون ويسقطون، وينحطمون ويحتبلون</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1283110677"/>
      </p:ext>
    </p:extLst>
  </p:cSld>
  <p:clrMapOvr>
    <a:masterClrMapping/>
  </p:clrMapOvr>
  <p:transition spd="slow"/>
</p:sld>
</file>

<file path=ppt/slides/slide2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F639E21-20CF-4CAA-88AE-E54CE1761860}"/>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ويؤخذون. أرسم الشهادة، أطبع الشريعة في تلاميذي. إني أرجو الله الحاجب وجهه عن بيت يعقوب وأتوكل عليه. هأنذا والأولاد الذين أعطانيهم الرب، يكونون آيات وعجائب في بيت إسرائيل من</a:t>
            </a:r>
            <a:br>
              <a:rPr lang="ar-EG" sz="4400" b="1" dirty="0">
                <a:solidFill>
                  <a:srgbClr val="FFFFFF"/>
                </a:solidFill>
                <a:latin typeface="Times New Roman (Headings)"/>
                <a:cs typeface="+mj-cs"/>
              </a:rPr>
            </a:b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1231765068"/>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E108B87-0DB0-4E8E-842A-089689959E5A}"/>
              </a:ext>
            </a:extLst>
          </p:cNvPr>
          <p:cNvSpPr txBox="1"/>
          <p:nvPr/>
        </p:nvSpPr>
        <p:spPr>
          <a:xfrm>
            <a:off x="0" y="4381500"/>
            <a:ext cx="9144000" cy="3000821"/>
          </a:xfrm>
          <a:prstGeom prst="rect">
            <a:avLst/>
          </a:prstGeom>
          <a:noFill/>
        </p:spPr>
        <p:txBody>
          <a:bodyPr vert="horz" rtlCol="0">
            <a:spAutoFit/>
          </a:bodyPr>
          <a:lstStyle/>
          <a:p>
            <a:pPr algn="justLow" rtl="1">
              <a:lnSpc>
                <a:spcPct val="90000"/>
              </a:lnSpc>
            </a:pPr>
            <a:r>
              <a:rPr lang="ar-EG" sz="4200" b="1" dirty="0">
                <a:solidFill>
                  <a:srgbClr val="FFFFFF"/>
                </a:solidFill>
                <a:latin typeface="Times New Roman (Headings)"/>
                <a:cs typeface="+mj-cs"/>
              </a:rPr>
              <a:t>لدن رب الجنود الساكن في جبل صهيون. فإذا قالوا لكم اسألوا ذوي التوابع والعرافين المشقشقين  الهامسين. فقولوا أليس كل شعب يسأل إلهه؟ أيسأل الأموات عن الأحياء؟ بل اسألوا الشريعة والشهادة.</a:t>
            </a:r>
            <a:br>
              <a:rPr lang="ar-EG" sz="4200" b="1" dirty="0">
                <a:solidFill>
                  <a:srgbClr val="FFFFFF"/>
                </a:solidFill>
                <a:latin typeface="Times New Roman (Headings)"/>
                <a:cs typeface="+mj-cs"/>
              </a:rPr>
            </a:br>
            <a:r>
              <a:rPr lang="ar-EG" sz="4200" b="1" dirty="0">
                <a:solidFill>
                  <a:srgbClr val="FFFFFF"/>
                </a:solidFill>
                <a:latin typeface="Times New Roman (Headings)"/>
                <a:cs typeface="+mj-cs"/>
              </a:rPr>
              <a:t>   </a:t>
            </a:r>
            <a:endParaRPr lang="en-GB" sz="4200" b="1" dirty="0">
              <a:solidFill>
                <a:srgbClr val="FFFFFF"/>
              </a:solidFill>
              <a:latin typeface="Times New Roman (Headings)"/>
              <a:cs typeface="+mj-cs"/>
            </a:endParaRPr>
          </a:p>
        </p:txBody>
      </p:sp>
    </p:spTree>
    <p:extLst>
      <p:ext uri="{BB962C8B-B14F-4D97-AF65-F5344CB8AC3E}">
        <p14:creationId xmlns:p14="http://schemas.microsoft.com/office/powerpoint/2010/main" val="3483515992"/>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dirty="0">
                <a:solidFill>
                  <a:srgbClr val="FFFFFF"/>
                </a:solidFill>
                <a:latin typeface="Times New Roman (Headings)"/>
                <a:cs typeface="Times New Roman" panose="02020603050405020304" pitchFamily="18" charset="0"/>
              </a:rPr>
              <a:t>من لم ينطق بهذا الكلام فلا يضيء له الصبح فيتيه في الأرض مكروبا جائعا، وفي جوعه يستشيط ويلعن ملكه وإلهه ويلتفت إلى فوق وينظر إلى الأرض فإذا الشدة والظلمة، وليل الضيق، وسواد</a:t>
            </a:r>
            <a:br>
              <a:rPr lang="ar-EG" sz="4400" b="1" dirty="0">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2814711420"/>
      </p:ext>
    </p:extLst>
  </p:cSld>
  <p:clrMapOvr>
    <a:masterClrMapping/>
  </p:clrMapOvr>
  <p:transition spd="slow"/>
</p:sld>
</file>

<file path=ppt/slides/slide2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68D1DF4-9D3E-4871-8F5F-47C0EAA59A4D}"/>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القلاقل. ولكن لا يكون ظلام للتي عليها ضيق. كما أهان الزمان الأول أرض زبولون وأرض نفتالي، يكرم الأخير طريق البحر، عبر الأردن، جليل الأمم. </a:t>
            </a:r>
            <a:r>
              <a:rPr lang="ar-EG" sz="4400" b="1" dirty="0">
                <a:solidFill>
                  <a:srgbClr val="FFFFFF"/>
                </a:solidFill>
                <a:latin typeface="Times New Roman (Headings)"/>
                <a:cs typeface="Times New Roman" panose="02020603050405020304" pitchFamily="18" charset="0"/>
              </a:rPr>
              <a:t>الشعب السالك في الظلمة أبصر نورا عظيما، </a:t>
            </a:r>
            <a:br>
              <a:rPr lang="ar-EG" sz="4400" b="1" dirty="0">
                <a:solidFill>
                  <a:srgbClr val="FFFFFF"/>
                </a:solidFill>
                <a:latin typeface="Times New Roman (Headings)"/>
                <a:cs typeface="Times New Roman" panose="02020603050405020304" pitchFamily="18" charset="0"/>
              </a:rPr>
            </a:b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3790964960"/>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dirty="0">
                <a:solidFill>
                  <a:srgbClr val="FFFFFF"/>
                </a:solidFill>
                <a:latin typeface="Times New Roman (Headings)"/>
                <a:cs typeface="Times New Roman" panose="02020603050405020304" pitchFamily="18" charset="0"/>
              </a:rPr>
              <a:t>الجالسون في بقعة الموت وظلاله أشرق عليهم نور. أكثرت الأمة. وعظمت لها الفرح يفرحون أمامك كالفرح في الحصاد. كابتهاج الذين يقتسمون الغنيمة، لأن نير مشقتها، وعصا كتفها، </a:t>
            </a:r>
            <a:r>
              <a:rPr lang="ar-EG" sz="4400" b="1" dirty="0">
                <a:solidFill>
                  <a:srgbClr val="FFFFFF"/>
                </a:solidFill>
                <a:latin typeface="Times New Roman (Headings)"/>
              </a:rPr>
              <a:t>وقضيب</a:t>
            </a:r>
            <a:br>
              <a:rPr lang="ar-EG" sz="4400" b="1" dirty="0">
                <a:solidFill>
                  <a:srgbClr val="FFFFFF"/>
                </a:solidFill>
                <a:latin typeface="Times New Roman (Headings)"/>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2268425427"/>
      </p:ext>
    </p:extLst>
  </p:cSld>
  <p:clrMapOvr>
    <a:masterClrMapping/>
  </p:clrMapOvr>
  <p:transition spd="slow"/>
</p:sld>
</file>

<file path=ppt/slides/slide2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C208E52-43C8-47B9-A3D7-88D8D7E61AC5}"/>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مسخرها قد كسرتها كما في يوم مديان إذ كل سلاح متسلح في الوغى وكل ثوب متلطخ بالدماء، يصير ضرما ومأكلا للنار. لأنه يولد لنا ولد ونعطى ابنا، وتكون الرئاسة على كتفه، ويدعى اسمه عجيبا، </a:t>
            </a:r>
            <a:br>
              <a:rPr lang="ar-EG" sz="4400" b="1" dirty="0">
                <a:solidFill>
                  <a:srgbClr val="FFFFFF"/>
                </a:solidFill>
                <a:latin typeface="Times New Roman (Headings)"/>
                <a:cs typeface="+mj-cs"/>
              </a:rPr>
            </a:b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3170742109"/>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dirty="0">
                <a:solidFill>
                  <a:srgbClr val="FFFFFF"/>
                </a:solidFill>
                <a:latin typeface="Times New Roman (Headings)"/>
                <a:cs typeface="+mj-cs"/>
              </a:rPr>
              <a:t>مشيرا، إلها قديرا، أبا أبديا، رئيس السلام لنمو الرياسة، والسلام لا انقضاء له على عرش داود ومملكته، ليثبتها ويعضدها بالحق والبر، من الآن إلى الأبد، إن غيرة رب الجنود تصنع هذا.</a:t>
            </a:r>
            <a:br>
              <a:rPr lang="ar-EG" sz="4400" b="1" dirty="0">
                <a:solidFill>
                  <a:srgbClr val="FFFFFF"/>
                </a:solidFill>
                <a:latin typeface="Times New Roman (Headings)"/>
                <a:cs typeface="+mj-cs"/>
              </a:rPr>
            </a:br>
            <a:endParaRPr lang="ar-EG" sz="4400" b="1" dirty="0">
              <a:solidFill>
                <a:srgbClr val="FFFFFF"/>
              </a:solidFill>
              <a:latin typeface="Times New Roman (Headings)"/>
              <a:cs typeface="+mj-cs"/>
            </a:endParaRPr>
          </a:p>
        </p:txBody>
      </p:sp>
    </p:spTree>
    <p:extLst>
      <p:ext uri="{BB962C8B-B14F-4D97-AF65-F5344CB8AC3E}">
        <p14:creationId xmlns:p14="http://schemas.microsoft.com/office/powerpoint/2010/main" val="1249407933"/>
      </p:ext>
    </p:extLst>
  </p:cSld>
  <p:clrMapOvr>
    <a:masterClrMapping/>
  </p:clrMapOvr>
  <p:transition spd="slow"/>
</p:sld>
</file>

<file path=ppt/slides/slide2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1"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مزمور باكر ( 31 : 1، 2 )</a:t>
            </a:r>
          </a:p>
        </p:txBody>
      </p:sp>
      <p:sp>
        <p:nvSpPr>
          <p:cNvPr id="2053" name="Content Placeholder 3"/>
          <p:cNvSpPr txBox="1">
            <a:spLocks/>
          </p:cNvSpPr>
          <p:nvPr/>
        </p:nvSpPr>
        <p:spPr bwMode="auto">
          <a:xfrm>
            <a:off x="0" y="4381500"/>
            <a:ext cx="9144000" cy="2502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lnSpc>
                <a:spcPct val="90000"/>
              </a:lnSpc>
              <a:spcBef>
                <a:spcPct val="20000"/>
              </a:spcBef>
              <a:buFont typeface="Arial" panose="020B0604020202020204" pitchFamily="34" charset="0"/>
              <a:buNone/>
            </a:pPr>
            <a:r>
              <a:rPr lang="ar-EG" sz="5800" b="1" dirty="0">
                <a:solidFill>
                  <a:srgbClr val="FFFFFF"/>
                </a:solidFill>
                <a:latin typeface="Times New Roman (Headings)"/>
                <a:cs typeface="Times New Roman" panose="02020603050405020304" pitchFamily="18" charset="0"/>
              </a:rPr>
              <a:t>طوباهم الذين تركت لهم آثامهم، والذين سترت خطاياهم. طوبى للرجل، الذي لم يحسب له الرب خطية.</a:t>
            </a:r>
          </a:p>
        </p:txBody>
      </p:sp>
    </p:spTree>
    <p:extLst>
      <p:ext uri="{BB962C8B-B14F-4D97-AF65-F5344CB8AC3E}">
        <p14:creationId xmlns:p14="http://schemas.microsoft.com/office/powerpoint/2010/main" val="3589909929"/>
      </p:ext>
    </p:extLst>
  </p:cSld>
  <p:clrMapOvr>
    <a:masterClrMapping/>
  </p:clrMapOvr>
  <p:transition spd="slow"/>
</p:sld>
</file>

<file path=ppt/slides/slide2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إنجيل باكر من معلمنا لوقا ( 19 : 11 ـ 28 )</a:t>
            </a:r>
          </a:p>
        </p:txBody>
      </p:sp>
      <p:sp>
        <p:nvSpPr>
          <p:cNvPr id="307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buFont typeface="Arial" panose="020B0604020202020204" pitchFamily="34" charset="0"/>
              <a:buNone/>
            </a:pPr>
            <a:r>
              <a:rPr lang="ar-SA" sz="4400" b="1">
                <a:solidFill>
                  <a:srgbClr val="FFFFFF"/>
                </a:solidFill>
                <a:latin typeface="Times New Roman (Headings)"/>
                <a:cs typeface="Times New Roman" panose="02020603050405020304" pitchFamily="18" charset="0"/>
              </a:rPr>
              <a:t>وإذ كانوا يسمعون هذا عاد فقال مثلا، لأنه كان  قريبا من أورشليم، وكانوا يظنون أن ملكوت الله  عتيد أن يظهر في الحال. فقال: "كان إنسان شريف  الجنس قد ذهب إلى كورة بعيدة ليأخذ ملكا لنفسه</a:t>
            </a:r>
            <a:br>
              <a:rPr lang="ar-SA" sz="4400" b="1">
                <a:solidFill>
                  <a:srgbClr val="FFFFFF"/>
                </a:solidFill>
                <a:latin typeface="Times New Roman (Headings)"/>
                <a:cs typeface="Times New Roman" panose="02020603050405020304" pitchFamily="18" charset="0"/>
              </a:rPr>
            </a:br>
            <a:endParaRPr lang="ar-SA"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3930003339"/>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dirty="0">
                <a:solidFill>
                  <a:srgbClr val="FFFFFF"/>
                </a:solidFill>
                <a:latin typeface="Times New Roman (Headings)"/>
                <a:cs typeface="Times New Roman" panose="02020603050405020304" pitchFamily="18" charset="0"/>
              </a:rPr>
              <a:t>وأعيد قضائك كما في </a:t>
            </a:r>
            <a:r>
              <a:rPr lang="ar-EG" sz="4400" b="1" dirty="0">
                <a:solidFill>
                  <a:srgbClr val="FFFFFF"/>
                </a:solidFill>
                <a:latin typeface="Times New Roman (Headings)"/>
                <a:cs typeface="+mj-cs"/>
              </a:rPr>
              <a:t>الأول، ومشيريك كما في البداءة. وبعد ذلك تدعين  مدينة العدل، القرية الأمينة. تفتدى صهيون بالإنصاف،</a:t>
            </a:r>
            <a:r>
              <a:rPr lang="ar-EG" sz="4400" b="1" dirty="0">
                <a:solidFill>
                  <a:srgbClr val="FFFFFF"/>
                </a:solidFill>
                <a:latin typeface="Times New Roman (Headings)"/>
                <a:cs typeface="Times New Roman" panose="02020603050405020304" pitchFamily="18" charset="0"/>
              </a:rPr>
              <a:t> </a:t>
            </a:r>
            <a:r>
              <a:rPr lang="ar-EG" sz="4400" b="1" dirty="0">
                <a:solidFill>
                  <a:srgbClr val="FFFFFF"/>
                </a:solidFill>
                <a:latin typeface="Times New Roman (Headings)"/>
                <a:cs typeface="+mj-cs"/>
              </a:rPr>
              <a:t>والتائبون منها بالعدل والعصاة والخطاة يحطمون جميعا </a:t>
            </a:r>
            <a:br>
              <a:rPr lang="ar-EG" sz="4400" b="1" dirty="0">
                <a:solidFill>
                  <a:srgbClr val="FFFFFF"/>
                </a:solidFill>
                <a:latin typeface="Times New Roman (Headings)"/>
                <a:cs typeface="+mj-cs"/>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414581484"/>
      </p:ext>
    </p:extLst>
  </p:cSld>
  <p:clrMapOvr>
    <a:masterClrMapping/>
  </p:clrMapOvr>
  <p:transition spd="slow"/>
</p:sld>
</file>

<file path=ppt/slides/slide2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C4E069C-3871-43A1-9913-251C9AC02251}"/>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ويرجع. فدعا عشرة عبيد له وأعطاهم عشرة أمناء، قائلا لهم: تاجروا في هذه حتى آتي. وأما أهل مدينته فكانوا يبغضونه، فأرسلوا وراءه  سفارة قائلين: لا نريد أن هذا يملك علينا. ولما رجع</a:t>
            </a:r>
            <a:br>
              <a:rPr lang="ar-EG" sz="4400" b="1" dirty="0">
                <a:solidFill>
                  <a:srgbClr val="FFFFFF"/>
                </a:solidFill>
                <a:latin typeface="Times New Roman (Headings)"/>
                <a:cs typeface="+mj-cs"/>
              </a:rPr>
            </a:b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888762434"/>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CB97EE2-A795-4490-8846-78138745C866}"/>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بعدما أخذ الملك، قال أن يدعى إليه العبيد الذين  أعطاهم الفضة، ليعلم بما تاجر كل واحد. فجاء  الأول قائلا: يا سيدي، مناك ربح عشرة أمناء. فقال  له: نعما أيها العبد الصالح، لأنك كنت أمينا في</a:t>
            </a: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2443099997"/>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9DE0A3B-6ABD-48D5-A8C4-45307EE1853E}"/>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القليل، فليكن لك سلطان على عشر مدن. ثم جاء  الثاني قائلا: يا سيدي، مناك قد ربح خمسة أمناء.  فقال لهذا أيضا: وكن أنت على خمس مدن ".  وجاء آخر فقال: هوذا مناك الذي كان عندي</a:t>
            </a: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1789921950"/>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EB05102-E6F2-4A26-B433-1217B843FE6B}"/>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موضوعا في منديل، لأني خفت منك، لكونك رجلا  قاسيا، تأخذ ما لم تضع وتحصد ما لم تزرع. فقال  له: من فمك أدينك أيها العبد الشرير. قد علمت أني  رجل قاس، آخذ ما لم أضع، وأحصد ما لم أزرع،</a:t>
            </a:r>
            <a:br>
              <a:rPr lang="ar-EG" sz="4400" b="1" dirty="0">
                <a:solidFill>
                  <a:srgbClr val="FFFFFF"/>
                </a:solidFill>
                <a:latin typeface="Times New Roman (Headings)"/>
                <a:cs typeface="+mj-cs"/>
              </a:rPr>
            </a:b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4057475"/>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BBD050B-517B-45A3-B737-D89613C9F285}"/>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فلماذا لم تضع فضتي على مائدة الصيارفة، حتى  إذا قدمت أستوفيها مع ربا؟ ثم قال للحاضرين:  خذوا منه المنا وأعطوه للذي عنده العشرة الأمناء.  فقالوا له: يا سيد، إن معه عشرة أمناء! إني أقول</a:t>
            </a: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2554761590"/>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D16A45F-87C1-4FF0-9718-40DDF26E79D8}"/>
              </a:ext>
            </a:extLst>
          </p:cNvPr>
          <p:cNvSpPr txBox="1"/>
          <p:nvPr/>
        </p:nvSpPr>
        <p:spPr>
          <a:xfrm>
            <a:off x="0" y="4381500"/>
            <a:ext cx="9144000" cy="3000821"/>
          </a:xfrm>
          <a:prstGeom prst="rect">
            <a:avLst/>
          </a:prstGeom>
          <a:noFill/>
        </p:spPr>
        <p:txBody>
          <a:bodyPr vert="horz" rtlCol="0">
            <a:spAutoFit/>
          </a:bodyPr>
          <a:lstStyle/>
          <a:p>
            <a:pPr algn="justLow" rtl="1">
              <a:lnSpc>
                <a:spcPct val="90000"/>
              </a:lnSpc>
            </a:pPr>
            <a:r>
              <a:rPr lang="ar-EG" sz="4200" b="1" dirty="0">
                <a:solidFill>
                  <a:srgbClr val="FFFFFF"/>
                </a:solidFill>
                <a:latin typeface="Times New Roman (Headings)"/>
                <a:cs typeface="+mj-cs"/>
              </a:rPr>
              <a:t>لكم: " إن كل من له يعطى فيزداد، ومن ليس له  يؤخذ منه ما هو له. وأما أعدائي، هؤلاء الذين لم  يريدوا أن أملك عليهم، فأتوا بهم إلى ههنا واذبحوهم أمامي ". ولما قال هذا تقدم صاعدا إلى أورشليم.</a:t>
            </a:r>
            <a:br>
              <a:rPr lang="ar-EG" sz="4200" b="1" dirty="0">
                <a:solidFill>
                  <a:srgbClr val="FFFFFF"/>
                </a:solidFill>
                <a:latin typeface="Times New Roman (Headings)"/>
                <a:cs typeface="+mj-cs"/>
              </a:rPr>
            </a:br>
            <a:endParaRPr lang="en-GB" sz="4200" b="1" dirty="0">
              <a:solidFill>
                <a:srgbClr val="FFFFFF"/>
              </a:solidFill>
              <a:latin typeface="Times New Roman (Headings)"/>
              <a:cs typeface="+mj-cs"/>
            </a:endParaRPr>
          </a:p>
        </p:txBody>
      </p:sp>
    </p:spTree>
    <p:extLst>
      <p:ext uri="{BB962C8B-B14F-4D97-AF65-F5344CB8AC3E}">
        <p14:creationId xmlns:p14="http://schemas.microsoft.com/office/powerpoint/2010/main" val="2248255997"/>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6431274"/>
      </p:ext>
    </p:extLst>
  </p:cSld>
  <p:clrMapOvr>
    <a:masterClrMapping/>
  </p:clrMapOvr>
  <p:transition advClick="0" advTm="0"/>
</p:sld>
</file>

<file path=ppt/slides/slide2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latin typeface="Times New Roman (Headings)"/>
              </a:rPr>
              <a:t>نبوات</a:t>
            </a:r>
            <a:br>
              <a:rPr lang="ar-EG" dirty="0">
                <a:latin typeface="Times New Roman (Headings)"/>
              </a:rPr>
            </a:br>
            <a:r>
              <a:rPr lang="ar-EG" dirty="0">
                <a:latin typeface="Times New Roman (Headings)"/>
              </a:rPr>
              <a:t>3 الثلاثاء</a:t>
            </a:r>
            <a:endParaRPr lang="en-US" dirty="0">
              <a:latin typeface="Times New Roman (Headings)"/>
            </a:endParaRPr>
          </a:p>
        </p:txBody>
      </p:sp>
      <p:sp>
        <p:nvSpPr>
          <p:cNvPr id="2051" name="Title 1"/>
          <p:cNvSpPr txBox="1">
            <a:spLocks/>
          </p:cNvSpPr>
          <p:nvPr/>
        </p:nvSpPr>
        <p:spPr bwMode="auto">
          <a:xfrm>
            <a:off x="0" y="361632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من أمثال سليمان الحكيم ( 2: 1 ـ 15 )</a:t>
            </a:r>
          </a:p>
        </p:txBody>
      </p:sp>
      <p:sp>
        <p:nvSpPr>
          <p:cNvPr id="2052"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يا ابني، إن قبلت كلامي وصنعت وصاياي عندك،  حتى تصغي بأذنك إلى الحكمة، وتميل قلبك إلى  الفهم وتعطيه تعليما لابنك، إن دعوت الفطنة  وأطلقت إلى الفهم صوتك، إن التمسته كالفضة،</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1906972231"/>
      </p:ext>
    </p:extLst>
  </p:cSld>
  <p:clrMapOvr>
    <a:masterClrMapping/>
  </p:clrMapOvr>
  <p:transition spd="slow"/>
</p:sld>
</file>

<file path=ppt/slides/slide2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4198406-4C9F-4B91-9838-CAD97B360B43}"/>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وبحثت عنه كالكنوز، فحينئذ تفطن لمخافة الرب،  وتدرك معرفة الله. لأن الرب يؤتي الحكمة. ومن  فمه العلم والفطنة. يذخر للمستقيمين معونة ويعضد  سبلهم لحفظ مناهج العدل، وحفظ طريق أصفيائه.</a:t>
            </a: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63557407"/>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dirty="0">
                <a:solidFill>
                  <a:srgbClr val="FFFFFF"/>
                </a:solidFill>
                <a:latin typeface="Times New Roman (Headings)"/>
                <a:cs typeface="+mj-cs"/>
              </a:rPr>
              <a:t>حينئذ تفطن للعدل والحق والإنصاف والإستقامة، وكل منهج صالح. إذا دخلت الحكمة قلبك، ولذت  المعرفة نفسك، فالعقل يحفظك، والفكر الطاهر  ينجيك، فينقذك من طريق السوء، ومن الإنسان</a:t>
            </a:r>
            <a:br>
              <a:rPr lang="ar-EG" sz="4400" b="1" dirty="0">
                <a:solidFill>
                  <a:srgbClr val="FFFFFF"/>
                </a:solidFill>
                <a:latin typeface="Times New Roman (Headings)"/>
                <a:cs typeface="+mj-cs"/>
              </a:rPr>
            </a:br>
            <a:endParaRPr lang="ar-EG" sz="4400" b="1" dirty="0">
              <a:solidFill>
                <a:srgbClr val="FFFFFF"/>
              </a:solidFill>
              <a:latin typeface="Times New Roman (Headings)"/>
              <a:cs typeface="+mj-cs"/>
            </a:endParaRPr>
          </a:p>
        </p:txBody>
      </p:sp>
    </p:spTree>
    <p:extLst>
      <p:ext uri="{BB962C8B-B14F-4D97-AF65-F5344CB8AC3E}">
        <p14:creationId xmlns:p14="http://schemas.microsoft.com/office/powerpoint/2010/main" val="3535941811"/>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4FF2486-A7A7-44D2-85DB-0FDE09862BB4}"/>
              </a:ext>
            </a:extLst>
          </p:cNvPr>
          <p:cNvSpPr txBox="1"/>
          <p:nvPr/>
        </p:nvSpPr>
        <p:spPr>
          <a:xfrm>
            <a:off x="0" y="4381500"/>
            <a:ext cx="9144000" cy="3000821"/>
          </a:xfrm>
          <a:prstGeom prst="rect">
            <a:avLst/>
          </a:prstGeom>
          <a:noFill/>
        </p:spPr>
        <p:txBody>
          <a:bodyPr vert="horz" rtlCol="0">
            <a:spAutoFit/>
          </a:bodyPr>
          <a:lstStyle/>
          <a:p>
            <a:pPr algn="justLow" rtl="1">
              <a:lnSpc>
                <a:spcPct val="90000"/>
              </a:lnSpc>
            </a:pPr>
            <a:r>
              <a:rPr lang="ar-EG" sz="4200" b="1" dirty="0">
                <a:solidFill>
                  <a:srgbClr val="FFFFFF"/>
                </a:solidFill>
                <a:latin typeface="Times New Roman (Headings)"/>
                <a:cs typeface="+mj-cs"/>
              </a:rPr>
              <a:t>والذين تركوا الرب يستأصلون. فإنهم يخجلون من الأصنام التي اشتهيتموها. وتخزون من الجنات التي اخترتموها. إذ تصيرون كبطمة قد ذبل ورقها، وكجنة لا ماء بها. ويصير القوي كالمشاقة وعمله كالشرارة،</a:t>
            </a:r>
            <a:br>
              <a:rPr lang="ar-EG" sz="4200" b="1" dirty="0">
                <a:solidFill>
                  <a:srgbClr val="FFFFFF"/>
                </a:solidFill>
                <a:latin typeface="Times New Roman (Headings)"/>
                <a:cs typeface="+mj-cs"/>
              </a:rPr>
            </a:br>
            <a:r>
              <a:rPr lang="ar-EG" sz="4200" b="1" dirty="0">
                <a:solidFill>
                  <a:srgbClr val="FFFFFF"/>
                </a:solidFill>
                <a:latin typeface="Times New Roman (Headings)"/>
                <a:cs typeface="+mj-cs"/>
              </a:rPr>
              <a:t> </a:t>
            </a:r>
          </a:p>
        </p:txBody>
      </p:sp>
    </p:spTree>
    <p:extLst>
      <p:ext uri="{BB962C8B-B14F-4D97-AF65-F5344CB8AC3E}">
        <p14:creationId xmlns:p14="http://schemas.microsoft.com/office/powerpoint/2010/main" val="4111409613"/>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D5E20F6-73D0-4C70-91D0-A2EC134CFE48}"/>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الناطق بالخدائع، من الذين يتركون سبل الإستقامة ليسيروا في طرق الظلمة، ويفرحون بصنيع الشر،  ويبتهجون بخدائع السوء، الذين سبلهم معوجة،  ومناهجهم ملتوية.</a:t>
            </a: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3345398509"/>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itle 1"/>
          <p:cNvSpPr txBox="1">
            <a:spLocks/>
          </p:cNvSpPr>
          <p:nvPr/>
        </p:nvSpPr>
        <p:spPr bwMode="auto">
          <a:xfrm>
            <a:off x="0" y="361632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من سفر إشعياء النبي ( 10: 12 ـ 20 )</a:t>
            </a:r>
          </a:p>
        </p:txBody>
      </p:sp>
      <p:sp>
        <p:nvSpPr>
          <p:cNvPr id="12291"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إني أنا السيد بعد استكمالي جميع عملي في جبل  صهيون، أفتقد ثمرة قلب ملك أشور المتكبر  وافتخار عينيه الطامحتين. فإنه قال: إني بقوة يدي  عملت، وبحكمتي لأني فهيم. فنقلت تخوم الشعوب،</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2415577023"/>
      </p:ext>
    </p:extLst>
  </p:cSld>
  <p:clrMapOvr>
    <a:masterClrMapping/>
  </p:clrMapOvr>
  <p:transition spd="slow"/>
</p:sld>
</file>

<file path=ppt/slides/slide2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D209890-631E-41FA-9C48-2665A77C8980}"/>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ونهبت ذخائرهم، وأنزلت الجالسين على العروش  كما يفعل ذو بطش وقد أصابت يدي ثروة الشعوب  كعش، وكمن يجمع البيض المهمل، جمعت الأرض  بأسرها، ولم يكن من يحرك جناحا أو يفتح فما أو</a:t>
            </a: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1760101281"/>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dirty="0">
                <a:solidFill>
                  <a:srgbClr val="FFFFFF"/>
                </a:solidFill>
                <a:latin typeface="Times New Roman (Headings)"/>
              </a:rPr>
              <a:t>ينبض أتفتخر الفأس على من يقطع بها، أو </a:t>
            </a:r>
            <a:r>
              <a:rPr lang="ar-EG" sz="4400" b="1" dirty="0">
                <a:solidFill>
                  <a:srgbClr val="FFFFFF"/>
                </a:solidFill>
                <a:latin typeface="Times New Roman (Headings)"/>
                <a:cs typeface="Times New Roman" panose="02020603050405020304" pitchFamily="18" charset="0"/>
              </a:rPr>
              <a:t>يتكبر المنشار على من يحركه؟! كأن القضيب يحرك رافعيه، كأن العصا ترفع من ليس بخشب! فلذلك يرسل السيد، سيد الجنود، على سمانه هزالا.</a:t>
            </a:r>
            <a:br>
              <a:rPr lang="ar-EG" sz="4400" b="1" dirty="0">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4171382925"/>
      </p:ext>
    </p:extLst>
  </p:cSld>
  <p:clrMapOvr>
    <a:masterClrMapping/>
  </p:clrMapOvr>
  <p:transition spd="slow"/>
</p:sld>
</file>

<file path=ppt/slides/slide2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90252FB-0964-4FCC-B661-82B0E8EC59DA}"/>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ويضرم تحت مجده وقيدا كضرام النار. ويكون نور إسرائيل نارا، وقدوسه لهيبا، فيحرق ويأكل حسكه  وشوكه في يوم واحد. ويفني مجد غابه وكرمله  الروح والجسد، فتضحي كمسلول يذوب. وما يبقى</a:t>
            </a:r>
            <a:br>
              <a:rPr lang="ar-EG" sz="4400" b="1" dirty="0">
                <a:solidFill>
                  <a:srgbClr val="FFFFFF"/>
                </a:solidFill>
                <a:latin typeface="Times New Roman (Headings)"/>
                <a:cs typeface="+mj-cs"/>
              </a:rPr>
            </a:b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3499687590"/>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9DBD5FF-6C35-47AB-A050-7688D5E410FA}"/>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من شجر الغابة يكون قليلا حتى إن صبيا يحصيه. وفي ذلك اليوم لا تعود بقية إسرائيل والناجون من  آل يعقوب يعتمدون على من ضربهم، وإنما يعتمدون على الرب قدوس إسرائيل بالحق.</a:t>
            </a:r>
          </a:p>
        </p:txBody>
      </p:sp>
    </p:spTree>
    <p:extLst>
      <p:ext uri="{BB962C8B-B14F-4D97-AF65-F5344CB8AC3E}">
        <p14:creationId xmlns:p14="http://schemas.microsoft.com/office/powerpoint/2010/main" val="2223427597"/>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1"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مزمور باكر  ( 31 : 11 )</a:t>
            </a:r>
          </a:p>
        </p:txBody>
      </p:sp>
      <p:sp>
        <p:nvSpPr>
          <p:cNvPr id="2053" name="Content Placeholder 3"/>
          <p:cNvSpPr txBox="1">
            <a:spLocks/>
          </p:cNvSpPr>
          <p:nvPr/>
        </p:nvSpPr>
        <p:spPr bwMode="auto">
          <a:xfrm>
            <a:off x="0" y="4572000"/>
            <a:ext cx="9144000" cy="1920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lnSpc>
                <a:spcPct val="90000"/>
              </a:lnSpc>
              <a:spcBef>
                <a:spcPct val="20000"/>
              </a:spcBef>
              <a:buFont typeface="Arial" panose="020B0604020202020204" pitchFamily="34" charset="0"/>
              <a:buNone/>
            </a:pPr>
            <a:r>
              <a:rPr lang="ar-EG" sz="6600" b="1" dirty="0">
                <a:solidFill>
                  <a:srgbClr val="FFFFFF"/>
                </a:solidFill>
                <a:latin typeface="Times New Roman (Headings)"/>
                <a:cs typeface="Times New Roman" panose="02020603050405020304" pitchFamily="18" charset="0"/>
              </a:rPr>
              <a:t>كثيرة هي ضربات، الخطاة. والذي يتكل على الرب، الرحمة تحيط به. </a:t>
            </a:r>
          </a:p>
        </p:txBody>
      </p:sp>
    </p:spTree>
    <p:extLst>
      <p:ext uri="{BB962C8B-B14F-4D97-AF65-F5344CB8AC3E}">
        <p14:creationId xmlns:p14="http://schemas.microsoft.com/office/powerpoint/2010/main" val="3426204588"/>
      </p:ext>
    </p:extLst>
  </p:cSld>
  <p:clrMapOvr>
    <a:masterClrMapping/>
  </p:clrMapOvr>
  <p:transition spd="slow"/>
</p:sld>
</file>

<file path=ppt/slides/slide2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إنجيل باكر من معلمنا لوقا ( 12 : 54 ـ 59 )</a:t>
            </a:r>
          </a:p>
        </p:txBody>
      </p:sp>
      <p:sp>
        <p:nvSpPr>
          <p:cNvPr id="307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SA" sz="4400" b="1">
                <a:solidFill>
                  <a:srgbClr val="FFFFFF"/>
                </a:solidFill>
                <a:latin typeface="Times New Roman (Headings)"/>
                <a:cs typeface="Times New Roman" panose="02020603050405020304" pitchFamily="18" charset="0"/>
              </a:rPr>
              <a:t>وقال أيضا للجموع: " إذا رأيتم سحابة تطلع من  المغارب فللوقت تقولون: إنه يأتي مطر. فيكون  كذلك. وإذا رأيتم ريح الجنوب تهب قلتم: سيكون  حر، فيكون. يا مراؤون! تعرفون أن تميزوا وجه</a:t>
            </a:r>
            <a:br>
              <a:rPr lang="ar-SA" sz="4400" b="1">
                <a:solidFill>
                  <a:srgbClr val="FFFFFF"/>
                </a:solidFill>
                <a:latin typeface="Times New Roman (Headings)"/>
                <a:cs typeface="Times New Roman" panose="02020603050405020304" pitchFamily="18" charset="0"/>
              </a:rPr>
            </a:br>
            <a:endParaRPr lang="ar-SA"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437719934"/>
      </p:ext>
    </p:extLst>
  </p:cSld>
  <p:clrMapOvr>
    <a:masterClrMapping/>
  </p:clrMapOvr>
  <p:transition spd="slow"/>
</p:sld>
</file>

<file path=ppt/slides/slide2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F044DAE-7ABE-4AF5-98DA-C258CBBB386D}"/>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الأرض والسماء، فكيف لا تميزون هذا الزمان؟  ولماذا لا تحكمون بالعدل من تلقاء أنفسكم؟ إذا  ذهبت مع خصمك إلى الحاكم، فاجتهد وأنت في  الطريق أن تتخلص منه، لئلا يجرك إلى القاضي،</a:t>
            </a: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3782572543"/>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396C3CD-5F94-4426-8336-6AC33A49A743}"/>
              </a:ext>
            </a:extLst>
          </p:cNvPr>
          <p:cNvSpPr txBox="1"/>
          <p:nvPr/>
        </p:nvSpPr>
        <p:spPr>
          <a:xfrm>
            <a:off x="0" y="4381500"/>
            <a:ext cx="9144000" cy="2585323"/>
          </a:xfrm>
          <a:prstGeom prst="rect">
            <a:avLst/>
          </a:prstGeom>
          <a:noFill/>
        </p:spPr>
        <p:txBody>
          <a:bodyPr vert="horz" rtlCol="0">
            <a:spAutoFit/>
          </a:bodyPr>
          <a:lstStyle/>
          <a:p>
            <a:pPr algn="justLow" rtl="1"/>
            <a:r>
              <a:rPr lang="ar-EG" sz="5200" b="1" dirty="0">
                <a:solidFill>
                  <a:srgbClr val="FFFFFF"/>
                </a:solidFill>
                <a:latin typeface="Times New Roman (Headings)"/>
                <a:cs typeface="+mj-cs"/>
              </a:rPr>
              <a:t>فيسلمك القاضي إلى الشرطي، والشرطي يلقيك في السجن. أقول لك: إنك لا تخرج من هناك حتى توفي الفلس الأخير ".</a:t>
            </a:r>
            <a:endParaRPr lang="en-GB" sz="5200" b="1" dirty="0">
              <a:solidFill>
                <a:srgbClr val="FFFFFF"/>
              </a:solidFill>
              <a:latin typeface="Times New Roman (Headings)"/>
              <a:cs typeface="+mj-cs"/>
            </a:endParaRPr>
          </a:p>
        </p:txBody>
      </p:sp>
    </p:spTree>
    <p:extLst>
      <p:ext uri="{BB962C8B-B14F-4D97-AF65-F5344CB8AC3E}">
        <p14:creationId xmlns:p14="http://schemas.microsoft.com/office/powerpoint/2010/main" val="42161858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dirty="0">
                <a:solidFill>
                  <a:srgbClr val="FFFFFF"/>
                </a:solidFill>
                <a:latin typeface="Times New Roman (Headings)"/>
                <a:cs typeface="Times New Roman" panose="02020603050405020304" pitchFamily="18" charset="0"/>
              </a:rPr>
              <a:t>فيحترقان كلاهما معا وليس من يطفئ. ويكون في آخر الأيام أن جبل بيت الرب يكون ثابتا في رأس الجبال، </a:t>
            </a:r>
            <a:r>
              <a:rPr lang="ar-EG" sz="4400" b="1" dirty="0">
                <a:solidFill>
                  <a:srgbClr val="FFFFFF"/>
                </a:solidFill>
                <a:latin typeface="Times New Roman (Headings)"/>
                <a:cs typeface="+mj-cs"/>
              </a:rPr>
              <a:t>ويرتفع فوق التلال، وتنتظره جميع الأمم. وينطلق شعوب كثيرون، ويقولون: هلموا نصعد </a:t>
            </a:r>
            <a:br>
              <a:rPr lang="ar-EG" sz="4400" b="1" dirty="0">
                <a:solidFill>
                  <a:srgbClr val="FFFFFF"/>
                </a:solidFill>
                <a:latin typeface="Times New Roman (Headings)"/>
                <a:cs typeface="+mj-cs"/>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768029319"/>
      </p:ext>
    </p:extLst>
  </p:cSld>
  <p:clrMapOvr>
    <a:masterClrMapping/>
  </p:clrMapOvr>
  <p:transition spd="slow"/>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8076885"/>
      </p:ext>
    </p:extLst>
  </p:cSld>
  <p:clrMapOvr>
    <a:masterClrMapping/>
  </p:clrMapOvr>
  <p:transition advClick="0" advTm="0"/>
</p:sld>
</file>

<file path=ppt/slides/slide2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142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latin typeface="Times New Roman (Headings)"/>
              </a:rPr>
              <a:t>نبوات</a:t>
            </a:r>
            <a:br>
              <a:rPr lang="ar-EG" dirty="0">
                <a:latin typeface="Times New Roman (Headings)"/>
              </a:rPr>
            </a:br>
            <a:r>
              <a:rPr lang="ar-EG" dirty="0">
                <a:latin typeface="Times New Roman (Headings)"/>
              </a:rPr>
              <a:t>3 الاربعاء</a:t>
            </a:r>
            <a:endParaRPr lang="en-US" dirty="0">
              <a:latin typeface="Times New Roman (Headings)"/>
            </a:endParaRPr>
          </a:p>
        </p:txBody>
      </p:sp>
      <p:sp>
        <p:nvSpPr>
          <p:cNvPr id="2051" name="Title 1"/>
          <p:cNvSpPr txBox="1">
            <a:spLocks/>
          </p:cNvSpPr>
          <p:nvPr/>
        </p:nvSpPr>
        <p:spPr bwMode="auto">
          <a:xfrm>
            <a:off x="0" y="3759760"/>
            <a:ext cx="914400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3600" b="1" u="sng" dirty="0">
                <a:solidFill>
                  <a:srgbClr val="FFC000"/>
                </a:solidFill>
                <a:latin typeface="Times New Roman (Headings)"/>
                <a:cs typeface="Times New Roman" panose="02020603050405020304" pitchFamily="18" charset="0"/>
              </a:rPr>
              <a:t>من سفر الخروج لموسى النبي ( 4: 19 ـ 5: 1 ـ 6: 1 ـ 13 )</a:t>
            </a:r>
          </a:p>
        </p:txBody>
      </p:sp>
      <p:sp>
        <p:nvSpPr>
          <p:cNvPr id="2052"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وقال الرب لموسى في مديان: " امض فارجع إلى  مصر، فإنه قد مات جميع القوم الذين يطلبون نفسك  ". فأخذ موسى امرأته وبنيه وأركبهم على الحمير  ورجع إلى أرض مصر وأخذ موسى عصا الله بيده.</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1908152631"/>
      </p:ext>
    </p:extLst>
  </p:cSld>
  <p:clrMapOvr>
    <a:masterClrMapping/>
  </p:clrMapOvr>
  <p:transition spd="slow"/>
</p:sld>
</file>

<file path=ppt/slides/slide2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CB33F3C-8CE5-414E-8E7A-4AAFED8826D0}"/>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وقال الرب لموسى: " إذا مضيت راجعا إلى مصر،  فانظر جميع المعجزات التي أودعتها في يدك  تضعها بين يدي فرعون. وأنا أقسي قلبه فلا يطلق  الشعب. وقل لفرعون: كذا قال الرب: إسرائيل ابني</a:t>
            </a:r>
            <a:br>
              <a:rPr lang="ar-EG" sz="4400" b="1">
                <a:solidFill>
                  <a:srgbClr val="FFFFFF"/>
                </a:solidFill>
                <a:latin typeface="Times New Roman (Headings)"/>
                <a:cs typeface="+mj-cs"/>
              </a:rPr>
            </a:b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3264586805"/>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البكر. قلت لك: أطلق ابني ليعبدني، وإن أبيت أن  تطلقه. فهأنذا قاتل ابنك البكر". ولما كان في  الطريق في المبيت التقاه ملاك الرب فأراد قتله.  فأخذت صفورة صوانة وقطعت قلفة ابنها ومست</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1429175319"/>
      </p:ext>
    </p:extLst>
  </p:cSld>
  <p:clrMapOvr>
    <a:masterClrMapping/>
  </p:clrMapOvr>
  <p:transition spd="slow"/>
</p:sld>
</file>

<file path=ppt/slides/slide2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BF3ED7E-A1FF-40CA-BB2B-66DEFFA15FCE}"/>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رجليه. وقالت: " إنك لي عريس دم ". فكف عنه  عندما قالت: " عريس دم " من أجل الختان. وقال  الرب لهارون: " امض للقاء موسى في البرية ".  فمضى ولقيه في جبل الله فقبله. فأخبر موسى</a:t>
            </a: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1291166466"/>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417B664-C983-4693-ACB5-D0978625FE76}"/>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هارون بجميع كلام الرب الذي بعثه به، وجميع  الآيات التي أمره بها. فمضى موسى وهارون وجمع جميع شيوخ بني إسرائيل. وخاطبهم هارون بجميع الكلام الذي كلم الرب به موسى، </a:t>
            </a: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2982495994"/>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dirty="0">
                <a:solidFill>
                  <a:srgbClr val="FFFFFF"/>
                </a:solidFill>
                <a:latin typeface="Times New Roman (Headings)"/>
                <a:cs typeface="Times New Roman" panose="02020603050405020304" pitchFamily="18" charset="0"/>
              </a:rPr>
              <a:t>وصنع الآيات على عيون الشعب. فآمن الشعب. وإذ سمعوا أن الرب قد افتقد بني إسرائيل ونظر إلى مذلتهم، خروا وسجدوا. وبعد ذلك دخل موسى وهارون وقالا لفرعون: "هكذا قال الرب إله</a:t>
            </a:r>
            <a:br>
              <a:rPr lang="ar-EG" sz="4400" b="1" dirty="0">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2969334250"/>
      </p:ext>
    </p:extLst>
  </p:cSld>
  <p:clrMapOvr>
    <a:masterClrMapping/>
  </p:clrMapOvr>
  <p:transition spd="slow"/>
</p:sld>
</file>

<file path=ppt/slides/slide2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69A1C93-A1F7-4F7B-A864-9CCE433F28E3}"/>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إسرائيل: أطلق شعبي لكي يعيدوا لي في البرية ". فقال فرعون: " من هو الرب فأسمع لقوله وأطلق إسرائيل؟ لا أعرف الرب، ولا أطلق إسرائيل ".  قالا: " إله العبرانيين دعانا، فنذهب مسيرة ثلاثة</a:t>
            </a:r>
            <a:br>
              <a:rPr lang="ar-EG" sz="4400" b="1" dirty="0">
                <a:solidFill>
                  <a:srgbClr val="FFFFFF"/>
                </a:solidFill>
                <a:latin typeface="Times New Roman (Headings)"/>
                <a:cs typeface="+mj-cs"/>
              </a:rPr>
            </a:b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2125964172"/>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أيام في البرية ونذبح للرب إلهنا، لئلا يصيبنا بوباء  أو سيف ". فقال لهما ملك مصر: " لماذا يا موسى  وهارون تعطلان الشعب عن أعمالهم؟ إذهبا إلى  أثقالكما .". وقال فرعون: " هوذا قد كثر شعب</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1384456083"/>
      </p:ext>
    </p:extLst>
  </p:cSld>
  <p:clrMapOvr>
    <a:masterClrMapping/>
  </p:clrMapOvr>
  <p:transition spd="slow"/>
</p:sld>
</file>

<file path=ppt/slides/slide2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92C5E4C-FF6A-4563-8CF0-AD9F98FE6BDC}"/>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الأرض فكيف إذا أرحتماهم من الأعمال". وأمر  فرعون في ذلك اليوم مسخري الشعب ومدبريهم  قائلا: "لا تعطوا الشعب تبنا بعد ليصنعوا اللبن  مثل أمس فما قبل بل ليذهبوا هم ويجمعوا لهم تبنا.</a:t>
            </a:r>
            <a:br>
              <a:rPr lang="ar-EG" sz="4400" b="1" dirty="0">
                <a:solidFill>
                  <a:srgbClr val="FFFFFF"/>
                </a:solidFill>
                <a:latin typeface="Times New Roman (Headings)"/>
                <a:cs typeface="+mj-cs"/>
              </a:rPr>
            </a:b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34741436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DADE4D4-99CC-4C64-8EBF-37B11F5A3C8A}"/>
              </a:ext>
            </a:extLst>
          </p:cNvPr>
          <p:cNvSpPr txBox="1"/>
          <p:nvPr/>
        </p:nvSpPr>
        <p:spPr>
          <a:xfrm>
            <a:off x="0" y="4381500"/>
            <a:ext cx="9144000" cy="1938992"/>
          </a:xfrm>
          <a:prstGeom prst="rect">
            <a:avLst/>
          </a:prstGeom>
          <a:noFill/>
        </p:spPr>
        <p:txBody>
          <a:bodyPr vert="horz" rtlCol="0">
            <a:spAutoFit/>
          </a:bodyPr>
          <a:lstStyle/>
          <a:p>
            <a:pPr algn="justLow" rtl="1"/>
            <a:r>
              <a:rPr lang="ar-EG" sz="6000" b="1" dirty="0">
                <a:solidFill>
                  <a:srgbClr val="FFFFFF"/>
                </a:solidFill>
                <a:latin typeface="Times New Roman (Headings)"/>
                <a:cs typeface="+mj-cs"/>
              </a:rPr>
              <a:t>إلى جبل الرب، إلى بيت إله يعقوب، وهو يعلمنا طرقه  فنسلك فى سبله.</a:t>
            </a:r>
            <a:endParaRPr lang="en-GB" sz="6000" b="1" dirty="0">
              <a:solidFill>
                <a:srgbClr val="FFFFFF"/>
              </a:solidFill>
              <a:latin typeface="Times New Roman (Headings)"/>
              <a:cs typeface="+mj-cs"/>
            </a:endParaRPr>
          </a:p>
        </p:txBody>
      </p:sp>
    </p:spTree>
    <p:extLst>
      <p:ext uri="{BB962C8B-B14F-4D97-AF65-F5344CB8AC3E}">
        <p14:creationId xmlns:p14="http://schemas.microsoft.com/office/powerpoint/2010/main" val="2566245078"/>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4CF446B-AA33-4099-B0C3-46FC84407626}"/>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ومقدار اللبن الذي كانوا يصنعونه أمس فما قبل  إفرضوه عليهم، ولا تنقصوا منه شيئا لأنهم مترفهون، ولذلك هم يصرخون ويقولون: نمضي  ونذبح لإلهنا. ليثقل العمل على الشعب فيشتغلوا به</a:t>
            </a:r>
            <a:br>
              <a:rPr lang="ar-EG" sz="4400" b="1" dirty="0">
                <a:solidFill>
                  <a:srgbClr val="FFFFFF"/>
                </a:solidFill>
                <a:latin typeface="Times New Roman (Headings)"/>
                <a:cs typeface="+mj-cs"/>
              </a:rPr>
            </a:b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1564008877"/>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dirty="0">
                <a:solidFill>
                  <a:srgbClr val="FFFFFF"/>
                </a:solidFill>
                <a:latin typeface="Times New Roman (Headings)"/>
                <a:cs typeface="+mj-cs"/>
              </a:rPr>
              <a:t>ولا يلتفتوا إلى كلام الكذب ". </a:t>
            </a:r>
            <a:r>
              <a:rPr lang="ar-EG" sz="4400" b="1" dirty="0">
                <a:solidFill>
                  <a:srgbClr val="FFFFFF"/>
                </a:solidFill>
                <a:latin typeface="Times New Roman (Headings)"/>
                <a:cs typeface="Times New Roman" panose="02020603050405020304" pitchFamily="18" charset="0"/>
              </a:rPr>
              <a:t>فخرج مسخرو الشعب ومدبروهم وخاطبوا الشعب، قائلين: " هكذا </a:t>
            </a:r>
            <a:r>
              <a:rPr lang="ar-EG" sz="4400" b="1" dirty="0">
                <a:solidFill>
                  <a:srgbClr val="FFFFFF"/>
                </a:solidFill>
                <a:latin typeface="Times New Roman (Headings)"/>
              </a:rPr>
              <a:t>قال فرعون: لست أعطيكم تبنا امضوا أنتم واجمعوا  لكم تبنا من حيث تجدون إنه لا ينقص</a:t>
            </a:r>
            <a:br>
              <a:rPr lang="ar-EG" sz="4400" b="1" dirty="0">
                <a:solidFill>
                  <a:srgbClr val="FFFFFF"/>
                </a:solidFill>
                <a:latin typeface="Times New Roman (Headings)"/>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988888991"/>
      </p:ext>
    </p:extLst>
  </p:cSld>
  <p:clrMapOvr>
    <a:masterClrMapping/>
  </p:clrMapOvr>
  <p:transition spd="slow"/>
</p:sld>
</file>

<file path=ppt/slides/slide2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D6B39F7-2628-4DB3-990A-7A41BEEDC0AA}"/>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من عملكم  شيء ". فتفرق الشعب في جميع أرض مصر ليجمعوا قشا عوض التبن والمسخرون يلحون عليهم قائلين: "أكملوا أعمالكم، فريضة كل يوم في يومها، كما كان وقت إعطاء التبن".</a:t>
            </a:r>
            <a:br>
              <a:rPr lang="ar-EG" sz="4400" b="1" dirty="0">
                <a:solidFill>
                  <a:srgbClr val="FFFFFF"/>
                </a:solidFill>
                <a:latin typeface="Times New Roman (Headings)"/>
                <a:cs typeface="+mj-cs"/>
              </a:rPr>
            </a:b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940684425"/>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وضرب مدبرو بني إسرائيل الذين ولاهم عليهم  مسخرو فرعون، وقيل لهم: " ما بالكم لم تكملوا  فريضتكم من عمل اللبن أمس واليوم مثل أمس فما  قبل؟ ". فجاء مدبرو بني إسرائيل وصرخوا إلى</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1881824247"/>
      </p:ext>
    </p:extLst>
  </p:cSld>
  <p:clrMapOvr>
    <a:masterClrMapping/>
  </p:clrMapOvr>
  <p:transition spd="slow"/>
</p:sld>
</file>

<file path=ppt/slides/slide2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BF7890E-5398-47DB-9DE6-45755F0345BF}"/>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فرعون قائلين: " لماذا تصنع بعبيدك هكذا؟ إنه لا  يعطى لعبيدك تبن، وهم يقولون لنا اعملوا لبنا وها  إن عبيدك يضربون، وشعبك يعاملون كمذنبين ".  فقال: " إنما أنتم مترفهون، ولذلك تقولون: نمضي</a:t>
            </a: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2693271166"/>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9DAF7DB-00ED-4C68-B115-595958739ECD}"/>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ونذبح للرب. والآن فامضوا اعملوا وتبن لا يعطى  لكم ومقدار اللبن تقدمونه. فرأى مدبرو بني إسرائيل أنفسهم في شقاء إذ قيل لهم لا تنقصوا من  لبنكم شيئا بل فريضة كل يوم في يومها. وصادفوا </a:t>
            </a:r>
            <a:br>
              <a:rPr lang="ar-EG" sz="4400" b="1" dirty="0">
                <a:solidFill>
                  <a:srgbClr val="FFFFFF"/>
                </a:solidFill>
                <a:latin typeface="Times New Roman (Headings)"/>
                <a:cs typeface="+mj-cs"/>
              </a:rPr>
            </a:b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2744828674"/>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81500"/>
            <a:ext cx="9144000" cy="3000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200" b="1" dirty="0">
                <a:solidFill>
                  <a:srgbClr val="FFFFFF"/>
                </a:solidFill>
                <a:latin typeface="Times New Roman (Headings)"/>
                <a:cs typeface="+mj-cs"/>
              </a:rPr>
              <a:t>موسى وهارون وهما واقفان للقائهم عند خروجهم  من عند فرعون. فقالوا لهما: " ينظر الرب ويحكم عليكما، لأنكما أنتنتما رائحتنا في عيني فرعون وفي عيون عبيده وجعلتما في أيديهم سيفا  ليقتلونا". </a:t>
            </a:r>
            <a:br>
              <a:rPr lang="ar-EG" sz="4200" b="1" dirty="0">
                <a:solidFill>
                  <a:srgbClr val="FFFFFF"/>
                </a:solidFill>
                <a:latin typeface="Times New Roman (Headings)"/>
                <a:cs typeface="+mj-cs"/>
              </a:rPr>
            </a:br>
            <a:endParaRPr lang="ar-EG" sz="4200" b="1" dirty="0">
              <a:solidFill>
                <a:srgbClr val="FFFFFF"/>
              </a:solidFill>
              <a:latin typeface="Times New Roman (Headings)"/>
              <a:cs typeface="+mj-cs"/>
            </a:endParaRPr>
          </a:p>
        </p:txBody>
      </p:sp>
    </p:spTree>
    <p:extLst>
      <p:ext uri="{BB962C8B-B14F-4D97-AF65-F5344CB8AC3E}">
        <p14:creationId xmlns:p14="http://schemas.microsoft.com/office/powerpoint/2010/main" val="4216506009"/>
      </p:ext>
    </p:extLst>
  </p:cSld>
  <p:clrMapOvr>
    <a:masterClrMapping/>
  </p:clrMapOvr>
  <p:transition spd="slow"/>
</p:sld>
</file>

<file path=ppt/slides/slide2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A378FFD-5312-49A7-9234-A3A54EECF2B5}"/>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فرجع موسى إلى الرب وقال: " يا رب، لماذا ابتليت هذا الشعب؟ لماذا بعثتني؟ فإني منذ دخلت على فرعون لأتكلم باسمك، أساء إلى هذا الشعب. وأنت لم تنقذ شعبك ". فقال الرب لموسى:</a:t>
            </a:r>
            <a:br>
              <a:rPr lang="ar-EG" sz="4400" b="1" dirty="0">
                <a:solidFill>
                  <a:srgbClr val="FFFFFF"/>
                </a:solidFill>
                <a:latin typeface="Times New Roman (Headings)"/>
                <a:cs typeface="+mj-cs"/>
              </a:rPr>
            </a:br>
            <a:endParaRPr lang="ar-EG" sz="4400" b="1" dirty="0">
              <a:solidFill>
                <a:srgbClr val="FFFFFF"/>
              </a:solidFill>
              <a:latin typeface="Times New Roman (Headings)"/>
              <a:cs typeface="+mj-cs"/>
            </a:endParaRPr>
          </a:p>
        </p:txBody>
      </p:sp>
    </p:spTree>
    <p:extLst>
      <p:ext uri="{BB962C8B-B14F-4D97-AF65-F5344CB8AC3E}">
        <p14:creationId xmlns:p14="http://schemas.microsoft.com/office/powerpoint/2010/main" val="3124027736"/>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81500"/>
            <a:ext cx="9144000" cy="3104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350" b="1" dirty="0">
                <a:solidFill>
                  <a:srgbClr val="FFFFFF"/>
                </a:solidFill>
                <a:latin typeface="Times New Roman (Headings)"/>
                <a:cs typeface="Times New Roman" panose="02020603050405020304" pitchFamily="18" charset="0"/>
              </a:rPr>
              <a:t>"الآن ترى ما أصنع بفرعون إنه بيد قديرة  سيطلقهم، وبيد قديرة سيطردهم من أرضه". وكلم  الله موسى وقال له: " أنا الرب. أنا الذي تجليت  لإبراهيم وإسحاق ويعقوب إلها قادرا على كل شيء.</a:t>
            </a:r>
            <a:br>
              <a:rPr lang="ar-EG" sz="4350" b="1" dirty="0">
                <a:solidFill>
                  <a:srgbClr val="FFFFFF"/>
                </a:solidFill>
                <a:latin typeface="Times New Roman (Headings)"/>
                <a:cs typeface="Times New Roman" panose="02020603050405020304" pitchFamily="18" charset="0"/>
              </a:rPr>
            </a:br>
            <a:endParaRPr lang="ar-EG" sz="435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2841935868"/>
      </p:ext>
    </p:extLst>
  </p:cSld>
  <p:clrMapOvr>
    <a:masterClrMapping/>
  </p:clrMapOvr>
  <p:transition spd="slow"/>
</p:sld>
</file>

<file path=ppt/slides/slide2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E2F5200-F2AE-4F3C-8732-E1BABE8B53FC}"/>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وأما اسمي يهوه فلم أعلنه لهم. وأقمت  معهم عهدي أن أعطيهم أرض كنعان أرض غربتهم  التي نزلوا بها. وأيضا قد سمعت أنين بني إسرائيل  الذين استعبدهم المصريون، فذكرت عهدي لذلك قل</a:t>
            </a:r>
            <a:br>
              <a:rPr lang="ar-EG" sz="4400" b="1" dirty="0">
                <a:solidFill>
                  <a:srgbClr val="FFFFFF"/>
                </a:solidFill>
                <a:latin typeface="Times New Roman (Headings)"/>
                <a:cs typeface="+mj-cs"/>
              </a:rPr>
            </a:b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1143912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2AC8D8E-CCD3-44E8-BDE8-BAE62B4569E7}"/>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ونظر الله إلى بني إسرائيل وظهر لهم. كان موسى يرعى غنم يثرون حميه كاهن مديان، فساق الغنم إلى ما وراء البرية وجاء إلى جبل الله حوريب. وظهر له ملاك الرب بلهيب نار من وسط العليقة.</a:t>
            </a:r>
            <a:br>
              <a:rPr lang="ar-EG" sz="4400" b="1">
                <a:solidFill>
                  <a:srgbClr val="FFFFFF"/>
                </a:solidFill>
                <a:latin typeface="Times New Roman (Headings)"/>
                <a:cs typeface="+mj-cs"/>
              </a:rPr>
            </a:br>
            <a:br>
              <a:rPr lang="ar-EG" sz="4400" b="1">
                <a:solidFill>
                  <a:srgbClr val="FFFFFF"/>
                </a:solidFill>
                <a:latin typeface="Times New Roman (Headings)"/>
                <a:cs typeface="+mj-cs"/>
              </a:rPr>
            </a:b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9930240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itle 1"/>
          <p:cNvSpPr txBox="1">
            <a:spLocks/>
          </p:cNvSpPr>
          <p:nvPr/>
        </p:nvSpPr>
        <p:spPr bwMode="auto">
          <a:xfrm>
            <a:off x="0" y="361632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من سفر زكريا النبي ( 8: 7 ـ 13 )</a:t>
            </a:r>
          </a:p>
        </p:txBody>
      </p:sp>
      <p:sp>
        <p:nvSpPr>
          <p:cNvPr id="12291"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هذا ما يقوله الرب الضابط الكل: إني هأنذا أخلص  شعبي من أرض المشارق ومن أرض مغرب  الشمس وآتي بهم فيسكنون في وسط أورشليم،  ويكونون لي شعبا، وأنا أكون لهم إلها بالحكم</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4044145617"/>
      </p:ext>
    </p:extLst>
  </p:cSld>
  <p:clrMapOvr>
    <a:masterClrMapping/>
  </p:clrMapOvr>
  <p:transition spd="slow"/>
</p:sld>
</file>

<file path=ppt/slides/slide3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D9F5D72-CA1D-4B19-9F6B-CF011AB34EDB}"/>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لبنـي إسرائيل: أنا الرب. لأخرجنكم من تحت أثقال  المصريين وأخلصكم من عبوديتهم وأفديكم بذراع مبسوطة وأحكام عظيمة، وأتخذكم لي شعبا، وأكون  لكم إلها. وتعلمون أني أنا الرب إلهكم الذي يخرجكم</a:t>
            </a: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1318354534"/>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dirty="0">
                <a:solidFill>
                  <a:srgbClr val="FFFFFF"/>
                </a:solidFill>
                <a:latin typeface="Times New Roman (Headings)"/>
                <a:cs typeface="Times New Roman" panose="02020603050405020304" pitchFamily="18" charset="0"/>
              </a:rPr>
              <a:t>من تحت أثقال المصريين، وسأدخلكم الأرض التي  رفعت يدي مقسما أن أعطيها لإبراهيم وإسحاق ويعقوب. فأعطيها لكم ميرائا. أنا الرب.". فكلم  موسى بني إسرائيل بذلك، فلم يسمعوا لموسى</a:t>
            </a:r>
            <a:br>
              <a:rPr lang="ar-EG" sz="4400" b="1" dirty="0">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1713217332"/>
      </p:ext>
    </p:extLst>
  </p:cSld>
  <p:clrMapOvr>
    <a:masterClrMapping/>
  </p:clrMapOvr>
  <p:transition spd="slow"/>
</p:sld>
</file>

<file path=ppt/slides/slide3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F091D83-9999-4684-9C14-618B310FDB4C}"/>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لضيق أرواحهم، وعبوديتهم الشاقة. فكلم الرب  موسى قائلا: " أدخل قل لفرعون ملك مصر أن يطلق بني إسرائيل من أرضه ". فتكلم موسى بين  يدي الرب قائلا: " إن بني إسرائيل لم يسمعوا لي،</a:t>
            </a:r>
            <a:br>
              <a:rPr lang="ar-EG" sz="4400" b="1" dirty="0">
                <a:solidFill>
                  <a:srgbClr val="FFFFFF"/>
                </a:solidFill>
                <a:latin typeface="Times New Roman (Headings)"/>
                <a:cs typeface="+mj-cs"/>
              </a:rPr>
            </a:br>
            <a:r>
              <a:rPr lang="ar-EG" sz="4400" b="1" dirty="0">
                <a:solidFill>
                  <a:srgbClr val="FFFFFF"/>
                </a:solidFill>
                <a:latin typeface="Times New Roman (Headings)"/>
                <a:cs typeface="+mj-cs"/>
              </a:rPr>
              <a:t> </a:t>
            </a: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878627827"/>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81500"/>
            <a:ext cx="9144000" cy="2529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dirty="0">
                <a:solidFill>
                  <a:srgbClr val="FFFFFF"/>
                </a:solidFill>
                <a:latin typeface="Times New Roman (Headings)"/>
                <a:cs typeface="Times New Roman" panose="02020603050405020304" pitchFamily="18" charset="0"/>
              </a:rPr>
              <a:t>فكيف يسمع لي فرعون وأنا أغلف الشفتين؟ "  فكلم الرب موسى وهارون، وأمرهما أن يمضيا إلى  فرعون ملك مصر ليخرج بني إسرائيل من أرض  مصر.</a:t>
            </a:r>
          </a:p>
        </p:txBody>
      </p:sp>
    </p:spTree>
    <p:extLst>
      <p:ext uri="{BB962C8B-B14F-4D97-AF65-F5344CB8AC3E}">
        <p14:creationId xmlns:p14="http://schemas.microsoft.com/office/powerpoint/2010/main" val="3193426814"/>
      </p:ext>
    </p:extLst>
  </p:cSld>
  <p:clrMapOvr>
    <a:masterClrMapping/>
  </p:clrMapOvr>
  <p:transition spd="slow"/>
</p:sld>
</file>

<file path=ppt/slides/slide3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itle 1"/>
          <p:cNvSpPr txBox="1">
            <a:spLocks/>
          </p:cNvSpPr>
          <p:nvPr/>
        </p:nvSpPr>
        <p:spPr bwMode="auto">
          <a:xfrm>
            <a:off x="-17929" y="361632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من سفر يوئيل النبي ( 2: 21 ـ 26 )</a:t>
            </a:r>
          </a:p>
        </p:txBody>
      </p:sp>
      <p:sp>
        <p:nvSpPr>
          <p:cNvPr id="12291"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لا تخافي أيتها الأرض ابتهجي وافرحي فإن الرب  قد تعاظم في عمله. لا تخافي يا بهائم الصحراء،  فإن مراتع البرية قد نبتت، والشجر أنشأ ثمره،  والتينة والكرمة بذلا قوتهما. وأنتم يا بني صهيون،</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2751875870"/>
      </p:ext>
    </p:extLst>
  </p:cSld>
  <p:clrMapOvr>
    <a:masterClrMapping/>
  </p:clrMapOvr>
  <p:transition spd="slow"/>
</p:sld>
</file>

<file path=ppt/slides/slide3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271C50A-26DC-4F0D-A855-D461C8E3A8E1}"/>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ابتهجوا وافرحوا بالرب إلهكم، لأنه قد أعطاكم  مشترع العدل، وأنزل لكم المطر المبكر والمتأخر  في أول أوانه، فتمتلئ البيادر حنطة، وتفيض  المعاصر نبيذا وزيتا. وأعوض لكم عن السنين التي</a:t>
            </a: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3291884127"/>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82063C3-9DED-4131-B771-2AF972DC9701}"/>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rPr>
              <a:t>أكلها الجراد والجندب والدبى والزحاف، جيشي </a:t>
            </a:r>
            <a:r>
              <a:rPr lang="ar-EG" sz="4400" b="1" dirty="0">
                <a:solidFill>
                  <a:srgbClr val="FFFFFF"/>
                </a:solidFill>
                <a:latin typeface="Times New Roman (Headings)"/>
                <a:cs typeface="Times New Roman" panose="02020603050405020304" pitchFamily="18" charset="0"/>
              </a:rPr>
              <a:t>العظيم الذي أرسلته عليكم. فتأكلون أكلا وتشبعون  وتسبحون اسم الرب إلهكم الذي صنع معكم  العجائب، ولا يخزى شعبي إلى الأبد. فتعلمون أني </a:t>
            </a:r>
            <a:br>
              <a:rPr lang="ar-EG" sz="4400" b="1" dirty="0">
                <a:solidFill>
                  <a:srgbClr val="FFFFFF"/>
                </a:solidFill>
                <a:latin typeface="Times New Roman (Headings)"/>
                <a:cs typeface="Times New Roman" panose="02020603050405020304" pitchFamily="18" charset="0"/>
              </a:rPr>
            </a:br>
            <a:endParaRPr lang="en-GB" sz="4400" b="1" dirty="0">
              <a:solidFill>
                <a:srgbClr val="FFFFFF"/>
              </a:solidFill>
              <a:latin typeface="Times New Roman (Headings)"/>
            </a:endParaRPr>
          </a:p>
        </p:txBody>
      </p:sp>
    </p:spTree>
    <p:extLst>
      <p:ext uri="{BB962C8B-B14F-4D97-AF65-F5344CB8AC3E}">
        <p14:creationId xmlns:p14="http://schemas.microsoft.com/office/powerpoint/2010/main" val="1902362157"/>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Content Placeholder 3"/>
          <p:cNvSpPr txBox="1">
            <a:spLocks/>
          </p:cNvSpPr>
          <p:nvPr/>
        </p:nvSpPr>
        <p:spPr bwMode="auto">
          <a:xfrm>
            <a:off x="0" y="4381500"/>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6000" b="1" dirty="0">
                <a:solidFill>
                  <a:srgbClr val="FFFFFF"/>
                </a:solidFill>
                <a:latin typeface="Times New Roman (Headings)"/>
                <a:cs typeface="Times New Roman" panose="02020603050405020304" pitchFamily="18" charset="0"/>
              </a:rPr>
              <a:t>في وسط إسرائيل، وأني أنا الرب إلهكم وليس غيري. ولا يخزى شعبي إلى الأبد.</a:t>
            </a:r>
          </a:p>
        </p:txBody>
      </p:sp>
    </p:spTree>
    <p:extLst>
      <p:ext uri="{BB962C8B-B14F-4D97-AF65-F5344CB8AC3E}">
        <p14:creationId xmlns:p14="http://schemas.microsoft.com/office/powerpoint/2010/main" val="1326382887"/>
      </p:ext>
    </p:extLst>
  </p:cSld>
  <p:clrMapOvr>
    <a:masterClrMapping/>
  </p:clrMapOvr>
  <p:transition spd="slow"/>
</p:sld>
</file>

<file path=ppt/slides/slide3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itle 1"/>
          <p:cNvSpPr txBox="1">
            <a:spLocks/>
          </p:cNvSpPr>
          <p:nvPr/>
        </p:nvSpPr>
        <p:spPr bwMode="auto">
          <a:xfrm>
            <a:off x="0" y="361632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من سفر إشعياء النبي ( 9: 9 ـ 10: 1 ـ 4 )</a:t>
            </a:r>
          </a:p>
        </p:txBody>
      </p:sp>
      <p:sp>
        <p:nvSpPr>
          <p:cNvPr id="12291"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وسيعلم الشعب كله، أفرايم وسكان السامرة،  القائلون بزهر وقلب مستكبر: قد سقط اللبن لكننا  سنبني بحجارة منحوتة الجميز قطع لكننا نعتاض  عنه الأرز. ونبني لنا برجا. سينهض الرب عليه</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3960663995"/>
      </p:ext>
    </p:extLst>
  </p:cSld>
  <p:clrMapOvr>
    <a:masterClrMapping/>
  </p:clrMapOvr>
  <p:transition spd="slow"/>
</p:sld>
</file>

<file path=ppt/slides/slide3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8890CCE-FE0B-4365-BBD8-4D231A014BE5}"/>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أضداد رصين ويهيج أعداءه: أرام من الشرق  وفلسطين من الغرب، فيأكلون إسرائيل بكل  أفواههم. مع هذا كله لم يرتد غضبه، ولم تزل يده  ممدودة. والشعب لم يتب حتى أصيب بالعذاب ولم</a:t>
            </a: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32785560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8F28328-4BF3-42B3-9DBE-73CC2056A560}"/>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والعدل. هذا ما يقوله الرب الضابط الكل: فلتتشدد  أيديكم أيها السامعون في هذه الأيام هذا الكلام من  أفواه الأنبياء؛ لأنه من يوم وضع أساس بيت الله  الضابط الكل ومنذ يوم بني الهيكل في تلك الأيام</a:t>
            </a:r>
            <a:br>
              <a:rPr lang="ar-EG" sz="4400" b="1" dirty="0">
                <a:solidFill>
                  <a:srgbClr val="FFFFFF"/>
                </a:solidFill>
                <a:latin typeface="Times New Roman (Headings)"/>
                <a:cs typeface="+mj-cs"/>
              </a:rPr>
            </a:b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1262803457"/>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9222A14-8CBA-4003-BABE-EA7168ABBB04}"/>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rPr>
              <a:t>يلتمسوا رب الجنود. فسيقطع الرب من إسرائيل </a:t>
            </a:r>
            <a:r>
              <a:rPr lang="ar-EG" sz="4400" b="1" dirty="0">
                <a:solidFill>
                  <a:srgbClr val="FFFFFF"/>
                </a:solidFill>
                <a:latin typeface="Times New Roman (Headings)"/>
                <a:cs typeface="Times New Roman" panose="02020603050405020304" pitchFamily="18" charset="0"/>
              </a:rPr>
              <a:t>الرأس والذنب، الكبير والصغير، في يوم واحد.  الشيخ والوجيه هو الرأس، والنبي الذي يعلم  بالكذب هو الذنب. والمرشدون لهذا الشعب هم </a:t>
            </a:r>
            <a:br>
              <a:rPr lang="ar-EG" sz="4400" b="1" dirty="0">
                <a:solidFill>
                  <a:srgbClr val="FFFFFF"/>
                </a:solidFill>
                <a:latin typeface="Times New Roman (Headings)"/>
                <a:cs typeface="Times New Roman" panose="02020603050405020304" pitchFamily="18" charset="0"/>
              </a:rPr>
            </a:br>
            <a:endParaRPr lang="en-GB" sz="4400" b="1" dirty="0">
              <a:solidFill>
                <a:srgbClr val="FFFFFF"/>
              </a:solidFill>
              <a:latin typeface="Times New Roman (Headings)"/>
            </a:endParaRPr>
          </a:p>
        </p:txBody>
      </p:sp>
    </p:spTree>
    <p:extLst>
      <p:ext uri="{BB962C8B-B14F-4D97-AF65-F5344CB8AC3E}">
        <p14:creationId xmlns:p14="http://schemas.microsoft.com/office/powerpoint/2010/main" val="1387226210"/>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Content Placeholder 3"/>
          <p:cNvSpPr txBox="1">
            <a:spLocks/>
          </p:cNvSpPr>
          <p:nvPr/>
        </p:nvSpPr>
        <p:spPr bwMode="auto">
          <a:xfrm>
            <a:off x="0" y="4381500"/>
            <a:ext cx="9144000" cy="3000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200" b="1" dirty="0">
                <a:solidFill>
                  <a:srgbClr val="FFFFFF"/>
                </a:solidFill>
                <a:latin typeface="Times New Roman (Headings)"/>
                <a:cs typeface="Times New Roman" panose="02020603050405020304" pitchFamily="18" charset="0"/>
              </a:rPr>
              <a:t>يضلونه لكي يبيدوه. فلذلك لا يفرح السيد بسبانه، ولا يرحم أيتامهم ولا أراملهم، لأن الجميع عصاة وفاعلو شر، وكل فم ينطق بالسفه. ومع هذا كله لم يرتد غضبه، ولم تزل يده ممدودة. إن النفاق يحرق كالنار،</a:t>
            </a:r>
            <a:br>
              <a:rPr lang="ar-EG" sz="4200" b="1" dirty="0">
                <a:solidFill>
                  <a:srgbClr val="FFFFFF"/>
                </a:solidFill>
                <a:latin typeface="Times New Roman (Headings)"/>
                <a:cs typeface="Times New Roman" panose="02020603050405020304" pitchFamily="18" charset="0"/>
              </a:rPr>
            </a:br>
            <a:r>
              <a:rPr lang="ar-EG" sz="4200" b="1" dirty="0">
                <a:solidFill>
                  <a:srgbClr val="FFFFFF"/>
                </a:solidFill>
                <a:latin typeface="Times New Roman (Headings)"/>
                <a:cs typeface="Times New Roman" panose="02020603050405020304" pitchFamily="18" charset="0"/>
              </a:rPr>
              <a:t> </a:t>
            </a:r>
          </a:p>
        </p:txBody>
      </p:sp>
    </p:spTree>
    <p:extLst>
      <p:ext uri="{BB962C8B-B14F-4D97-AF65-F5344CB8AC3E}">
        <p14:creationId xmlns:p14="http://schemas.microsoft.com/office/powerpoint/2010/main" val="1116383260"/>
      </p:ext>
    </p:extLst>
  </p:cSld>
  <p:clrMapOvr>
    <a:masterClrMapping/>
  </p:clrMapOvr>
  <p:transition spd="slow"/>
</p:sld>
</file>

<file path=ppt/slides/slide3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49E57AE-FDD5-4015-BEB3-ED9958EDEB02}"/>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يأكل الشوك والحسك، ويشتعل في أغصان الغابة فيأكل كل ما يحيط بالآكام. بسخط رب الجنود  تضطرم الأرض، فيكون الشعب مثل وقود النار. لا يشفق الإنسان على أخيه. فينهش ذات اليمين ولا</a:t>
            </a:r>
            <a:br>
              <a:rPr lang="ar-EG" sz="4400" b="1" dirty="0">
                <a:solidFill>
                  <a:srgbClr val="FFFFFF"/>
                </a:solidFill>
                <a:latin typeface="Times New Roman (Headings)"/>
                <a:cs typeface="+mj-cs"/>
              </a:rPr>
            </a:b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1952464017"/>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dirty="0">
                <a:solidFill>
                  <a:srgbClr val="FFFFFF"/>
                </a:solidFill>
                <a:latin typeface="Times New Roman (Headings)"/>
                <a:cs typeface="+mj-cs"/>
              </a:rPr>
              <a:t>يزال جائعا، </a:t>
            </a:r>
            <a:r>
              <a:rPr lang="ar-EG" sz="4400" b="1" dirty="0">
                <a:solidFill>
                  <a:srgbClr val="FFFFFF"/>
                </a:solidFill>
                <a:latin typeface="Times New Roman (Headings)"/>
                <a:cs typeface="Times New Roman" panose="02020603050405020304" pitchFamily="18" charset="0"/>
              </a:rPr>
              <a:t>ويأكل ذات الشمال ولا يشبع يأكلون كل واحد لحم ذراعه. منسى يأكل أفرايم، وأفرايم يأكل منسى، وكلاهما يقومان على يهوذا </a:t>
            </a:r>
            <a:r>
              <a:rPr lang="ar-EG" sz="4400" b="1" dirty="0">
                <a:solidFill>
                  <a:srgbClr val="FFFFFF"/>
                </a:solidFill>
                <a:latin typeface="Times New Roman (Headings)"/>
              </a:rPr>
              <a:t>مع هذا كله لم يرتد غضبه، ولم تزل يده ممدودة. ويل للذين</a:t>
            </a:r>
            <a:br>
              <a:rPr lang="ar-EG" sz="4400" b="1" dirty="0">
                <a:solidFill>
                  <a:srgbClr val="FFFFFF"/>
                </a:solidFill>
                <a:latin typeface="Times New Roman (Headings)"/>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1989529029"/>
      </p:ext>
    </p:extLst>
  </p:cSld>
  <p:clrMapOvr>
    <a:masterClrMapping/>
  </p:clrMapOvr>
  <p:transition spd="slow"/>
</p:sld>
</file>

<file path=ppt/slides/slide3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E453B75-5CCB-4036-8C57-DD0D3DFFE61D}"/>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rPr>
              <a:t>يشترعون شرائع الظلم، والذين يكتبون  كتابة الجور ليحرفوا حكم المساكين، ويسلبوا حق  بائسي شعبي، لتكون الأرامل غنيمة لهم وينهبوا اليتامى فماذا تصنعون في يوم الإفتقاد،</a:t>
            </a:r>
            <a:br>
              <a:rPr lang="ar-EG" sz="4400" b="1" dirty="0">
                <a:solidFill>
                  <a:srgbClr val="FFFFFF"/>
                </a:solidFill>
                <a:latin typeface="Times New Roman (Headings)"/>
              </a:rPr>
            </a:br>
            <a:r>
              <a:rPr lang="ar-EG" sz="4400" b="1" dirty="0">
                <a:solidFill>
                  <a:srgbClr val="FFFFFF"/>
                </a:solidFill>
                <a:latin typeface="Times New Roman (Headings)"/>
              </a:rPr>
              <a:t> </a:t>
            </a:r>
            <a:endParaRPr lang="en-GB" sz="4400" b="1" dirty="0">
              <a:solidFill>
                <a:srgbClr val="FFFFFF"/>
              </a:solidFill>
              <a:latin typeface="Times New Roman (Headings)"/>
            </a:endParaRPr>
          </a:p>
        </p:txBody>
      </p:sp>
    </p:spTree>
    <p:extLst>
      <p:ext uri="{BB962C8B-B14F-4D97-AF65-F5344CB8AC3E}">
        <p14:creationId xmlns:p14="http://schemas.microsoft.com/office/powerpoint/2010/main" val="4165525040"/>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1E37C9B-E055-4CF0-B537-C55A106E61D4}"/>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rPr>
              <a:t>وفي الهلاك الآتي من بعيد؟ وإلى من تلجأون للنصرة، وأين </a:t>
            </a:r>
            <a:r>
              <a:rPr lang="ar-EG" sz="4400" b="1" dirty="0">
                <a:solidFill>
                  <a:srgbClr val="FFFFFF"/>
                </a:solidFill>
                <a:latin typeface="Times New Roman (Headings)"/>
                <a:cs typeface="Times New Roman" panose="02020603050405020304" pitchFamily="18" charset="0"/>
              </a:rPr>
              <a:t>تخلفون ثروتكم؟ إنهم يدلون بين الأسرى أو يسقطون بين القتلى. مع هذا كله لم يرتد غضبه، ولم تزل يده ممدودة.</a:t>
            </a:r>
          </a:p>
        </p:txBody>
      </p:sp>
    </p:spTree>
    <p:extLst>
      <p:ext uri="{BB962C8B-B14F-4D97-AF65-F5344CB8AC3E}">
        <p14:creationId xmlns:p14="http://schemas.microsoft.com/office/powerpoint/2010/main" val="511775570"/>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itle 1"/>
          <p:cNvSpPr txBox="1">
            <a:spLocks/>
          </p:cNvSpPr>
          <p:nvPr/>
        </p:nvSpPr>
        <p:spPr bwMode="auto">
          <a:xfrm>
            <a:off x="8965" y="3634254"/>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من سفر أيوب الصديق ( 12، 13، 14 )</a:t>
            </a:r>
          </a:p>
        </p:txBody>
      </p:sp>
      <p:sp>
        <p:nvSpPr>
          <p:cNvPr id="12291"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فأجاب أيوب وقال: ألا إنكم رجال في الحقيقة وفي  موتكم تموت الحكمة! غير أن لي عقلا كما لكم. لا  أقصر عنكم في شيء. ومن الذي يفوته مثل هذه؟  أفأصبحت هزوا لأخلائي، وأنا أدعو الله</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1337084746"/>
      </p:ext>
    </p:extLst>
  </p:cSld>
  <p:clrMapOvr>
    <a:masterClrMapping/>
  </p:clrMapOvr>
  <p:transition spd="slow"/>
</p:sld>
</file>

<file path=ppt/slides/slide3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667E3CD-960F-44FF-A5C3-A402E4CEABD5}"/>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فيستجيبني؟ أهزءا يكون الصديق السليم؟ حق  البائس في رأي السعيد إهانة، فهي معدة لمن زلت  قدمه. أخبية اللصوص في سلام، والطمأنينة  لمسخطي الله، لكل من أغنى الله يده. ولكن اسأل</a:t>
            </a: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3696133217"/>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Content Placeholder 3"/>
          <p:cNvSpPr txBox="1">
            <a:spLocks/>
          </p:cNvSpPr>
          <p:nvPr/>
        </p:nvSpPr>
        <p:spPr bwMode="auto">
          <a:xfrm>
            <a:off x="0" y="4381500"/>
            <a:ext cx="9144000" cy="3000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200" b="1" dirty="0">
                <a:solidFill>
                  <a:srgbClr val="FFFFFF"/>
                </a:solidFill>
                <a:latin typeface="Times New Roman (Headings)"/>
                <a:cs typeface="Times New Roman" panose="02020603050405020304" pitchFamily="18" charset="0"/>
              </a:rPr>
              <a:t>البهائم فتعلمك، وطيور السماء فتخبرك استفهم الأرض فتلقنك، وأسماك البحر تحدثك. فأي لا يعلم أن ذلك إنما صنعته يد الرب. الذي في يده نفس كل حي وأرواح البشر أجمعين. أليست الأذن تختبر الأقوال،</a:t>
            </a:r>
            <a:br>
              <a:rPr lang="ar-EG" sz="4200" b="1" dirty="0">
                <a:solidFill>
                  <a:srgbClr val="FFFFFF"/>
                </a:solidFill>
                <a:latin typeface="Times New Roman (Headings)"/>
                <a:cs typeface="Times New Roman" panose="02020603050405020304" pitchFamily="18" charset="0"/>
              </a:rPr>
            </a:br>
            <a:r>
              <a:rPr lang="ar-EG" sz="4200" b="1" dirty="0">
                <a:solidFill>
                  <a:srgbClr val="FFFFFF"/>
                </a:solidFill>
                <a:latin typeface="Times New Roman (Headings)"/>
                <a:cs typeface="Times New Roman" panose="02020603050405020304" pitchFamily="18" charset="0"/>
              </a:rPr>
              <a:t> </a:t>
            </a:r>
          </a:p>
        </p:txBody>
      </p:sp>
    </p:spTree>
    <p:extLst>
      <p:ext uri="{BB962C8B-B14F-4D97-AF65-F5344CB8AC3E}">
        <p14:creationId xmlns:p14="http://schemas.microsoft.com/office/powerpoint/2010/main" val="4150283908"/>
      </p:ext>
    </p:extLst>
  </p:cSld>
  <p:clrMapOvr>
    <a:masterClrMapping/>
  </p:clrMapOvr>
  <p:transition spd="slow"/>
</p:sld>
</file>

<file path=ppt/slides/slide3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2EC6DBF-5A49-4875-99BB-1FDBDDE90470}"/>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كما يذوق الحنك الطعام؟ وإنما الحكمة عند الأشيب، والفطنة في طول الأيام. الله عنده الحكمة  والجبروت. وله المشورة والفطنة. ما هدمه لا يبنى  ومن أغلق عليه لا يفتح له يحبس المياه فتجف أو</a:t>
            </a:r>
            <a:br>
              <a:rPr lang="ar-EG" sz="4400" b="1" dirty="0">
                <a:solidFill>
                  <a:srgbClr val="FFFFFF"/>
                </a:solidFill>
                <a:latin typeface="Times New Roman (Headings)"/>
                <a:cs typeface="+mj-cs"/>
              </a:rPr>
            </a:b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11030517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93648EF-2AD0-4E48-924C-AB82265C326E}"/>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أجرة الناس لم تكن تشبعهم وأجرة البهائم لا تكون، </a:t>
            </a:r>
            <a:r>
              <a:rPr lang="ar-EG" sz="4400" b="1" dirty="0">
                <a:solidFill>
                  <a:srgbClr val="FFFFFF"/>
                </a:solidFill>
                <a:latin typeface="Times New Roman (Headings)"/>
                <a:cs typeface="Times New Roman" panose="02020603050405020304" pitchFamily="18" charset="0"/>
              </a:rPr>
              <a:t>ولا سلام لمن دخل أو خرج من قبل الضيق. وأرسل  الناس كل واحد فواحد إلى صاحبه أما الآن فلا  أصنع ببقية شعبي كمثل الأيام الأولى. قال الرب</a:t>
            </a:r>
            <a:br>
              <a:rPr lang="ar-EG" sz="4400" b="1" dirty="0">
                <a:solidFill>
                  <a:srgbClr val="FFFFFF"/>
                </a:solidFill>
                <a:latin typeface="Times New Roman (Headings)"/>
                <a:cs typeface="+mj-cs"/>
              </a:rPr>
            </a:b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3996241097"/>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A75C59F-FF61-4984-BDF8-F78F115B8C5C}"/>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يطلقها فتخرب الأرض عنده العزة والحول. وله الضال ومن يضله. يرسل المشيرين أسرى، ويسفه  القضاة. يحل مناطق الملوك. ويجعل القيود مناطق على أحقائهم. يرسل الكهنة أسرى. </a:t>
            </a: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3114993139"/>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dirty="0">
                <a:solidFill>
                  <a:srgbClr val="FFFFFF"/>
                </a:solidFill>
                <a:latin typeface="Times New Roman (Headings)"/>
                <a:cs typeface="+mj-cs"/>
              </a:rPr>
              <a:t>وينكس الراسخين. </a:t>
            </a:r>
            <a:r>
              <a:rPr lang="ar-EG" sz="4400" b="1" dirty="0">
                <a:solidFill>
                  <a:srgbClr val="FFFFFF"/>
                </a:solidFill>
                <a:latin typeface="Times New Roman (Headings)"/>
                <a:cs typeface="Times New Roman" panose="02020603050405020304" pitchFamily="18" charset="0"/>
              </a:rPr>
              <a:t>يقطع ألسنة الثقات، ويسلب ذوق الشيوخ. يصب الهوان على الكرماء. ويرخي  مناطق الأقوياء. يجلي من الظلمة أعماقها. ويبرز ظلال الموت إلى النور. ينمي الأمم ثم يمحقها. </a:t>
            </a:r>
            <a:br>
              <a:rPr lang="ar-EG" sz="4400" b="1" dirty="0">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1031191893"/>
      </p:ext>
    </p:extLst>
  </p:cSld>
  <p:clrMapOvr>
    <a:masterClrMapping/>
  </p:clrMapOvr>
  <p:transition spd="slow"/>
</p:sld>
</file>

<file path=ppt/slides/slide3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AE98531-9B2C-4160-9810-F25EAEDE23FA}"/>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ويفسح للشعوب ثم يحصرهم. يذهب بألباب الذين  يسودون شعب الأرض. ويهيمهم في تيه لا طريق  فيه. فيتلمسون في الظلمة وليس نور، ويهيمهم هيام السكران. ذلك كله قد رأته عيني. </a:t>
            </a: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2128592224"/>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7C9814D-55EB-4AAE-985C-C7A0CB13931C}"/>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وسمعته أذني وفطنت له. وما تعلمون فإني أنا أيضا أعلمه. لا أقصر عنكم في شيء. لكني إنما أخاطب القدير، وأود أن أحاج الله أما أنتم فإنما تضمدون بالكذب وطبكم باطل. من لي بأن تسكتوا.</a:t>
            </a:r>
            <a:br>
              <a:rPr lang="ar-EG" sz="4400" b="1" dirty="0">
                <a:solidFill>
                  <a:srgbClr val="FFFFFF"/>
                </a:solidFill>
                <a:latin typeface="Times New Roman (Headings)"/>
                <a:cs typeface="+mj-cs"/>
              </a:rPr>
            </a:br>
            <a:r>
              <a:rPr lang="ar-EG" sz="4400" b="1" dirty="0">
                <a:solidFill>
                  <a:srgbClr val="FFFFFF"/>
                </a:solidFill>
                <a:latin typeface="Times New Roman (Headings)"/>
                <a:cs typeface="+mj-cs"/>
              </a:rPr>
              <a:t> </a:t>
            </a: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4291001715"/>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dirty="0">
                <a:solidFill>
                  <a:srgbClr val="FFFFFF"/>
                </a:solidFill>
                <a:latin typeface="Times New Roman (Headings)"/>
                <a:cs typeface="Times New Roman" panose="02020603050405020304" pitchFamily="18" charset="0"/>
              </a:rPr>
              <a:t>فيكون لكم في  ذلك حكمة اسمعوا حججي، وأصغوا إلى دعاوي </a:t>
            </a:r>
            <a:r>
              <a:rPr lang="ar-EG" sz="4400" b="1" dirty="0">
                <a:solidFill>
                  <a:srgbClr val="FFFFFF"/>
                </a:solidFill>
                <a:latin typeface="Times New Roman (Headings)"/>
              </a:rPr>
              <a:t>شفتي. ألأجل الله تتكلمون ظلما، أم لأجله تنطقون بالبهتان؟ ألعلكم تجاوبونه أم عن الله تخاصمون؟ أيحمد ذلك يوم يفحصكم، </a:t>
            </a:r>
            <a:br>
              <a:rPr lang="ar-EG" sz="4400" b="1" dirty="0">
                <a:solidFill>
                  <a:srgbClr val="FFFFFF"/>
                </a:solidFill>
                <a:latin typeface="Times New Roman (Headings)"/>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447062148"/>
      </p:ext>
    </p:extLst>
  </p:cSld>
  <p:clrMapOvr>
    <a:masterClrMapping/>
  </p:clrMapOvr>
  <p:transition spd="slow"/>
</p:sld>
</file>

<file path=ppt/slides/slide3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1AAE4F0-6441-44D3-8BD6-0218CDD6819A}"/>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أم أنتم تخدعونه كما يخدع إنسان؟ بل ليوبخنكم على محاباتكم الخفية. وليرعبنكم جلاله، ويقع عليكم ذعره إن ما تذكرونه أمثال من رماد، وحصونكم حصون من طين. </a:t>
            </a:r>
            <a:r>
              <a:rPr lang="ar-EG" sz="4400" b="1" dirty="0">
                <a:solidFill>
                  <a:srgbClr val="FFFFFF"/>
                </a:solidFill>
                <a:latin typeface="Times New Roman (Headings)"/>
                <a:cs typeface="Times New Roman" panose="02020603050405020304" pitchFamily="18" charset="0"/>
              </a:rPr>
              <a:t>أسكتوا عني فأتكلم </a:t>
            </a:r>
            <a:br>
              <a:rPr lang="ar-EG" sz="4400" b="1" dirty="0">
                <a:solidFill>
                  <a:srgbClr val="FFFFFF"/>
                </a:solidFill>
                <a:latin typeface="Times New Roman (Headings)"/>
                <a:cs typeface="Times New Roman" panose="02020603050405020304" pitchFamily="18" charset="0"/>
              </a:rPr>
            </a:b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3654793226"/>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dirty="0">
                <a:solidFill>
                  <a:srgbClr val="FFFFFF"/>
                </a:solidFill>
                <a:latin typeface="Times New Roman (Headings)"/>
                <a:cs typeface="Times New Roman" panose="02020603050405020304" pitchFamily="18" charset="0"/>
              </a:rPr>
              <a:t>مهما أصابني لماذا أخذ لحمي بأسناني، وأجعل نفسي في كفي؟ إنه ولو قتلني أبقى آملا له غير أني أحتج عن طرقي أمامه. وهو يكون خلاصي أما المخالف فلا يقوم أمامه. فاسمعوا كلامي وما أبينه </a:t>
            </a:r>
            <a:br>
              <a:rPr lang="ar-EG" sz="4400" b="1" dirty="0">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736786917"/>
      </p:ext>
    </p:extLst>
  </p:cSld>
  <p:clrMapOvr>
    <a:masterClrMapping/>
  </p:clrMapOvr>
  <p:transition spd="slow"/>
</p:sld>
</file>

<file path=ppt/slides/slide3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77CBDC0-0BAE-448F-A63D-11F73448646B}"/>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على مسامعكم. فإني قد تدبرت الدعوى وأنا عالم بأني سأكون بارا من الذي يحاججني؟ فإني لا ألبت أن أسكت وتفيض روحي. أمرين لا تفعل بي، فحينئذ لا أتوارى عن وجهك. أزل عني يدك، </a:t>
            </a:r>
            <a:br>
              <a:rPr lang="ar-EG" sz="4400" b="1" dirty="0">
                <a:solidFill>
                  <a:srgbClr val="FFFFFF"/>
                </a:solidFill>
                <a:latin typeface="Times New Roman (Headings)"/>
                <a:cs typeface="+mj-cs"/>
              </a:rPr>
            </a:b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254010520"/>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76D96EF-8869-4092-A570-B9C16AF295D2}"/>
              </a:ext>
            </a:extLst>
          </p:cNvPr>
          <p:cNvSpPr txBox="1"/>
          <p:nvPr/>
        </p:nvSpPr>
        <p:spPr>
          <a:xfrm>
            <a:off x="0" y="4381500"/>
            <a:ext cx="9144000" cy="3000821"/>
          </a:xfrm>
          <a:prstGeom prst="rect">
            <a:avLst/>
          </a:prstGeom>
          <a:noFill/>
        </p:spPr>
        <p:txBody>
          <a:bodyPr vert="horz" rtlCol="0">
            <a:spAutoFit/>
          </a:bodyPr>
          <a:lstStyle/>
          <a:p>
            <a:pPr algn="justLow" rtl="1">
              <a:lnSpc>
                <a:spcPct val="90000"/>
              </a:lnSpc>
            </a:pPr>
            <a:r>
              <a:rPr lang="ar-EG" sz="4200" b="1" dirty="0">
                <a:solidFill>
                  <a:srgbClr val="FFFFFF"/>
                </a:solidFill>
                <a:latin typeface="Times New Roman (Headings)"/>
                <a:cs typeface="+mj-cs"/>
              </a:rPr>
              <a:t>ولا تروعني هيبتك ادع  فأجيب، أو فلأخاطبك أنا فتجاوبني. ما الذي لي من الآثام والخطايا؟ أعلمني معصيتي وخطيئتي لماذا تواري وجهك، وتعدني عدوا لك؟ إنما تروع ورقة منثورة، وترهق عصافة يابسة.</a:t>
            </a:r>
            <a:br>
              <a:rPr lang="ar-EG" sz="4200" b="1" dirty="0">
                <a:solidFill>
                  <a:srgbClr val="FFFFFF"/>
                </a:solidFill>
                <a:latin typeface="Times New Roman (Headings)"/>
                <a:cs typeface="+mj-cs"/>
              </a:rPr>
            </a:br>
            <a:r>
              <a:rPr lang="ar-EG" sz="4200" b="1" dirty="0">
                <a:solidFill>
                  <a:srgbClr val="FFFFFF"/>
                </a:solidFill>
                <a:latin typeface="Times New Roman (Headings)"/>
                <a:cs typeface="+mj-cs"/>
              </a:rPr>
              <a:t> </a:t>
            </a:r>
            <a:endParaRPr lang="en-GB" sz="4200" b="1" dirty="0">
              <a:solidFill>
                <a:srgbClr val="FFFFFF"/>
              </a:solidFill>
              <a:latin typeface="Times New Roman (Headings)"/>
              <a:cs typeface="+mj-cs"/>
            </a:endParaRPr>
          </a:p>
        </p:txBody>
      </p:sp>
    </p:spTree>
    <p:extLst>
      <p:ext uri="{BB962C8B-B14F-4D97-AF65-F5344CB8AC3E}">
        <p14:creationId xmlns:p14="http://schemas.microsoft.com/office/powerpoint/2010/main" val="1368211767"/>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00A5A9D-B590-4B7F-A914-CF7E95679916}"/>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فإنك تكتب علي معاملات عنيفة، وتلحق بي آثام صباي. وتجعل رجلي في مقطرة، وتراقب جميع مسالكي، وتخط حول باطن قدمي. وهذا الرجل قد نخر كرفات متسوسة، وكتوب قد أكله العث. </a:t>
            </a:r>
            <a:br>
              <a:rPr lang="ar-EG" sz="4400" b="1" dirty="0">
                <a:solidFill>
                  <a:srgbClr val="FFFFFF"/>
                </a:solidFill>
                <a:latin typeface="Times New Roman (Headings)"/>
                <a:cs typeface="+mj-cs"/>
              </a:rPr>
            </a:b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41651539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dirty="0">
                <a:solidFill>
                  <a:srgbClr val="FFFFFF"/>
                </a:solidFill>
                <a:latin typeface="Times New Roman (Headings)"/>
                <a:cs typeface="+mj-cs"/>
              </a:rPr>
              <a:t>الممسك الكل إني معطي سلامة، فتعطي الكرمة ثمرتها، والأرض تعطي غلتها، والسماء تعطي نداها، وأملك بقية هذا لشعبي هذه كلها. ويكون كما أنكم كنتم لعنة بين الأمم يا بيت يهوذا ويا بيت</a:t>
            </a:r>
            <a:br>
              <a:rPr lang="en-US" sz="4400" b="1" dirty="0">
                <a:solidFill>
                  <a:srgbClr val="FFFFFF"/>
                </a:solidFill>
                <a:latin typeface="Times New Roman (Headings)"/>
                <a:cs typeface="+mj-cs"/>
              </a:rPr>
            </a:br>
            <a:endParaRPr lang="ar-EG" sz="4400" b="1" dirty="0">
              <a:solidFill>
                <a:srgbClr val="FFFFFF"/>
              </a:solidFill>
              <a:latin typeface="Times New Roman (Headings)"/>
              <a:cs typeface="+mj-cs"/>
            </a:endParaRPr>
          </a:p>
        </p:txBody>
      </p:sp>
    </p:spTree>
    <p:extLst>
      <p:ext uri="{BB962C8B-B14F-4D97-AF65-F5344CB8AC3E}">
        <p14:creationId xmlns:p14="http://schemas.microsoft.com/office/powerpoint/2010/main" val="2098445102"/>
      </p:ext>
    </p:extLst>
  </p:cSld>
  <p:clrMapOvr>
    <a:masterClrMapping/>
  </p:clrMapOvr>
  <p:transition spd="slow"/>
</p:sld>
</file>

<file path=ppt/slides/slide3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F7C8270-DFAE-4317-AD78-88A3F551C0B6}"/>
              </a:ext>
            </a:extLst>
          </p:cNvPr>
          <p:cNvSpPr txBox="1"/>
          <p:nvPr/>
        </p:nvSpPr>
        <p:spPr>
          <a:xfrm>
            <a:off x="0" y="4381500"/>
            <a:ext cx="9144000" cy="3070071"/>
          </a:xfrm>
          <a:prstGeom prst="rect">
            <a:avLst/>
          </a:prstGeom>
          <a:noFill/>
        </p:spPr>
        <p:txBody>
          <a:bodyPr vert="horz" rtlCol="0">
            <a:spAutoFit/>
          </a:bodyPr>
          <a:lstStyle/>
          <a:p>
            <a:pPr algn="justLow" rtl="1">
              <a:lnSpc>
                <a:spcPct val="90000"/>
              </a:lnSpc>
            </a:pPr>
            <a:r>
              <a:rPr lang="ar-EG" sz="4300" b="1" dirty="0">
                <a:solidFill>
                  <a:srgbClr val="FFFFFF"/>
                </a:solidFill>
                <a:latin typeface="Times New Roman (Headings)"/>
                <a:cs typeface="+mj-cs"/>
              </a:rPr>
              <a:t>الإنسان مولود المرأة، قليل الأيام كثير الشقاء كزهر ينبت ثم يقطع كظل يبرح ولا يقف. إنك على مثل هذا فتحت عينيك، وإياي نافذت للتحاكم معك. من يأتي بطاهر من نجس؟ لا أحد فإذا كانت أيامه محدودة، </a:t>
            </a:r>
            <a:br>
              <a:rPr lang="ar-EG" sz="4300" b="1" dirty="0">
                <a:solidFill>
                  <a:srgbClr val="FFFFFF"/>
                </a:solidFill>
                <a:latin typeface="Times New Roman (Headings)"/>
                <a:cs typeface="+mj-cs"/>
              </a:rPr>
            </a:br>
            <a:endParaRPr lang="en-GB" sz="4300" b="1" dirty="0">
              <a:solidFill>
                <a:srgbClr val="FFFFFF"/>
              </a:solidFill>
              <a:latin typeface="Times New Roman (Headings)"/>
              <a:cs typeface="+mj-cs"/>
            </a:endParaRPr>
          </a:p>
        </p:txBody>
      </p:sp>
    </p:spTree>
    <p:extLst>
      <p:ext uri="{BB962C8B-B14F-4D97-AF65-F5344CB8AC3E}">
        <p14:creationId xmlns:p14="http://schemas.microsoft.com/office/powerpoint/2010/main" val="3584818899"/>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dirty="0">
                <a:solidFill>
                  <a:srgbClr val="FFFFFF"/>
                </a:solidFill>
                <a:latin typeface="Times New Roman (Headings)"/>
                <a:cs typeface="Times New Roman" panose="02020603050405020304" pitchFamily="18" charset="0"/>
              </a:rPr>
              <a:t>وعدد شهوره معينا عندك، وقد قضيت له أجلا لا يتعداه. فاصرف طرفك عنه ليستريح، إلى أن يفي نهاره كالأجير. الشجرة لها رجاء. فإنها إذا قطعت تخلف أيضا وفراخها لا تزول. </a:t>
            </a:r>
            <a:r>
              <a:rPr lang="ar-EG" sz="4400" b="1" dirty="0">
                <a:solidFill>
                  <a:srgbClr val="FFFFFF"/>
                </a:solidFill>
                <a:latin typeface="Times New Roman (Headings)"/>
              </a:rPr>
              <a:t>وإذا تعتق في</a:t>
            </a:r>
            <a:br>
              <a:rPr lang="ar-EG" sz="4400" b="1" dirty="0">
                <a:solidFill>
                  <a:srgbClr val="FFFFFF"/>
                </a:solidFill>
                <a:latin typeface="Times New Roman (Headings)"/>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1409439778"/>
      </p:ext>
    </p:extLst>
  </p:cSld>
  <p:clrMapOvr>
    <a:masterClrMapping/>
  </p:clrMapOvr>
  <p:transition spd="slow"/>
</p:sld>
</file>

<file path=ppt/slides/slide3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9781654-673A-48CD-9F7B-7742C1D29403}"/>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الأرض أصلها، ومات في التراب جذرها. فمن استرواح الماء تفرح وتنبت فروعا كالغريسة. أما الرجل فإذا مات لبث هناك، والبشر متى فاضت روحه، فأين يوجد؟ البحر تنفد مياهه، والنهر</a:t>
            </a:r>
            <a:br>
              <a:rPr lang="ar-EG" sz="4400" b="1" dirty="0">
                <a:solidFill>
                  <a:srgbClr val="FFFFFF"/>
                </a:solidFill>
                <a:latin typeface="Times New Roman (Headings)"/>
                <a:cs typeface="+mj-cs"/>
              </a:rPr>
            </a:b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1582791035"/>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1937CB1-509C-4673-9268-C3A527180ACC}"/>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ينضب ويجف والإنسان يضطجع ولا يقوم إلى أن تزول السماوات لا يستيقظون ولا ينبعثون من منامهم. ليتك تودعني وتواريني في الهاوية، حتى يجتاز غضبك، وأن تضرب لي أجلا ثم تتذكرني </a:t>
            </a:r>
            <a:br>
              <a:rPr lang="ar-EG" sz="4400" b="1" dirty="0">
                <a:solidFill>
                  <a:srgbClr val="FFFFFF"/>
                </a:solidFill>
                <a:latin typeface="Times New Roman (Headings)"/>
                <a:cs typeface="+mj-cs"/>
              </a:rPr>
            </a:b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1900750533"/>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Content Placeholder 3"/>
          <p:cNvSpPr txBox="1">
            <a:spLocks/>
          </p:cNvSpPr>
          <p:nvPr/>
        </p:nvSpPr>
        <p:spPr bwMode="auto">
          <a:xfrm>
            <a:off x="-76200" y="4381500"/>
            <a:ext cx="9220200" cy="3000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200" b="1" dirty="0">
                <a:solidFill>
                  <a:srgbClr val="FFFFFF"/>
                </a:solidFill>
                <a:latin typeface="Times New Roman (Headings)"/>
                <a:cs typeface="Times New Roman" panose="02020603050405020304" pitchFamily="18" charset="0"/>
              </a:rPr>
              <a:t>إذا مات الرجل أفيحيا؟ إذا لانتظرت كل أيام تجندي حتى يحين ابتدالي. فإنك تدعوني فأجيبك. وتنعطف إلى صنع يديك. أما الآن فإنك تحصي خطواتي، وترصد خطاياي. تختم على معصيتي، وتستر على إثمي. </a:t>
            </a:r>
            <a:br>
              <a:rPr lang="ar-EG" sz="4200" b="1" dirty="0">
                <a:solidFill>
                  <a:srgbClr val="FFFFFF"/>
                </a:solidFill>
                <a:latin typeface="Times New Roman (Headings)"/>
                <a:cs typeface="Times New Roman" panose="02020603050405020304" pitchFamily="18" charset="0"/>
              </a:rPr>
            </a:br>
            <a:endParaRPr lang="ar-EG" sz="42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125491005"/>
      </p:ext>
    </p:extLst>
  </p:cSld>
  <p:clrMapOvr>
    <a:masterClrMapping/>
  </p:clrMapOvr>
  <p:transition spd="slow"/>
</p:sld>
</file>

<file path=ppt/slides/slide3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E23F228-10A0-4A4A-8440-7F886AF08707}"/>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الجبل يخسف وينمحق، والصخر يتزحزح عن مكانه. والحجارة تبريها المياه وتجرف سيولها تراب الأرض، وأنت تفني رجاء الإنسان. ترهقه على الدوام فينقضي. </a:t>
            </a:r>
            <a:r>
              <a:rPr lang="ar-EG" sz="4400" b="1" dirty="0">
                <a:solidFill>
                  <a:srgbClr val="FFFFFF"/>
                </a:solidFill>
                <a:latin typeface="Times New Roman (Headings)"/>
                <a:cs typeface="Times New Roman" panose="02020603050405020304" pitchFamily="18" charset="0"/>
              </a:rPr>
              <a:t>تشوه وجهه ثم تطرده. </a:t>
            </a:r>
            <a:br>
              <a:rPr lang="ar-EG" sz="4400" b="1" dirty="0">
                <a:solidFill>
                  <a:srgbClr val="FFFFFF"/>
                </a:solidFill>
                <a:latin typeface="Times New Roman (Headings)"/>
                <a:cs typeface="Times New Roman" panose="02020603050405020304" pitchFamily="18" charset="0"/>
              </a:rPr>
            </a:b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747786543"/>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Content Placeholder 3"/>
          <p:cNvSpPr txBox="1">
            <a:spLocks/>
          </p:cNvSpPr>
          <p:nvPr/>
        </p:nvSpPr>
        <p:spPr bwMode="auto">
          <a:xfrm>
            <a:off x="0" y="4343400"/>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spcBef>
                <a:spcPct val="20000"/>
              </a:spcBef>
            </a:pPr>
            <a:r>
              <a:rPr lang="ar-EG" sz="5400" b="1" dirty="0">
                <a:solidFill>
                  <a:srgbClr val="FFFFFF"/>
                </a:solidFill>
                <a:latin typeface="Times New Roman (Headings)"/>
                <a:cs typeface="Times New Roman" panose="02020603050405020304" pitchFamily="18" charset="0"/>
              </a:rPr>
              <a:t>أيكرم بنوه؟ لا يعلم. أم يهانون؟ لا يدري لكنه عليه يتوجع جسده وعليه تنوح روحه.</a:t>
            </a:r>
          </a:p>
        </p:txBody>
      </p:sp>
    </p:spTree>
    <p:extLst>
      <p:ext uri="{BB962C8B-B14F-4D97-AF65-F5344CB8AC3E}">
        <p14:creationId xmlns:p14="http://schemas.microsoft.com/office/powerpoint/2010/main" val="4137089993"/>
      </p:ext>
    </p:extLst>
  </p:cSld>
  <p:clrMapOvr>
    <a:masterClrMapping/>
  </p:clrMapOvr>
  <p:transition spd="slow"/>
</p:sld>
</file>

<file path=ppt/slides/slide3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1" name="Title 1"/>
          <p:cNvSpPr txBox="1">
            <a:spLocks/>
          </p:cNvSpPr>
          <p:nvPr/>
        </p:nvSpPr>
        <p:spPr bwMode="auto">
          <a:xfrm>
            <a:off x="0" y="361632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مزمور باكر  ( 26 : 5 )</a:t>
            </a:r>
          </a:p>
        </p:txBody>
      </p:sp>
      <p:sp>
        <p:nvSpPr>
          <p:cNvPr id="2053" name="Content Placeholder 3"/>
          <p:cNvSpPr txBox="1">
            <a:spLocks/>
          </p:cNvSpPr>
          <p:nvPr/>
        </p:nvSpPr>
        <p:spPr bwMode="auto">
          <a:xfrm>
            <a:off x="0" y="4648200"/>
            <a:ext cx="914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lnSpc>
                <a:spcPct val="90000"/>
              </a:lnSpc>
              <a:spcBef>
                <a:spcPct val="20000"/>
              </a:spcBef>
              <a:buFont typeface="Arial" panose="020B0604020202020204" pitchFamily="34" charset="0"/>
              <a:buNone/>
            </a:pPr>
            <a:r>
              <a:rPr lang="ar-EG" sz="5400" b="1" dirty="0">
                <a:solidFill>
                  <a:srgbClr val="FFFFFF"/>
                </a:solidFill>
                <a:latin typeface="Times New Roman (Headings)"/>
                <a:cs typeface="Times New Roman" panose="02020603050405020304" pitchFamily="18" charset="0"/>
              </a:rPr>
              <a:t>واحدة سألت من الرب، وإياها ألتمس، </a:t>
            </a:r>
          </a:p>
          <a:p>
            <a:pPr algn="ctr" rtl="1" eaLnBrk="1" hangingPunct="1">
              <a:lnSpc>
                <a:spcPct val="90000"/>
              </a:lnSpc>
              <a:spcBef>
                <a:spcPct val="20000"/>
              </a:spcBef>
              <a:buFont typeface="Arial" panose="020B0604020202020204" pitchFamily="34" charset="0"/>
              <a:buNone/>
            </a:pPr>
            <a:r>
              <a:rPr lang="ar-EG" sz="5400" b="1" dirty="0">
                <a:solidFill>
                  <a:srgbClr val="FFFFFF"/>
                </a:solidFill>
                <a:latin typeface="Times New Roman (Headings)"/>
                <a:cs typeface="Times New Roman" panose="02020603050405020304" pitchFamily="18" charset="0"/>
              </a:rPr>
              <a:t>أن أسكن في بيت الرب، جميع أيام حياتي.</a:t>
            </a:r>
          </a:p>
        </p:txBody>
      </p:sp>
    </p:spTree>
    <p:extLst>
      <p:ext uri="{BB962C8B-B14F-4D97-AF65-F5344CB8AC3E}">
        <p14:creationId xmlns:p14="http://schemas.microsoft.com/office/powerpoint/2010/main" val="530121633"/>
      </p:ext>
    </p:extLst>
  </p:cSld>
  <p:clrMapOvr>
    <a:masterClrMapping/>
  </p:clrMapOvr>
  <p:transition spd="slow"/>
</p:sld>
</file>

<file path=ppt/slides/slide3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إنجيل باكر من معلمنا  لوقا ( 13 : 18 ـ 22 )</a:t>
            </a:r>
          </a:p>
        </p:txBody>
      </p:sp>
      <p:sp>
        <p:nvSpPr>
          <p:cNvPr id="307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SA" sz="4400" b="1">
                <a:solidFill>
                  <a:srgbClr val="FFFFFF"/>
                </a:solidFill>
                <a:latin typeface="Times New Roman (Headings)"/>
                <a:cs typeface="Times New Roman" panose="02020603050405020304" pitchFamily="18" charset="0"/>
              </a:rPr>
              <a:t>وكان يقول: " ماذا يشبه ملكوت السماوات؟ وبماذا  أشبهه؟ إنه يشبه حبة خردل أخذها إنسان وألقاها  في بستانه، فنمت وصارت شجرة عظيمة،  واستظلت طيور السماء في أغصانها ". وقال</a:t>
            </a:r>
            <a:br>
              <a:rPr lang="ar-SA" sz="4400" b="1">
                <a:solidFill>
                  <a:srgbClr val="FFFFFF"/>
                </a:solidFill>
                <a:latin typeface="Times New Roman (Headings)"/>
                <a:cs typeface="Times New Roman" panose="02020603050405020304" pitchFamily="18" charset="0"/>
              </a:rPr>
            </a:br>
            <a:endParaRPr lang="ar-SA"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3277445761"/>
      </p:ext>
    </p:extLst>
  </p:cSld>
  <p:clrMapOvr>
    <a:masterClrMapping/>
  </p:clrMapOvr>
  <p:transition spd="slow"/>
</p:sld>
</file>

<file path=ppt/slides/slide3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D672220-C122-4564-B18F-A0450AE62E16}"/>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أيضا: " بماذا أشبه ملكوت الله؟ إنه يشبه خميرة  أخذتها امرأة وخبأتها في ثلاثة أكيال دقيق حتى  اختمر الجميع ". وكان يجتاز في المدن والقرى  يعلم وهو سائر إلى أورشليم.</a:t>
            </a: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14267120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75374A9-59A2-4F5B-9521-B11124B67F3A}"/>
              </a:ext>
            </a:extLst>
          </p:cNvPr>
          <p:cNvSpPr txBox="1"/>
          <p:nvPr/>
        </p:nvSpPr>
        <p:spPr>
          <a:xfrm>
            <a:off x="0" y="4381500"/>
            <a:ext cx="9144000" cy="1754326"/>
          </a:xfrm>
          <a:prstGeom prst="rect">
            <a:avLst/>
          </a:prstGeom>
          <a:noFill/>
        </p:spPr>
        <p:txBody>
          <a:bodyPr vert="horz" rtlCol="0">
            <a:spAutoFit/>
          </a:bodyPr>
          <a:lstStyle/>
          <a:p>
            <a:pPr algn="justLow" rtl="1">
              <a:lnSpc>
                <a:spcPct val="90000"/>
              </a:lnSpc>
            </a:pPr>
            <a:r>
              <a:rPr lang="ar-EG" sz="6000" b="1" dirty="0">
                <a:solidFill>
                  <a:srgbClr val="FFFFFF"/>
                </a:solidFill>
                <a:latin typeface="Times New Roman (Headings)"/>
                <a:cs typeface="+mj-cs"/>
              </a:rPr>
              <a:t>إسرائيل، كذلك أخلصكم فتكونون بركة فلا تخافوا، ولتشدد أيديكم.</a:t>
            </a:r>
            <a:endParaRPr lang="en-GB" sz="6000" b="1" dirty="0">
              <a:solidFill>
                <a:srgbClr val="FFFFFF"/>
              </a:solidFill>
              <a:latin typeface="Times New Roman (Headings)"/>
              <a:cs typeface="+mj-cs"/>
            </a:endParaRPr>
          </a:p>
        </p:txBody>
      </p:sp>
    </p:spTree>
    <p:extLst>
      <p:ext uri="{BB962C8B-B14F-4D97-AF65-F5344CB8AC3E}">
        <p14:creationId xmlns:p14="http://schemas.microsoft.com/office/powerpoint/2010/main" val="2672984881"/>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5137067"/>
      </p:ext>
    </p:extLst>
  </p:cSld>
  <p:clrMapOvr>
    <a:masterClrMapping/>
  </p:clrMapOvr>
  <p:transition advClick="0" advTm="0"/>
</p:sld>
</file>

<file path=ppt/slides/slide3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latin typeface="Times New Roman (Headings)"/>
              </a:rPr>
              <a:t>نبوات</a:t>
            </a:r>
            <a:br>
              <a:rPr lang="ar-EG" dirty="0">
                <a:latin typeface="Times New Roman (Headings)"/>
              </a:rPr>
            </a:br>
            <a:r>
              <a:rPr lang="ar-EG" dirty="0">
                <a:latin typeface="Times New Roman (Headings)"/>
              </a:rPr>
              <a:t>3 الخميس</a:t>
            </a:r>
            <a:endParaRPr lang="en-US" dirty="0">
              <a:latin typeface="Times New Roman (Headings)"/>
            </a:endParaRPr>
          </a:p>
        </p:txBody>
      </p:sp>
      <p:sp>
        <p:nvSpPr>
          <p:cNvPr id="2051" name="Title 1"/>
          <p:cNvSpPr txBox="1">
            <a:spLocks/>
          </p:cNvSpPr>
          <p:nvPr/>
        </p:nvSpPr>
        <p:spPr bwMode="auto">
          <a:xfrm>
            <a:off x="0" y="3733800"/>
            <a:ext cx="9144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000" b="1" u="sng" dirty="0">
                <a:solidFill>
                  <a:srgbClr val="FFC000"/>
                </a:solidFill>
                <a:latin typeface="Times New Roman (Headings)"/>
                <a:cs typeface="Times New Roman" panose="02020603050405020304" pitchFamily="18" charset="0"/>
              </a:rPr>
              <a:t>من سفر التكوين لموسى النبي (17:18 – 19: 1-29)</a:t>
            </a:r>
          </a:p>
        </p:txBody>
      </p:sp>
      <p:sp>
        <p:nvSpPr>
          <p:cNvPr id="2052"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فقال الرب: " هل أخفي ما أنا فاعله عن عبدي  إبراهيم، وإبراهيم يكون أمة عظيمة وكثيرة،  وتتبارك به جميع أمم الأرض؟ لأني علمت أنه  يوصي بنيه وبيته من بعده فيحفظون طرق الرب</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2947678828"/>
      </p:ext>
    </p:extLst>
  </p:cSld>
  <p:clrMapOvr>
    <a:masterClrMapping/>
  </p:clrMapOvr>
  <p:transition spd="slow"/>
</p:sld>
</file>

<file path=ppt/slides/slide3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2DE4980-AAD7-43DD-BC79-ADBE853CCCFA}"/>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ليعملوا برا وعدلا، لكي يعمل الرب لإبراهيم بما  تكلم به معه " وقال الرب: " إن صراخ سدوم  وعمورة قد كثر، وخطاياهم عظيمة جدا. إني أنزل  لأعرف هل صراخها الآتي إلي قد كمل أم لا ".</a:t>
            </a: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2667070959"/>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91CE9D7-716C-4FE0-BC29-17B49FCE371B}"/>
              </a:ext>
            </a:extLst>
          </p:cNvPr>
          <p:cNvSpPr txBox="1"/>
          <p:nvPr/>
        </p:nvSpPr>
        <p:spPr>
          <a:xfrm>
            <a:off x="0" y="4381500"/>
            <a:ext cx="9144000" cy="1920526"/>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وانصرف الرجال من هناك وذهبوا نحو سدوم، </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078569491"/>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وأما إبراهيم فكان لم يزل واقفا أمام الرب. فاقترب  إبراهيم وقال للرب: أتهلك البار مع الأثيم؟ أفيكون  الصديق مثل المنافق؟ إن وجد خمسون بارا في  المدينة، أفتهلكها ولا تصفح عنها من أجل</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3735087091"/>
      </p:ext>
    </p:extLst>
  </p:cSld>
  <p:clrMapOvr>
    <a:masterClrMapping/>
  </p:clrMapOvr>
  <p:transition spd="slow"/>
</p:sld>
</file>

<file path=ppt/slides/slide3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B7EAC3D-AE8F-4C35-A88B-B92FFDD86B6E}"/>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الخمسين الذين فيها؟ حاشا لك أن تصنع مثل هذا:  أن تهلك البار مع الأثيم، فيكون البار كالأثيم. حاشا  لك! أديان كل الأرض لا يدين بالعدل؟ فقال الرب:  إن وجدت في سدوم خمسين بارا في المدينة، فإني</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862124804"/>
      </p:ext>
    </p:extLst>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A68DBFC-2F1A-4C6F-BBAC-162290C602E3}"/>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أصفح عن المكان كله من أجلهم فأجاب إبراهيم  هأنذا قد طفقت أتكلم أمام سيدي، وأنا تراب ورماد</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618903894"/>
      </p:ext>
    </p:extLst>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إن نقص الخمسون بارا خمسة، أفتهلك جميع  المدينة بالخمسة؟ فقال: لا أهلكها، إن وجدت هناك  خمسة وأربعين. ثم عاد أيضا وكلمه فقال: إن وجد  هناك أربعون. فقال: لا أفعل من أجل الأربعين. فقال</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3620358158"/>
      </p:ext>
    </p:extLst>
  </p:cSld>
  <p:clrMapOvr>
    <a:masterClrMapping/>
  </p:clrMapOvr>
  <p:transition spd="slow"/>
</p:sld>
</file>

<file path=ppt/slides/slide3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B81FE7A-6942-4984-9618-4DC9CB4201AC}"/>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لا يثقل أمام سيدي أن أتكلم إن وجد هناك ثلاثون.  فقال: لا أفعل، إن وجدت هناك ثلاثين. قال: قد  استرسلت في الكلام أمام سيدي إن وجد هناك  عشرون. قال: لا أهلكهم من أجل العشرين. فقال: لا</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482177960"/>
      </p:ext>
    </p:extLst>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5B1675F-FD6E-4FC3-B23E-0361BB6B102A}"/>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يثقل لدى سيدي أن أتكلم هذه المرة فقط إن وجد  هناك عشرة. قال: لا أهلكهم من أجل العشرة. </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1244551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1"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مزمور باكر  ( 22 : 1، 2 )</a:t>
            </a:r>
          </a:p>
        </p:txBody>
      </p:sp>
      <p:sp>
        <p:nvSpPr>
          <p:cNvPr id="2053" name="Content Placeholder 3"/>
          <p:cNvSpPr txBox="1">
            <a:spLocks/>
          </p:cNvSpPr>
          <p:nvPr/>
        </p:nvSpPr>
        <p:spPr bwMode="auto">
          <a:xfrm>
            <a:off x="0" y="44958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6600" b="1" dirty="0">
                <a:solidFill>
                  <a:srgbClr val="FFFFFF"/>
                </a:solidFill>
                <a:latin typeface="Times New Roman (Headings)"/>
                <a:cs typeface="Times New Roman" panose="02020603050405020304" pitchFamily="18" charset="0"/>
              </a:rPr>
              <a:t>الرب يرعاني، فلا يعوزني شيء. رد نفسي وهداني، إلى سبل البر.</a:t>
            </a:r>
            <a:br>
              <a:rPr lang="ar-EG" sz="6600" b="1" dirty="0">
                <a:solidFill>
                  <a:srgbClr val="FFFFFF"/>
                </a:solidFill>
                <a:latin typeface="Times New Roman (Headings)"/>
                <a:cs typeface="Times New Roman" panose="02020603050405020304" pitchFamily="18" charset="0"/>
              </a:rPr>
            </a:br>
            <a:endParaRPr lang="ar-EG" sz="66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793292405"/>
      </p:ext>
    </p:extLst>
  </p:cSld>
  <p:clrMapOvr>
    <a:masterClrMapping/>
  </p:clrMapOvr>
  <p:transition spd="slow"/>
</p:sld>
</file>

<file path=ppt/slides/slide3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ومضى الرب عندما فرغ من الكلام مع إبراهيم،  ورجع إبراهيم إلى موضعه. فجاء الملاكان إلى  سدوم مساء، وكان لوط جالسا بباب سدوم. فلما  رآهما لوط قام للقائهما، وسجد بوجهه إلى الأرض،</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1829967997"/>
      </p:ext>
    </p:extLst>
  </p:cSld>
  <p:clrMapOvr>
    <a:masterClrMapping/>
  </p:clrMapOvr>
  <p:transition spd="slow"/>
</p:sld>
</file>

<file path=ppt/slides/slide3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529CFD3-C2E6-4876-95AA-6D7C60ED40A7}"/>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وقال: يا سيدي، ميلا إلى بيت عبدكما وبيتا واغسلا  أرجلكما، ثم تبكران وتمضيان في سبيلكما فقالا: لا،  بل في الساحة نبيت. فألح عليهما جدا، فما لا إليه  ودخلا منزله. فصنع لهما مأدبة وخبز فطيرا، فأكلا.</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256061382"/>
      </p:ext>
    </p:extLst>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4612790-5238-4864-BF04-9107F1A18059}"/>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وقبل أن يضطجعا، إذا أهل المدينة، أهل سدوم، قد  أحاطوا بالبيت، من الصبي إلى الشيخ، جميع القوم </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370653890"/>
      </p:ext>
    </p:extLst>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إلى آخرهم. فنادوا لوطا وقالوا له: أين الرجلان  اللذان قدما إليك في هذه الليلة؟ أخرجهما إلينا حتى  نعرفهما، فخرج إليهم لوط إلى الباب وأغلق الباب  وراءه. وقال: لا تفعلوا شرا يا إخوتي. هأنذا لي</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3200638247"/>
      </p:ext>
    </p:extLst>
  </p:cSld>
  <p:clrMapOvr>
    <a:masterClrMapping/>
  </p:clrMapOvr>
  <p:transition spd="slow"/>
</p:sld>
</file>

<file path=ppt/slides/slide3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1015888-67CE-472F-AFB3-278672DF4C66}"/>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ابنتان ما عرفتا رجلا: أخرجهما إليكم، فاصنعوا  بهما ما حسن عندكم. وأما هذان الرجلان، فلا  تفعلوا بهما شيئا، لأنهما دخلا تحت ظل سقفي.  فقالوا: تنح من هنا. ثم قالوا: أيأتي رجل ينزل بنا</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135111133"/>
      </p:ext>
    </p:extLst>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68D4243-373D-4AAC-ADB5-A4EB4250619B}"/>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ويحكم علينا؟! الآن نفعل بك أسوأ مما نفعل بهما.  وألحوا على لوط جدا وتقدموا ليكسروا الباب. </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979553289"/>
      </p:ext>
    </p:extLst>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فمد الرجلان أيديهما وأدخلا لوطا إليهما إلى البيت  وأغلقا الباب. وأما القوم الذين على باب البيت  فضرباهم بالعمى، من صغيرهم إلى كبيرهم،  فعجزوا عن أن يجدوا الباب. وقال الرجلان للوط:</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3964581384"/>
      </p:ext>
    </p:extLst>
  </p:cSld>
  <p:clrMapOvr>
    <a:masterClrMapping/>
  </p:clrMapOvr>
  <p:transition spd="slow"/>
</p:sld>
</file>

<file path=ppt/slides/slide3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8BBD5F5-4B91-45A4-8D29-4E80946F8BF6}"/>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من لك أيضا ههنا؟ أصهارك وبنيك وبناتك وجميع  من لك في المدينة، أخرجهم من هذا الموضع، فإننا  مهلكان هذا الموضع، إذ قد عظم صراخهم أمام  الرب، وقد بعثنا إليك لنهلك المدينة. فخرج لوط</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413759159"/>
      </p:ext>
    </p:extLst>
  </p:cSld>
  <p:clrMapOvr>
    <a:masterClrMapping/>
  </p:clrMapOvr>
</p:sld>
</file>

<file path=ppt/slides/slide3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96ABDE2-562A-47FA-8D48-09889027ECBD}"/>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وكلم أصهاره متخذي بناته وقال لهم: قوموا  واخرجوا من هذا الموضع، لأن الرب مهلك</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4111814850"/>
      </p:ext>
    </p:extLst>
  </p:cSld>
  <p:clrMapOvr>
    <a:masterClrMapping/>
  </p:clrMapOvr>
</p:sld>
</file>

<file path=ppt/slides/slide3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المدينة. فكان كمازح في أعين أصهاره. وعند  طلوع الفجر، ألح الملاكان على لوط قائلين: قم فخذ  امرأتك وابنتيك الموجودتين لئلا تهلك بإثم المدينة.  فتوانى لوط، فأمسك الرجلان بيده وبيد امرأته</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1973316841"/>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إنجيل باكر من معلمنا متى ( 9 : 10 ـ 15 )</a:t>
            </a:r>
          </a:p>
        </p:txBody>
      </p:sp>
      <p:sp>
        <p:nvSpPr>
          <p:cNvPr id="307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SA" sz="4400" b="1">
                <a:solidFill>
                  <a:srgbClr val="FFFFFF"/>
                </a:solidFill>
                <a:latin typeface="Times New Roman (Headings)"/>
                <a:cs typeface="Times New Roman" panose="02020603050405020304" pitchFamily="18" charset="0"/>
              </a:rPr>
              <a:t>وبينما هو متكي في البيت، إذا خطاة وعشارون  كثيرون قد جاءوا واتكأوا مع يسوع وتلاميذه. فلما  رأى الفريسيون ذلك قالوا لتلاميذه: " لماذا يأكل  معلمكم مع العشارين والخطاة؟ ". فلما سمع يسوع</a:t>
            </a:r>
            <a:br>
              <a:rPr lang="ar-SA" sz="4400" b="1">
                <a:solidFill>
                  <a:srgbClr val="FFFFFF"/>
                </a:solidFill>
                <a:latin typeface="Times New Roman (Headings)"/>
                <a:cs typeface="Times New Roman" panose="02020603050405020304" pitchFamily="18" charset="0"/>
              </a:rPr>
            </a:br>
            <a:endParaRPr lang="ar-SA"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1109422334"/>
      </p:ext>
    </p:extLst>
  </p:cSld>
  <p:clrMapOvr>
    <a:masterClrMapping/>
  </p:clrMapOvr>
  <p:transition spd="slow"/>
</p:sld>
</file>

<file path=ppt/slides/slide3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8F0CC28-045F-479C-BBD7-FA45D66C801B}"/>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وابنتيه، لشفقة الرب عليه، وأخرجاه وصيراه  خارج المدينة. فلما أخرجاهم إلى خارج قالا له: أنج  بنفسك، لا تلتفت إلى ورائك، ولا تقف في البقعة  كلها، واهرب إلى الجبل لئلا تهلك. فقال لهما لوط:</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564446959"/>
      </p:ext>
    </p:extLst>
  </p:cSld>
  <p:clrMapOvr>
    <a:masterClrMapping/>
  </p:clrMapOvr>
</p:sld>
</file>

<file path=ppt/slides/slide3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2737EF0-88A5-4385-8E29-DB5E1E3BDD24}"/>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لا يا سيدي إن عبدك قد نال حظوة في عينيك،  وعظمت رحمتك التي صنعتها إلي بإحياء نفسي.</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0233728"/>
      </p:ext>
    </p:extLst>
  </p:cSld>
  <p:clrMapOvr>
    <a:masterClrMapping/>
  </p:clrMapOvr>
</p:sld>
</file>

<file path=ppt/slides/slide3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إني لا أستطيع التخلص إلى الجبل فربما أدركني  الشر فأموت. ها إن هذه المدينة قريبة للهرب إليها  وهي صغيرة، دعني أهرب إليها إنما هي صغيرة  فتحيا نفسي، فقال له: هأنذا قد شفعتك في هذا الأمر</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1356584191"/>
      </p:ext>
    </p:extLst>
  </p:cSld>
  <p:clrMapOvr>
    <a:masterClrMapping/>
  </p:clrMapOvr>
  <p:transition spd="slow"/>
</p:sld>
</file>

<file path=ppt/slides/slide3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E168BDA-00C1-4CD3-ACEB-AE72362DDB49}"/>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أيضا، بأن لا أقلب المدينة التي تكلمت عنها أسرع  بالتخلص إلى هناك، فإني لا أستطيع أن أصنع شيئا  إلى أن تصير إليها. لذلك دعي اسم المدينة صوغر.  وإذ أشرقت الشمس على الأرض، دخل لوط</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847450811"/>
      </p:ext>
    </p:extLst>
  </p:cSld>
  <p:clrMapOvr>
    <a:masterClrMapping/>
  </p:clrMapOvr>
</p:sld>
</file>

<file path=ppt/slides/slide3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14AF359-5855-43F7-BD37-9388D628AFE9}"/>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صوغر. وأمطر الرب على سدوم وعمورة كبريتا  ونارا من عند الرب من السماء. وقلب تلك المدن، </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4201091741"/>
      </p:ext>
    </p:extLst>
  </p:cSld>
  <p:clrMapOvr>
    <a:masterClrMapping/>
  </p:clrMapOvr>
</p:sld>
</file>

<file path=ppt/slides/slide3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وكل البقعة، وجميع سكان المدن، ونبات الأرض.  فالتفتت امرأته إلى ورائها فصارت عمود ملح.  فبكر إبراهيم في الغد إلى الموضع الذي وقف فيه  أمام الرب، وتطلع إلى جهة سدوم وعمورة، وسائر</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1335912352"/>
      </p:ext>
    </p:extLst>
  </p:cSld>
  <p:clrMapOvr>
    <a:masterClrMapping/>
  </p:clrMapOvr>
  <p:transition spd="slow"/>
</p:sld>
</file>

<file path=ppt/slides/slide3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928F5D8-91B0-40C7-940D-B0E1271F0E35}"/>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أرض البقعة ونظر، فإذا دخان الأرض صاعد  كدخان الأتون. ولما دمر الله مدن البقعة، ذكر الله  إبراهيم فأطلق لوطا من وسط الإنقلاب، حين قلب  المدن التي كان لوط مقيما فيها.</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815270655"/>
      </p:ext>
    </p:extLst>
  </p:cSld>
  <p:clrMapOvr>
    <a:masterClrMapping/>
  </p:clrMapOvr>
</p:sld>
</file>

<file path=ppt/slides/slide3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latin typeface="Times New Roman (Headings)"/>
              </a:rPr>
              <a:t>3 الخميس</a:t>
            </a:r>
            <a:endParaRPr lang="en-US" dirty="0">
              <a:latin typeface="Times New Roman (Headings)"/>
            </a:endParaRPr>
          </a:p>
        </p:txBody>
      </p:sp>
      <p:sp>
        <p:nvSpPr>
          <p:cNvPr id="2051"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من أمثال سليمان الحكيم ( 2: 16 ـ 3: 1 ـ 4 )</a:t>
            </a:r>
          </a:p>
        </p:txBody>
      </p:sp>
      <p:sp>
        <p:nvSpPr>
          <p:cNvPr id="2052"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وتنقذك من المرأة الأجنبية، من الغريبة التي تتملق  بكلامها، التي تركت مرشد صبائها، ونسيت عهد  إلهها. فمال إلى الموت بيتها، وإلى الجبابرة  مناهجها. جميع الداخلين إليها لا يعودون، ولا</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435374821"/>
      </p:ext>
    </p:extLst>
  </p:cSld>
  <p:clrMapOvr>
    <a:masterClrMapping/>
  </p:clrMapOvr>
  <p:transition spd="slow"/>
</p:sld>
</file>

<file path=ppt/slides/slide3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3C81E04-A2BE-4694-804A-3B1085A51B4A}"/>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يتمسكون بسبل الحياة. لكي تسير في طريق الأخيار  وتحفظ سبل الصديقين لأن المستقيمين يسكنون  الأرض، والسلماء يبقون فيها. أما المنافقون  فيستأصلون من الأرض، والغادرون يقتلعون منها.</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541415885"/>
      </p:ext>
    </p:extLst>
  </p:cSld>
  <p:clrMapOvr>
    <a:masterClrMapping/>
  </p:clrMapOvr>
</p:sld>
</file>

<file path=ppt/slides/slide3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DA12A18-8DB1-434B-B76C-9B087598C30F}"/>
              </a:ext>
            </a:extLst>
          </p:cNvPr>
          <p:cNvSpPr txBox="1"/>
          <p:nvPr/>
        </p:nvSpPr>
        <p:spPr>
          <a:xfrm>
            <a:off x="0" y="4381500"/>
            <a:ext cx="9144000" cy="1920526"/>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يا ابني، لا تنس شريعتي، وليحفظ قلبك وصاياي. </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2403873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671193D-6A09-48D7-A7F7-CF791404E528}"/>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قال لهم: " لا يحتاج الأقوياء إلى الطبيب بل  المرضى. فاذهبوا وتعلموا ما هو إني أريد رحمة لا ذبيحة، لأني لم آت لأدعو الأبرار بل الخطاة إلى  التوبة ". حينئذ أتى إليه تلاميذ يوحنا قائلين:</a:t>
            </a:r>
            <a:br>
              <a:rPr lang="ar-EG" sz="4400" b="1" dirty="0">
                <a:solidFill>
                  <a:srgbClr val="FFFFFF"/>
                </a:solidFill>
                <a:latin typeface="Times New Roman (Headings)"/>
                <a:cs typeface="+mj-cs"/>
              </a:rPr>
            </a:b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504319645"/>
      </p:ext>
    </p:extLst>
  </p:cSld>
  <p:clrMapOvr>
    <a:masterClrMapping/>
  </p:clrMapOvr>
</p:sld>
</file>

<file path=ppt/slides/slide3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فإنها تزيدك طول أيام، وسني حياة وسلاما لا تدع  الرحمة والحق يتركانك. تقلدهما على عنقك.  واكتبهما على لوح قلبك، فتجد نعمة وفطنة صالحة  عند الله والناس.</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4290396148"/>
      </p:ext>
    </p:extLst>
  </p:cSld>
  <p:clrMapOvr>
    <a:masterClrMapping/>
  </p:clrMapOvr>
  <p:transition spd="slow"/>
</p:sld>
</file>

<file path=ppt/slides/slide3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من سفر إشعياء النبي ( 11: 10 ـ 12: 1، 2 )</a:t>
            </a:r>
          </a:p>
        </p:txBody>
      </p:sp>
      <p:sp>
        <p:nvSpPr>
          <p:cNvPr id="12291"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dirty="0">
                <a:solidFill>
                  <a:srgbClr val="FFFFFF"/>
                </a:solidFill>
                <a:latin typeface="Times New Roman (Headings)"/>
                <a:cs typeface="Times New Roman" panose="02020603050405020304" pitchFamily="18" charset="0"/>
              </a:rPr>
              <a:t>ويكون في ذلك اليوم أن أصل يسى القائم راية  للشعوب، إياه تترجى الأمم، ويكون قبره ممجدا.  وفي ذلك اليوم يعود السيد فيمد يده ليقتني بقية  شعبه، الذي بقي منه في أشور، ومصر، وبابل،</a:t>
            </a:r>
            <a:br>
              <a:rPr lang="ar-EG" sz="4400" b="1" dirty="0">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4024767937"/>
      </p:ext>
    </p:extLst>
  </p:cSld>
  <p:clrMapOvr>
    <a:masterClrMapping/>
  </p:clrMapOvr>
  <p:transition spd="slow"/>
</p:sld>
</file>

<file path=ppt/slides/slide3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C722086-8160-47EF-87C8-1A4953FBDD3B}"/>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والحبشة، وعيلام، والأهوان، وشنعار، وحماة،  وجزائر البحر. ومن مشارق الشمس وأرابيا،  ويرفع راية للأمم، ويجمع الضالين (المنفيين) من  إسرائيل، ويضم المشتتين من يهوذا من أربعة</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320774213"/>
      </p:ext>
    </p:extLst>
  </p:cSld>
  <p:clrMapOvr>
    <a:masterClrMapping/>
  </p:clrMapOvr>
</p:sld>
</file>

<file path=ppt/slides/slide3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91C5A6A-A679-4488-9944-1E5D45529420}"/>
              </a:ext>
            </a:extLst>
          </p:cNvPr>
          <p:cNvSpPr txBox="1"/>
          <p:nvPr/>
        </p:nvSpPr>
        <p:spPr>
          <a:xfrm>
            <a:off x="0" y="4381500"/>
            <a:ext cx="9144000" cy="1920526"/>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أطراف الأرض. فيزول حسد أفرايم وتضمحل</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897036392"/>
      </p:ext>
    </p:extLst>
  </p:cSld>
  <p:clrMapOvr>
    <a:masterClrMapping/>
  </p:clrMapOvr>
</p:sld>
</file>

<file path=ppt/slides/slide3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عداوة يهوذا فلا أفرايم يحسد يهوذا، ولا يهوذا  يعادي أفرايم. وينقضون على أكتاف الفلسطينيين  نحو الغرب، وينهبون بني المشرق جميعا، ويلقون  أيديهم على أدوم وموآب، ويطيعهم بنو عمون</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2270305359"/>
      </p:ext>
    </p:extLst>
  </p:cSld>
  <p:clrMapOvr>
    <a:masterClrMapping/>
  </p:clrMapOvr>
  <p:transition spd="slow"/>
</p:sld>
</file>

<file path=ppt/slides/slide3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75983C7-50DB-4F3D-8979-1F98C4E37A1A}"/>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ويبيد الرب لسان بحر مصر، ويهز يده على النهر  بريحه اللافحة، ويشقه إلى سبعة أودية (جداول)،  فيعبر بالأحذية. ويكون طريق لبقية شعبي الذي  بقي في مصر، كما كان لإسرائيل يوم صعد من</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376113614"/>
      </p:ext>
    </p:extLst>
  </p:cSld>
  <p:clrMapOvr>
    <a:masterClrMapping/>
  </p:clrMapOvr>
</p:sld>
</file>

<file path=ppt/slides/slide3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A6BD6E4-89DE-494E-993B-F2352EE34BD6}"/>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أرض مصر. فتقول في ذلك اليوم: " أباركك يا رب،  لأنك غضبت علي ثم ارتد غضبك وفرجت عني. </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604326299"/>
      </p:ext>
    </p:extLst>
  </p:cSld>
  <p:clrMapOvr>
    <a:masterClrMapping/>
  </p:clrMapOvr>
</p:sld>
</file>

<file path=ppt/slides/slide3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Content Placeholder 3"/>
          <p:cNvSpPr txBox="1">
            <a:spLocks/>
          </p:cNvSpPr>
          <p:nvPr/>
        </p:nvSpPr>
        <p:spPr bwMode="auto">
          <a:xfrm>
            <a:off x="0" y="4381500"/>
            <a:ext cx="9144000" cy="1920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هوذا الله خلاصي، فأطمئن ولا أفزع، الرب عزي  وتسبيحي، لقد كان لي خلاصا ".</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3318790947"/>
      </p:ext>
    </p:extLst>
  </p:cSld>
  <p:clrMapOvr>
    <a:masterClrMapping/>
  </p:clrMapOvr>
  <p:transition spd="slow"/>
</p:sld>
</file>

<file path=ppt/slides/slide3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1"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مزمور باكر ( 9 : 7، 8 )</a:t>
            </a:r>
          </a:p>
        </p:txBody>
      </p:sp>
      <p:sp>
        <p:nvSpPr>
          <p:cNvPr id="2053" name="Content Placeholder 3"/>
          <p:cNvSpPr txBox="1">
            <a:spLocks/>
          </p:cNvSpPr>
          <p:nvPr/>
        </p:nvSpPr>
        <p:spPr bwMode="auto">
          <a:xfrm>
            <a:off x="-22412" y="4724400"/>
            <a:ext cx="914400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5000" b="1" dirty="0">
                <a:solidFill>
                  <a:srgbClr val="FFFFFF"/>
                </a:solidFill>
                <a:latin typeface="Times New Roman (Headings)"/>
                <a:cs typeface="Times New Roman" panose="02020603050405020304" pitchFamily="18" charset="0"/>
              </a:rPr>
              <a:t>رتلوا للرب الساكن في صهيون، وأخبروا في الأمم بأعماله. لأنه طلب الدماء، وتذكرها.</a:t>
            </a:r>
          </a:p>
        </p:txBody>
      </p:sp>
    </p:spTree>
    <p:extLst>
      <p:ext uri="{BB962C8B-B14F-4D97-AF65-F5344CB8AC3E}">
        <p14:creationId xmlns:p14="http://schemas.microsoft.com/office/powerpoint/2010/main" val="1698874158"/>
      </p:ext>
    </p:extLst>
  </p:cSld>
  <p:clrMapOvr>
    <a:masterClrMapping/>
  </p:clrMapOvr>
  <p:transition spd="slow"/>
</p:sld>
</file>

<file path=ppt/slides/slide3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إنجيل باكر من معلمنا  لوقا  ( 20 : 20 ـ 26 )</a:t>
            </a:r>
          </a:p>
        </p:txBody>
      </p:sp>
      <p:sp>
        <p:nvSpPr>
          <p:cNvPr id="307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SA" sz="4400" b="1">
                <a:solidFill>
                  <a:srgbClr val="FFFFFF"/>
                </a:solidFill>
                <a:latin typeface="Times New Roman (Headings)"/>
                <a:cs typeface="Times New Roman" panose="02020603050405020304" pitchFamily="18" charset="0"/>
              </a:rPr>
              <a:t>فراقبوه وأرسلوا إليه جواسيس يتراءون أنهم  صديقون لكي يمسكوه بكلمة، حتى يسلموه إلى  رئاسة الوالي وسلطانه. فسألوه قائلين: " يا معلم،  قد علمنا أنك بالصواب تتكلم وتعلم، ولا تأخذ</a:t>
            </a:r>
            <a:br>
              <a:rPr lang="ar-SA" sz="4400" b="1">
                <a:solidFill>
                  <a:srgbClr val="FFFFFF"/>
                </a:solidFill>
                <a:latin typeface="Times New Roman (Headings)"/>
                <a:cs typeface="Times New Roman" panose="02020603050405020304" pitchFamily="18" charset="0"/>
              </a:rPr>
            </a:br>
            <a:endParaRPr lang="ar-SA"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2771754122"/>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F8426AC-9081-4255-BD2E-614201F903E1}"/>
              </a:ext>
            </a:extLst>
          </p:cNvPr>
          <p:cNvSpPr txBox="1"/>
          <p:nvPr/>
        </p:nvSpPr>
        <p:spPr>
          <a:xfrm>
            <a:off x="0" y="4381500"/>
            <a:ext cx="9144000" cy="2931572"/>
          </a:xfrm>
          <a:prstGeom prst="rect">
            <a:avLst/>
          </a:prstGeom>
          <a:noFill/>
        </p:spPr>
        <p:txBody>
          <a:bodyPr vert="horz" rtlCol="0">
            <a:spAutoFit/>
          </a:bodyPr>
          <a:lstStyle/>
          <a:p>
            <a:pPr algn="justLow" rtl="1">
              <a:lnSpc>
                <a:spcPct val="90000"/>
              </a:lnSpc>
            </a:pPr>
            <a:r>
              <a:rPr lang="ar-EG" sz="4000" b="1" dirty="0">
                <a:solidFill>
                  <a:srgbClr val="FFFFFF"/>
                </a:solidFill>
                <a:latin typeface="Times New Roman (Headings)"/>
                <a:cs typeface="+mj-cs"/>
              </a:rPr>
              <a:t>" </a:t>
            </a:r>
            <a:r>
              <a:rPr lang="ar-EG" sz="4100" b="1" dirty="0">
                <a:solidFill>
                  <a:srgbClr val="FFFFFF"/>
                </a:solidFill>
                <a:latin typeface="Times New Roman (Headings)"/>
                <a:cs typeface="+mj-cs"/>
              </a:rPr>
              <a:t>لماذا نحن والفريسيون نصوم كثيرا، وتلاميذك لا  يصومون؟ ". فقال لهم يسوع: " هل يستطيع بنو  العرس أن ينوحوا ما دام العريس معهم؟ ولكن  ستأتي أيام حين يرفع العريس عنهم، فحينئذ يصومون ".</a:t>
            </a:r>
            <a:br>
              <a:rPr lang="en-US" sz="4100" b="1" dirty="0">
                <a:solidFill>
                  <a:srgbClr val="FFFFFF"/>
                </a:solidFill>
                <a:latin typeface="Times New Roman (Headings)"/>
                <a:cs typeface="+mj-cs"/>
              </a:rPr>
            </a:br>
            <a:endParaRPr lang="en-GB" sz="4100" b="1" dirty="0">
              <a:solidFill>
                <a:srgbClr val="FFFFFF"/>
              </a:solidFill>
              <a:latin typeface="Times New Roman (Headings)"/>
              <a:cs typeface="+mj-cs"/>
            </a:endParaRPr>
          </a:p>
        </p:txBody>
      </p:sp>
    </p:spTree>
    <p:extLst>
      <p:ext uri="{BB962C8B-B14F-4D97-AF65-F5344CB8AC3E}">
        <p14:creationId xmlns:p14="http://schemas.microsoft.com/office/powerpoint/2010/main" val="302269"/>
      </p:ext>
    </p:extLst>
  </p:cSld>
  <p:clrMapOvr>
    <a:masterClrMapping/>
  </p:clrMapOvr>
</p:sld>
</file>

<file path=ppt/slides/slide3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12CCBDA-18C0-44E6-963E-655DABF2A4F6}"/>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بالوجوه، بل تعلم طريق الله بالحق أيجوز لنا أن  نعطي الخراج لقيصر أم لا؟ " ففطن لمكرهم فقال  لهم: " لماذا تجربونني؟ أروني دينارا، لمن  الصورة والكتابة  " فأجابوا وقالوا: " لقيصر ".</a:t>
            </a: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3555760527"/>
      </p:ext>
    </p:extLst>
  </p:cSld>
  <p:clrMapOvr>
    <a:masterClrMapping/>
  </p:clrMapOvr>
</p:sld>
</file>

<file path=ppt/slides/slide3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AB96F8F-D5AF-47F8-AAB7-0DD3817443F8}"/>
              </a:ext>
            </a:extLst>
          </p:cNvPr>
          <p:cNvSpPr txBox="1"/>
          <p:nvPr/>
        </p:nvSpPr>
        <p:spPr>
          <a:xfrm>
            <a:off x="0" y="4381500"/>
            <a:ext cx="9144000" cy="2446824"/>
          </a:xfrm>
          <a:prstGeom prst="rect">
            <a:avLst/>
          </a:prstGeom>
          <a:noFill/>
        </p:spPr>
        <p:txBody>
          <a:bodyPr vert="horz" rtlCol="0">
            <a:spAutoFit/>
          </a:bodyPr>
          <a:lstStyle/>
          <a:p>
            <a:pPr algn="justLow" rtl="1"/>
            <a:r>
              <a:rPr lang="ar-EG" sz="5100" b="1" dirty="0">
                <a:solidFill>
                  <a:srgbClr val="FFFFFF"/>
                </a:solidFill>
                <a:latin typeface="Times New Roman (Headings)"/>
                <a:cs typeface="+mj-cs"/>
              </a:rPr>
              <a:t>فقال لهم: " إذا أوفوا ما لقيصر لقيصر، وما لله لله". فلم يستطيعوا أن يأخذوه بكلمة أمام الشعب، وتعجبوا من جوابه وسكتوا.</a:t>
            </a:r>
            <a:endParaRPr lang="en-GB" sz="5100" b="1" dirty="0">
              <a:solidFill>
                <a:srgbClr val="FFFFFF"/>
              </a:solidFill>
              <a:latin typeface="Times New Roman (Headings)"/>
              <a:cs typeface="+mj-cs"/>
            </a:endParaRPr>
          </a:p>
        </p:txBody>
      </p:sp>
    </p:spTree>
    <p:extLst>
      <p:ext uri="{BB962C8B-B14F-4D97-AF65-F5344CB8AC3E}">
        <p14:creationId xmlns:p14="http://schemas.microsoft.com/office/powerpoint/2010/main" val="1466874549"/>
      </p:ext>
    </p:extLst>
  </p:cSld>
  <p:clrMapOvr>
    <a:masterClrMapping/>
  </p:clrMapOvr>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2250106"/>
      </p:ext>
    </p:extLst>
  </p:cSld>
  <p:clrMapOvr>
    <a:masterClrMapping/>
  </p:clrMapOvr>
  <p:transition advClick="0" advTm="0"/>
</p:sld>
</file>

<file path=ppt/slides/slide3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latin typeface="Times New Roman (Headings)"/>
              </a:rPr>
              <a:t>نبوات</a:t>
            </a:r>
            <a:br>
              <a:rPr lang="ar-EG" dirty="0">
                <a:latin typeface="Times New Roman (Headings)"/>
              </a:rPr>
            </a:br>
            <a:r>
              <a:rPr lang="ar-EG" dirty="0">
                <a:latin typeface="Times New Roman (Headings)"/>
              </a:rPr>
              <a:t>3 الجمعة</a:t>
            </a:r>
            <a:endParaRPr lang="en-US" dirty="0">
              <a:latin typeface="Times New Roman (Headings)"/>
            </a:endParaRPr>
          </a:p>
        </p:txBody>
      </p:sp>
      <p:sp>
        <p:nvSpPr>
          <p:cNvPr id="35843"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من سفر التثنية لموسى النبي</a:t>
            </a:r>
          </a:p>
          <a:p>
            <a:pPr algn="ctr" rtl="1" eaLnBrk="1" hangingPunct="1"/>
            <a:r>
              <a:rPr lang="ar-EG" sz="4400" b="1" u="sng" dirty="0">
                <a:solidFill>
                  <a:srgbClr val="FFC000"/>
                </a:solidFill>
                <a:latin typeface="Times New Roman (Headings)"/>
                <a:cs typeface="Times New Roman" panose="02020603050405020304" pitchFamily="18" charset="0"/>
              </a:rPr>
              <a:t>( 9: 7 ـ 10: 1 ـ 11 )</a:t>
            </a:r>
          </a:p>
        </p:txBody>
      </p:sp>
      <p:sp>
        <p:nvSpPr>
          <p:cNvPr id="35844"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واذكر لا تنس كم أغضبت الرب في البرية من اليوم  الذي خرجتم فيه من أرض مصر إلى أن جئتم إلى  هذا المكان ولا تزالون تقاومون الرب. حتى في  حوريب أسخطتم الرب، فغضب الرب عليكم ليبيدكم.</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3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E2293E8-B3E5-42C3-AC82-69EB99EE88FB}"/>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فمضيت أنا وصعدت إلى الجبل لأخذ لوحي العهد  الذي عاهدكم الرب، ومكثت على الجبل أربعين  نهارا وأربعين ليلة لا أكل خبزا ولا أشرب ماء.  وأعطاني الرب لوحي الحجر المكتوبين بإصبع الله. </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75030652"/>
      </p:ext>
    </p:extLst>
  </p:cSld>
  <p:clrMapOvr>
    <a:masterClrMapping/>
  </p:clrMapOvr>
</p:sld>
</file>

<file path=ppt/slides/slide3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مكتوب عليهما جميع الكلام الذي كلمكم الله به على  الجبل في يوم الإجتماع. وفي نهاية الأربعين نهارا  والأربعين ليلة، أعطاني الرب لوحي العهد، وقال  لي الرب: قم انزل عاجلا من هنا؛ لأنه قد أثم شعبك</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3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798B537-3ED4-462F-8318-3EF3A78CB08D}"/>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الذي أخرجته من أرض مصر. وزاغوا سريعا عن  الطريق التي سننتها لهم. وصنعوا لهم تمثالا  مسبوكا. وقال لي الرب: قد قلت لك مرة واثنتين إن  هذا الشعب صلب الرقبة. دعني فأبيدهم من تحت</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337509681"/>
      </p:ext>
    </p:extLst>
  </p:cSld>
  <p:clrMapOvr>
    <a:masterClrMapping/>
  </p:clrMapOvr>
</p:sld>
</file>

<file path=ppt/slides/slide3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1FEE588-262C-4351-8A1F-F7647B2419E6}"/>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السماء، وأجعلك لشعب أعظم وأكثر كثيرا من هذا  فرجعت ونزلت من الجبل والجبل يشتعل بالنار،</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133308671"/>
      </p:ext>
    </p:extLst>
  </p:cSld>
  <p:clrMapOvr>
    <a:masterClrMapping/>
  </p:clrMapOvr>
</p:sld>
</file>

<file path=ppt/slides/slide3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0"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ولوحا الحجارة في يدي الاثنتين. فلما رأيت أنكم قد  أخطأتم إلى الرب. وصنعتم لكم عجلا مسبوكا.  وزغتم عن الطريق التي أوصاكم بها الرب، طرحت  اللوحين من يدي وكسرتهما قدامكم. ثم طلبت من</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3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9061FA4-5797-4565-8E6D-9CE52B63CF38}"/>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الرب مرة ثانية كالأولى أربعين نهارا وأربعين ليلة  لم أكل خبزا ولم أشرب ماء، بسبب كل خطاياكم  التي أخطأتم بها بعملكم الشر أمام الرب لإغاظته.  ففزعت إذ غضب الله عليكم ليبيدكم فاستجاب لي</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8925058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0821895"/>
      </p:ext>
    </p:extLst>
  </p:cSld>
  <p:clrMapOvr>
    <a:masterClrMapping/>
  </p:clrMapOvr>
  <p:transition advClick="0" advTm="0"/>
</p:sld>
</file>

<file path=ppt/slides/slide3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FB954ED-4D3B-4B93-A1E1-9694D23D27A4}"/>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الرب في ذلك الزمان، وغضب الرب على هارون  جدا ليبيده. فصليت لأجل هارون أيضا في ذلك</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601726486"/>
      </p:ext>
    </p:extLst>
  </p:cSld>
  <p:clrMapOvr>
    <a:masterClrMapping/>
  </p:clrMapOvr>
</p:sld>
</file>

<file path=ppt/slides/slide3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4"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الزمان. أما الخطية التي عملتموها، والعجل الذي  صنعتموه، فإني أخذته وأخرقته بالنار، وحطمته  وسحقته حتى صار ناعما كالغبار. ثم طرحت غباره  في أسفل وادي السيل المنحدر من الجبل.</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3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A115D63-8FB3-4951-A346-3C6672865DC7}"/>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وبالحريق وبالتجربة في قبر الشهوات، كنتم  تغضبون الرب إلهكم. وعندما أرسلكم الرب من  قادش برنيع قائلا: إصعدوا لترثوا الأرض التي أنا  أعطيها لكم، عصيتم قول الرب ولم تؤمنوا به ولم</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132868727"/>
      </p:ext>
    </p:extLst>
  </p:cSld>
  <p:clrMapOvr>
    <a:masterClrMapping/>
  </p:clrMapOvr>
</p:sld>
</file>

<file path=ppt/slides/slide3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25ABE18-7F30-4950-B4F1-747E05CA155B}"/>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تسمعوا لصوته. ولم تزالوا عاصين الرب من يوم  أن ظهر لكم. فتضرعت أمام الرب الأربعين يوم</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044009766"/>
      </p:ext>
    </p:extLst>
  </p:cSld>
  <p:clrMapOvr>
    <a:masterClrMapping/>
  </p:clrMapOvr>
</p:sld>
</file>

<file path=ppt/slides/slide3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والأربعين ليلة التي جثوت فيها، لأن الرب كان قد  توعدكم بالهلاك. وتضرعت إلى الرب وقلت: اللهم  يا رب يا ملك الأمم، لا تهلك شعبك وميراثك الذي  افتديته بقوتك العظيمة، وأخرجتهم من أرض مصر</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3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171198C-A1F7-4ADC-8552-221AD483D2C5}"/>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بيدك العزيزة وذراعك الرفيعة. أذكر عبيدك إبراهيم  وإسحاق ويعقوب، الذين أقسمت لهم بذاتك ولا  تنظر إلى قساوة هذا الشعب وإثمه وخطيته، لئلا  يقول أهل الأرض التي أخرجتنا منها: إن الرب لم</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4093170226"/>
      </p:ext>
    </p:extLst>
  </p:cSld>
  <p:clrMapOvr>
    <a:masterClrMapping/>
  </p:clrMapOvr>
</p:sld>
</file>

<file path=ppt/slides/slide3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03C5B7A-19D2-4644-9FE5-E6FDDA34FB68}"/>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يستطع أن يدخلهم الأرض التي وعدهم بها، ومن  أجل أنه أبغضهم، أخرجهم ليقتلهم في البرية، وهم</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114216105"/>
      </p:ext>
    </p:extLst>
  </p:cSld>
  <p:clrMapOvr>
    <a:masterClrMapping/>
  </p:clrMapOvr>
</p:sld>
</file>

<file path=ppt/slides/slide3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شعبك وميرائك الذين أخرجتهم من أرض مصر  بقوتك العظيمة ويدك العزيزة وذراعك المبسوطة.  في ذلك الزمان قال لي الرب: انحت لك لوحين من  حجر كالأولين، واصعد إلي إلى الجبل، واصنع لك</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3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5E4819B-6824-455C-8C3C-1730485C8D85}"/>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تابوا من خشب. فأكتب على اللوحين الكلمات التي  كانت على اللوحين الأولين اللذين كسرتهما،  وضعهما في التابوت. فصنعت تابوتا من خشب  السنط، ونحت لوحين من حجر كالأولين، وصعدت</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103190211"/>
      </p:ext>
    </p:extLst>
  </p:cSld>
  <p:clrMapOvr>
    <a:masterClrMapping/>
  </p:clrMapOvr>
</p:sld>
</file>

<file path=ppt/slides/slide3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F8F500A-882D-499A-BAE1-3A474F6B68E0}"/>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إلى الجبل ولوحا الحجر في يدي. فكتب عليها  كالكتابة الأولى العشر الكلمات التي كلمكم الرب بها </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296844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81500"/>
            <a:ext cx="9144000" cy="374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فنظر وإذا العليقة تتوقد بالنار، وهي لا تحترق فقال موسى: " أميل الآن لأنظر هذا المنظر العظيم ما بال العليقة لا تحترق ؟". فلما رأى الرب أنه قد مال لينظر، ناداه الرب من وسط العليقة وقال: “</a:t>
            </a:r>
            <a:br>
              <a:rPr lang="ar-EG" sz="4400" b="1">
                <a:solidFill>
                  <a:srgbClr val="FFFFFF"/>
                </a:solidFill>
                <a:latin typeface="Times New Roman (Headings)"/>
                <a:cs typeface="Times New Roman" panose="02020603050405020304" pitchFamily="18" charset="0"/>
              </a:rPr>
            </a:b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3063106203"/>
      </p:ext>
    </p:extLst>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133600" y="19050"/>
            <a:ext cx="2133600" cy="15811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latin typeface="Times New Roman (Headings)"/>
              </a:rPr>
              <a:t>نبوات</a:t>
            </a:r>
            <a:br>
              <a:rPr lang="ar-EG" dirty="0">
                <a:latin typeface="Times New Roman (Headings)"/>
              </a:rPr>
            </a:br>
            <a:r>
              <a:rPr lang="ar-EG" dirty="0">
                <a:latin typeface="Times New Roman (Headings)"/>
              </a:rPr>
              <a:t>1 الاربعاء</a:t>
            </a:r>
            <a:endParaRPr lang="en-US" dirty="0">
              <a:latin typeface="Times New Roman (Headings)"/>
            </a:endParaRPr>
          </a:p>
        </p:txBody>
      </p:sp>
      <p:sp>
        <p:nvSpPr>
          <p:cNvPr id="2051" name="Title 1"/>
          <p:cNvSpPr txBox="1">
            <a:spLocks/>
          </p:cNvSpPr>
          <p:nvPr/>
        </p:nvSpPr>
        <p:spPr bwMode="auto">
          <a:xfrm>
            <a:off x="0" y="361632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من سفر إشعياء النبي ( 2: 3 ـ 11 )</a:t>
            </a:r>
          </a:p>
        </p:txBody>
      </p:sp>
      <p:sp>
        <p:nvSpPr>
          <p:cNvPr id="2052"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وينطلق شعوب كثيرون، ويقولون هلموا نصعد إلى  جبل الرب، إلى بيت إله يعقوب، وهو يعلمنا طرقه  فنسلك في سبله. لأنه من صهيون تخرج الشريعة،  ومن أورشليم كلمة الرب. ويحكم بالعدل بين الأمم</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966872504"/>
      </p:ext>
    </p:extLst>
  </p:cSld>
  <p:clrMapOvr>
    <a:masterClrMapping/>
  </p:clrMapOvr>
  <p:transition spd="slow"/>
</p:sld>
</file>

<file path=ppt/slides/slide4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في الجبل من وسط النار " في يوم الإجتماع "،  ودفعها الرب إلي. ثم انثنيت فنزلت من الجبل  ووضعت اللوحين في التابوت الذي وضعته، فكانا  هناك كما أمرني الرب. وارتحل بنو إسرائيل من</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4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CEB719B-6842-4D56-8902-A665D43A110A}"/>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آبار بني يعقان إلى موسير هناك مات هارون،  ودفن هناك. فتولى الكهنوت مكانه أليعازار ابنه  ورحلوا من ثم إلى جدجود ومن جدجود إلى يطبات،  أرض ذات أنهار ماء. في ذلك الوقت فرز الرب</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61964361"/>
      </p:ext>
    </p:extLst>
  </p:cSld>
  <p:clrMapOvr>
    <a:masterClrMapping/>
  </p:clrMapOvr>
</p:sld>
</file>

<file path=ppt/slides/slide4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24CFE57-C5EF-4119-A4B0-133D7697C3E3}"/>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سبط لاوي ليحملوا تابوت عهد الرب، ويقفوا أمام  الرب ليخدموه ويباركوا إسمه إلى هذا اليوم. لذلك</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461130500"/>
      </p:ext>
    </p:extLst>
  </p:cSld>
  <p:clrMapOvr>
    <a:masterClrMapping/>
  </p:clrMapOvr>
</p:sld>
</file>

<file path=ppt/slides/slide4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لم يكن للاويين حق ولا ميرات مع إخوتهم. وإنما  الرب هو ميراثهم كما قال لهم. وأنا أقمت بالجبل  مثل الأيام الأولى، أربعين يوما وأربعين ليلة.  فاستجابني الرب هذه المرة أيضا، ولم يشإ الرب أن</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4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D1E60FB-E0B2-4B89-9F5E-7728F19C649B}"/>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يهلككم ثم قال لي الرب: قم وسر مرتحلا أمام  الشعب، ليدخلوا ويمتلكوا الأرض التي أقسمت  لآبائهم أن أعطيها لهم.</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624690083"/>
      </p:ext>
    </p:extLst>
  </p:cSld>
  <p:clrMapOvr>
    <a:masterClrMapping/>
  </p:clrMapOvr>
</p:sld>
</file>

<file path=ppt/slides/slide4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4" name="Title 1"/>
          <p:cNvSpPr txBox="1">
            <a:spLocks/>
          </p:cNvSpPr>
          <p:nvPr/>
        </p:nvSpPr>
        <p:spPr bwMode="auto">
          <a:xfrm>
            <a:off x="0" y="3584949"/>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من سفر صموئيل الأول ( 23: 26 ـ 24: 1 ـ 22 )</a:t>
            </a:r>
          </a:p>
        </p:txBody>
      </p:sp>
      <p:sp>
        <p:nvSpPr>
          <p:cNvPr id="44035"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وكان شاول ورجاله يسيرون في جانب الجبل من  هنا، وداود ورجاله في الجانب الآخر من هناك.  وكان داود مسرعا في هربه من أمام شاول،  وشاول ورجاله يحيطون بداود ورجاله ليأخذوهم.</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4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9231E9A-A887-4B37-B446-516944ACE595}"/>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rPr>
              <a:t>فأتى رسول إلى شاول وقال له: " أسرع واذهب  لأن الفلسطينيين قد انتشروا في الأرض ". فرجع  شاول من مطاردة داود، وانطلق للقاء الفلسطينتين  لذلك دعي ذلك الموضع " صخرة الإفتراق ". وقام</a:t>
            </a:r>
            <a:br>
              <a:rPr lang="ar-EG" sz="4400" b="1" dirty="0">
                <a:solidFill>
                  <a:srgbClr val="FFFFFF"/>
                </a:solidFill>
                <a:latin typeface="Times New Roman (Headings)"/>
              </a:rPr>
            </a:br>
            <a:br>
              <a:rPr lang="ar-EG" sz="4400" b="1" dirty="0">
                <a:solidFill>
                  <a:srgbClr val="FFFFFF"/>
                </a:solidFill>
                <a:latin typeface="Times New Roman (Headings)"/>
              </a:rPr>
            </a:br>
            <a:endParaRPr lang="en-GB" sz="4400" b="1" dirty="0">
              <a:solidFill>
                <a:srgbClr val="FFFFFF"/>
              </a:solidFill>
              <a:latin typeface="Times New Roman (Headings)"/>
            </a:endParaRPr>
          </a:p>
        </p:txBody>
      </p:sp>
    </p:spTree>
    <p:extLst>
      <p:ext uri="{BB962C8B-B14F-4D97-AF65-F5344CB8AC3E}">
        <p14:creationId xmlns:p14="http://schemas.microsoft.com/office/powerpoint/2010/main" val="4130023724"/>
      </p:ext>
    </p:extLst>
  </p:cSld>
  <p:clrMapOvr>
    <a:masterClrMapping/>
  </p:clrMapOvr>
</p:sld>
</file>

<file path=ppt/slides/slide4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5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داود من هناك وأقام في حصون عين جدي. فلما  رجع شاول من وراء الفلسطينتين أخبروه قائلين:  " هوذا داود في برية عين جدي ". فأخذ شاول  ثلاثة آلاف رجل منتخبين من جميع إسرائيل وسار</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4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1A80FE2-64C4-4B34-8348-3BAB9513EB18}"/>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في طلب داود ورجاله على صخور الوعول. وأتى  إلى حظائر الغنم التي في الطريق. وكانت هناك  مغارة فدخل شاول المغارة ليقضي حاجته، وكان  داود ورجاله جالسين في باطن المغارة. فقال</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183984087"/>
      </p:ext>
    </p:extLst>
  </p:cSld>
  <p:clrMapOvr>
    <a:masterClrMapping/>
  </p:clrMapOvr>
</p:sld>
</file>

<file path=ppt/slides/slide4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5F701B0-50A6-4AC1-8613-43F6783D6578}"/>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أصحاب داود له: " هذا هو اليوم الذي قال لك  الرب: هأنذا أدفع فيه عدوك إلى يدك فتصنع به ما</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5159778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12ACF02-F4D2-45D7-AAA1-4DE38167C2C2}"/>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ويقضي للشعوب الكثيرين، فيضربون سيوفهم سككا للأفدنة ورماحهم مناجل، فلا ترفع أمة على أمة سيفا، ولا يتعلمون الحرب في ما بعد. هلموا يا بيت يعقوب لنسلك في نور الرب. إنك رفضت شعبك</a:t>
            </a: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1503818969"/>
      </p:ext>
    </p:extLst>
  </p:cSld>
  <p:clrMapOvr>
    <a:masterClrMapping/>
  </p:clrMapOvr>
</p:sld>
</file>

<file path=ppt/slides/slide4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082"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يحسن في عينيك ". فقام داود وقطع طرف رداء  شاول سرا. وبعد ذلك خفق قلب داود لقطعه طرف  رداء شاول، وقال لأصحابه: " أبى الرب أن أعمل  هذا الأمر بسيدي مسيح الرب، وأرفع عليه يدي،</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4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CD0FB83-62F5-490A-904F-53AE90DE346F}"/>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لأنه مسيح الرب ". وزجر داود أصحابه بالكلام،  ولم يدعهم يثبون على شاول ثم قام شاول وخرج  من المغارة وسار في طريقه، فقام داود بعد ذلك  وخرج من المغارة ونادى شاول وقال: " يا سيدي</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216221362"/>
      </p:ext>
    </p:extLst>
  </p:cSld>
  <p:clrMapOvr>
    <a:masterClrMapping/>
  </p:clrMapOvr>
</p:sld>
</file>

<file path=ppt/slides/slide4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C64F4DD-107A-49E1-870B-BF4BAF000B29}"/>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الملك ". فالتفت شاول إلى خلفه، فخر داود على  وجهه على الأرض ساجدا وقال داود لشاول:</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617028492"/>
      </p:ext>
    </p:extLst>
  </p:cSld>
  <p:clrMapOvr>
    <a:masterClrMapping/>
  </p:clrMapOvr>
</p:sld>
</file>

<file path=ppt/slides/slide4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 لماذا تسمع كلام الناس القائلين: إن داود يطلب  أذاك؟ هوذا قد رأت عيناك اليوم أن الرب  قد دفعك  اليوم إلى يدي في المغارة، وقد أشير علي أن  أقتلك، لكني أشفقت عليك وقلت: لا أرفع يدي على</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4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492DB87-B419-4568-8DAC-E552487E0C4C}"/>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سيدي، لأنه مسيح الرب. فانظر يا أبي، أنظر طرف  ردائك في يدي. فمن كوني قطعت طرف ردائك ولم  أقتلك اعلم وانظر أنه ليس في يدي شر ولا  معصية، ولم أذنب إليك، وأنت تتصيد نفسي</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697800830"/>
      </p:ext>
    </p:extLst>
  </p:cSld>
  <p:clrMapOvr>
    <a:masterClrMapping/>
  </p:clrMapOvr>
</p:sld>
</file>

<file path=ppt/slides/slide4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2F43A72-D278-42E8-864B-FD41C8EA8FAE}"/>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لتأخذها. فليحكم الرب بيني وبينك والرب ينتقم لي  منك، وأما يدي فلا تكون عليك. كما قيل في مثل</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293084281"/>
      </p:ext>
    </p:extLst>
  </p:cSld>
  <p:clrMapOvr>
    <a:masterClrMapping/>
  </p:clrMapOvr>
</p:sld>
</file>

<file path=ppt/slides/slide4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الأقدمين: من الأشرار يخرج الشر، فيدي لا تكون  عليك. وراء من خرج ملك إسرائيل؟ وراء من أنت  مطارد؟ وراء كلب ميت وراء برغوث واحد! فليقم  الرب ديانا وليحكم بيني وبينك، ولينظر ويفصل</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4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AEE3E20-446D-4EAD-8A3C-EFFC4F32829A}"/>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دعواي، وينصفني من يدك ". فلما فرغ داود من  كلامه هذا لشاول، قال شاول: " أهذا صوتك يا  ابني داود؟ " ورفع شاول صوته وبكى ثم قال  لداود: " أنت أبر مني، لأنك جازيتني خيرا وأنا</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252336416"/>
      </p:ext>
    </p:extLst>
  </p:cSld>
  <p:clrMapOvr>
    <a:masterClrMapping/>
  </p:clrMapOvr>
</p:sld>
</file>

<file path=ppt/slides/slide4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C853355-F9C3-42F5-971E-6A88CE97B004}"/>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جازيتك شرا ولقد أظهرت اليوم أنك صنعت إلي  خيرا، لأن الرب قد أسلمني إلى يدك ولم تقتلني. </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177829076"/>
      </p:ext>
    </p:extLst>
  </p:cSld>
  <p:clrMapOvr>
    <a:masterClrMapping/>
  </p:clrMapOvr>
</p:sld>
</file>

<file path=ppt/slides/slide4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وإذا تمكن المرء من عدوه، فهل يطلق سبيله  بخير؟! فجزاك الرب خيرا لما صنعت معي اليوم.  ولقد علمت الآن أنك ستصير ملكا ويثبت في يدك  ملك إسرائيل. فاحلف لي الآن بالرب أنك لا تقرض</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D44111D-B472-4DCA-8913-459BD17EEAB1}"/>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rPr>
              <a:t>بيت إسرائيل؛ لأن كورهم قد امتلأت من الذنوب </a:t>
            </a:r>
            <a:r>
              <a:rPr lang="ar-EG" sz="4400" b="1" dirty="0">
                <a:solidFill>
                  <a:srgbClr val="FFFFFF"/>
                </a:solidFill>
                <a:latin typeface="Times New Roman (Headings)"/>
                <a:cs typeface="Times New Roman" panose="02020603050405020304" pitchFamily="18" charset="0"/>
              </a:rPr>
              <a:t>منذ القديم يتطيرون كالفلسطينيين، وقبلوا كثيرين  من أبناء الغرباء. قد امتلأت أرضهم فضة وذهبا  ولا حد لكنوزهم. قد امتلأت أرضهم خيلا فلا نهاية</a:t>
            </a:r>
            <a:r>
              <a:rPr lang="ar-EG" sz="4400" b="1" dirty="0">
                <a:solidFill>
                  <a:srgbClr val="FFFFFF"/>
                </a:solidFill>
                <a:latin typeface="Times New Roman (Headings)"/>
              </a:rPr>
              <a:t> </a:t>
            </a:r>
            <a:br>
              <a:rPr lang="ar-EG" sz="4400" b="1" dirty="0">
                <a:solidFill>
                  <a:srgbClr val="FFFFFF"/>
                </a:solidFill>
                <a:latin typeface="Times New Roman (Headings)"/>
              </a:rPr>
            </a:br>
            <a:br>
              <a:rPr lang="ar-EG" sz="4400" b="1" dirty="0">
                <a:solidFill>
                  <a:srgbClr val="FFFFFF"/>
                </a:solidFill>
                <a:latin typeface="Times New Roman (Headings)"/>
              </a:rPr>
            </a:br>
            <a:endParaRPr lang="en-GB" sz="4400" b="1" dirty="0">
              <a:solidFill>
                <a:srgbClr val="FFFFFF"/>
              </a:solidFill>
              <a:latin typeface="Times New Roman (Headings)"/>
            </a:endParaRPr>
          </a:p>
        </p:txBody>
      </p:sp>
    </p:spTree>
    <p:extLst>
      <p:ext uri="{BB962C8B-B14F-4D97-AF65-F5344CB8AC3E}">
        <p14:creationId xmlns:p14="http://schemas.microsoft.com/office/powerpoint/2010/main" val="1003001437"/>
      </p:ext>
    </p:extLst>
  </p:cSld>
  <p:clrMapOvr>
    <a:masterClrMapping/>
  </p:clrMapOvr>
</p:sld>
</file>

<file path=ppt/slides/slide4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E39DD0E-649E-48FC-A173-B6D6A0AA3A7D}"/>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ذريتي من بعدي، ولا تبيد اسمي من بيت أبي ."  فحلف داود لشاول. وانصرف شاول إلى بيته،  وصعد داود وأصحابه إلى الحصون.</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947271112"/>
      </p:ext>
    </p:extLst>
  </p:cSld>
  <p:clrMapOvr>
    <a:masterClrMapping/>
  </p:clrMapOvr>
</p:sld>
</file>

<file path=ppt/slides/slide4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8" name="Title 1"/>
          <p:cNvSpPr txBox="1">
            <a:spLocks/>
          </p:cNvSpPr>
          <p:nvPr/>
        </p:nvSpPr>
        <p:spPr bwMode="auto">
          <a:xfrm>
            <a:off x="0" y="361632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من سفر إشعياء النبي ( 13: 2 ـ 13 )</a:t>
            </a:r>
          </a:p>
        </p:txBody>
      </p:sp>
      <p:sp>
        <p:nvSpPr>
          <p:cNvPr id="50179"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أنصبوا راية على الجبال السهلة، ارفعوا الصوت  إليهم ولا تخافوا، أشيروا باليد وليدخلوا أبواب  المتسلطين. أنا أمرت " مقدسي "، ودعوت  جبابرتي لغضبي، ليعتروا ببهجتي في الجبال صوت</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4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A590FD8-4E8F-445A-AD2E-F6A275C53BC7}"/>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جمهور كصوت شعب عظيم. صوت ضجيج ممالك  الأمم المجتمعة. ورب الجنود يستعرض جند القتال.  يأتي من أرض بعيدة، من أقاصي السماوات الرب،  وأدوات سخطه لتدمير الأرض كلها. ولولوا فإن</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464002518"/>
      </p:ext>
    </p:extLst>
  </p:cSld>
  <p:clrMapOvr>
    <a:masterClrMapping/>
  </p:clrMapOvr>
</p:sld>
</file>

<file path=ppt/slides/slide4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592F0FF-7642-462B-8A48-6864B1364712}"/>
              </a:ext>
            </a:extLst>
          </p:cNvPr>
          <p:cNvSpPr txBox="1"/>
          <p:nvPr/>
        </p:nvSpPr>
        <p:spPr>
          <a:xfrm>
            <a:off x="0" y="4381500"/>
            <a:ext cx="9144000" cy="1920526"/>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يوم الرب قريب، قادم بخراب من لدن الله</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262185013"/>
      </p:ext>
    </p:extLst>
  </p:cSld>
  <p:clrMapOvr>
    <a:masterClrMapping/>
  </p:clrMapOvr>
</p:sld>
</file>

<file path=ppt/slides/slide4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القدير، فلذلك تسترخي كل يد، ويذوب قلب كل  إنسان فيفزعون. ويأخذهم الطلق والمخاض،  ويتصورون كالتي تلد. ويبهتون بعضهم إلى بعض،  ووجوههم مثل اللهيب. هوذا يوم الرب قد حضر،</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4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E90E2B1-FECC-4D4E-803C-9C350E78209C}"/>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يوم قاس ذو سخط واضطرام غضب، ليجعل الأرض  خرابا ويبيد خطاتها منها إن كواكب السماء  ونجومها لا تبعث نورها، والشمس تظلم في  خروجها، والقمر لا يضيء بنوره. وأفتقد المسكونة</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646383234"/>
      </p:ext>
    </p:extLst>
  </p:cSld>
  <p:clrMapOvr>
    <a:masterClrMapping/>
  </p:clrMapOvr>
</p:sld>
</file>

<file path=ppt/slides/slide4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581595D-851C-41B3-A078-D6E5BFCCCAAC}"/>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بشرها، والمنافقين بآثامهم، وأردع تعظم  المستكبرين، وأضع تجبر الجائرين، وأجعل</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741022108"/>
      </p:ext>
    </p:extLst>
  </p:cSld>
  <p:clrMapOvr>
    <a:masterClrMapping/>
  </p:clrMapOvr>
</p:sld>
</file>

<file path=ppt/slides/slide4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الإنسان أعز من الذهب الإبريز، والبشر أثمن من  ذهب أوفير. فإني سأزعزع السماء وأزلزل الأرض  عن مقرها في سخط رب الجنود وفي يوم اضطرام  غضبه.</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4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0"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من سفر أيوب الصديق ( 15: 1 ـ 35 )</a:t>
            </a:r>
          </a:p>
        </p:txBody>
      </p:sp>
      <p:sp>
        <p:nvSpPr>
          <p:cNvPr id="53251"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فأجاب أليفاز التيماني وقال: ألعل الحكيم يجيب عن  علم باطل، ويملأ جوفه ريحا شرقية، فيحتج بكلام  لا يفيد، وبأقوال لا معنى لها؟ بل أنت تهدم التقوى،  وتنقص عبادة الله. وفمك يبوح بإثمك، وأنت تؤثر</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4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F24C653-5504-4E76-BCF5-946D5F227A3A}"/>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لسان الماكرين. إن فمك هو يستذنبك، لا أنا،  وشفتيك تشهدان عليك. ألعلك ولدت أول البشر، أم  أبدعت قبل التلال؟ ألعلك سمعت أسرار الله، أم حزت  الحكمة لنفسك؟ ما الذي تعلمه أنت ولا نعلمه نحن،</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7032450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dirty="0">
                <a:solidFill>
                  <a:srgbClr val="FFFFFF"/>
                </a:solidFill>
                <a:latin typeface="Times New Roman (Headings)"/>
                <a:cs typeface="Times New Roman" panose="02020603050405020304" pitchFamily="18" charset="0"/>
              </a:rPr>
              <a:t>لمركباتهم. قد امتلأت أرضهم أصناما، فيسجدون لمصنوعات أيديهم لما صنعته أصابعهم، فلذلك  سينخفض البشر، وينطرح الإنسان فلا تغفر لهم.  الآن أدخل في الصخر وأختبى في التراب من أمام </a:t>
            </a:r>
            <a:br>
              <a:rPr lang="ar-EG" sz="4400" b="1" dirty="0">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1523984156"/>
      </p:ext>
    </p:extLst>
  </p:cSld>
  <p:clrMapOvr>
    <a:masterClrMapping/>
  </p:clrMapOvr>
  <p:transition spd="slow"/>
</p:sld>
</file>

<file path=ppt/slides/slide4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2C9EFAF-7E70-4097-AB4F-FB8EA4C670EB}"/>
              </a:ext>
            </a:extLst>
          </p:cNvPr>
          <p:cNvSpPr txBox="1"/>
          <p:nvPr/>
        </p:nvSpPr>
        <p:spPr>
          <a:xfrm>
            <a:off x="0" y="4381500"/>
            <a:ext cx="9144000" cy="1920526"/>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أم ماذا استبان لك وخفي علينا؟ فرب أشيب</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204085861"/>
      </p:ext>
    </p:extLst>
  </p:cSld>
  <p:clrMapOvr>
    <a:masterClrMapping/>
  </p:clrMapOvr>
</p:sld>
</file>

<file path=ppt/slides/slide4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4"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عندنا وشيخ، أكبر سنا من أبيك. أيسير لديك  تعزيات الله، وملاينته لك بالكلام؟ علام يستهويك  قلبك؟ ولماذا تختلج عيناك حتى يهيج على الله  روحك، وينفت فمك أقوالا؟ من هو الإنسان حتى</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4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922512E-5706-4402-9572-06FC2D17D5FA}"/>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يزكو، ومولود المرأة حتى يتبرر؟ ها إن قديسيه لا  يأتمنهم، والسماوات غير زكية في عينيه، فبالحري  الرجس الفاسد الإنسان الذي يشرب الإثم كالماء!  إني أبين لك فاسمع لي، وبما رأيت أحدثك، وبما</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458387088"/>
      </p:ext>
    </p:extLst>
  </p:cSld>
  <p:clrMapOvr>
    <a:masterClrMapping/>
  </p:clrMapOvr>
</p:sld>
</file>

<file path=ppt/slides/slide4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2A66AD7-10B7-45D9-ACFA-2A4F0FF74012}"/>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أخبر به الحكماء عن آبائهم ولم يكتموه الذين لهم  وحدهم أعطيت الأرض، ولم يدخل بينهم غريب. </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066458513"/>
      </p:ext>
    </p:extLst>
  </p:cSld>
  <p:clrMapOvr>
    <a:masterClrMapping/>
  </p:clrMapOvr>
</p:sld>
</file>

<file path=ppt/slides/slide4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المنافق يتململ كل الأيام، وسنون معدودة ادخرت  للجائر. صوت الأهوال في مسمعيه. وفي ساعة  السلام يفاجئه المخرب لا يأمن أن يخرج من  الظلمة، وعينه ترقب السيف يهيم في طلب خبزه</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4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444B1BB-32BA-45F6-A62B-2E82630B520F}"/>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وهو يعلم أن يوم الظلام إلى جانبه. يفجأه الضر  والضيق، ويتجبران عليه كملك مستعد للوغى. لأنه  مد على الله يده، وعلى القدير تجبر، وأغار عليه،  بعنق متصلبة تحت أوقاف مجنة الغليظ. وقد كسى</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492757011"/>
      </p:ext>
    </p:extLst>
  </p:cSld>
  <p:clrMapOvr>
    <a:masterClrMapping/>
  </p:clrMapOvr>
</p:sld>
</file>

<file path=ppt/slides/slide4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6229F26-05AD-4FB1-A036-B3ADBD9126CB}"/>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السمن وجهه، وغشى الشحم كليتيه، فاستوطن  مدنا خربة، بيوتا غير مسكونة عن قليل ستكون</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669962785"/>
      </p:ext>
    </p:extLst>
  </p:cSld>
  <p:clrMapOvr>
    <a:masterClrMapping/>
  </p:clrMapOvr>
</p:sld>
</file>

<file path=ppt/slides/slide4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2"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رجما. لا يفلح، ولا يثبت يساره، ولا تنتشر له في  الأرض قنية. لا تبرحه الظلمة، واللهيب يذوي  أغصانه، وبنفخة فم الله يزول، لا يعتمدن على  الزور فإنه يغوى. ويكون الزور جزاءه. يستوفيه</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4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BA54BC9-574A-4530-8180-BB1C90586947}"/>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قبل يومه، وسعفه لا يخضر. يساقط كالجفن  حصرمه، وينفض كالزيتون زهره لأن جماعة  المنافقين عقيمة، وأخبية الرشوة تأكلها النار. حبل  بالضرر وولد الإثم، وأحشاؤه أنشأت الكيد.</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520374657"/>
      </p:ext>
    </p:extLst>
  </p:cSld>
  <p:clrMapOvr>
    <a:masterClrMapping/>
  </p:clrMapOvr>
</p:sld>
</file>

<file path=ppt/slides/slide4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6"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من سفر يشوع بن شيراخ ( 2: 1 ـ 3: 1ـ 4 )</a:t>
            </a:r>
          </a:p>
        </p:txBody>
      </p:sp>
      <p:sp>
        <p:nvSpPr>
          <p:cNvPr id="57347"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يا ابني إن تقدمت لخدمة الرب، هى نفسك  للتجارب، قوم قلبك واحتمل ولا تنحل في زمان  أتعابك. التصق به ولا تبتعد عنه، لكي تنمو في  آخرتك، اقبل كل ما يأتي عليك لتكون طويل الروح</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8C0496B-9CF2-4989-B96F-DEF78EF37137}"/>
              </a:ext>
            </a:extLst>
          </p:cNvPr>
          <p:cNvSpPr txBox="1"/>
          <p:nvPr/>
        </p:nvSpPr>
        <p:spPr>
          <a:xfrm>
            <a:off x="0" y="4381500"/>
            <a:ext cx="9144000" cy="2862322"/>
          </a:xfrm>
          <a:prstGeom prst="rect">
            <a:avLst/>
          </a:prstGeom>
          <a:noFill/>
        </p:spPr>
        <p:txBody>
          <a:bodyPr vert="horz" rtlCol="0">
            <a:spAutoFit/>
          </a:bodyPr>
          <a:lstStyle/>
          <a:p>
            <a:pPr algn="justLow" rtl="1">
              <a:lnSpc>
                <a:spcPct val="90000"/>
              </a:lnSpc>
            </a:pPr>
            <a:r>
              <a:rPr lang="ar-EG" sz="5000" b="1" dirty="0">
                <a:solidFill>
                  <a:srgbClr val="FFFFFF"/>
                </a:solidFill>
                <a:latin typeface="Times New Roman (Headings)"/>
                <a:cs typeface="+mj-cs"/>
              </a:rPr>
              <a:t>هيبة الرب ومن بهاء عظمته. إن عيون البشر المتشامخة ستخفص، وترفع الإنسان سيوضع، ويتعالى الرب وحده في ذلك اليوم.</a:t>
            </a:r>
            <a:br>
              <a:rPr lang="ar-EG" sz="5000" b="1" dirty="0">
                <a:solidFill>
                  <a:srgbClr val="FFFFFF"/>
                </a:solidFill>
                <a:latin typeface="Times New Roman (Headings)"/>
                <a:cs typeface="+mj-cs"/>
              </a:rPr>
            </a:br>
            <a:endParaRPr lang="en-GB" sz="5000" b="1" dirty="0">
              <a:solidFill>
                <a:srgbClr val="FFFFFF"/>
              </a:solidFill>
              <a:latin typeface="Times New Roman (Headings)"/>
              <a:cs typeface="+mj-cs"/>
            </a:endParaRPr>
          </a:p>
        </p:txBody>
      </p:sp>
    </p:spTree>
    <p:extLst>
      <p:ext uri="{BB962C8B-B14F-4D97-AF65-F5344CB8AC3E}">
        <p14:creationId xmlns:p14="http://schemas.microsoft.com/office/powerpoint/2010/main" val="1104001940"/>
      </p:ext>
    </p:extLst>
  </p:cSld>
  <p:clrMapOvr>
    <a:masterClrMapping/>
  </p:clrMapOvr>
</p:sld>
</file>

<file path=ppt/slides/slide4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33E2061-E985-40CA-9EEC-67090E49D9C1}"/>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في أرض تواضعك. فإن الذهب يمحص بالنار،  والمختارين من الناس في أتون الذل. آمن به  فيقبلك، قوم سبلك وليكن عليه اتكالك. أيها المتقون  الرب انتظروا رحمته ولا تحيدوا لئلا تسقطوا. أيها</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802948853"/>
      </p:ext>
    </p:extLst>
  </p:cSld>
  <p:clrMapOvr>
    <a:masterClrMapping/>
  </p:clrMapOvr>
</p:sld>
</file>

<file path=ppt/slides/slide4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9F1DA55-24FC-4077-B5BD-47FD4EE5BA0D}"/>
              </a:ext>
            </a:extLst>
          </p:cNvPr>
          <p:cNvSpPr txBox="1"/>
          <p:nvPr/>
        </p:nvSpPr>
        <p:spPr>
          <a:xfrm>
            <a:off x="0" y="4381500"/>
            <a:ext cx="9144000" cy="1920526"/>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المتقون الرب آمنوا به فلا يضيع أجركم. أيها </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684541959"/>
      </p:ext>
    </p:extLst>
  </p:cSld>
  <p:clrMapOvr>
    <a:masterClrMapping/>
  </p:clrMapOvr>
</p:sld>
</file>

<file path=ppt/slides/slide4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المتقون الرب ارجوا الخيرات والحياة الأبدية  والرحمة. أيها المتقون للرب. أحبوه فتستنير  قلوبكم أنظروا إلى الأجيال القديمة وتأملوا. هل  توكل أحد على الرب فخزي. أو ثبت على مخافته</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4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E6F2D92-EC77-480D-A619-DEBB42C1B092}"/>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فخذل. أو دعاه فأهمل. فإن الرب رؤوف رحيم،  يغفر الخطايا ويخلص في يوم الضيق. ويل للقلوب  الهيابة وللأيدي المتراخية وللخاطئ الذي يمشي  في طريقين. ويل للقلب المتواني إنه لا يؤمن ولذلك</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405026403"/>
      </p:ext>
    </p:extLst>
  </p:cSld>
  <p:clrMapOvr>
    <a:masterClrMapping/>
  </p:clrMapOvr>
</p:sld>
</file>

<file path=ppt/slides/slide4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E7B0532-A0C6-469C-960E-9E50AD23D08B}"/>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لا حماية له ويل لكم أيها الذين فقدوا الصبر وتركوا  الطرق المستقيمة ومالوا إلى طرق السوء فماذا</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543432060"/>
      </p:ext>
    </p:extLst>
  </p:cSld>
  <p:clrMapOvr>
    <a:masterClrMapping/>
  </p:clrMapOvr>
</p:sld>
</file>

<file path=ppt/slides/slide4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تصنعون يوم افتقاد الرب. إن المتقين للرب لا  يعصون أقواله والمحبين له يحفظون طرقه. إن  المتقين للرب يبتغون مرضاته والمحبين له  يمتلئون من الشريعة. إن المتقين للرب يهيئون</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2234173440"/>
      </p:ext>
    </p:extLst>
  </p:cSld>
  <p:clrMapOvr>
    <a:masterClrMapping/>
  </p:clrMapOvr>
  <p:transition spd="slow"/>
</p:sld>
</file>

<file path=ppt/slides/slide4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C4C9096-E383-4827-9E1B-155C0355557A}"/>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قلوبهم ويخضعون أمامه نفوسهم. إن المتقين للرب  يحفظون وصاياه ويصبرون إلى يوم افتقاده. قائلين  إن لم نتب نقع في يدي الرب لا في أيدي الناس لأن  رحمته على قدر عظمته. يا بني إسمعوا أقوال أبيكم</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165734357"/>
      </p:ext>
    </p:extLst>
  </p:cSld>
  <p:clrMapOvr>
    <a:masterClrMapping/>
  </p:clrMapOvr>
</p:sld>
</file>

<file path=ppt/slides/slide4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E72D08A-E2D3-4CBE-8422-D435B8D3C78E}"/>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واعملوا بها لكي تخلصوا فإن الرب قد أكرم الأب  في الأولاد وأثبت حكم الأم فى البنين. من أكرم أباه فإنه يكفر خطاياه ويمتنع عنها ويستجاب له في  صلاة كل يوم.</a:t>
            </a:r>
          </a:p>
        </p:txBody>
      </p:sp>
    </p:spTree>
    <p:extLst>
      <p:ext uri="{BB962C8B-B14F-4D97-AF65-F5344CB8AC3E}">
        <p14:creationId xmlns:p14="http://schemas.microsoft.com/office/powerpoint/2010/main" val="3551992518"/>
      </p:ext>
    </p:extLst>
  </p:cSld>
  <p:clrMapOvr>
    <a:masterClrMapping/>
  </p:clrMapOvr>
</p:sld>
</file>

<file path=ppt/slides/slide4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9"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مزمور باكر ( 15 : 10، 11 )</a:t>
            </a:r>
          </a:p>
        </p:txBody>
      </p:sp>
      <p:sp>
        <p:nvSpPr>
          <p:cNvPr id="9221" name="Content Placeholder 3"/>
          <p:cNvSpPr txBox="1">
            <a:spLocks/>
          </p:cNvSpPr>
          <p:nvPr/>
        </p:nvSpPr>
        <p:spPr bwMode="auto">
          <a:xfrm>
            <a:off x="0" y="4648200"/>
            <a:ext cx="9144000" cy="169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5200" b="1" dirty="0">
                <a:solidFill>
                  <a:srgbClr val="FFFFFF"/>
                </a:solidFill>
                <a:latin typeface="Times New Roman (Headings)"/>
                <a:cs typeface="Times New Roman" panose="02020603050405020304" pitchFamily="18" charset="0"/>
              </a:rPr>
              <a:t>لأنك لا تترك نفسي في الجحيم. ولا تدع قدوسك يرى فسادا قد عرفتني طرق الحياة.</a:t>
            </a:r>
          </a:p>
        </p:txBody>
      </p:sp>
    </p:spTree>
  </p:cSld>
  <p:clrMapOvr>
    <a:masterClrMapping/>
  </p:clrMapOvr>
  <p:transition spd="slow"/>
</p:sld>
</file>

<file path=ppt/slides/slide4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إنجيل باكر من معلمنا لوقا ( 20 : 27 ـ 38 )</a:t>
            </a:r>
          </a:p>
        </p:txBody>
      </p:sp>
      <p:sp>
        <p:nvSpPr>
          <p:cNvPr id="10244"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SA" sz="4400" b="1">
                <a:solidFill>
                  <a:srgbClr val="FFFFFF"/>
                </a:solidFill>
                <a:latin typeface="Times New Roman (Headings)"/>
                <a:cs typeface="Times New Roman" panose="02020603050405020304" pitchFamily="18" charset="0"/>
              </a:rPr>
              <a:t>ودنا إليه قوم من الصدوقيين، الذين يقولون بعدم  القيامة، وسألوه، قائلين: " يا معلم، كتب لنا  موسى إن مات لرجل أخ وله امرأة، ومات عن غير  ولد، فليأخذ أخوه المرأة ويقم نسلا لأخيه. وكان</a:t>
            </a:r>
            <a:br>
              <a:rPr lang="ar-SA" sz="4400" b="1">
                <a:solidFill>
                  <a:srgbClr val="FFFFFF"/>
                </a:solidFill>
                <a:latin typeface="Times New Roman (Headings)"/>
                <a:cs typeface="Times New Roman" panose="02020603050405020304" pitchFamily="18" charset="0"/>
              </a:rPr>
            </a:br>
            <a:endParaRPr lang="ar-SA"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itle 1"/>
          <p:cNvSpPr txBox="1">
            <a:spLocks/>
          </p:cNvSpPr>
          <p:nvPr/>
        </p:nvSpPr>
        <p:spPr bwMode="auto">
          <a:xfrm>
            <a:off x="0" y="3602878"/>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من سفر يوئيل النبي ( 2: 12 ـ 26 )</a:t>
            </a:r>
          </a:p>
        </p:txBody>
      </p:sp>
      <p:sp>
        <p:nvSpPr>
          <p:cNvPr id="12291"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dirty="0">
                <a:solidFill>
                  <a:srgbClr val="FFFFFF"/>
                </a:solidFill>
                <a:latin typeface="Times New Roman (Headings)"/>
                <a:cs typeface="Times New Roman" panose="02020603050405020304" pitchFamily="18" charset="0"/>
              </a:rPr>
              <a:t>فالآن، يقول الرب، ارجعوا إلي بكل قلوبكم،  وبالصوم والبكاء والانتحاب، ومتقوا قلوبكم لا  ثيابكم، وارجعوا إلى الرب إلهكم لأنه رؤوف رحيم،  طويل الأناة وكثير الرحمة ويندم على الشر. لعله</a:t>
            </a:r>
            <a:br>
              <a:rPr lang="ar-EG" sz="4400" b="1" dirty="0">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3677718729"/>
      </p:ext>
    </p:extLst>
  </p:cSld>
  <p:clrMapOvr>
    <a:masterClrMapping/>
  </p:clrMapOvr>
  <p:transition spd="slow"/>
</p:sld>
</file>

<file path=ppt/slides/slide4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58C5697-4D9A-4D0C-A09F-D0063B896B74}"/>
              </a:ext>
            </a:extLst>
          </p:cNvPr>
          <p:cNvSpPr txBox="1"/>
          <p:nvPr/>
        </p:nvSpPr>
        <p:spPr>
          <a:xfrm>
            <a:off x="0" y="43434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سبعة إخوة. أخذ أولهم امرأة ومات من غير ولد، فأخذ الثاني المرأة ومات من غير ولد، ثم أخذها الثالث، وكذلك السبعة. ولم يخلفوا نسلا وماتوا. وفي آخر الكل ماتت المرأة أيضا. ففي القيامة، لمن</a:t>
            </a:r>
            <a:br>
              <a:rPr lang="ar-EG" sz="4400" b="1" dirty="0">
                <a:solidFill>
                  <a:srgbClr val="FFFFFF"/>
                </a:solidFill>
                <a:latin typeface="Times New Roman (Headings)"/>
                <a:cs typeface="+mj-cs"/>
              </a:rPr>
            </a:b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2511209880"/>
      </p:ext>
    </p:extLst>
  </p:cSld>
  <p:clrMapOvr>
    <a:masterClrMapping/>
  </p:clrMapOvr>
</p:sld>
</file>

<file path=ppt/slides/slide4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AF319F7-E03E-4203-988F-3DDE80CFB6D0}"/>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منهم تكون المرأة، لأن السبعة اتخذوها امرأة؟ "  فقال لهم يسوع: " إن أبناء هذا الدهر يتزوجون  ويتزوجن، وأما الذين استحقوا الفوز بذلك الدهر  وبالقيامة من بين الأموات، فلا يتزوجون ولا</a:t>
            </a: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968314708"/>
      </p:ext>
    </p:extLst>
  </p:cSld>
  <p:clrMapOvr>
    <a:masterClrMapping/>
  </p:clrMapOvr>
</p:sld>
</file>

<file path=ppt/slides/slide4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05720DD-DC36-48A6-8CAE-E9BD841B6A95}"/>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يتزوجن. ولا يمكن أن يموتوا بعد، لأنهم مساوون  الملائكة، وهم أبناء الله، لكونهم أبناء القيامة. فأما  أن الموتى يقومون، فقد بينه موسى أيضا في أمر  العليقة إذ قال : إن الرب هو إله إبراهيم وإله</a:t>
            </a: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977477413"/>
      </p:ext>
    </p:extLst>
  </p:cSld>
  <p:clrMapOvr>
    <a:masterClrMapping/>
  </p:clrMapOvr>
</p:sld>
</file>

<file path=ppt/slides/slide4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F1BB50A-FCC7-480E-9D99-90DC4FA88F11}"/>
              </a:ext>
            </a:extLst>
          </p:cNvPr>
          <p:cNvSpPr txBox="1"/>
          <p:nvPr/>
        </p:nvSpPr>
        <p:spPr>
          <a:xfrm>
            <a:off x="0" y="4381500"/>
            <a:ext cx="9144000" cy="2585323"/>
          </a:xfrm>
          <a:prstGeom prst="rect">
            <a:avLst/>
          </a:prstGeom>
          <a:noFill/>
        </p:spPr>
        <p:txBody>
          <a:bodyPr vert="horz" rtlCol="0">
            <a:spAutoFit/>
          </a:bodyPr>
          <a:lstStyle/>
          <a:p>
            <a:pPr algn="justLow" rtl="1">
              <a:lnSpc>
                <a:spcPct val="90000"/>
              </a:lnSpc>
            </a:pPr>
            <a:r>
              <a:rPr lang="ar-EG" sz="5800" b="1" dirty="0">
                <a:solidFill>
                  <a:srgbClr val="FFFFFF"/>
                </a:solidFill>
                <a:latin typeface="Times New Roman (Headings)"/>
                <a:cs typeface="+mj-cs"/>
              </a:rPr>
              <a:t>إسحاق وإله يعقوب. وهو ليس إله أموات وإنما هو إله أحياء، لأن الجميع يحيون له".</a:t>
            </a:r>
            <a:endParaRPr lang="en-GB" sz="5800" b="1" dirty="0">
              <a:solidFill>
                <a:srgbClr val="FFFFFF"/>
              </a:solidFill>
              <a:latin typeface="Times New Roman (Headings)"/>
              <a:cs typeface="+mj-cs"/>
            </a:endParaRPr>
          </a:p>
        </p:txBody>
      </p:sp>
    </p:spTree>
    <p:extLst>
      <p:ext uri="{BB962C8B-B14F-4D97-AF65-F5344CB8AC3E}">
        <p14:creationId xmlns:p14="http://schemas.microsoft.com/office/powerpoint/2010/main" val="1365659853"/>
      </p:ext>
    </p:extLst>
  </p:cSld>
  <p:clrMapOvr>
    <a:masterClrMapping/>
  </p:clrMapOvr>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0"/>
</p:sld>
</file>

<file path=ppt/slides/slide4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latin typeface="Times New Roman (Headings)"/>
              </a:rPr>
              <a:t>نبوات</a:t>
            </a:r>
            <a:br>
              <a:rPr lang="ar-EG" dirty="0">
                <a:latin typeface="Times New Roman (Headings)"/>
              </a:rPr>
            </a:br>
            <a:r>
              <a:rPr lang="ar-EG" dirty="0">
                <a:latin typeface="Times New Roman (Headings)"/>
              </a:rPr>
              <a:t>4 الاثنين</a:t>
            </a:r>
            <a:endParaRPr lang="en-US" dirty="0">
              <a:latin typeface="Times New Roman (Headings)"/>
            </a:endParaRPr>
          </a:p>
        </p:txBody>
      </p:sp>
      <p:sp>
        <p:nvSpPr>
          <p:cNvPr id="2051" name="Title 1"/>
          <p:cNvSpPr txBox="1">
            <a:spLocks/>
          </p:cNvSpPr>
          <p:nvPr/>
        </p:nvSpPr>
        <p:spPr bwMode="auto">
          <a:xfrm>
            <a:off x="0" y="361632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من سفر التكوين لموسى النبي ( 27: 1 ـ 41 )</a:t>
            </a:r>
          </a:p>
        </p:txBody>
      </p:sp>
      <p:sp>
        <p:nvSpPr>
          <p:cNvPr id="2052"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وحدث لما شاخ إسحاق وكلت عيناه عن النظر، أنه  دعا عيسو ابنه الأكبر وقال له: يا بني. قال: هأنذا.  فقال: هوذا أنا قد شخت ولا أعلم يوم موتي. والآن  خذ عدتك وجعبتك وقوسك، واخرج إلى الصحراء</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865496654"/>
      </p:ext>
    </p:extLst>
  </p:cSld>
  <p:clrMapOvr>
    <a:masterClrMapping/>
  </p:clrMapOvr>
  <p:transition spd="slow"/>
</p:sld>
</file>

<file path=ppt/slides/slide4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3D85C2A-E6FB-4999-BAB8-C139050E3AAC}"/>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وصد لي صيدا، وأصلحه لي ألوانا كما أحب، وأتني  به فأكل لكي تباركك نفسي قبل أن أموت. وكانت  رفقة سامعة حين كلم إسحاق عيسو ابنه. فمضى  عيسو إلى الصحراء ليصيد صيدا ويأتي به. </a:t>
            </a:r>
            <a:br>
              <a:rPr lang="ar-EG" sz="4400" b="1" dirty="0">
                <a:solidFill>
                  <a:srgbClr val="FFFFFF"/>
                </a:solidFill>
                <a:latin typeface="Times New Roman (Headings)"/>
                <a:cs typeface="+mj-cs"/>
              </a:rPr>
            </a:b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2845743840"/>
      </p:ext>
    </p:extLst>
  </p:cSld>
  <p:clrMapOvr>
    <a:masterClrMapping/>
  </p:clrMapOvr>
</p:sld>
</file>

<file path=ppt/slides/slide4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فكلمت رفقة يعقوب ابنها قائلة: إني قد سمعت أباك  يكلم عيسو أخاك قائلا: إئتني بصيد وأصلح لي  ألوانا فآكل منها وأباركك أمام الرب قبل موتي  والآن يا بني اسمع لقولي في ما أمرك به: امض</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238744692"/>
      </p:ext>
    </p:extLst>
  </p:cSld>
  <p:clrMapOvr>
    <a:masterClrMapping/>
  </p:clrMapOvr>
  <p:transition spd="slow"/>
</p:sld>
</file>

<file path=ppt/slides/slide4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733F983-1273-48E0-A967-DB92536B8E4D}"/>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إلى الغنم وخذ لي من ثم جديين من المعز جيدين،  فأصلحهما ألوانا لأبيك كما يحب، فتحضرها إلى  أبيك ويأكل لكي يباركك قبل موته. فقال يعقوب  لرفقة أمه: إن عيسو أخي رجل أشعر وأنا رجل</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934858763"/>
      </p:ext>
    </p:extLst>
  </p:cSld>
  <p:clrMapOvr>
    <a:masterClrMapping/>
  </p:clrMapOvr>
</p:sld>
</file>

<file path=ppt/slides/slide4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C0FDEB0-2B68-406C-B5FB-519A224E60E9}"/>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أملس. فلعل أبي يجسني فأكون عنده كالساخر منه،  وأجلب على نفسي لعنة لا بركة. فقالت له أمه </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309651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D509E51-EFC6-4743-BD38-32395FA01BCE}"/>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يرجع ويندم، ويبقي وراءه بركة، وتقدمة وسكيبا  للرب إلهكم. أنفخوا بالبوق في صهيون. وقدسوا  الصوم. ونادوا باحتفال. اجمعوا الشعب. وقدسوا  الجماعة. واحشدوا الشيوخ واجمعوا الأطفال،</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089727415"/>
      </p:ext>
    </p:extLst>
  </p:cSld>
  <p:clrMapOvr>
    <a:masterClrMapping/>
  </p:clrMapOvr>
</p:sld>
</file>

<file path=ppt/slides/slide4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علي لعنتك يا بني، إنما اسمع لقولي وامض وخذ  لي  ذلك. فمضى وأخذ ذلك وأحضره لأمه، فأصلحته  أمه ألوانا على ما يحب أبوه. وأخذت رفقة ثياب  عيسو ابنها الأكبر الفاخرة التي عندها في البيت</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3377381202"/>
      </p:ext>
    </p:extLst>
  </p:cSld>
  <p:clrMapOvr>
    <a:masterClrMapping/>
  </p:clrMapOvr>
  <p:transition spd="slow"/>
</p:sld>
</file>

<file path=ppt/slides/slide4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CFD398E-16DA-42E3-AA1E-EE28C1C028ED}"/>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فألبستها يعقوب ابنها الأصغر وكست يديه وملاسة  عنقه بجلد المعز. ودفعت إلى يعقوب ابنها ما  صنعته من الألوان والخبز. فدخل على أبيه وقال: "  يا أبت "، فقال: " هأنذا، من أنت يا بني؟ ". فقال</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111821056"/>
      </p:ext>
    </p:extLst>
  </p:cSld>
  <p:clrMapOvr>
    <a:masterClrMapping/>
  </p:clrMapOvr>
</p:sld>
</file>

<file path=ppt/slides/slide4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288DF9C-925D-44E6-B325-BFFF559E5377}"/>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يعقوب لأبيه أنا عيسو بكرك. قد صنعت كما  أمرتني، قم فاجلس وكل من صيدي لكي تباركني</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220937007"/>
      </p:ext>
    </p:extLst>
  </p:cSld>
  <p:clrMapOvr>
    <a:masterClrMapping/>
  </p:clrMapOvr>
</p:sld>
</file>

<file path=ppt/slides/slide4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نفسك. فقال إسحاق لابنه: ما أسرع ما أصبت يا  بني فقال: إن الرب إلهك قد يسر لي، فقال إسحاق  ليعقوب: " تقدم حتى أجسك يا بني، هل أنت ابني  عيسو أم لا؟ ". فتقدم يعقوب إلى إسحاق أبيه،</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363154202"/>
      </p:ext>
    </p:extLst>
  </p:cSld>
  <p:clrMapOvr>
    <a:masterClrMapping/>
  </p:clrMapOvr>
  <p:transition spd="slow"/>
</p:sld>
</file>

<file path=ppt/slides/slide4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FBC4C91-CD9F-48EE-816F-BEAAE9BD485D}"/>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فجسه وقال: الصوت صوت يعقوب، ولكن اليدين  يدا عيسو ولم يثبته لأن يديه كانتا مشعرتين كيدي  عيسو أخيه، فباركه. وقال: " هل أنت ابني عيسو؟  " قال: " أنا هو ". فقال قدم لي حتى أكل من صيد</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591503613"/>
      </p:ext>
    </p:extLst>
  </p:cSld>
  <p:clrMapOvr>
    <a:masterClrMapping/>
  </p:clrMapOvr>
</p:sld>
</file>

<file path=ppt/slides/slide4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A8CD663-188F-4747-BC9F-CE11D1729E89}"/>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ابني لكي تباركك نفسي. فقدم له فأكل، وأتاه بخمر  فشرب. ثم قال له إسحاق أبوه: " تقدم قبلني يا</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822993435"/>
      </p:ext>
    </p:extLst>
  </p:cSld>
  <p:clrMapOvr>
    <a:masterClrMapping/>
  </p:clrMapOvr>
</p:sld>
</file>

<file path=ppt/slides/slide4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بني". فتقدم وقبله، فاشتم رائحة ثيابه وباركه.  وقال: " ها هي رائحة ابني كرائحة حقل قد باركه  الرب. يعطيك الرب من ندى السماء، ومن دسم  الأرض، ويكبر لك الحنطة والخمر وتخدمك الأمم،</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4267660137"/>
      </p:ext>
    </p:extLst>
  </p:cSld>
  <p:clrMapOvr>
    <a:masterClrMapping/>
  </p:clrMapOvr>
  <p:transition spd="slow"/>
</p:sld>
</file>

<file path=ppt/slides/slide4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FFE4548-352D-4390-9257-EF79056AC59C}"/>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وتسجد لك القبائل، سيدا تكون لإخوتك، ولك بنو  أمك يسجدون، لاعنك ملعون، ومباركك مبارك ".  ولما فرغ إسحاق من بركته ليعقوب، وخرج يعقوب  من بين يدي إسحاق أبيه، إذا عيسو أخوه قد أقبل</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660013311"/>
      </p:ext>
    </p:extLst>
  </p:cSld>
  <p:clrMapOvr>
    <a:masterClrMapping/>
  </p:clrMapOvr>
</p:sld>
</file>

<file path=ppt/slides/slide4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4A96DCA-F242-4FFA-9C0B-E95709A9DACA}"/>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من صيده. فصنع هو أيضا ألوانا وأتى بها أباه وقال  لأبيه: " ليقم أبي ويأكل من صيد ابنه لكي تباركني</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493015479"/>
      </p:ext>
    </p:extLst>
  </p:cSld>
  <p:clrMapOvr>
    <a:masterClrMapping/>
  </p:clrMapOvr>
</p:sld>
</file>

<file path=ppt/slides/slide4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نفسك ". فقال له إسحاق أبوه: " من أنت؟ " قال:  " أنا ابنك بكرك عيسو ". فارتعش إسحاق ارتعاشا  شديدا جدا، وقال: " فمن ذاك الذي صاد صيدا  فأتاني به وأكلت منه قبل أن تجيء وباركته؟ نعم،</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295976858"/>
      </p:ext>
    </p:extLst>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4BF2A7E-3037-42CE-9F69-838A663BD672}"/>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rPr>
              <a:t>وراضعي الأثداء. وليخرج العريس من مخدعه </a:t>
            </a:r>
            <a:r>
              <a:rPr lang="ar-EG" sz="4400" b="1" dirty="0">
                <a:solidFill>
                  <a:srgbClr val="FFFFFF"/>
                </a:solidFill>
                <a:latin typeface="Times New Roman (Headings)"/>
                <a:cs typeface="Times New Roman" panose="02020603050405020304" pitchFamily="18" charset="0"/>
              </a:rPr>
              <a:t>والعروس من حجلتها. بين الرواق والمذبح يبكي  الكهنة خدام المذبح، ويقولون: " إشفق يا رب  على شعبك، ولا تجعل ميراثك عارا حتى تجعلهم </a:t>
            </a:r>
            <a:br>
              <a:rPr lang="ar-EG" sz="4400" b="1" dirty="0">
                <a:solidFill>
                  <a:srgbClr val="FFFFFF"/>
                </a:solidFill>
                <a:latin typeface="Times New Roman (Headings)"/>
              </a:rPr>
            </a:br>
            <a:br>
              <a:rPr lang="ar-EG" sz="4400" b="1" dirty="0">
                <a:solidFill>
                  <a:srgbClr val="FFFFFF"/>
                </a:solidFill>
                <a:latin typeface="Times New Roman (Headings)"/>
              </a:rPr>
            </a:br>
            <a:endParaRPr lang="en-GB" sz="4400" b="1" dirty="0">
              <a:solidFill>
                <a:srgbClr val="FFFFFF"/>
              </a:solidFill>
              <a:latin typeface="Times New Roman (Headings)"/>
            </a:endParaRPr>
          </a:p>
        </p:txBody>
      </p:sp>
    </p:spTree>
    <p:extLst>
      <p:ext uri="{BB962C8B-B14F-4D97-AF65-F5344CB8AC3E}">
        <p14:creationId xmlns:p14="http://schemas.microsoft.com/office/powerpoint/2010/main" val="880399401"/>
      </p:ext>
    </p:extLst>
  </p:cSld>
  <p:clrMapOvr>
    <a:masterClrMapping/>
  </p:clrMapOvr>
</p:sld>
</file>

<file path=ppt/slides/slide4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5612ADE-88FB-4011-903E-99EC76E01F30}"/>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ومباركا يكون ". فلما سمع عيسو كلام أبيه صرخ  صرخة عظيمة ومرة جدا، وقال لأبيه: " باركني أنا  أيضا يا أبت ". فقال: " قد جاء أخوك بمكر وأخذ  بركتك ". فقال: " ألأنه سمي يعقوب، قد تعقبني</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730104530"/>
      </p:ext>
    </p:extLst>
  </p:cSld>
  <p:clrMapOvr>
    <a:masterClrMapping/>
  </p:clrMapOvr>
</p:sld>
</file>

<file path=ppt/slides/slide4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1BBEBE6-F3C4-4A0C-A8D1-75C24F89B3C0}"/>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مرتين. أخذ بكوريتي، وها هوذا الآن أخذ بركتي. ثم  قال: أما أبقيت لي بركة؟ ". فأجاب إسحاق وقال</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906065553"/>
      </p:ext>
    </p:extLst>
  </p:cSld>
  <p:clrMapOvr>
    <a:masterClrMapping/>
  </p:clrMapOvr>
</p:sld>
</file>

<file path=ppt/slides/slide4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لعيسو: " هأنذا قد جعلته سيدا لك، ودفعت إليه  جميع إخوته عبيدا وبالحنطة والخمر أمددته، فماذا  أصنع لك يا بني؟ " فقال عيسو لأبيه: " أبركة  واحدة لك يا أبت؟ باركني أنا أيضا يا أبت.". ورفع</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
        <p:nvSpPr>
          <p:cNvPr id="2" name="TextBox 1">
            <a:extLst>
              <a:ext uri="{FF2B5EF4-FFF2-40B4-BE49-F238E27FC236}">
                <a16:creationId xmlns:a16="http://schemas.microsoft.com/office/drawing/2014/main" id="{97FAE1B1-44C4-9F1B-A4B2-322BE35F802B}"/>
              </a:ext>
            </a:extLst>
          </p:cNvPr>
          <p:cNvSpPr txBox="1">
            <a:spLocks noChangeArrowheads="1"/>
          </p:cNvSpPr>
          <p:nvPr/>
        </p:nvSpPr>
        <p:spPr bwMode="auto">
          <a:xfrm>
            <a:off x="0" y="6150114"/>
            <a:ext cx="20574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altLang="en-US" sz="4000" b="1" i="1" dirty="0">
                <a:solidFill>
                  <a:srgbClr val="FFC000"/>
                </a:solidFill>
                <a:latin typeface="Times New Roman (Headings)"/>
                <a:cs typeface="Times New Roman" panose="02020603050405020304" pitchFamily="18" charset="0"/>
              </a:rPr>
              <a:t>مجدا....</a:t>
            </a:r>
            <a:endParaRPr lang="en-US" altLang="en-US" sz="4000" b="1" i="1" dirty="0">
              <a:solidFill>
                <a:srgbClr val="FFC000"/>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2660322003"/>
      </p:ext>
    </p:extLst>
  </p:cSld>
  <p:clrMapOvr>
    <a:masterClrMapping/>
  </p:clrMapOvr>
  <p:transition spd="slow"/>
</p:sld>
</file>

<file path=ppt/slides/slide4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471A4FF-2579-45E9-BA79-1BEB6271A273}"/>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عيسو صوته وبكى فأجابه إسحاق أبوه وقال له: "  بمعزل عن دسم الأرض يكون مسكنك، وعن ظل  السماء من العلو، بسيفك تعيش، وأخاك تخدم،  ويكون أنك إذا قويت تكسر نيره عن عنقك ". وحقد</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728632071"/>
      </p:ext>
    </p:extLst>
  </p:cSld>
  <p:clrMapOvr>
    <a:masterClrMapping/>
  </p:clrMapOvr>
</p:sld>
</file>

<file path=ppt/slides/slide4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C5E93B5-E4E1-4B52-935F-D71D957EEC36}"/>
              </a:ext>
            </a:extLst>
          </p:cNvPr>
          <p:cNvSpPr txBox="1"/>
          <p:nvPr/>
        </p:nvSpPr>
        <p:spPr>
          <a:xfrm>
            <a:off x="0" y="4381500"/>
            <a:ext cx="9144000" cy="1920526"/>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عيسو على يعقوب بسبب البركة التي باركه أبوه  بها.</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32535429"/>
      </p:ext>
    </p:extLst>
  </p:cSld>
  <p:clrMapOvr>
    <a:masterClrMapping/>
  </p:clrMapOvr>
</p:sld>
</file>

<file path=ppt/slides/slide4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من سفر إشعياء النبي ( 14: 24 ـ 32 )</a:t>
            </a:r>
          </a:p>
        </p:txBody>
      </p:sp>
      <p:sp>
        <p:nvSpPr>
          <p:cNvPr id="12291"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إن رب الجنود قد أقسم قائلا: الذي نويته هو  سيكون، والذي نويته هو سيتم، إني سأحطم أشور  في أرضي وأدوسه على جبالي، فيزال عنهم نيره،  ويزاح حمله عن أكتافهم. هذا هو القضاء الذي</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4186108765"/>
      </p:ext>
    </p:extLst>
  </p:cSld>
  <p:clrMapOvr>
    <a:masterClrMapping/>
  </p:clrMapOvr>
  <p:transition spd="slow"/>
</p:sld>
</file>

<file path=ppt/slides/slide4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4E81F3C-45B6-4B1F-ADE5-762B62BA4A53}"/>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قضيته على كل الأرض، وهذه هي اليد الممدودة  على كل الأمم. فإن رب الجنود قد قضى، فمن  ينقض؟ ويده ممدودة، فمن يردها؟ في السنة التي  مات فيها الملك آحاز كان هذا الوحي: لا تفرحي يا</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835527823"/>
      </p:ext>
    </p:extLst>
  </p:cSld>
  <p:clrMapOvr>
    <a:masterClrMapping/>
  </p:clrMapOvr>
</p:sld>
</file>

<file path=ppt/slides/slide4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4266DA9-27C0-4469-81F3-BCFE33F9C735}"/>
              </a:ext>
            </a:extLst>
          </p:cNvPr>
          <p:cNvSpPr txBox="1"/>
          <p:nvPr/>
        </p:nvSpPr>
        <p:spPr>
          <a:xfrm>
            <a:off x="0" y="4381500"/>
            <a:ext cx="9144000" cy="1920526"/>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فلسطين بأسرها، بأن قضيب ضاربك قد انكسر،</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4006474640"/>
      </p:ext>
    </p:extLst>
  </p:cSld>
  <p:clrMapOvr>
    <a:masterClrMapping/>
  </p:clrMapOvr>
</p:sld>
</file>

<file path=ppt/slides/slide4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فإنه من أصل الحية يخرج الأرقم، ونسل هذا يكون  ثعبانا مسما طيارا وسيرعى أبكار البائسين،  ويربض المساكين مطمئنين، فيما أنا مميت أصلك  بالجوع، وبقيتك تقتل. ولول أيها الباب. أصرخي</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936125901"/>
      </p:ext>
    </p:extLst>
  </p:cSld>
  <p:clrMapOvr>
    <a:masterClrMapping/>
  </p:clrMapOvr>
  <p:transition spd="slow"/>
</p:sld>
</file>

<file path=ppt/slides/slide4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4442ED3-185E-4625-80F6-2FF6F2F16B03}"/>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أيتها المدينة. قد ذبت يا فلسطين بأسرك، لأن قتاما  وافدا من الشمال، وليس من ينفرد عن عصائبه  بماذا تجاب رسل الأمة؟ إن الرب قد أسس صهيون،  وبها يعتصم بائسو شعبه.</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798295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dirty="0">
                <a:solidFill>
                  <a:srgbClr val="FFFFFF"/>
                </a:solidFill>
                <a:latin typeface="Times New Roman (Headings)"/>
                <a:cs typeface="Times New Roman" panose="02020603050405020304" pitchFamily="18" charset="0"/>
              </a:rPr>
              <a:t>الأمم مثلا. فلماذا يقولون في الشعوب: أين إلههم؟ ". لقد غار الرب على أرضه ورق لشعبه. وأجاب  الرب وقال لشعبه: " هأنذا مرسل إليكم القمح  والنبيذ والزيت فتشبعون منها، ولا أجعلكم من بعد </a:t>
            </a:r>
            <a:br>
              <a:rPr lang="ar-EG" sz="4400" b="1" dirty="0">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1858124040"/>
      </p:ext>
    </p:extLst>
  </p:cSld>
  <p:clrMapOvr>
    <a:masterClrMapping/>
  </p:clrMapOvr>
  <p:transition spd="slow"/>
</p:sld>
</file>

<file path=ppt/slides/slide4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من سفر أيوب الصديق ( 16 و 17 )</a:t>
            </a:r>
          </a:p>
        </p:txBody>
      </p:sp>
      <p:sp>
        <p:nvSpPr>
          <p:cNvPr id="12291"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فأجاب أيوب وقال: كثيرا ما سمعت مثل هذا، إنما  أنتم بأجمعكم معزون معنتون. وأنت متى ينتهي  كلامك الفارغ، وما الذي يغريك بمجاوبتي؟ لقد كان  لي أن أخاطبكم كما تخاطبونني، لو كانت أنفسكم في</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3513499946"/>
      </p:ext>
    </p:extLst>
  </p:cSld>
  <p:clrMapOvr>
    <a:masterClrMapping/>
  </p:clrMapOvr>
  <p:transition spd="slow"/>
</p:sld>
</file>

<file path=ppt/slides/slide4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B127BD2-4043-4808-86F5-88FAEC3D366A}"/>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موضع نفسي، وللفقت لكم أقوالا وأنفضت إليكم  رأسي ولشجعتكم بكلام فمي، ورفقت بكم تعزية  شفتي. إذا نطقت لم يسكن وجعي، أو صمت لم  يبرحني. لقد جهدني اليوم، قد دمرت جماعتي</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418248310"/>
      </p:ext>
    </p:extLst>
  </p:cSld>
  <p:clrMapOvr>
    <a:masterClrMapping/>
  </p:clrMapOvr>
</p:sld>
</file>

<file path=ppt/slides/slide4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593500D-4635-45D6-95AD-8AD8149926FF}"/>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بأسرها يا الله وبينما أنت مقيدي إذا بشاهد بصاحب</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62300846"/>
      </p:ext>
    </p:extLst>
  </p:cSld>
  <p:clrMapOvr>
    <a:masterClrMapping/>
  </p:clrMapOvr>
</p:sld>
</file>

<file path=ppt/slides/slide4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زور قد قام فقرفني في وجهي مزقني حنقا وختلني.  صرف علي بأسنانه، وعدوي حدد عينيه علي.  فغروا علي أفواههم. ولطموا خدي تعييرا. وتمالكوا  علي جملة. دفعني الله إلى الجائر، وبين أيدي</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1336083866"/>
      </p:ext>
    </p:extLst>
  </p:cSld>
  <p:clrMapOvr>
    <a:masterClrMapping/>
  </p:clrMapOvr>
  <p:transition spd="slow"/>
</p:sld>
</file>

<file path=ppt/slides/slide4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2BDAD57-A5F3-4FC8-9031-B5D2F9E4A22E}"/>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المنافقين ألقاني كنت في دعة فهشمني. أخذ بقفاي  فحطمني، ونصبني هدفا له. تكتنفني سهامه. يشق  بها كليتي ولا يشفق. ويريق مرارتي على الأرض  يثخنني جراحة على جراحة. ويهجم علي هجوم</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491078166"/>
      </p:ext>
    </p:extLst>
  </p:cSld>
  <p:clrMapOvr>
    <a:masterClrMapping/>
  </p:clrMapOvr>
</p:sld>
</file>

<file path=ppt/slides/slide4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7AF9B67-2FFB-4B97-BC10-CE36FA73E3D5}"/>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الجبار. لقد لفقت على جلدي مسحا، ومرغت في  التراب قرني كوى البكاء خدي، وغشيت جفني</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044046811"/>
      </p:ext>
    </p:extLst>
  </p:cSld>
  <p:clrMapOvr>
    <a:masterClrMapping/>
  </p:clrMapOvr>
</p:sld>
</file>

<file path=ppt/slides/slide4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ظلال الموت. على أن يدي لا جور فيهما، وعبادتي  زكية. أيتها الأرض لا تستري دمي، ولا يكن  لصراخي قرار إن في هذه الساعة نفسها لي شاهدا  في السماء، ومحاكما عني في الأعالي إن</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308140069"/>
      </p:ext>
    </p:extLst>
  </p:cSld>
  <p:clrMapOvr>
    <a:masterClrMapping/>
  </p:clrMapOvr>
  <p:transition spd="slow"/>
</p:sld>
</file>

<file path=ppt/slides/slide4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DB5C11E-B6AC-4618-BCC9-E3C730138373}"/>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الساخرين مني هم أخلائي. ولكن إلى الله تفيض  عيناي. فلينتصف لرجل أمره إلى الله ولابن بشر من  خليله. فإن سنواتي المعدودة تنقضي فأركب طريقا  لا أعود منه. قد اضمحلت روحي وإنطفأت أيامي.</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721457920"/>
      </p:ext>
    </p:extLst>
  </p:cSld>
  <p:clrMapOvr>
    <a:masterClrMapping/>
  </p:clrMapOvr>
</p:sld>
</file>

<file path=ppt/slides/slide4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8167C35-DD5E-4015-90A3-0B3416109CB5}"/>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وإنما لي القبور. لا كان عندي أولئك الهازئون،  الذين تسهر عيني على عداواتهم. هات كفيلا لي</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237072678"/>
      </p:ext>
    </p:extLst>
  </p:cSld>
  <p:clrMapOvr>
    <a:masterClrMapping/>
  </p:clrMapOvr>
</p:sld>
</file>

<file path=ppt/slides/slide4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لديك أيها الإله. من الذي يصفق على يدي؟ فإنك قد  حجبت قلوبهم عن الفطنة، لذلك لا تعزهم الذي أسلم  الأخلاء للسلب، فلترم أعين بنيه بالكلال. الذي  نصبني للشعوب مثلا وعرض وجهي للباصقين</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2400548448"/>
      </p:ext>
    </p:extLst>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8C08CE0-ADE5-49F4-84DF-CF61FF6B7400}"/>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عارا في الأمم. بل أبعد الشمالي عنكم، وأطرده إلى أرض مقفرة مستوحشة. ووجهه إلى البحر  الشرقي، ومؤخره إلى البحر الغربي، </a:t>
            </a:r>
            <a:r>
              <a:rPr lang="ar-EG" sz="4400" b="1" dirty="0">
                <a:solidFill>
                  <a:srgbClr val="FFFFFF"/>
                </a:solidFill>
                <a:latin typeface="Times New Roman (Headings)"/>
                <a:cs typeface="Times New Roman" panose="02020603050405020304" pitchFamily="18" charset="0"/>
              </a:rPr>
              <a:t>فيصعد نتنه وينبعث زهمه، لأنه تعاظم في عمله ". لا تخافي</a:t>
            </a:r>
            <a:br>
              <a:rPr lang="ar-EG" sz="4400" b="1" dirty="0">
                <a:solidFill>
                  <a:srgbClr val="FFFFFF"/>
                </a:solidFill>
                <a:latin typeface="Times New Roman (Headings)"/>
                <a:cs typeface="Times New Roman" panose="02020603050405020304" pitchFamily="18" charset="0"/>
              </a:rPr>
            </a:b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2347957877"/>
      </p:ext>
    </p:extLst>
  </p:cSld>
  <p:clrMapOvr>
    <a:masterClrMapping/>
  </p:clrMapOvr>
</p:sld>
</file>

<file path=ppt/slides/slide4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CF9493F-730C-4AA2-8EB5-B02F20655E0C}"/>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حتى كل طرفي من الكآبة، وصار كياني بجملته ظلا  حينئذ يدهش المستقيمون عجبا، وينهض الزكي  على المنافق، ويلزم الصديق طريقه، ويزداد النقي  اليدين قوة. أما أنتم فارجعوا، تعالوا بأجمعكم أفلا</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4184142986"/>
      </p:ext>
    </p:extLst>
  </p:cSld>
  <p:clrMapOvr>
    <a:masterClrMapping/>
  </p:clrMapOvr>
</p:sld>
</file>

<file path=ppt/slides/slide4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98A8103-9B69-4CF9-B3BB-D7229FA948B1}"/>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أجد فيكم حكيما؟! أيامي قد انقضت. وتقطعت مآربي  التي هي حظ قلبي. جعل ليلي نهارا، ونوري </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684392792"/>
      </p:ext>
    </p:extLst>
  </p:cSld>
  <p:clrMapOvr>
    <a:masterClrMapping/>
  </p:clrMapOvr>
</p:sld>
</file>

<file path=ppt/slides/slide4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يكاد يكون ظلاما. ما رجائي؟ إنما الهاوية بيتي،  وفي الظلام مهدت مضجعي. قلت للفساد: أنت أبي،  وللديدان: أنت أمي وأختي إذا أين رجائي؟ رجائي  من يراه؟ إنه يهبط إلى أبواب الجحيم. لا جرم، إن</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3703623805"/>
      </p:ext>
    </p:extLst>
  </p:cSld>
  <p:clrMapOvr>
    <a:masterClrMapping/>
  </p:clrMapOvr>
  <p:transition spd="slow"/>
</p:sld>
</file>

<file path=ppt/slides/slide4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AD3882E-8D51-4F25-85E4-34798E307995}"/>
              </a:ext>
            </a:extLst>
          </p:cNvPr>
          <p:cNvSpPr txBox="1"/>
          <p:nvPr/>
        </p:nvSpPr>
        <p:spPr>
          <a:xfrm>
            <a:off x="0" y="4381500"/>
            <a:ext cx="9144000" cy="1311128"/>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في التراب لراحة.</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4176996832"/>
      </p:ext>
    </p:extLst>
  </p:cSld>
  <p:clrMapOvr>
    <a:masterClrMapping/>
  </p:clrMapOvr>
</p:sld>
</file>

<file path=ppt/slides/slide4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AA06533-9AE1-4077-997E-F5B0C008C522}"/>
              </a:ext>
            </a:extLst>
          </p:cNvPr>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مزمور باكر ( 54 : 1، 26 : 11 )</a:t>
            </a:r>
          </a:p>
        </p:txBody>
      </p:sp>
      <p:sp>
        <p:nvSpPr>
          <p:cNvPr id="9" name="Content Placeholder 3">
            <a:extLst>
              <a:ext uri="{FF2B5EF4-FFF2-40B4-BE49-F238E27FC236}">
                <a16:creationId xmlns:a16="http://schemas.microsoft.com/office/drawing/2014/main" id="{C8C6BE7B-7A40-40E1-9937-E42B69EBEC40}"/>
              </a:ext>
            </a:extLst>
          </p:cNvPr>
          <p:cNvSpPr txBox="1">
            <a:spLocks/>
          </p:cNvSpPr>
          <p:nvPr/>
        </p:nvSpPr>
        <p:spPr bwMode="auto">
          <a:xfrm>
            <a:off x="-17929" y="4724400"/>
            <a:ext cx="914400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5000" b="1" dirty="0">
                <a:solidFill>
                  <a:srgbClr val="FFFFFF"/>
                </a:solidFill>
                <a:latin typeface="Times New Roman (Headings)"/>
                <a:cs typeface="Times New Roman" panose="02020603050405020304" pitchFamily="18" charset="0"/>
              </a:rPr>
              <a:t>أنصت يا الله لصلاتي، ولا تغفل عن تضرعي. ارحمني واستجب لي، فإن لك قال قلبي.</a:t>
            </a:r>
          </a:p>
        </p:txBody>
      </p:sp>
    </p:spTree>
    <p:extLst>
      <p:ext uri="{BB962C8B-B14F-4D97-AF65-F5344CB8AC3E}">
        <p14:creationId xmlns:p14="http://schemas.microsoft.com/office/powerpoint/2010/main" val="966900401"/>
      </p:ext>
    </p:extLst>
  </p:cSld>
  <p:clrMapOvr>
    <a:masterClrMapping/>
  </p:clrMapOvr>
  <p:transition spd="slow"/>
</p:sld>
</file>

<file path=ppt/slides/slide4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إنجيل باكر من معلمنا لوقا ( 14 : 7 ـ 15 )</a:t>
            </a:r>
          </a:p>
        </p:txBody>
      </p:sp>
      <p:sp>
        <p:nvSpPr>
          <p:cNvPr id="307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buFont typeface="Arial" panose="020B0604020202020204" pitchFamily="34" charset="0"/>
              <a:buNone/>
            </a:pPr>
            <a:r>
              <a:rPr lang="ar-SA" sz="4400" b="1">
                <a:solidFill>
                  <a:srgbClr val="FFFFFF"/>
                </a:solidFill>
                <a:latin typeface="Times New Roman (Headings)"/>
                <a:cs typeface="Times New Roman" panose="02020603050405020304" pitchFamily="18" charset="0"/>
              </a:rPr>
              <a:t>وكان يقول للمدعوين مثلا، وهو يلاحظ كيف كانوا  يختارون المتكآت الأولى قائلا: " متى دعاك أحد  إلى عرس فلا تتكي في المتكإ الأول، لئلا يكون  واحد آخر أكرم منك قد دعي. فيأتي الذي دعاك معه</a:t>
            </a:r>
            <a:br>
              <a:rPr lang="ar-SA" sz="4400" b="1">
                <a:solidFill>
                  <a:srgbClr val="FFFFFF"/>
                </a:solidFill>
                <a:latin typeface="Times New Roman (Headings)"/>
                <a:cs typeface="Times New Roman" panose="02020603050405020304" pitchFamily="18" charset="0"/>
              </a:rPr>
            </a:br>
            <a:endParaRPr lang="ar-SA"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2632689562"/>
      </p:ext>
    </p:extLst>
  </p:cSld>
  <p:clrMapOvr>
    <a:masterClrMapping/>
  </p:clrMapOvr>
  <p:transition spd="slow"/>
</p:sld>
</file>

<file path=ppt/slides/slide4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E34D300-0EB3-4BB7-8EF3-2B84C3193396}"/>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ويقول لك: دع المكان لهذا. فحينئذ تبتدئ بخجل  تأخذ الموضع الأخير، بل متى دعيت فاذهب واتكي  في الموضع الأخير، حتى إذا جاء الذي دعاك يقول  لك: يا صديقي، انتقل إلى فوق. حينئذ يكون لك مجد</a:t>
            </a: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1413532740"/>
      </p:ext>
    </p:extLst>
  </p:cSld>
  <p:clrMapOvr>
    <a:masterClrMapping/>
  </p:clrMapOvr>
</p:sld>
</file>

<file path=ppt/slides/slide4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3FB2880-E40B-4E22-9038-8E90C145B374}"/>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أمام كل المتكئين معك لأن كل من يرفع نفسه يتضع  ومن يضع نفسه يرتفع ". وكان يقول للذي دعاه:  " إذا صنعت غداء أو عشاء فلا تدع أصدقاء ك ولا  إخوتك ولا أقرباءك ولا جيرانك الأغنياء، لئلا</a:t>
            </a: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4023305892"/>
      </p:ext>
    </p:extLst>
  </p:cSld>
  <p:clrMapOvr>
    <a:masterClrMapping/>
  </p:clrMapOvr>
</p:sld>
</file>

<file path=ppt/slides/slide4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FB92E4F-D190-4FD2-9864-8F3C0AE5BA53}"/>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يدعوك أنت أيضا، فتكون لك مكافأة. بل إذا صنعت  وليمة فادع: المساكين والضعفاء والعرج والعمي،  فتصير مغبوطا إذ ليس لهم ما يكافئونك به، لأنك  ستعطى المكافأة عنهم في قيامة الأبرار " فلما</a:t>
            </a: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3644412003"/>
      </p:ext>
    </p:extLst>
  </p:cSld>
  <p:clrMapOvr>
    <a:masterClrMapping/>
  </p:clrMapOvr>
</p:sld>
</file>

<file path=ppt/slides/slide4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8089CE5-82B5-48C7-BDE4-B31AAA2D19C6}"/>
              </a:ext>
            </a:extLst>
          </p:cNvPr>
          <p:cNvSpPr txBox="1"/>
          <p:nvPr/>
        </p:nvSpPr>
        <p:spPr>
          <a:xfrm>
            <a:off x="0" y="4381500"/>
            <a:ext cx="9144000" cy="1754326"/>
          </a:xfrm>
          <a:prstGeom prst="rect">
            <a:avLst/>
          </a:prstGeom>
          <a:noFill/>
        </p:spPr>
        <p:txBody>
          <a:bodyPr vert="horz" rtlCol="0">
            <a:spAutoFit/>
          </a:bodyPr>
          <a:lstStyle/>
          <a:p>
            <a:pPr algn="justLow" rtl="1"/>
            <a:r>
              <a:rPr lang="ar-EG" sz="5400" b="1" dirty="0">
                <a:solidFill>
                  <a:srgbClr val="FFFFFF"/>
                </a:solidFill>
                <a:latin typeface="Times New Roman (Headings)"/>
                <a:cs typeface="+mj-cs"/>
              </a:rPr>
              <a:t>سمع هذا أحد المتكئين معه قال: " طوبى لمن يأكل خبزا في ملكوت الله ".</a:t>
            </a:r>
            <a:endParaRPr lang="en-GB" sz="5400" b="1" dirty="0">
              <a:solidFill>
                <a:srgbClr val="FFFFFF"/>
              </a:solidFill>
              <a:latin typeface="Times New Roman (Headings)"/>
              <a:cs typeface="+mj-cs"/>
            </a:endParaRPr>
          </a:p>
        </p:txBody>
      </p:sp>
    </p:spTree>
    <p:extLst>
      <p:ext uri="{BB962C8B-B14F-4D97-AF65-F5344CB8AC3E}">
        <p14:creationId xmlns:p14="http://schemas.microsoft.com/office/powerpoint/2010/main" val="1706970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3B6E8F7-FC21-419A-A365-87F6A8F8AC3A}"/>
              </a:ext>
            </a:extLst>
          </p:cNvPr>
          <p:cNvSpPr txBox="1"/>
          <p:nvPr/>
        </p:nvSpPr>
        <p:spPr>
          <a:xfrm>
            <a:off x="4482" y="4381500"/>
            <a:ext cx="9144000" cy="2529923"/>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موسى، موسى! ". فقال: " هأنذا. " فقال: " لا  تقترب إلى ههنا اخلع نعليك من رجليك، لأن  الموضع الذي أنت واقف عليه أرض مقدسة ".</a:t>
            </a:r>
            <a:br>
              <a:rPr lang="ar-EG" sz="4400" b="1" dirty="0">
                <a:solidFill>
                  <a:srgbClr val="FFFFFF"/>
                </a:solidFill>
                <a:latin typeface="Times New Roman (Headings)"/>
                <a:cs typeface="+mj-cs"/>
              </a:rPr>
            </a:b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33991009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dirty="0">
                <a:solidFill>
                  <a:srgbClr val="FFFFFF"/>
                </a:solidFill>
                <a:latin typeface="Times New Roman (Headings)"/>
                <a:cs typeface="Times New Roman" panose="02020603050405020304" pitchFamily="18" charset="0"/>
              </a:rPr>
              <a:t>أيتها الأرض ابتهجي وافرحي فإن الرب قد تعاظم في عمله. لا تخافي يا بهائم الصحراء، فإن مراتع البرية قد نبتت، والشجر أنشأ ثمره، والتينة والكرمة بذلا قوتهما وأنتم يا بني صهيون،</a:t>
            </a:r>
            <a:br>
              <a:rPr lang="ar-EG" sz="4400" b="1" dirty="0">
                <a:solidFill>
                  <a:srgbClr val="FFFFFF"/>
                </a:solidFill>
                <a:latin typeface="Times New Roman (Headings)"/>
                <a:cs typeface="Times New Roman" panose="02020603050405020304" pitchFamily="18" charset="0"/>
              </a:rPr>
            </a:br>
            <a:r>
              <a:rPr lang="ar-EG" sz="4400" b="1" dirty="0">
                <a:solidFill>
                  <a:srgbClr val="FFFFFF"/>
                </a:solidFill>
                <a:latin typeface="Times New Roman (Headings)"/>
                <a:cs typeface="Times New Roman" panose="02020603050405020304" pitchFamily="18" charset="0"/>
              </a:rPr>
              <a:t> </a:t>
            </a:r>
          </a:p>
        </p:txBody>
      </p:sp>
    </p:spTree>
    <p:extLst>
      <p:ext uri="{BB962C8B-B14F-4D97-AF65-F5344CB8AC3E}">
        <p14:creationId xmlns:p14="http://schemas.microsoft.com/office/powerpoint/2010/main" val="3506383766"/>
      </p:ext>
    </p:extLst>
  </p:cSld>
  <p:clrMapOvr>
    <a:masterClrMapping/>
  </p:clrMapOvr>
  <p:transition spd="slow"/>
</p:sld>
</file>

<file path=ppt/slides/slide5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7375331"/>
      </p:ext>
    </p:extLst>
  </p:cSld>
  <p:clrMapOvr>
    <a:masterClrMapping/>
  </p:clrMapOvr>
  <p:transition advClick="0" advTm="0"/>
</p:sld>
</file>

<file path=ppt/slides/slide5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latin typeface="Times New Roman (Headings)"/>
              </a:rPr>
              <a:t>نبوات</a:t>
            </a:r>
            <a:br>
              <a:rPr lang="ar-EG" dirty="0">
                <a:latin typeface="Times New Roman (Headings)"/>
              </a:rPr>
            </a:br>
            <a:r>
              <a:rPr lang="ar-EG" dirty="0">
                <a:latin typeface="Times New Roman (Headings)"/>
              </a:rPr>
              <a:t>4 الثلاثاء</a:t>
            </a:r>
            <a:endParaRPr lang="en-US" dirty="0">
              <a:latin typeface="Times New Roman (Headings)"/>
            </a:endParaRPr>
          </a:p>
        </p:txBody>
      </p:sp>
      <p:sp>
        <p:nvSpPr>
          <p:cNvPr id="2051" name="Title 1"/>
          <p:cNvSpPr txBox="1">
            <a:spLocks/>
          </p:cNvSpPr>
          <p:nvPr/>
        </p:nvSpPr>
        <p:spPr bwMode="auto">
          <a:xfrm>
            <a:off x="-8965" y="3607174"/>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من سفر التكوين لموسى النبي ( 28: 10 ـ 22 )</a:t>
            </a:r>
          </a:p>
        </p:txBody>
      </p:sp>
      <p:sp>
        <p:nvSpPr>
          <p:cNvPr id="2052"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dirty="0">
                <a:solidFill>
                  <a:srgbClr val="FFFFFF"/>
                </a:solidFill>
                <a:latin typeface="Times New Roman (Headings)"/>
                <a:cs typeface="Times New Roman" panose="02020603050405020304" pitchFamily="18" charset="0"/>
              </a:rPr>
              <a:t>وخرج يعقوب من بئر سبع ومضى إلى حاران.  فصادف موضعا بات فيه إذ غابت الشمس، فأخذ  بعض حجارة الموضع فوضعه تحت رأسه، ونام في  ذلك المكان. فرأى حلما، كأن سلما منتصبة على</a:t>
            </a:r>
            <a:br>
              <a:rPr lang="ar-EG" sz="4400" b="1" dirty="0">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3942288528"/>
      </p:ext>
    </p:extLst>
  </p:cSld>
  <p:clrMapOvr>
    <a:masterClrMapping/>
  </p:clrMapOvr>
  <p:transition spd="slow"/>
</p:sld>
</file>

<file path=ppt/slides/slide5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E270790-B6D4-4257-A32E-A1F458171C9B}"/>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الأرض ورأسها إلى السماء، وملائكة الله تصعد  وتنزل عليها. وإذا الرب وقف على السلم، فقال: أنا  الرب إله إبراهيم أبيك وإله إسحاق، الأرض التي  أنت نائم عليها لك أعطيها ولنسلك. ويكون نسلك</a:t>
            </a: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2754207586"/>
      </p:ext>
    </p:extLst>
  </p:cSld>
  <p:clrMapOvr>
    <a:masterClrMapping/>
  </p:clrMapOvr>
</p:sld>
</file>

<file path=ppt/slides/slide5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44A5554-34FA-466E-B147-1719C008F65E}"/>
              </a:ext>
            </a:extLst>
          </p:cNvPr>
          <p:cNvSpPr txBox="1"/>
          <p:nvPr/>
        </p:nvSpPr>
        <p:spPr>
          <a:xfrm>
            <a:off x="0" y="4381500"/>
            <a:ext cx="9144000" cy="1920526"/>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كتراب الأرض، وتنمو غربا وشرقا وشمالا</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635592516"/>
      </p:ext>
    </p:extLst>
  </p:cSld>
  <p:clrMapOvr>
    <a:masterClrMapping/>
  </p:clrMapOvr>
</p:sld>
</file>

<file path=ppt/slides/slide5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وجنوبا، ويتبارك بك وبنسلك جميع قبائل الأرض.  وها أنا معك أحفظك حيثما إتجهت، وسأردك إلى  هذه الأرض، فإني لا أهملك حتى أفي لك بكل ما  وعدتك. فاستيقظ يعقوب من نومه وقال: إن الرب</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3712983628"/>
      </p:ext>
    </p:extLst>
  </p:cSld>
  <p:clrMapOvr>
    <a:masterClrMapping/>
  </p:clrMapOvr>
  <p:transition spd="slow"/>
</p:sld>
</file>

<file path=ppt/slides/slide5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67B20A7-A70A-45A1-8FFE-5857DD0A88B9}"/>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لفي هذا الموضع وأنا لم أعلم. فخاف وقال: ما  أهول هذا الموضع ما هذا إلا بيت الله، هذا باب  السماء! ثم بكر يعقوب في الغداة وأخذ الحجر الذي  وضعه تحت رأسه وأقامه نصبا، وصب على رأسه</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974997748"/>
      </p:ext>
    </p:extLst>
  </p:cSld>
  <p:clrMapOvr>
    <a:masterClrMapping/>
  </p:clrMapOvr>
</p:sld>
</file>

<file path=ppt/slides/slide5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205352B-66B9-4E5B-8FE6-34FC763CC71F}"/>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دهنا وسمى ذلك الموضع " بيت إيل "، وكان اسم  المدينة أولا لوز ونذر يعقوب نذرا قائلا: </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556697715"/>
      </p:ext>
    </p:extLst>
  </p:cSld>
  <p:clrMapOvr>
    <a:masterClrMapping/>
  </p:clrMapOvr>
</p:sld>
</file>

<file path=ppt/slides/slide5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إن كان الله معي، وحفظني في هذا الطريق الذي أنا  سالكه، ورزقني خبزا أكله وثوبا ألبسه، ورجعت  سالما إلى بيت أبي، يكون الرب لي إلها، وهذا  الحجر الذي جعلته نصبا يكون بيت الله، وجميع ما</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1529407886"/>
      </p:ext>
    </p:extLst>
  </p:cSld>
  <p:clrMapOvr>
    <a:masterClrMapping/>
  </p:clrMapOvr>
  <p:transition spd="slow"/>
</p:sld>
</file>

<file path=ppt/slides/slide5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9189B24-8DD9-4C3F-A4C4-6DE1FD915318}"/>
              </a:ext>
            </a:extLst>
          </p:cNvPr>
          <p:cNvSpPr txBox="1"/>
          <p:nvPr/>
        </p:nvSpPr>
        <p:spPr>
          <a:xfrm>
            <a:off x="0" y="4381500"/>
            <a:ext cx="9144000" cy="1311128"/>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ترزقنيه فإني أعشره لك تعشيرا.</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4170256107"/>
      </p:ext>
    </p:extLst>
  </p:cSld>
  <p:clrMapOvr>
    <a:masterClrMapping/>
  </p:clrMapOvr>
</p:sld>
</file>

<file path=ppt/slides/slide5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من إشعياء النبي ( 25: 1 ـ 26: 1 ـ 8 )</a:t>
            </a:r>
          </a:p>
        </p:txBody>
      </p:sp>
      <p:sp>
        <p:nvSpPr>
          <p:cNvPr id="12291"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أيها الرب إلهي أمجدك، وأسبح اسمك، لأنك صنعت  أمورا عجيبة. الرأي الأول الصادق ليكن للرب؛  لأنك جعلت مدنا مثل التراب. مدنا حصينة لتسقط  أساساتها. مدينة المنافقين لا تبنى إلى الأبد. لأجل</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2513504392"/>
      </p:ext>
    </p:extLst>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11201D2-1A98-4CB4-849C-8E31FCC70E8E}"/>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rPr>
              <a:t>ابتهجوا وافرحوا بالرب إلهكم، لأنه قد أعطاكم  مشترع العدل، وأنزل لكم المطر المبكر والمتأخر  في أوانه، فتمتلي البيادر حنطة، وتفيض المعاصر نبيدا وزيتا. وأعوض لكم عن السنين التي أكلها </a:t>
            </a:r>
            <a:br>
              <a:rPr lang="ar-EG" sz="4400" b="1" dirty="0">
                <a:solidFill>
                  <a:srgbClr val="FFFFFF"/>
                </a:solidFill>
                <a:latin typeface="Times New Roman (Headings)"/>
              </a:rPr>
            </a:br>
            <a:endParaRPr lang="en-GB" sz="4400" b="1" dirty="0">
              <a:solidFill>
                <a:srgbClr val="FFFFFF"/>
              </a:solidFill>
              <a:latin typeface="Times New Roman (Headings)"/>
            </a:endParaRPr>
          </a:p>
        </p:txBody>
      </p:sp>
    </p:spTree>
    <p:extLst>
      <p:ext uri="{BB962C8B-B14F-4D97-AF65-F5344CB8AC3E}">
        <p14:creationId xmlns:p14="http://schemas.microsoft.com/office/powerpoint/2010/main" val="3422871428"/>
      </p:ext>
    </p:extLst>
  </p:cSld>
  <p:clrMapOvr>
    <a:masterClrMapping/>
  </p:clrMapOvr>
</p:sld>
</file>

<file path=ppt/slides/slide5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89ACC74-BFB6-4CA7-A387-6106B4F61E2C}"/>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هذا يباركك الشعب المسكين، ومدن الناس  المظلومين تباركك؛ لأنك صرت عونا لكل مدينة  ذليلة وسترا للمكتئبين، لأجل القلة من الناس  الأشرار تنجيهم، يا سترة العطاش، وأرواح البشر</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4229309813"/>
      </p:ext>
    </p:extLst>
  </p:cSld>
  <p:clrMapOvr>
    <a:masterClrMapping/>
  </p:clrMapOvr>
</p:sld>
</file>

<file path=ppt/slides/slide5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7FF790D-D6BB-49F7-B0C2-72961FFAA0D6}"/>
              </a:ext>
            </a:extLst>
          </p:cNvPr>
          <p:cNvSpPr txBox="1"/>
          <p:nvPr/>
        </p:nvSpPr>
        <p:spPr>
          <a:xfrm>
            <a:off x="0" y="4381500"/>
            <a:ext cx="9144000" cy="1920526"/>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المظلومة تباركك مثل أناس صغيري النفوس</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596237601"/>
      </p:ext>
    </p:extLst>
  </p:cSld>
  <p:clrMapOvr>
    <a:masterClrMapping/>
  </p:clrMapOvr>
</p:sld>
</file>

<file path=ppt/slides/slide5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يباركك العطاش في صهيون، لأنك تنجيهم من  الناس المنافقين الذين أسلمتهم إليهم، صوت غرباء  الجنس تخزيه. وحر ظلال في سحابة، تذل غصن  الأقوياء. ويصنع رب الصباؤوت بكل الأمم على هذا</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538927950"/>
      </p:ext>
    </p:extLst>
  </p:cSld>
  <p:clrMapOvr>
    <a:masterClrMapping/>
  </p:clrMapOvr>
  <p:transition spd="slow"/>
</p:sld>
</file>

<file path=ppt/slides/slide5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521E727-A9D8-4FE5-A698-B600FC19BDFB}"/>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الجبل، أعطوا هذه كلها للأمم؛ لأن هذا الرأي على  كل الأمم. أبتلع الموت وقوي، وأيضا يمسح الله كل  دمعة من كل وجه، ونزع عار شعبه من كل  الأرض؛ لأن فم الرب تكلم بهذه. ويقولون في ذلك</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698364399"/>
      </p:ext>
    </p:extLst>
  </p:cSld>
  <p:clrMapOvr>
    <a:masterClrMapping/>
  </p:clrMapOvr>
</p:sld>
</file>

<file path=ppt/slides/slide5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1A3E623-3750-487E-BBD9-1A036F4A7DA9}"/>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اليوم: هوذا الرب إلهنا الذي توكلنا عليه، فتتهلل  ونفرح بخلاصنا، لأن الله يعطي خلاصا على</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577437157"/>
      </p:ext>
    </p:extLst>
  </p:cSld>
  <p:clrMapOvr>
    <a:masterClrMapping/>
  </p:clrMapOvr>
</p:sld>
</file>

<file path=ppt/slides/slide5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هذا الجبل، وتداس موآب كما يدوسون البيدر  بالنوارج، ويترك يديه كما هو اتضع ليهلك.  ويواضع عظمته على الذين وضع يده عليهم. وعلو  ملجأ سورك يخفضه، وينزله إلى التراب. في ذلك</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362441088"/>
      </p:ext>
    </p:extLst>
  </p:cSld>
  <p:clrMapOvr>
    <a:masterClrMapping/>
  </p:clrMapOvr>
  <p:transition spd="slow"/>
</p:sld>
</file>

<file path=ppt/slides/slide5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D6A7220-642F-454C-B8FB-99DA0BDCF2C8}"/>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اليوم يسبحون هذا التسبيح في أرض اليهودية  قائلين: ها المدينة الحصينة وخلاصنا يضع سورا  ومترسة من خارج افتحوا الأبواب ليدخل الشعب  الحافظ العدل والمتكلم بالحق ينجو البار ويمسك</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758663093"/>
      </p:ext>
    </p:extLst>
  </p:cSld>
  <p:clrMapOvr>
    <a:masterClrMapping/>
  </p:clrMapOvr>
</p:sld>
</file>

<file path=ppt/slides/slide5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6D63255-0597-45FF-8FBF-B9CA7ED66D43}"/>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البر ويحفظ السلام؛ لأنهم توكلوا عليك يا رب إلى  الأبد. الله العظيم الأبدي الذي أذللت، وأنزلت السكان</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647499079"/>
      </p:ext>
    </p:extLst>
  </p:cSld>
  <p:clrMapOvr>
    <a:masterClrMapping/>
  </p:clrMapOvr>
</p:sld>
</file>

<file path=ppt/slides/slide5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في المرتفعات، المدن الحصينة هدمتها، وأنزلتها  إلى التراب، وتدوسها أرجل الودعاء والمتواضعين.  طريق الصديقين مستقيمة، وطريق الصديقين  مستعدة؛ لأن طريق الرب عادل. توكلنا على اسمك</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1697259849"/>
      </p:ext>
    </p:extLst>
  </p:cSld>
  <p:clrMapOvr>
    <a:masterClrMapping/>
  </p:clrMapOvr>
  <p:transition spd="slow"/>
</p:sld>
</file>

<file path=ppt/slides/slide5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2ED893F-FDEA-4A5A-8A30-834D7D071F02}"/>
              </a:ext>
            </a:extLst>
          </p:cNvPr>
          <p:cNvSpPr txBox="1"/>
          <p:nvPr/>
        </p:nvSpPr>
        <p:spPr>
          <a:xfrm>
            <a:off x="0" y="4381500"/>
            <a:ext cx="9144000" cy="1311128"/>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وعلى ذكرك. إن ما قد اشتاقت إليه نفسنا.</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5254528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8229606-17D2-42A4-AD33-064C36ED76FA}"/>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rPr>
              <a:t>الجراد، والجندب والدبى والزحاف، جيشي العظيم </a:t>
            </a:r>
            <a:r>
              <a:rPr lang="ar-EG" sz="4400" b="1" dirty="0">
                <a:solidFill>
                  <a:srgbClr val="FFFFFF"/>
                </a:solidFill>
                <a:latin typeface="Times New Roman (Headings)"/>
                <a:cs typeface="Times New Roman" panose="02020603050405020304" pitchFamily="18" charset="0"/>
              </a:rPr>
              <a:t>الذي أرسلته عليكم. فتأكلون أكلا وتشبعون  وتسبحون اسم الرب إلهكم الذي صنع معكم  العجائب، ولا يخزى شعبي إلى الأبد.</a:t>
            </a:r>
            <a:br>
              <a:rPr lang="ar-EG" sz="4400" b="1" dirty="0">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2877919881"/>
      </p:ext>
    </p:extLst>
  </p:cSld>
  <p:clrMapOvr>
    <a:masterClrMapping/>
  </p:clrMapOvr>
</p:sld>
</file>

<file path=ppt/slides/slide5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من أيوب الصديق ( 18: 1 ـ 21 )</a:t>
            </a:r>
          </a:p>
        </p:txBody>
      </p:sp>
      <p:sp>
        <p:nvSpPr>
          <p:cNvPr id="12291"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فأجاب بلدد الشوحي وقال: متى تجعلون حدا  للكلام؟ تأملوا وبعد ذلك نتكلم ما بالنا نحسب  كالبهائم، ونستقذر في أعينكم؟ يا من يمزق نفسه  في غيظه. أفتهجر الأرض من أجلك، أو يزحزح</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1961767915"/>
      </p:ext>
    </p:extLst>
  </p:cSld>
  <p:clrMapOvr>
    <a:masterClrMapping/>
  </p:clrMapOvr>
  <p:transition spd="slow"/>
</p:sld>
</file>

<file path=ppt/slides/slide5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DAD988B-0E55-4AB4-A36F-EE0C3B29ED02}"/>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الصخر من مكانه؟ إن نور المنافق ينطفئ، ولهيب  ناره لا يضيء. يظلم النور في خبائه، وينطفئ  مصباحه عليه. تضيق خطوات قوته، ومشورته  تهوره، لأن رجليه تسوقانه إلى الأشراك فيخطو</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19557536"/>
      </p:ext>
    </p:extLst>
  </p:cSld>
  <p:clrMapOvr>
    <a:masterClrMapping/>
  </p:clrMapOvr>
</p:sld>
</file>

<file path=ppt/slides/slide5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B50E244-24CE-4A2F-9B92-9FD5B7330179}"/>
              </a:ext>
            </a:extLst>
          </p:cNvPr>
          <p:cNvSpPr txBox="1"/>
          <p:nvPr/>
        </p:nvSpPr>
        <p:spPr>
          <a:xfrm>
            <a:off x="0" y="4381500"/>
            <a:ext cx="9144000" cy="1920526"/>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على حفرة مشبكة. يأخذ الفخ بعقبيه، وتشد عليه</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4289298909"/>
      </p:ext>
    </p:extLst>
  </p:cSld>
  <p:clrMapOvr>
    <a:masterClrMapping/>
  </p:clrMapOvr>
</p:sld>
</file>

<file path=ppt/slides/slide5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الربق. فإن حبالته مطمورة في الأرض، والمصيدة  على سبيله. تفاجئه الأهوال من حوله، وترحمه في  عقبه. إثمه في نهم والعطب قائم بجانبه، تؤكل قطع  جلده يأكل قطعه بكر المنية. ينفي عمدته من خبائه،</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4223676616"/>
      </p:ext>
    </p:extLst>
  </p:cSld>
  <p:clrMapOvr>
    <a:masterClrMapping/>
  </p:clrMapOvr>
  <p:transition spd="slow"/>
</p:sld>
</file>

<file path=ppt/slides/slide5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D94C4C6-191A-46B6-A8F6-2B29A834C241}"/>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ويسوقه إلى ملك الأهوال. يحل في خبائه الذي لا  يبقى له، ويمطر مسكنه كبريتا تجف أصوله من  أسفل، وتقطع فروعه من فوق. يهلك ذكره من  الأرض، ولا يكون له اسم في الشوارع. يدحر من</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660259996"/>
      </p:ext>
    </p:extLst>
  </p:cSld>
  <p:clrMapOvr>
    <a:masterClrMapping/>
  </p:clrMapOvr>
</p:sld>
</file>

<file path=ppt/slides/slide5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E7DEE90-80A7-4C71-8562-4ED48F692ABE}"/>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النور إلى الظلمة، وينفى من المسكونة. ولا تكون  له ذرية، ولا عقب بين قومه، ولا يبقى</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977935093"/>
      </p:ext>
    </p:extLst>
  </p:cSld>
  <p:clrMapOvr>
    <a:masterClrMapping/>
  </p:clrMapOvr>
</p:sld>
</file>

<file path=ppt/slides/slide5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Content Placeholder 3"/>
          <p:cNvSpPr txBox="1">
            <a:spLocks/>
          </p:cNvSpPr>
          <p:nvPr/>
        </p:nvSpPr>
        <p:spPr bwMode="auto">
          <a:xfrm>
            <a:off x="0" y="4381500"/>
            <a:ext cx="9144000" cy="2529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في منازله باق. فتندهس من يومه المغارب،  وتقشعر المشارق هكذا تكون مساكن الشرير، وهذا  مقام من لا يعرف الله.</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1274047166"/>
      </p:ext>
    </p:extLst>
  </p:cSld>
  <p:clrMapOvr>
    <a:masterClrMapping/>
  </p:clrMapOvr>
  <p:transition spd="slow"/>
</p:sld>
</file>

<file path=ppt/slides/slide5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من سفر يشوع بن شيراخ ( 8 و 9 و 1:10)</a:t>
            </a:r>
          </a:p>
        </p:txBody>
      </p:sp>
      <p:sp>
        <p:nvSpPr>
          <p:cNvPr id="12291"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لا تخاصم المقتدر، لئلا تقع في يديه. لا تنازع  الغني، لئلا يجعل عليك ثقلا. فإن الذهب أهلك  كثيرين، وأزاغ قلوب الملوك. لا تخاصم الفتيق  اللسان، ولا تجمع على ناره حطبا. لا تمازح</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3085916807"/>
      </p:ext>
    </p:extLst>
  </p:cSld>
  <p:clrMapOvr>
    <a:masterClrMapping/>
  </p:clrMapOvr>
  <p:transition spd="slow"/>
</p:sld>
</file>

<file path=ppt/slides/slide5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E9B1E99-F79B-477D-89C5-4C2211387CAF}"/>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الناقص الأدب، لئلا يهين أسلافك. لا تعير المرتد  عن الخطية، أذكر أننا بأجمعنا نستوجب المؤاخذة.  لا تهن أحدا في شيخوخته، فإن الذين يشيخون هم  منا. لا تشمت بموت أحد، أذكر أننا بأجمعنا نموت.</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399432245"/>
      </p:ext>
    </p:extLst>
  </p:cSld>
  <p:clrMapOvr>
    <a:masterClrMapping/>
  </p:clrMapOvr>
</p:sld>
</file>

<file path=ppt/slides/slide5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68E476E-E603-4CAE-8497-38D4A3AB2DD6}"/>
              </a:ext>
            </a:extLst>
          </p:cNvPr>
          <p:cNvSpPr txBox="1"/>
          <p:nvPr/>
        </p:nvSpPr>
        <p:spPr>
          <a:xfrm>
            <a:off x="0" y="4381500"/>
            <a:ext cx="9144000" cy="1920526"/>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لا تستخف بكلام الحكماء، بل كن لهجا بأمثالهم.</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4171354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1"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مزمور باكر  ( 24 : 5، 6 )</a:t>
            </a:r>
          </a:p>
        </p:txBody>
      </p:sp>
      <p:sp>
        <p:nvSpPr>
          <p:cNvPr id="2053" name="Content Placeholder 3"/>
          <p:cNvSpPr txBox="1">
            <a:spLocks/>
          </p:cNvSpPr>
          <p:nvPr/>
        </p:nvSpPr>
        <p:spPr bwMode="auto">
          <a:xfrm>
            <a:off x="0" y="4382561"/>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5400" b="1" dirty="0">
                <a:solidFill>
                  <a:srgbClr val="FFFFFF"/>
                </a:solidFill>
                <a:latin typeface="Times New Roman (Headings)"/>
                <a:cs typeface="Times New Roman" panose="02020603050405020304" pitchFamily="18" charset="0"/>
              </a:rPr>
              <a:t>أذكر يا رب رأفاتك ومراحمك، فإنها ثابتة منذ الأزل. خطايا صباي، وجهالاتي فلا تذكرها.</a:t>
            </a:r>
          </a:p>
        </p:txBody>
      </p:sp>
    </p:spTree>
    <p:extLst>
      <p:ext uri="{BB962C8B-B14F-4D97-AF65-F5344CB8AC3E}">
        <p14:creationId xmlns:p14="http://schemas.microsoft.com/office/powerpoint/2010/main" val="4004119029"/>
      </p:ext>
    </p:extLst>
  </p:cSld>
  <p:clrMapOvr>
    <a:masterClrMapping/>
  </p:clrMapOvr>
  <p:transition spd="slow"/>
</p:sld>
</file>

<file path=ppt/slides/slide5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فإنك منهم تتعلم التأديب، والخدمة للعظماء. لا  تهمل كلام الشيوخ، فإنهم تعلموا من آبائهم، ومنهم  تتعلم الحكمة، وأنت ترد الجواب في وقت الحاجة.  لا توقد جمر الخاطي، لئلا تحترق بنار لهيبه. لا</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4211816567"/>
      </p:ext>
    </p:extLst>
  </p:cSld>
  <p:clrMapOvr>
    <a:masterClrMapping/>
  </p:clrMapOvr>
  <p:transition spd="slow"/>
</p:sld>
</file>

<file path=ppt/slides/slide5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91B0174-E210-468E-9D95-01C73BACF905}"/>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تنتصب في وجه الساتم، لئلا يترصد في فمك  الكمين. لا تقرض من هو أقوى منك، فإن أقرضته  شيئا، فاحسب أنك قد أضعته. لا تكفل ما هو فوق  طاقتك، فإن كفلت، فاهتم اهتمام من يفي. لا تحاكم</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577996456"/>
      </p:ext>
    </p:extLst>
  </p:cSld>
  <p:clrMapOvr>
    <a:masterClrMapping/>
  </p:clrMapOvr>
</p:sld>
</file>

<file path=ppt/slides/slide5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01DFB8D-2276-4770-8698-9ACEE69D0730}"/>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القاضي، لأنه يحكم له بحسب رأيه. لا تسر في  الطريق مع المتقحم، لئلا يجلب عليك وبالا،</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489006676"/>
      </p:ext>
    </p:extLst>
  </p:cSld>
  <p:clrMapOvr>
    <a:masterClrMapping/>
  </p:clrMapOvr>
</p:sld>
</file>

<file path=ppt/slides/slide5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فإنه يسعى في هوى نفسه، فتهلك أنت بجهله. لا  تشاجر الغضوب، ولا تسر معه في الخلاء، فإن الدم  عنده كلا شيء، فيصرعك حيث لا ناصر لك. لا  تشاور الأحمق، فإنه لا يستطيع كتمان الكلام. لا</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3993199472"/>
      </p:ext>
    </p:extLst>
  </p:cSld>
  <p:clrMapOvr>
    <a:masterClrMapping/>
  </p:clrMapOvr>
  <p:transition spd="slow"/>
</p:sld>
</file>

<file path=ppt/slides/slide5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351D1CC-4A1E-4800-8013-67F3455AAC18}"/>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تباشر أمرا سريا أمام الأجنبي، فإنك لا تعلم ما  سيبدو منه. لا تكشف ما في قلبك لكل إنسان، فعساه  لا يجزيك شكرا. لا تغر على المرأة التي في حجرك،  ولا تعلم عليك تعليما سيئا. لا تسلم نفسك إلى</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354765197"/>
      </p:ext>
    </p:extLst>
  </p:cSld>
  <p:clrMapOvr>
    <a:masterClrMapping/>
  </p:clrMapOvr>
</p:sld>
</file>

<file path=ppt/slides/slide5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3D1725B-1EF5-4BC6-A7F6-D93EC7ED8EFF}"/>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المرأة، لئلا تتسلط على قدرتك. لا تلق المرأة  البغي، لئلا تقع في أشراكها. لا تألف لمغنية، </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12084589"/>
      </p:ext>
    </p:extLst>
  </p:cSld>
  <p:clrMapOvr>
    <a:masterClrMapping/>
  </p:clrMapOvr>
</p:sld>
</file>

<file path=ppt/slides/slide5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الئلا تصطاد بفنونها. لا تتفرس في العذراء، لئلا  تعشرك محاسنها. لا تسلم نفسك إلى الزواني، لئلا  تتلف ميراثك. لا تسرح بصرك في أزقة المدينة، ولا  تتجول في أخليتها. اصرف طرفك عن المرأة</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3693777880"/>
      </p:ext>
    </p:extLst>
  </p:cSld>
  <p:clrMapOvr>
    <a:masterClrMapping/>
  </p:clrMapOvr>
  <p:transition spd="slow"/>
</p:sld>
</file>

<file path=ppt/slides/slide5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68F6802-AD0E-4DFF-AC9D-DF776501AAE6}"/>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الجميلة، ولا تتفرس في حسن الغريبة. فإن حسن  المرأة أغوى كثيرين، وبه يتلهب العشق كالنار. كل  امرأة زانية تداس كالزبل في الطريق كثيرون  افتتنوا بجمال المرأة الغريبة، فكان حظهم الرذل،</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912087380"/>
      </p:ext>
    </p:extLst>
  </p:cSld>
  <p:clrMapOvr>
    <a:masterClrMapping/>
  </p:clrMapOvr>
</p:sld>
</file>

<file path=ppt/slides/slide5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AD0FB32-5721-4F89-A941-0CED4BC9445A}"/>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لأن محادثتها تتلهب كالنار لا تجالس ذات البعل  البتة، ولا تتكئ معها في المرفق. ولا تكن لها</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075169084"/>
      </p:ext>
    </p:extLst>
  </p:cSld>
  <p:clrMapOvr>
    <a:masterClrMapping/>
  </p:clrMapOvr>
</p:sld>
</file>

<file path=ppt/slides/slide5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منادما على الخمر، لئلا تميل نفسك إليها، وتزل  بقلبك إلى الهلاك. لا تقاطع صديقك القديم، فإن  الحديث لا يمائله الصديق الحديث خمر جديدة، إذا  عتقت، لذلك شربها. لا تغر من مجد الخاطي، فإنك</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3506558559"/>
      </p:ext>
    </p:extLst>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إنجيل باكر من معلمنا  لوقا ( 6 : 24 ـ 34 )</a:t>
            </a:r>
          </a:p>
        </p:txBody>
      </p:sp>
      <p:sp>
        <p:nvSpPr>
          <p:cNvPr id="307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SA" sz="4400" b="1">
                <a:solidFill>
                  <a:srgbClr val="FFFFFF"/>
                </a:solidFill>
                <a:latin typeface="Times New Roman (Headings)"/>
                <a:cs typeface="Times New Roman" panose="02020603050405020304" pitchFamily="18" charset="0"/>
              </a:rPr>
              <a:t>لكن الويل لكم أيها الأغنياء، فإنكم قد نلتم عزاءكم.  الويل لكم أيها الشباعى، فإنكم ستجوعون. الويل  لكم أيها الضاحكون الآن، فإنكم ستنوحون وتبكون.  الويل لكم إذا قال الناس فيكم حسنا فإن آباءهم هكذا</a:t>
            </a:r>
            <a:br>
              <a:rPr lang="ar-SA" sz="4400" b="1">
                <a:solidFill>
                  <a:srgbClr val="FFFFFF"/>
                </a:solidFill>
                <a:latin typeface="Times New Roman (Headings)"/>
                <a:cs typeface="Times New Roman" panose="02020603050405020304" pitchFamily="18" charset="0"/>
              </a:rPr>
            </a:br>
            <a:endParaRPr lang="ar-SA"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2895095914"/>
      </p:ext>
    </p:extLst>
  </p:cSld>
  <p:clrMapOvr>
    <a:masterClrMapping/>
  </p:clrMapOvr>
  <p:transition spd="slow"/>
</p:sld>
</file>

<file path=ppt/slides/slide5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FE20489-E69E-4BC4-B98F-96B3DD5601A3}"/>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لا تعلم كيف يكون انقلابه. لا ترتض بمرضاة  المنافقين. أذكر أنهم إلى الهاوية لا يتزكون. تباعد  عمن له سلطان على القتل، فلا تجري في خاطرك  مخافة الموت. وإن دنوت منه، فلا تجرم، لئلا يذهب</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4190408141"/>
      </p:ext>
    </p:extLst>
  </p:cSld>
  <p:clrMapOvr>
    <a:masterClrMapping/>
  </p:clrMapOvr>
</p:sld>
</file>

<file path=ppt/slides/slide5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BAF7A38-168E-4E26-8D30-A293DA46EA41}"/>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بحياتك إعلم أنك تتخطى بين الفخاح، وتتمشى على  متارس المدن اختبر الناس ما استطعت، وشاور</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112869313"/>
      </p:ext>
    </p:extLst>
  </p:cSld>
  <p:clrMapOvr>
    <a:masterClrMapping/>
  </p:clrMapOvr>
</p:sld>
</file>

<file path=ppt/slides/slide5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الحكماء منهم. ليكن مؤاكلوك من الأبرار،  وافتخارك بمخافة الرب اجعل عشرتك مع العقلاء،  وكل حديثك في شريعة العلي. يثنى على عمل  الصناع لأجل أيديهم، أما رئيس الشعب فإنه حكيم</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982992783"/>
      </p:ext>
    </p:extLst>
  </p:cSld>
  <p:clrMapOvr>
    <a:masterClrMapping/>
  </p:clrMapOvr>
  <p:transition spd="slow"/>
</p:sld>
</file>

<file path=ppt/slides/slide5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F18C74C-1717-4F30-B108-B4E22B5A5CC3}"/>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لأجل كلامه. الفتيق اللسان يخاف منه في مدينته،  والهاذر في كلامه يمقت. القاضي الحكيم يؤدب  شعبه، وتدبير العاقل يكون مرتبا.</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123730656"/>
      </p:ext>
    </p:extLst>
  </p:cSld>
  <p:clrMapOvr>
    <a:masterClrMapping/>
  </p:clrMapOvr>
</p:sld>
</file>

<file path=ppt/slides/slide5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1"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مزمور باكر  ( 16 : 1 )</a:t>
            </a:r>
          </a:p>
        </p:txBody>
      </p:sp>
      <p:sp>
        <p:nvSpPr>
          <p:cNvPr id="2053" name="Content Placeholder 3"/>
          <p:cNvSpPr txBox="1">
            <a:spLocks/>
          </p:cNvSpPr>
          <p:nvPr/>
        </p:nvSpPr>
        <p:spPr bwMode="auto">
          <a:xfrm>
            <a:off x="0" y="4724400"/>
            <a:ext cx="9144000"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4900" b="1" dirty="0">
                <a:solidFill>
                  <a:srgbClr val="FFFFFF"/>
                </a:solidFill>
                <a:latin typeface="Times New Roman (Headings)"/>
                <a:cs typeface="Times New Roman" panose="02020603050405020304" pitchFamily="18" charset="0"/>
              </a:rPr>
              <a:t>استمع يا الله عدلي، وأصغ إلى طلبتي، وأنصت إلى صلاتي، فإنها من شفتين بلاغش.</a:t>
            </a:r>
          </a:p>
        </p:txBody>
      </p:sp>
    </p:spTree>
    <p:extLst>
      <p:ext uri="{BB962C8B-B14F-4D97-AF65-F5344CB8AC3E}">
        <p14:creationId xmlns:p14="http://schemas.microsoft.com/office/powerpoint/2010/main" val="2158473229"/>
      </p:ext>
    </p:extLst>
  </p:cSld>
  <p:clrMapOvr>
    <a:masterClrMapping/>
  </p:clrMapOvr>
  <p:transition spd="slow"/>
</p:sld>
</file>

<file path=ppt/slides/slide5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إنجيل باكر من معلمنا متى ( 21 : 28 ـ 32 )</a:t>
            </a:r>
          </a:p>
        </p:txBody>
      </p:sp>
      <p:sp>
        <p:nvSpPr>
          <p:cNvPr id="307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SA" sz="4400" b="1">
                <a:solidFill>
                  <a:srgbClr val="FFFFFF"/>
                </a:solidFill>
                <a:latin typeface="Times New Roman (Headings)"/>
                <a:cs typeface="Times New Roman" panose="02020603050405020304" pitchFamily="18" charset="0"/>
              </a:rPr>
              <a:t>" ماذا تظنون؟ إنسان كان له ابنان، فدنا إلى الأول  وقال: يا بني، إذهب اليوم واعمل في كرمي. فأجاب  قائلا: لا أريد ولكنه أخيرا ندم وذهب. ودنا إلى  الآخر وقال له مثل ذلك. فأجاب قائلا: أذهب يا</a:t>
            </a:r>
            <a:br>
              <a:rPr lang="ar-SA" sz="4400" b="1">
                <a:solidFill>
                  <a:srgbClr val="FFFFFF"/>
                </a:solidFill>
                <a:latin typeface="Times New Roman (Headings)"/>
                <a:cs typeface="Times New Roman" panose="02020603050405020304" pitchFamily="18" charset="0"/>
              </a:rPr>
            </a:br>
            <a:endParaRPr lang="ar-SA"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2271648741"/>
      </p:ext>
    </p:extLst>
  </p:cSld>
  <p:clrMapOvr>
    <a:masterClrMapping/>
  </p:clrMapOvr>
  <p:transition spd="slow"/>
</p:sld>
</file>

<file path=ppt/slides/slide5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907DD33-5B1B-44C1-82D3-5E1EC9EF65A8}"/>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سيدي. ولم يذهب فمن منهما فعل إرادة الأب؟ "  فقالوا له: " الأول ". فقال لهم يسوع: " الحق  أقول لكم: إن العشارين والزناة يسبقونكم إلى  ملكوت الله، فإنه قد جاءكم يوحنا بطريق البر فلم</a:t>
            </a: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2333762233"/>
      </p:ext>
    </p:extLst>
  </p:cSld>
  <p:clrMapOvr>
    <a:masterClrMapping/>
  </p:clrMapOvr>
</p:sld>
</file>

<file path=ppt/slides/slide5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57C62D6-0981-4E1C-A997-3182E8539166}"/>
              </a:ext>
            </a:extLst>
          </p:cNvPr>
          <p:cNvSpPr txBox="1"/>
          <p:nvPr/>
        </p:nvSpPr>
        <p:spPr>
          <a:xfrm>
            <a:off x="0" y="4381500"/>
            <a:ext cx="9144000" cy="1569660"/>
          </a:xfrm>
          <a:prstGeom prst="rect">
            <a:avLst/>
          </a:prstGeom>
          <a:noFill/>
        </p:spPr>
        <p:txBody>
          <a:bodyPr vert="horz" rtlCol="0">
            <a:spAutoFit/>
          </a:bodyPr>
          <a:lstStyle/>
          <a:p>
            <a:pPr algn="justLow" rtl="1"/>
            <a:r>
              <a:rPr lang="ar-EG" sz="4800" b="1" dirty="0">
                <a:solidFill>
                  <a:srgbClr val="FFFFFF"/>
                </a:solidFill>
                <a:latin typeface="Times New Roman (Headings)"/>
                <a:cs typeface="+mj-cs"/>
              </a:rPr>
              <a:t>تؤمنوا به، والعشارون والزناة آمنوا به وأنتم رأيتم ذلك ولم تندموا أخيرا لتؤمنوا به ".</a:t>
            </a:r>
            <a:endParaRPr lang="en-GB" sz="4800" b="1" dirty="0">
              <a:solidFill>
                <a:srgbClr val="FFFFFF"/>
              </a:solidFill>
              <a:latin typeface="Times New Roman (Headings)"/>
              <a:cs typeface="+mj-cs"/>
            </a:endParaRPr>
          </a:p>
        </p:txBody>
      </p:sp>
    </p:spTree>
    <p:extLst>
      <p:ext uri="{BB962C8B-B14F-4D97-AF65-F5344CB8AC3E}">
        <p14:creationId xmlns:p14="http://schemas.microsoft.com/office/powerpoint/2010/main" val="2549995754"/>
      </p:ext>
    </p:extLst>
  </p:cSld>
  <p:clrMapOvr>
    <a:masterClrMapping/>
  </p:clrMapOvr>
</p:sld>
</file>

<file path=ppt/slides/slide5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46931417"/>
      </p:ext>
    </p:extLst>
  </p:cSld>
  <p:clrMapOvr>
    <a:masterClrMapping/>
  </p:clrMapOvr>
  <p:transition advClick="0" advTm="0"/>
</p:sld>
</file>

<file path=ppt/slides/slide5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latin typeface="Times New Roman (Headings)"/>
              </a:rPr>
              <a:t>نبوات</a:t>
            </a:r>
            <a:br>
              <a:rPr lang="ar-EG" dirty="0">
                <a:latin typeface="Times New Roman (Headings)"/>
              </a:rPr>
            </a:br>
            <a:r>
              <a:rPr lang="ar-EG" dirty="0">
                <a:latin typeface="Times New Roman (Headings)"/>
              </a:rPr>
              <a:t>4 الاربعاء</a:t>
            </a:r>
            <a:endParaRPr lang="en-US" dirty="0">
              <a:latin typeface="Times New Roman (Headings)"/>
            </a:endParaRPr>
          </a:p>
        </p:txBody>
      </p:sp>
      <p:sp>
        <p:nvSpPr>
          <p:cNvPr id="2051" name="Title 1"/>
          <p:cNvSpPr txBox="1">
            <a:spLocks/>
          </p:cNvSpPr>
          <p:nvPr/>
        </p:nvSpPr>
        <p:spPr bwMode="auto">
          <a:xfrm>
            <a:off x="0" y="3657601"/>
            <a:ext cx="9144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000" b="1" u="sng" dirty="0">
                <a:solidFill>
                  <a:srgbClr val="FFC000"/>
                </a:solidFill>
                <a:latin typeface="Times New Roman (Headings)"/>
                <a:cs typeface="Times New Roman" panose="02020603050405020304" pitchFamily="18" charset="0"/>
              </a:rPr>
              <a:t>من سفر الخروج لموسى النبي ( 7 :14 ـ 8 :1 ـ 18 )</a:t>
            </a:r>
          </a:p>
        </p:txBody>
      </p:sp>
      <p:sp>
        <p:nvSpPr>
          <p:cNvPr id="2052"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فقال الرب لموسى: قد تقسى قلب فرعون، وأبى أن  يطلق الشعب. فامض إلى فرعون بالغداة، فإنه  يخرج إلى الماء، فقف للقائه على شاطئ النهر،  والعصا التي انقلبت حية خذها بيدك. وقل له: الرب</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547799055"/>
      </p:ext>
    </p:extLst>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C94F03E-B85B-499C-87D1-EBFEA938EBE2}"/>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فعلوا بالأنبياء الكذبة. لكني أقول لكم أيها  السامعون: أحبوا أعداءكم، أحسنوا إلى مبغضيكم،  باركوا لاعنيكم، صلوا لأجل الذين يضطهدونكم. من  لطمك على خدك فحول له الآخر، ومن أخذ رداءك</a:t>
            </a:r>
            <a:br>
              <a:rPr lang="ar-EG" sz="4400" b="1" dirty="0">
                <a:solidFill>
                  <a:srgbClr val="FFFFFF"/>
                </a:solidFill>
                <a:latin typeface="Times New Roman (Headings)"/>
                <a:cs typeface="+mj-cs"/>
              </a:rPr>
            </a:b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3578549659"/>
      </p:ext>
    </p:extLst>
  </p:cSld>
  <p:clrMapOvr>
    <a:masterClrMapping/>
  </p:clrMapOvr>
</p:sld>
</file>

<file path=ppt/slides/slide5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A411A99-C84A-4C21-A148-9EC6DEB05C6F}"/>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إله العبرانين بعثني إليك قائلا: أطلق شعبي  ليعبدوني في البرية، وأنت إلى الآن لم تسمع كذا  قال الرب بهذا تعلم أني أنا الرب: ها أنا ضارب  بالعصا التي بيدي ماء النهر فيتحول دما. والسمك</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991589285"/>
      </p:ext>
    </p:extLst>
  </p:cSld>
  <p:clrMapOvr>
    <a:masterClrMapping/>
  </p:clrMapOvr>
</p:sld>
</file>

<file path=ppt/slides/slide5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الذي في النهر يموت فينتن النهر، ويعاف  المصريون أن يشربوا ماء النهر. ثم قال الرب  لموسى: قل لهارون: خذ عصاك ومد يدك على مياه  المصريين، وأنهارهم وخلجانهم ومناقعهم، وسائر</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297335055"/>
      </p:ext>
    </p:extLst>
  </p:cSld>
  <p:clrMapOvr>
    <a:masterClrMapping/>
  </p:clrMapOvr>
  <p:transition spd="slow"/>
</p:sld>
</file>

<file path=ppt/slides/slide5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272EB66-36DC-4FB9-831A-37A01610A6B8}"/>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مجامع مياههم فتصير دما، ويكون دم في جميع  أرض مصر وفي الخشب وفي الحجارة. فصنع كذلك  موسى وهارون كما أمر الرب: رفع (هارون)  العصا وضرب الماء الذي في النهر على مشهد</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908483225"/>
      </p:ext>
    </p:extLst>
  </p:cSld>
  <p:clrMapOvr>
    <a:masterClrMapping/>
  </p:clrMapOvr>
</p:sld>
</file>

<file path=ppt/slides/slide5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C4160FF-EED2-4A45-AB32-F6360275D6E7}"/>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فرعون وجميع عبيده، فتحول جميع الماء الذي في  النهر دما. والسمك الذي في النهر مات وأنتن</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586859192"/>
      </p:ext>
    </p:extLst>
  </p:cSld>
  <p:clrMapOvr>
    <a:masterClrMapping/>
  </p:clrMapOvr>
</p:sld>
</file>

<file path=ppt/slides/slide5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النهر، فلم يستطع المصريون أن يشربوا من ماء  النهر، وصار الدم في جميع أرض مصر. فصنع  كذلك سحرة مصر بسحرهم، فتصلب قلب فرعون  ولم يسمع لهما، كما قال الرب. ثم انصرف فرعون</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864465128"/>
      </p:ext>
    </p:extLst>
  </p:cSld>
  <p:clrMapOvr>
    <a:masterClrMapping/>
  </p:clrMapOvr>
  <p:transition spd="slow"/>
</p:sld>
</file>

<file path=ppt/slides/slide5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772CE0D-FAB7-4956-A285-1DAFADDD1BBA}"/>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ودخل بيته ولم يوجه قلبه إلى هذه أيضا وحفر  جميع المصريين حوالي النهر ليشربوا ماء، إذ لم  يكونوا يستطيعون أن يشربوا من ماء النهر.  وكملت سبعة أيام بعد ما ضرب الله النهر. وقال</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761454575"/>
      </p:ext>
    </p:extLst>
  </p:cSld>
  <p:clrMapOvr>
    <a:masterClrMapping/>
  </p:clrMapOvr>
</p:sld>
</file>

<file path=ppt/slides/slide5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270DEC6-6D50-4F93-B80E-9EA8A30B0BEA}"/>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الرب لموسى: أدخل على فرعون وقل له: كذا قال  الرب أطلق شعبي ليعبدوني. وإن أبيت أن تطلقهم</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900808343"/>
      </p:ext>
    </p:extLst>
  </p:cSld>
  <p:clrMapOvr>
    <a:masterClrMapping/>
  </p:clrMapOvr>
</p:sld>
</file>

<file path=ppt/slides/slide5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فها أنا ضارب جميع تخومك بالصفادع، فيفيض  النهر ضفادع، فتصعد وتنتشر في بيتك وفي مخدع  فراشك وعلى سريرك وفي بيوت عبيدك وشعبك  وفي تنانيرك ومعاجنك. وعليك وعلى شعبك وعلى</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305184055"/>
      </p:ext>
    </p:extLst>
  </p:cSld>
  <p:clrMapOvr>
    <a:masterClrMapping/>
  </p:clrMapOvr>
  <p:transition spd="slow"/>
</p:sld>
</file>

<file path=ppt/slides/slide5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BE233FE-A9E6-4BD8-BC4E-7DD1F9182168}"/>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جميع عبيدك تصعد الضفادع. ثم قال الرب لموسى:  قل لهارون: مد يدك بعصاك على الأنهار والخلج  والمناقع، وأصعد الصفادع على أرض مصر فمد  هارون يده على مياه مصر، فصعدت الضفادع</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805159763"/>
      </p:ext>
    </p:extLst>
  </p:cSld>
  <p:clrMapOvr>
    <a:masterClrMapping/>
  </p:clrMapOvr>
</p:sld>
</file>

<file path=ppt/slides/slide5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672C091-659C-4F41-ABBE-CED9F9830062}"/>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وغطت أرض مصر. وصنع كذلك السحرة بسحرهم  وأصعدوا الصفادع على أرض مصر. فدعا فرعون</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876141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52488BB-7786-431E-8468-B2697E7C12C0}"/>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فلا تمنعه من أن يأخذ ثوبك أيضا. وكل من سألك  فأعطه، ومن أخذ الذي لك فلا تطالبه. وكما تريدون  أن يفعل الناس بكم، افعلوا أنتم أيضا بهم هكذا وإن  أحببتم الذين يحبونكم، فما هو أجركم؟ فإن الخطاة</a:t>
            </a:r>
            <a:br>
              <a:rPr lang="en-US" sz="4400" b="1" dirty="0">
                <a:solidFill>
                  <a:srgbClr val="FFFFFF"/>
                </a:solidFill>
                <a:latin typeface="Times New Roman (Headings)"/>
                <a:cs typeface="+mj-cs"/>
              </a:rPr>
            </a:b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1513433351"/>
      </p:ext>
    </p:extLst>
  </p:cSld>
  <p:clrMapOvr>
    <a:masterClrMapping/>
  </p:clrMapOvr>
</p:sld>
</file>

<file path=ppt/slides/slide5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موسى وهارون وقال: اشفعا إلى الرب ليرفع  الضفادع عني وعن شعبي حتى أطلق الشعب  ليذبحوا للرب. فقال موسى لفرعون: أقترح علي  متى تشاء أن أشفع فيك وفي عبيدك وشعبك فتقطع</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3347311578"/>
      </p:ext>
    </p:extLst>
  </p:cSld>
  <p:clrMapOvr>
    <a:masterClrMapping/>
  </p:clrMapOvr>
  <p:transition spd="slow"/>
</p:sld>
</file>

<file path=ppt/slides/slide5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81EB466-B659-4F75-B04F-5084760134A0}"/>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الصفادع عنك وعن بيوتك، وتبقى في النهر فقط  قال: غدا. قال: كما قلت، لكي تعلم أن ليس للرب  إلهنا نظير. فترتفع الصفادع عنك وعن بيوتك وعن  عبيدك وشعبك، وتبقى في النهر. وخرج موسى</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920892929"/>
      </p:ext>
    </p:extLst>
  </p:cSld>
  <p:clrMapOvr>
    <a:masterClrMapping/>
  </p:clrMapOvr>
</p:sld>
</file>

<file path=ppt/slides/slide5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7A137BA-5F7D-4E40-9BDE-8C2F820E592C}"/>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وهارون من عند فرعون، فصرخ موسى إلى الرب  في أمر الصفادع التي أصاب بها فرعون ففعل الرب</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728044867"/>
      </p:ext>
    </p:extLst>
  </p:cSld>
  <p:clrMapOvr>
    <a:masterClrMapping/>
  </p:clrMapOvr>
</p:sld>
</file>

<file path=ppt/slides/slide5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كما قال موسى وماتت الصفادع من البيوت والدور  والحقول. فجمعوها كوما كوما وأنتنت الأرض  منها. فلما رأى فرعون أنه قد حصل الفرج صلب  قلبه ولم يسمع لهما، كما قال الرب. فقال الرب</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2377055454"/>
      </p:ext>
    </p:extLst>
  </p:cSld>
  <p:clrMapOvr>
    <a:masterClrMapping/>
  </p:clrMapOvr>
  <p:transition spd="slow"/>
</p:sld>
</file>

<file path=ppt/slides/slide5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F51E055-D252-42AB-902A-2F17A3864C5F}"/>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لموسى قل لهارون مد عصاك واضرب تراب  الأرض فيصير بعوضا في جميع أرض مصر،  فصنعا كذلك. مد هارون يده بعصاه فضرب تراب  الأرض، فكان البعوض على الناس والبهائم. كل</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449207296"/>
      </p:ext>
    </p:extLst>
  </p:cSld>
  <p:clrMapOvr>
    <a:masterClrMapping/>
  </p:clrMapOvr>
</p:sld>
</file>

<file path=ppt/slides/slide5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9599A87-8303-4384-A706-2177F20E20BF}"/>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تراب الأرض صار بعوضا في جميع أرض مصر.  وصنع كذلك السحرة بسحرهم ليخرجوا البعوض</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078987990"/>
      </p:ext>
    </p:extLst>
  </p:cSld>
  <p:clrMapOvr>
    <a:masterClrMapping/>
  </p:clrMapOvr>
</p:sld>
</file>

<file path=ppt/slides/slide5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81500"/>
            <a:ext cx="9144000" cy="2529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فلم يستطيعوا، وكان البعوض على الناس والبهائم.  فقالت السحرة لفرعون هذه إصبع الله، وتقسى قلب  فرعون فلم يسمع لهما، كما قال الرب.</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3637399993"/>
      </p:ext>
    </p:extLst>
  </p:cSld>
  <p:clrMapOvr>
    <a:masterClrMapping/>
  </p:clrMapOvr>
  <p:transition spd="slow"/>
</p:sld>
</file>

<file path=ppt/slides/slide5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itle 1"/>
          <p:cNvSpPr txBox="1">
            <a:spLocks/>
          </p:cNvSpPr>
          <p:nvPr/>
        </p:nvSpPr>
        <p:spPr bwMode="auto">
          <a:xfrm>
            <a:off x="-17929" y="361632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من سفر يوئيل النبي ( 2: 28 ـ 32 )</a:t>
            </a:r>
          </a:p>
        </p:txBody>
      </p:sp>
      <p:sp>
        <p:nvSpPr>
          <p:cNvPr id="12291"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وسيكون بعد هذه أني أفيض روحي على كل بشر،  فيتتبأ بنوكم وبناتكم، ويرى شبانكم رؤى، ويحلم  شيوخكم أحلاما، وعلى عبيدي أيضا وإمائي أفيض  روحي في تلك الأيام، وأجعل عجائب في السماء</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3681523217"/>
      </p:ext>
    </p:extLst>
  </p:cSld>
  <p:clrMapOvr>
    <a:masterClrMapping/>
  </p:clrMapOvr>
  <p:transition spd="slow"/>
</p:sld>
</file>

<file path=ppt/slides/slide5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BF89016-2498-4E2C-B84E-5DB0BA550CE6}"/>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وعلى الأرض، دما ونارا وأعمدة دخان فتنقلب  الشمس ظلاما، والقمر دما قبل أن يأتي يوم الرب  العظيم الهائل. ويكون أن كل من يدعو باسم الرب  يخلص، لأنه في جبل صهيون وفي أورشليم تكون</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328976968"/>
      </p:ext>
    </p:extLst>
  </p:cSld>
  <p:clrMapOvr>
    <a:masterClrMapping/>
  </p:clrMapOvr>
</p:sld>
</file>

<file path=ppt/slides/slide5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E1D898C-C197-4E5B-8B21-1CB0C566E2EB}"/>
              </a:ext>
            </a:extLst>
          </p:cNvPr>
          <p:cNvSpPr txBox="1"/>
          <p:nvPr/>
        </p:nvSpPr>
        <p:spPr>
          <a:xfrm>
            <a:off x="0" y="4381500"/>
            <a:ext cx="9144000" cy="1920526"/>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النجاة، كما قال الرب، وفي الباقين الذين يدعوهم</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8304111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505F9AC-F6AD-44C7-992A-1234CEDF50CA}"/>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أيضا يحبون من يحبهم. وإذا صنعتم الخير مع  الذين يحسنون إليكم، فما هو فضلكم؟ فإن الخطاة  يفعلون هكذا وإن أقرضتم الذين ترجون أن  تستردوا منهم، فما هو فضلكم؟ فإن الخطاة أيضا</a:t>
            </a: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646362437"/>
      </p:ext>
    </p:extLst>
  </p:cSld>
  <p:clrMapOvr>
    <a:masterClrMapping/>
  </p:clrMapOvr>
</p:sld>
</file>

<file path=ppt/slides/slide5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Content Placeholder 3"/>
          <p:cNvSpPr txBox="1">
            <a:spLocks/>
          </p:cNvSpPr>
          <p:nvPr/>
        </p:nvSpPr>
        <p:spPr bwMode="auto">
          <a:xfrm>
            <a:off x="0" y="4381500"/>
            <a:ext cx="9144000" cy="1311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الرب.</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2298343135"/>
      </p:ext>
    </p:extLst>
  </p:cSld>
  <p:clrMapOvr>
    <a:masterClrMapping/>
  </p:clrMapOvr>
  <p:transition spd="slow"/>
</p:sld>
</file>

<file path=ppt/slides/slide5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من سفر أيوب الصديق ( 1: 1 ـ 22 )</a:t>
            </a:r>
          </a:p>
        </p:txBody>
      </p:sp>
      <p:sp>
        <p:nvSpPr>
          <p:cNvPr id="12291"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كان رجل في أرض عوص اسمه أيوب، وكان هذا  الرجل سليما مستقيما، يتقي الله ويجانب الشر وولد  له سبعة بنين وثلاث بنات وكانت قنيته سبعة آلاف  من الغنم، وثلاثة آلاف من الإبل، وخمس مئة فدان</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4263574820"/>
      </p:ext>
    </p:extLst>
  </p:cSld>
  <p:clrMapOvr>
    <a:masterClrMapping/>
  </p:clrMapOvr>
  <p:transition spd="slow"/>
</p:sld>
</file>

<file path=ppt/slides/slide5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8D46B40-A4BF-484E-9B2B-CC686A933C8E}"/>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بقر، وخمس مئة أتان، وله عبيد كثيرون جدا.  وكان ذلك الرجل أعظم أبناء المشرق جميعا. وكان  بنوه يذهبون فيصنعون مأدبة في بيت كل منهم في  يومه، ويبعثون فيدعون أخواتهم الثلاث ليأكلن</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4044347048"/>
      </p:ext>
    </p:extLst>
  </p:cSld>
  <p:clrMapOvr>
    <a:masterClrMapping/>
  </p:clrMapOvr>
</p:sld>
</file>

<file path=ppt/slides/slide5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5C7D11B-889A-454A-A2E9-D040B4AA4EC5}"/>
              </a:ext>
            </a:extLst>
          </p:cNvPr>
          <p:cNvSpPr txBox="1"/>
          <p:nvPr/>
        </p:nvSpPr>
        <p:spPr>
          <a:xfrm>
            <a:off x="0" y="4381500"/>
            <a:ext cx="9144000" cy="1920526"/>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ويشربن معهم. فإذا تم مدار أيام</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450825964"/>
      </p:ext>
    </p:extLst>
  </p:cSld>
  <p:clrMapOvr>
    <a:masterClrMapping/>
  </p:clrMapOvr>
</p:sld>
</file>

<file path=ppt/slides/slide5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المأدبة، كان أيوب يبعث فيقدسهم، ثم يبكر في  الغداة فيصعد محرقات على عدد جميعهم، لأن أيوب  كان يقول: ربما خطئ بني وجدفوا على الله في  قلوبهم. هكذا كان أيوب يصنع كل الأيام. واتفق</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3911143607"/>
      </p:ext>
    </p:extLst>
  </p:cSld>
  <p:clrMapOvr>
    <a:masterClrMapping/>
  </p:clrMapOvr>
  <p:transition spd="slow"/>
</p:sld>
</file>

<file path=ppt/slides/slide5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639EB5B-9616-4E1E-AD4D-BA29E8285DF0}"/>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يوما أن دخل بنو الله ليمثلوا أمام الرب، ودخل  الشيطان أيضا بينهم. فقال الرب للشيطان: " من  أين أقبلت؟ " فأجاب الشيطان وقال للرب: " من  الطواف في الأرض والتردد فيها ". فقال الرب</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530712836"/>
      </p:ext>
    </p:extLst>
  </p:cSld>
  <p:clrMapOvr>
    <a:masterClrMapping/>
  </p:clrMapOvr>
</p:sld>
</file>

<file path=ppt/slides/slide5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CE622BF-9283-4188-BA49-8B9482D40F16}"/>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للشيطان: " هل أملت بالك إلى عبدي أيوب؟ فإنه  ليس له مثيل في الأرض إنه رجل سليم مستقيم، </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919187257"/>
      </p:ext>
    </p:extLst>
  </p:cSld>
  <p:clrMapOvr>
    <a:masterClrMapping/>
  </p:clrMapOvr>
</p:sld>
</file>

<file path=ppt/slides/slide5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يتقي الله ويجانب الشر ". فأجاب الشيطان وقال   للرب: " أمجانا يتقي أيوب الله؟ ألم تكن سيجت  حوله وحول بيته وحول كل شيء له من كل جهة،  وقد باركت أعمال يديه، فانتشرت أمواله في</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3427178041"/>
      </p:ext>
    </p:extLst>
  </p:cSld>
  <p:clrMapOvr>
    <a:masterClrMapping/>
  </p:clrMapOvr>
  <p:transition spd="slow"/>
</p:sld>
</file>

<file path=ppt/slides/slide5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4A07655-55FD-49D2-B0C2-2799EAC4BEE8}"/>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الأرض. ولكن ابسط يدك وامسس جميع ما له،  فتنظر ألا يجدف عليك في وجهك ". فقال الرب  للشيطان: " ها إن كل شيء له في يدك، ولكن إليه  لا تمدد يدك ". وخرج الشيطان من أمام وجه</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4131900353"/>
      </p:ext>
    </p:extLst>
  </p:cSld>
  <p:clrMapOvr>
    <a:masterClrMapping/>
  </p:clrMapOvr>
</p:sld>
</file>

<file path=ppt/slides/slide5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D311D10-D9A7-4093-BFD5-2960E516FAC5}"/>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الرب. واتفق يوما أن بنيه وبناته كانوا يأكلون  ويشربون خمرا في بيت أخيهم الأكبر. فأقبل رسول</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4530117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9794DBD-E5A1-4FD6-BED3-71378E1909C2}"/>
              </a:ext>
            </a:extLst>
          </p:cNvPr>
          <p:cNvSpPr txBox="1"/>
          <p:nvPr/>
        </p:nvSpPr>
        <p:spPr>
          <a:xfrm>
            <a:off x="0" y="4648200"/>
            <a:ext cx="9144000" cy="701731"/>
          </a:xfrm>
          <a:prstGeom prst="rect">
            <a:avLst/>
          </a:prstGeom>
          <a:noFill/>
        </p:spPr>
        <p:txBody>
          <a:bodyPr wrap="square">
            <a:spAutoFit/>
          </a:bodyPr>
          <a:lstStyle/>
          <a:p>
            <a:pPr marL="0" marR="0" lvl="0" indent="0" algn="justLow" defTabSz="914400" rtl="1" eaLnBrk="0" fontAlgn="base" latinLnBrk="0" hangingPunct="0">
              <a:lnSpc>
                <a:spcPct val="90000"/>
              </a:lnSpc>
              <a:spcBef>
                <a:spcPct val="0"/>
              </a:spcBef>
              <a:spcAft>
                <a:spcPct val="0"/>
              </a:spcAft>
              <a:buClrTx/>
              <a:buSzTx/>
              <a:buFontTx/>
              <a:buNone/>
              <a:tabLst/>
              <a:defRPr/>
            </a:pPr>
            <a:r>
              <a:rPr kumimoji="0" lang="ar-EG" sz="4400" b="1" i="0" u="none" strike="noStrike" kern="1200" cap="none" spc="0" normalizeH="0" baseline="0" noProof="0" dirty="0">
                <a:ln>
                  <a:noFill/>
                </a:ln>
                <a:solidFill>
                  <a:srgbClr val="FFFFFF"/>
                </a:solidFill>
                <a:effectLst/>
                <a:uLnTx/>
                <a:uFillTx/>
                <a:latin typeface="Times New Roman (Headings)"/>
                <a:ea typeface="+mn-ea"/>
                <a:cs typeface="+mj-cs"/>
              </a:rPr>
              <a:t>يقرضون الخطاة لكي يأخذوا منهم العوض.</a:t>
            </a:r>
            <a:endParaRPr kumimoji="0" lang="en-GB" sz="4400" b="1" i="0" u="none" strike="noStrike" kern="1200" cap="none" spc="0" normalizeH="0" baseline="0" noProof="0" dirty="0">
              <a:ln>
                <a:noFill/>
              </a:ln>
              <a:solidFill>
                <a:srgbClr val="FFFFFF"/>
              </a:solidFill>
              <a:effectLst/>
              <a:uLnTx/>
              <a:uFillTx/>
              <a:latin typeface="Times New Roman (Headings)"/>
              <a:ea typeface="+mn-ea"/>
              <a:cs typeface="+mj-cs"/>
            </a:endParaRPr>
          </a:p>
        </p:txBody>
      </p:sp>
    </p:spTree>
    <p:extLst>
      <p:ext uri="{BB962C8B-B14F-4D97-AF65-F5344CB8AC3E}">
        <p14:creationId xmlns:p14="http://schemas.microsoft.com/office/powerpoint/2010/main" val="1884414486"/>
      </p:ext>
    </p:extLst>
  </p:cSld>
  <p:clrMapOvr>
    <a:masterClrMapping/>
  </p:clrMapOvr>
</p:sld>
</file>

<file path=ppt/slides/slide5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إلى أيوب وقال: " كانت البقر تحرث، والأتن ترعى  بجانبها، فوقع عليها أهل سبأ وأخذوها، وقتلوا  الغلمان بحد السيف، وأفلت أنا وحدي لأخبرك ".  وفيما هو يتكلم، أقبل آخر وقال: " قد سقطت نار</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2782165953"/>
      </p:ext>
    </p:extLst>
  </p:cSld>
  <p:clrMapOvr>
    <a:masterClrMapping/>
  </p:clrMapOvr>
  <p:transition spd="slow"/>
</p:sld>
</file>

<file path=ppt/slides/slide5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0B5AA43-40BE-4A4A-B2C8-038D21F51DF9}"/>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الله من السماء وأحرقت الغنم والغلمان وأكلتهم،  وأفلت أنا وحدي لأخبرك ". وفيما هو يتكلم، أقبل  آخر وقال: " قد افترق الكلدانيون ثلاث فرق،  وهجموا على الإبل وأخذوها، وقتلوا الغلمان بحد</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507158609"/>
      </p:ext>
    </p:extLst>
  </p:cSld>
  <p:clrMapOvr>
    <a:masterClrMapping/>
  </p:clrMapOvr>
</p:sld>
</file>

<file path=ppt/slides/slide5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66FB271-141A-413D-B08A-3D4B0E71BEBD}"/>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السيف، وأفلت أنا وحدي لأخبرك ". وفيما هو  يتكلم أقبل آخر وقال: " بنوك وبناتك كانوا يأكلون</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013692729"/>
      </p:ext>
    </p:extLst>
  </p:cSld>
  <p:clrMapOvr>
    <a:masterClrMapping/>
  </p:clrMapOvr>
</p:sld>
</file>

<file path=ppt/slides/slide5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ويشربون خمرا في بيت أخيهم الأكبر، فإذا بريح  شديدة قد طلعت من عرض الصحراء وصدمت  زوايا البيت الأربع، فسقط على الغلمان فماتوا،  وأفلت أنا وحدي لأخبرك ". فقام أيوب وشق</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2043058602"/>
      </p:ext>
    </p:extLst>
  </p:cSld>
  <p:clrMapOvr>
    <a:masterClrMapping/>
  </p:clrMapOvr>
  <p:transition spd="slow"/>
</p:sld>
</file>

<file path=ppt/slides/slide5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7C9FEE0-6D93-4298-AE69-B85BC5DAA9DD}"/>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رداءه، وجز شعر رأسه، وخر على الأرض وسجد،  وقال: " عريانا خرجت من جوف أمي. وعريانا  أعود إلى هناك. الرب أعطى والرب أخذ، فليكن اسم  الرب مباركا ". في هذا كله لم يخطأ أيوب، ولم يقل</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4292477348"/>
      </p:ext>
    </p:extLst>
  </p:cSld>
  <p:clrMapOvr>
    <a:masterClrMapping/>
  </p:clrMapOvr>
</p:sld>
</file>

<file path=ppt/slides/slide5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070FF64-2814-4C00-B56A-076BFE0B1990}"/>
              </a:ext>
            </a:extLst>
          </p:cNvPr>
          <p:cNvSpPr txBox="1"/>
          <p:nvPr/>
        </p:nvSpPr>
        <p:spPr>
          <a:xfrm>
            <a:off x="0" y="4381500"/>
            <a:ext cx="9144000" cy="1311128"/>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في الله جهلا.</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707791030"/>
      </p:ext>
    </p:extLst>
  </p:cSld>
  <p:clrMapOvr>
    <a:masterClrMapping/>
  </p:clrMapOvr>
</p:sld>
</file>

<file path=ppt/slides/slide5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itle 1"/>
          <p:cNvSpPr txBox="1">
            <a:spLocks/>
          </p:cNvSpPr>
          <p:nvPr/>
        </p:nvSpPr>
        <p:spPr bwMode="auto">
          <a:xfrm>
            <a:off x="-13447" y="3588124"/>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من سفر إشعياء النبي ( 26: 21 ـ 27: 1 ـ 9 )</a:t>
            </a:r>
          </a:p>
        </p:txBody>
      </p:sp>
      <p:sp>
        <p:nvSpPr>
          <p:cNvPr id="12291"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فإنه هوذا الرب يخرج من مكانه، ليفتقد إثم سكان  الأرض ضده، فتكشف الأرض عن دمائها ولا تستر  قتلاها من بعد. في ذلك اليوم يفتقد الرب سيفه  القاسي العظيم الشديد لاوياثان، الحية المقومة،</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1071458233"/>
      </p:ext>
    </p:extLst>
  </p:cSld>
  <p:clrMapOvr>
    <a:masterClrMapping/>
  </p:clrMapOvr>
  <p:transition spd="slow"/>
</p:sld>
</file>

<file path=ppt/slides/slide5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94FC349-BEA3-4CCE-9304-E91168CE4B5B}"/>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ولاوياثان، الحية المتلوية ويقتل التنين الذي في  البحر. في ذلك اليوم غنوا لها أتت كرمة خمر: أنا  الرب حارسها، في كل لحظة أسقيها، ولئلا يفتقدها  مفسد أحرسها ليلا ونهارا. إنه ليس في غضب،</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969362076"/>
      </p:ext>
    </p:extLst>
  </p:cSld>
  <p:clrMapOvr>
    <a:masterClrMapping/>
  </p:clrMapOvr>
</p:sld>
</file>

<file path=ppt/slides/slide5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CBA060C-202C-4EF2-ACD1-B50B9177F721}"/>
              </a:ext>
            </a:extLst>
          </p:cNvPr>
          <p:cNvSpPr txBox="1"/>
          <p:nvPr/>
        </p:nvSpPr>
        <p:spPr>
          <a:xfrm>
            <a:off x="0" y="4381500"/>
            <a:ext cx="9144000" cy="1920526"/>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فمن قاومني بالقتاد والشوك في القتال فإني </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156774726"/>
      </p:ext>
    </p:extLst>
  </p:cSld>
  <p:clrMapOvr>
    <a:masterClrMapping/>
  </p:clrMapOvr>
</p:sld>
</file>

<file path=ppt/slides/slide5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أهجم عليهما وأحرقهما جميعا، بل ليتمسك بعزتي  ليعمل معي سلما ليسالمني. وفيما بعد يتأصل  يعقوب. وينبت ويزهر إسرائيل، ويملأ وجه  المسكونة ثمارا. هل ضربه كما ضرب ضاربه، أم</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4285180212"/>
      </p:ext>
    </p:extLst>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3338475"/>
      </p:ext>
    </p:extLst>
  </p:cSld>
  <p:clrMapOvr>
    <a:masterClrMapping/>
  </p:clrMapOvr>
  <p:transition advClick="0" advTm="0"/>
</p:sld>
</file>

<file path=ppt/slides/slide5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ED5BF0D-CCC1-423C-8749-21F007F4B6FA}"/>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قتل كما قتل قاتلوه؟ إنما خاصمتها حين طلقتها  خصام رفق، فذهبت بها ريح عاصفة في يوم  السموم. فبذلك يكفر إثم يعقوب وإنما ثمرته محو  خطيته، إذ يجعل جميع حجارة المذبح كحجارة</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995559856"/>
      </p:ext>
    </p:extLst>
  </p:cSld>
  <p:clrMapOvr>
    <a:masterClrMapping/>
  </p:clrMapOvr>
</p:sld>
</file>

<file path=ppt/slides/slide5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C61AEC3-FB63-461B-9AB6-B59DA5A3D13D}"/>
              </a:ext>
            </a:extLst>
          </p:cNvPr>
          <p:cNvSpPr txBox="1"/>
          <p:nvPr/>
        </p:nvSpPr>
        <p:spPr>
          <a:xfrm>
            <a:off x="0" y="4381500"/>
            <a:ext cx="9144000" cy="1920526"/>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الكلس المفتتة، إذ لا تقوم الغابات ولا تماثيل  الشموس .</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4273934668"/>
      </p:ext>
    </p:extLst>
  </p:cSld>
  <p:clrMapOvr>
    <a:masterClrMapping/>
  </p:clrMapOvr>
</p:sld>
</file>

<file path=ppt/slides/slide5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1"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مزمور باكر  ( 17 : 38، 41 )</a:t>
            </a:r>
          </a:p>
        </p:txBody>
      </p:sp>
      <p:sp>
        <p:nvSpPr>
          <p:cNvPr id="2053" name="Content Placeholder 3"/>
          <p:cNvSpPr txBox="1">
            <a:spLocks/>
          </p:cNvSpPr>
          <p:nvPr/>
        </p:nvSpPr>
        <p:spPr bwMode="auto">
          <a:xfrm>
            <a:off x="0" y="4381500"/>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5200" b="1" dirty="0">
                <a:solidFill>
                  <a:srgbClr val="FFFFFF"/>
                </a:solidFill>
                <a:latin typeface="Times New Roman (Headings)"/>
                <a:cs typeface="Times New Roman" panose="02020603050405020304" pitchFamily="18" charset="0"/>
              </a:rPr>
              <a:t>أطرد أعدائي فأدركهم، ولا أرجع حتى أفنيهم. أعطيتني الظفر على أعدائي، ومبغضي استأصلتهم.</a:t>
            </a:r>
          </a:p>
        </p:txBody>
      </p:sp>
    </p:spTree>
    <p:extLst>
      <p:ext uri="{BB962C8B-B14F-4D97-AF65-F5344CB8AC3E}">
        <p14:creationId xmlns:p14="http://schemas.microsoft.com/office/powerpoint/2010/main" val="3966916929"/>
      </p:ext>
    </p:extLst>
  </p:cSld>
  <p:clrMapOvr>
    <a:masterClrMapping/>
  </p:clrMapOvr>
  <p:transition spd="slow"/>
</p:sld>
</file>

<file path=ppt/slides/slide5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إنجيل باكر من معلمنا  لوقا ( 14 : 16 ـ 24 )</a:t>
            </a:r>
          </a:p>
        </p:txBody>
      </p:sp>
      <p:sp>
        <p:nvSpPr>
          <p:cNvPr id="307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SA" sz="4400" b="1">
                <a:solidFill>
                  <a:srgbClr val="FFFFFF"/>
                </a:solidFill>
                <a:latin typeface="Times New Roman (Headings)"/>
                <a:cs typeface="Times New Roman" panose="02020603050405020304" pitchFamily="18" charset="0"/>
              </a:rPr>
              <a:t>فقال له: " إنسان صنع وليمة عظيمة ودعا  كثيرين، وأرسل عبده في ساعةالعشاء ليقول  للمدعوين: تعالوا لأن كل شيء قد أعد. فابتدأوا  جميعا يستعفون بصوت واحد. فقال الأول: إني</a:t>
            </a:r>
            <a:br>
              <a:rPr lang="ar-SA" sz="4400" b="1">
                <a:solidFill>
                  <a:srgbClr val="FFFFFF"/>
                </a:solidFill>
                <a:latin typeface="Times New Roman (Headings)"/>
                <a:cs typeface="Times New Roman" panose="02020603050405020304" pitchFamily="18" charset="0"/>
              </a:rPr>
            </a:br>
            <a:endParaRPr lang="ar-SA"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2889750879"/>
      </p:ext>
    </p:extLst>
  </p:cSld>
  <p:clrMapOvr>
    <a:masterClrMapping/>
  </p:clrMapOvr>
  <p:transition spd="slow"/>
</p:sld>
</file>

<file path=ppt/slides/slide5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C0101EA-F720-4ED8-A51F-A35E68A2AB8F}"/>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اشتريت حقلا، وأنا مضطر أن أخرج وأنظره.  أسألك أن تعقيني؛ لأني لا أستطيع أن آتي. وقال آخر: إني اشتريت خمسة أزواج بقر، وأنا ماض  لأمتحنها. أسألك أن تعفيني؛ لأني لا أستطيع أن</a:t>
            </a:r>
            <a:br>
              <a:rPr lang="ar-EG" sz="4400" b="1" dirty="0">
                <a:solidFill>
                  <a:srgbClr val="FFFFFF"/>
                </a:solidFill>
                <a:latin typeface="Times New Roman (Headings)"/>
                <a:cs typeface="+mj-cs"/>
              </a:rPr>
            </a:b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1131444903"/>
      </p:ext>
    </p:extLst>
  </p:cSld>
  <p:clrMapOvr>
    <a:masterClrMapping/>
  </p:clrMapOvr>
</p:sld>
</file>

<file path=ppt/slides/slide5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F4E33E6-2AE6-4D11-9CC3-1C24396BEC6C}"/>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آتي. وقال آخر: إني تزوجت بامرأة، فلذلك لا أقدر  أن أجيء. فجاء العبد وأخبر سيده بذلك. حينئذ  غضب رب البيت، وقال لعبده اخرج سريعا إلى  الأزقة وشوارع المدينة، وأدخل إلى هذا المكان</a:t>
            </a: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18521059"/>
      </p:ext>
    </p:extLst>
  </p:cSld>
  <p:clrMapOvr>
    <a:masterClrMapping/>
  </p:clrMapOvr>
</p:sld>
</file>

<file path=ppt/slides/slide5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43F6DA3-7AD5-45ED-94C7-1E8A3F99D7A7}"/>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المساكين والضعفاء والعمي والعرج فقال العبد: يا  سيد، قد صار كما أمرت، ويوجد أيضا مكان. فقال  السيد للعبد: اخرج إلى الطرق والسياجات وألزمهم  بالدخول حتى يمتلئ بيتي، لأني أقول لكم: إنه ليس</a:t>
            </a: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147225315"/>
      </p:ext>
    </p:extLst>
  </p:cSld>
  <p:clrMapOvr>
    <a:masterClrMapping/>
  </p:clrMapOvr>
</p:sld>
</file>

<file path=ppt/slides/slide5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A40DEB8-11B7-4874-9940-267F26C4F88F}"/>
              </a:ext>
            </a:extLst>
          </p:cNvPr>
          <p:cNvSpPr txBox="1"/>
          <p:nvPr/>
        </p:nvSpPr>
        <p:spPr>
          <a:xfrm>
            <a:off x="0" y="4381500"/>
            <a:ext cx="9144000" cy="1754326"/>
          </a:xfrm>
          <a:prstGeom prst="rect">
            <a:avLst/>
          </a:prstGeom>
          <a:noFill/>
        </p:spPr>
        <p:txBody>
          <a:bodyPr vert="horz" rtlCol="0">
            <a:spAutoFit/>
          </a:bodyPr>
          <a:lstStyle/>
          <a:p>
            <a:pPr algn="justLow" rtl="1"/>
            <a:r>
              <a:rPr lang="ar-EG" sz="5400" b="1" dirty="0">
                <a:solidFill>
                  <a:srgbClr val="FFFFFF"/>
                </a:solidFill>
                <a:latin typeface="Times New Roman (Headings)"/>
                <a:cs typeface="+mj-cs"/>
              </a:rPr>
              <a:t>واحد من أولئك الرجال المدعوين يذوق عشائي".</a:t>
            </a:r>
            <a:endParaRPr lang="en-GB" sz="5400" b="1" dirty="0">
              <a:solidFill>
                <a:srgbClr val="FFFFFF"/>
              </a:solidFill>
              <a:latin typeface="Times New Roman (Headings)"/>
              <a:cs typeface="+mj-cs"/>
            </a:endParaRPr>
          </a:p>
        </p:txBody>
      </p:sp>
    </p:spTree>
    <p:extLst>
      <p:ext uri="{BB962C8B-B14F-4D97-AF65-F5344CB8AC3E}">
        <p14:creationId xmlns:p14="http://schemas.microsoft.com/office/powerpoint/2010/main" val="920991052"/>
      </p:ext>
    </p:extLst>
  </p:cSld>
  <p:clrMapOvr>
    <a:masterClrMapping/>
  </p:clrMapOvr>
</p:sld>
</file>

<file path=ppt/slides/slide5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5746278"/>
      </p:ext>
    </p:extLst>
  </p:cSld>
  <p:clrMapOvr>
    <a:masterClrMapping/>
  </p:clrMapOvr>
  <p:transition advClick="0" advTm="0"/>
</p:sld>
</file>

<file path=ppt/slides/slide5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latin typeface="Times New Roman (Headings)"/>
              </a:rPr>
              <a:t>نبوات</a:t>
            </a:r>
            <a:br>
              <a:rPr lang="ar-EG" dirty="0">
                <a:latin typeface="Times New Roman (Headings)"/>
              </a:rPr>
            </a:br>
            <a:r>
              <a:rPr lang="ar-EG" dirty="0">
                <a:latin typeface="Times New Roman (Headings)"/>
              </a:rPr>
              <a:t>4 الخميس</a:t>
            </a:r>
            <a:endParaRPr lang="en-US" dirty="0">
              <a:latin typeface="Times New Roman (Headings)"/>
            </a:endParaRPr>
          </a:p>
        </p:txBody>
      </p:sp>
      <p:sp>
        <p:nvSpPr>
          <p:cNvPr id="2051"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من سفر التكوين لموسى النبي ( 32 :1 ـ 30 )</a:t>
            </a:r>
          </a:p>
        </p:txBody>
      </p:sp>
      <p:sp>
        <p:nvSpPr>
          <p:cNvPr id="2052"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ومضى يعقوب في طريقه فوافته ملائكة الله. فقال  يعقوب لما رآهم: هذا جند الله، وسمى ذلك الموضع  "محنايم". ووجه يعقوب رسلا قدامه إلى عيسو  أخيه إلى أرض سعير حقل أدوم. وأوصاهم قائلا: "</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2304644014"/>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itle 1"/>
          <p:cNvSpPr txBox="1">
            <a:spLocks/>
          </p:cNvSpPr>
          <p:nvPr/>
        </p:nvSpPr>
        <p:spPr bwMode="auto">
          <a:xfrm>
            <a:off x="-4482" y="361632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من سفر إشعياء النبي ( 1: 2 ـ 18 )</a:t>
            </a:r>
          </a:p>
        </p:txBody>
      </p:sp>
      <p:sp>
        <p:nvSpPr>
          <p:cNvPr id="12291"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إسمعي أيتها السماوات وأصغي أيتها الأرض، فإن  الرب تكلم: " ربيت بنين ونشأتهم، أما هم فعصوا  علي الثور يعرف قانيه والحمار معلف صاحبه، أما  إسرائيل فلم يعرفني. وشعبي لم يفهمني ". ويل</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3957891354"/>
      </p:ext>
    </p:extLst>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latin typeface="Times New Roman (Headings)"/>
              </a:rPr>
              <a:t>نبوات</a:t>
            </a:r>
            <a:br>
              <a:rPr lang="ar-EG" dirty="0">
                <a:latin typeface="Times New Roman (Headings)"/>
              </a:rPr>
            </a:br>
            <a:r>
              <a:rPr lang="ar-EG" dirty="0">
                <a:latin typeface="Times New Roman (Headings)"/>
              </a:rPr>
              <a:t>1 الخميس</a:t>
            </a:r>
            <a:endParaRPr lang="en-US" dirty="0">
              <a:latin typeface="Times New Roman (Headings)"/>
            </a:endParaRPr>
          </a:p>
        </p:txBody>
      </p:sp>
      <p:sp>
        <p:nvSpPr>
          <p:cNvPr id="2051" name="Title 1"/>
          <p:cNvSpPr txBox="1">
            <a:spLocks/>
          </p:cNvSpPr>
          <p:nvPr/>
        </p:nvSpPr>
        <p:spPr bwMode="auto">
          <a:xfrm>
            <a:off x="4482" y="361632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من سفر إشعياء النبي ( 2: 11 ـ 19 )</a:t>
            </a:r>
          </a:p>
        </p:txBody>
      </p:sp>
      <p:sp>
        <p:nvSpPr>
          <p:cNvPr id="2052"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ويتعالى الرب وحده في ذلك اليوم. لأن يوم رب  الجنود سيأتي على كل متعد ومتعظم، وعلى كل من  استغلى وتشامخ فيذلون، وعلى كل أرز لبنان  المتعالي الشامخ، وعلى كل شجر بلوط باشان،</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2169171783"/>
      </p:ext>
    </p:extLst>
  </p:cSld>
  <p:clrMapOvr>
    <a:masterClrMapping/>
  </p:clrMapOvr>
  <p:transition spd="slow"/>
</p:sld>
</file>

<file path=ppt/slides/slide6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DDC2A0B-3A71-4888-9DFB-78B1EB5D4BCB}"/>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هكذا قولوا لسيدي عيسو كذا قال عبدك يعقوب:  إني نزلت عند لابان فلبثت إلى الآن. وقد صار لي  بقر وحمير وغنم وعبيد وإماء، وبعثت من يخبر  سيدي، لأنال حظوة في عينيك ". فرجع الرسل إلى</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478678377"/>
      </p:ext>
    </p:extLst>
  </p:cSld>
  <p:clrMapOvr>
    <a:masterClrMapping/>
  </p:clrMapOvr>
</p:sld>
</file>

<file path=ppt/slides/slide6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81A83FC-E354-47C1-B6EF-7BFCEF0EB597}"/>
              </a:ext>
            </a:extLst>
          </p:cNvPr>
          <p:cNvSpPr txBox="1"/>
          <p:nvPr/>
        </p:nvSpPr>
        <p:spPr>
          <a:xfrm>
            <a:off x="0" y="4381500"/>
            <a:ext cx="9144000" cy="1920526"/>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يعقوب قائلين: " قد صرنا إلى أخيك عيسو، </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23412749"/>
      </p:ext>
    </p:extLst>
  </p:cSld>
  <p:clrMapOvr>
    <a:masterClrMapping/>
  </p:clrMapOvr>
</p:sld>
</file>

<file path=ppt/slides/slide6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فإذا هو قادم لملتقاك، ومعه أربع مئة رجل. فخاف  يعقوب جدا وضاق به الأمر، فقسم القوم الذين معه  والغنم والبقر والجمال إلى فرقتين، وقال: " إن  صادف عيسو إحدى الفرقتين فأهلكها، نجت الفرقة</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2690620667"/>
      </p:ext>
    </p:extLst>
  </p:cSld>
  <p:clrMapOvr>
    <a:masterClrMapping/>
  </p:clrMapOvr>
  <p:transition spd="slow"/>
</p:sld>
</file>

<file path=ppt/slides/slide6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129CE60-F924-4EA1-B8BB-F1DA6C946611}"/>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الأخرى ". ثم قال يعقوب: " يا إله أبي إبراهيم  وإله أبي إسحاق، الرب الذي قال لي: ارجع إلى  أرضك وإلى عشيرتك، وأنا أحسن إليك، أنا دون أن  أستحق جميع ما صنعت إلى عبدك من المراحم</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836594644"/>
      </p:ext>
    </p:extLst>
  </p:cSld>
  <p:clrMapOvr>
    <a:masterClrMapping/>
  </p:clrMapOvr>
</p:sld>
</file>

<file path=ppt/slides/slide6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A66BA0F-ACB6-4D47-B8E4-5028D9917906}"/>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والوفاء، لأني بعصاي عبرت هذا الأردن، والآن قد  صار لي فرقتان. فأنقذني من يد أخي، من</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345833385"/>
      </p:ext>
    </p:extLst>
  </p:cSld>
  <p:clrMapOvr>
    <a:masterClrMapping/>
  </p:clrMapOvr>
</p:sld>
</file>

<file path=ppt/slides/slide6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يد عيسو، فإني أخاف منه أن يأتي فيقتلنا الأمهات  مع البنين وأنت قد قلت: إني أحسن إليك وأجعل  نسلك كرمل البحر الذي لا يحصى لكثرته ". وبات  هناك تلك الليلة. وفرز مما جاء به معه هدية لعيسو</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2507421425"/>
      </p:ext>
    </p:extLst>
  </p:cSld>
  <p:clrMapOvr>
    <a:masterClrMapping/>
  </p:clrMapOvr>
  <p:transition spd="slow"/>
</p:sld>
</file>

<file path=ppt/slides/slide6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2FCE11F-D763-472E-B252-5B22A2A47503}"/>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أخيه: مئتي عنز وعشرين تيسا، ومئتي نعجة  وعشرين كبشا، وثلاثين ناقة مرضعا مع أولادها،  وأربعين بقرة وعشرة ثيران، وعشرين أتانا  وعشرة جحاش، ودفعها إلى أيدي عبيده قطيعا</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411085133"/>
      </p:ext>
    </p:extLst>
  </p:cSld>
  <p:clrMapOvr>
    <a:masterClrMapping/>
  </p:clrMapOvr>
</p:sld>
</file>

<file path=ppt/slides/slide6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7EEAB65-9409-454D-B982-EBF567764555}"/>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قطيعا كلا على حدة، وقال لعبيده: " تقدموا أمامي  وأبقوا مسافة بين قطيع وقطيع ". وأوصى الأول</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404613214"/>
      </p:ext>
    </p:extLst>
  </p:cSld>
  <p:clrMapOvr>
    <a:masterClrMapping/>
  </p:clrMapOvr>
</p:sld>
</file>

<file path=ppt/slides/slide6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قائلا: " إن صادفك عيسو أخي وسألك فقال: لمن  أنت وإلى أين تمضي؟ ولمن هذا الذي بين يديك؟  فقل: لعبدك يعقوب. هو هدية مرسلة إلى سيدي  عيسو وها هوذا أيضا وراءنا .". وأوصى الثاني</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825737052"/>
      </p:ext>
    </p:extLst>
  </p:cSld>
  <p:clrMapOvr>
    <a:masterClrMapping/>
  </p:clrMapOvr>
  <p:transition spd="slow"/>
</p:sld>
</file>

<file path=ppt/slides/slide6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FA2614B-D425-493C-909E-7C15F36656A8}"/>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بمثل ذلك، وأيضا الثالث، وهكذا سائر الماضين  وراء القطعان قائلا: " كذا تقولون لعيسو إذا لقيكم،  وقولوا أيضا: هوذا عبدك يعقوب أيضا وراءنا ".  لأنه قال: " أستعطفه أولا بالهدية المتقدمة أمامي،</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9147632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10C6D16-B25A-4C91-968A-1E850C146B38}"/>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وعلى كل جبل عال، وعلى كل أكمة مرتفعة، وعلى  كل برج شاهق، وعلى كل سور منيع، وعلى كل  سفن البحر، وعلى كل منظر سفن البحر الحسنة.  ويذل كل إنسان، ويسقط ارتفاع البشر، ويتعالى</a:t>
            </a: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2054671943"/>
      </p:ext>
    </p:extLst>
  </p:cSld>
  <p:clrMapOvr>
    <a:masterClrMapping/>
  </p:clrMapOvr>
</p:sld>
</file>

<file path=ppt/slides/slide6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452A76F-25DE-47B1-9408-8BCC16D44D90}"/>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وبعد ذلك أنظر وجهه، لعله يرضى عني ". فتقدمته  الهدية، وبات هو تلك الليلة في المحلة. </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643867423"/>
      </p:ext>
    </p:extLst>
  </p:cSld>
  <p:clrMapOvr>
    <a:masterClrMapping/>
  </p:clrMapOvr>
</p:sld>
</file>

<file path=ppt/slides/slide6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وقام في تلك الليلة فأخذ امرأته وأمتيه وبنيه الأحد  عشر فعبر مخاضة يبوق. أخذهم وعبرهم الوادي،  وعبر ما كان له. وبقي يعقوب وحده. فصرعه رجل  إلى مطلع الفجر. ورأى أنه لا يقدر عليه، فلمس</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2711632496"/>
      </p:ext>
    </p:extLst>
  </p:cSld>
  <p:clrMapOvr>
    <a:masterClrMapping/>
  </p:clrMapOvr>
  <p:transition spd="slow"/>
</p:sld>
</file>

<file path=ppt/slides/slide6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A066933-7557-4E2E-A533-8D1E39F1656E}"/>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حق وركه، فانخلع حق ورك يعقوب في مصارعته  له. وقال: " أطلقني، لأنه قد طلع الفجر ". فقال: "  لا أطلقك حتى تباركني ". فقال له: " ما اسمك؟ "  قال: " يعقوب ". قال: " لا يكون اسمك يعقوب</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55800427"/>
      </p:ext>
    </p:extLst>
  </p:cSld>
  <p:clrMapOvr>
    <a:masterClrMapping/>
  </p:clrMapOvr>
</p:sld>
</file>

<file path=ppt/slides/slide6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9B289D1-142C-4008-B1CB-37B37F5F0ACD}"/>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فيما بعد، بل إسرائيل، لأنك إذ جاهدت عند الله فعلى  الناس أيضا تستظهر ". وسأله يعقوب وقال:</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94239193"/>
      </p:ext>
    </p:extLst>
  </p:cSld>
  <p:clrMapOvr>
    <a:masterClrMapping/>
  </p:clrMapOvr>
</p:sld>
</file>

<file path=ppt/slides/slide6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 عرفني اسمك ". فقال: " لماذا تسأل عن اسمي؟  "، وباركه هناك. وسمى يعقوب الموضع " فنوئيل  " قائلا: " إني رأيت الله وجها إلى وجه، ونجت  نفسي"</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1538941217"/>
      </p:ext>
    </p:extLst>
  </p:cSld>
  <p:clrMapOvr>
    <a:masterClrMapping/>
  </p:clrMapOvr>
  <p:transition spd="slow"/>
</p:sld>
</file>

<file path=ppt/slides/slide6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من سفر إشعياء النبي ( 28: 14 ـ 22 )</a:t>
            </a:r>
          </a:p>
        </p:txBody>
      </p:sp>
      <p:sp>
        <p:nvSpPr>
          <p:cNvPr id="12291"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من أجل هذا اسمعوا قول الرب أيها الرجال العتاة  المتسلطون على هذا الشعب الذي في أورشليم؛  لأنكم قلتم: قد قررنا عهدا مع الهاوية، وميثاقا مع  الموت وإذا ما هبت الريح العاصفة من جهتنا لا</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2781093823"/>
      </p:ext>
    </p:extLst>
  </p:cSld>
  <p:clrMapOvr>
    <a:masterClrMapping/>
  </p:clrMapOvr>
  <p:transition spd="slow"/>
</p:sld>
</file>

<file path=ppt/slides/slide6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52D7B7F-ACFC-4C80-910D-D3E3103EE85C}"/>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تعبر علينا؛ لأننا قد جعلنا الكذب رجاءنا، وفي  الكذب استترنا، لأجل هذا هكذا ما يقوله السيد  الرب: " هأنذا أطرح حجرا في أساسات صهيون،  حجر زاوية ثمينا مختارا كريما في أساساتها فمن</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688451607"/>
      </p:ext>
    </p:extLst>
  </p:cSld>
  <p:clrMapOvr>
    <a:masterClrMapping/>
  </p:clrMapOvr>
</p:sld>
</file>

<file path=ppt/slides/slide6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1067B69-C40E-4897-AAC5-239AE6B37FDA}"/>
              </a:ext>
            </a:extLst>
          </p:cNvPr>
          <p:cNvSpPr txBox="1"/>
          <p:nvPr/>
        </p:nvSpPr>
        <p:spPr>
          <a:xfrm>
            <a:off x="0" y="4381500"/>
            <a:ext cx="9144000" cy="1920526"/>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آمن به فلن يخزى. وأجعل للدينونة رجاء، </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521439689"/>
      </p:ext>
    </p:extLst>
  </p:cSld>
  <p:clrMapOvr>
    <a:masterClrMapping/>
  </p:clrMapOvr>
</p:sld>
</file>

<file path=ppt/slides/slide6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وبرحمتي يكون الخلاص على مواضع السكن،  والمتوكلون على الكذب يرتجون الباطل؛ لأنه لا  يجتازكم العاصف لئلا ينزع عهدكم مع الموت،  ورجاؤكم مع الجحيم لا ينتهي إذا أتى عليكم</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3528221160"/>
      </p:ext>
    </p:extLst>
  </p:cSld>
  <p:clrMapOvr>
    <a:masterClrMapping/>
  </p:clrMapOvr>
  <p:transition spd="slow"/>
</p:sld>
</file>

<file path=ppt/slides/slide6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A957EC5-1102-485B-99C4-009D7ECCFCF1}"/>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العاصف الجارف تكونون له موطئا. إذا جاء من  جهتكم يأخذكم، وسوف يعبر النهار مبكرا، ويرتجى  السوء ليلا. تعلموا أن تسمعوا أيها المتضايقون أننا  لا نستطيع أن نحارب ونحن ضعفاء عن أن نتجمع،</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5305973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81500"/>
            <a:ext cx="9144000" cy="2529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dirty="0">
                <a:solidFill>
                  <a:srgbClr val="FFFFFF"/>
                </a:solidFill>
                <a:latin typeface="Times New Roman (Headings)"/>
              </a:rPr>
              <a:t>الرب وحده في ذلك اليوم ويخفون جميع </a:t>
            </a:r>
            <a:r>
              <a:rPr lang="ar-EG" sz="4400" b="1" dirty="0">
                <a:solidFill>
                  <a:srgbClr val="FFFFFF"/>
                </a:solidFill>
                <a:latin typeface="Times New Roman (Headings)"/>
                <a:cs typeface="Times New Roman" panose="02020603050405020304" pitchFamily="18" charset="0"/>
              </a:rPr>
              <a:t>عمل أيديهم، ويحملونه إلى المغاور، وشقوق الصخور، وفي تقوب الأرض من أمام صوت الرب، ومن مجد قوته، إذا قام ليهشم الأرض.</a:t>
            </a:r>
          </a:p>
        </p:txBody>
      </p:sp>
    </p:spTree>
    <p:extLst>
      <p:ext uri="{BB962C8B-B14F-4D97-AF65-F5344CB8AC3E}">
        <p14:creationId xmlns:p14="http://schemas.microsoft.com/office/powerpoint/2010/main" val="3264744180"/>
      </p:ext>
    </p:extLst>
  </p:cSld>
  <p:clrMapOvr>
    <a:masterClrMapping/>
  </p:clrMapOvr>
  <p:transition spd="slow"/>
</p:sld>
</file>

<file path=ppt/slides/slide6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C7EF967-692B-40DE-B8B9-C99518C8AF67}"/>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وسيقوم كالجبل للمنافقين، ويحل في وادي جبعون،  بغضب يعمل أعماله، عملا مريرا، ويصنع غضبه</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917659489"/>
      </p:ext>
    </p:extLst>
  </p:cSld>
  <p:clrMapOvr>
    <a:masterClrMapping/>
  </p:clrMapOvr>
</p:sld>
</file>

<file path=ppt/slides/slide6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في الغربة، وغريب هو حنقه. أما أنتم فلا تفرحوا  ولا تدعوا قيودكم لا تقهر؛ لأننا قد سمعنا بأعمال  القضاء وفناء من قبل رب الجنود، هذه التي  سيصنعها على كل الأرض".</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834404862"/>
      </p:ext>
    </p:extLst>
  </p:cSld>
  <p:clrMapOvr>
    <a:masterClrMapping/>
  </p:clrMapOvr>
  <p:transition spd="slow"/>
</p:sld>
</file>

<file path=ppt/slides/slide6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من سفر أيوب الصديق ( 20: 1 ـ 29 )</a:t>
            </a:r>
          </a:p>
        </p:txBody>
      </p:sp>
      <p:sp>
        <p:nvSpPr>
          <p:cNvPr id="12291"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أجاب صوفر النعماتي وقال: لذلك تلهمني  خواطري، ومن أجلها ما بي من الاضطراب لقد  سمعت توبيخا يعيرني. فلقنني روح من فطنتي.  أعلمت هذا منذ الدهر، منذ جعل البشر على</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3323309781"/>
      </p:ext>
    </p:extLst>
  </p:cSld>
  <p:clrMapOvr>
    <a:masterClrMapping/>
  </p:clrMapOvr>
  <p:transition spd="slow"/>
</p:sld>
</file>

<file path=ppt/slides/slide6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380A6A6-08BF-417D-84DF-85B22AAF3932}"/>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الأرض، أن طرب المنافقين قريب الزوال، وأن فرح  الكافر لمحة؟ فإنه ولو بلغ السماء ارتفاعا، ولطمت  هامته السحاب. يهلك إلى الأبد كعذرته. فيقول الذين  يرونه: أين هو؟ يطير كالحلم فلا يوجد، ويضمحل</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813826992"/>
      </p:ext>
    </p:extLst>
  </p:cSld>
  <p:clrMapOvr>
    <a:masterClrMapping/>
  </p:clrMapOvr>
</p:sld>
</file>

<file path=ppt/slides/slide6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BC3EBB5-4C6A-4BA9-B730-E90E392E8B34}"/>
              </a:ext>
            </a:extLst>
          </p:cNvPr>
          <p:cNvSpPr txBox="1"/>
          <p:nvPr/>
        </p:nvSpPr>
        <p:spPr>
          <a:xfrm>
            <a:off x="0" y="4381500"/>
            <a:ext cx="9144000" cy="1920526"/>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كرؤيا الليل والعين التي لمحته لا تعود تلمحه، ولا</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904039826"/>
      </p:ext>
    </p:extLst>
  </p:cSld>
  <p:clrMapOvr>
    <a:masterClrMapping/>
  </p:clrMapOvr>
</p:sld>
</file>

<file path=ppt/slides/slide6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يراه مكانه من بعد. بنوه يوفون المساكين حقهم،  بل كفاه تردان سلبه. رذائل شبابه تملأ عظامه،  ومعه تضطجع في التراب. إذ حلا السوء بفيه،  وخبأه تحت لسانه. وادخره ولم يلقه، بل أحرزه</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2917824492"/>
      </p:ext>
    </p:extLst>
  </p:cSld>
  <p:clrMapOvr>
    <a:masterClrMapping/>
  </p:clrMapOvr>
  <p:transition spd="slow"/>
</p:sld>
</file>

<file path=ppt/slides/slide6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C275F90-6637-4CF5-936D-DF1F5A0FED02}"/>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ضمن حنكه. فإن طعامه هذا يتحول في أمعائه إلى  مرارة صل في جوفه. قد ابتلع أموالا إلا أنه يقيئها  الله يستخرجها من جوفه. رضع سم الأصلال. فقتله  لسان الأفعى. لا يرى مجاري أنهار ولا سيولا من</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106071496"/>
      </p:ext>
    </p:extLst>
  </p:cSld>
  <p:clrMapOvr>
    <a:masterClrMapping/>
  </p:clrMapOvr>
</p:sld>
</file>

<file path=ppt/slides/slide6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2FE5EC6-B276-4AB6-A426-ACF46CE37630}"/>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عسل وزبد. يرد كسبه ولا يلتهمه. بل يرد نظير  سحته. ولا يتمتع لأنه هضم المساكين، وخذلهم، </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720914271"/>
      </p:ext>
    </p:extLst>
  </p:cSld>
  <p:clrMapOvr>
    <a:masterClrMapping/>
  </p:clrMapOvr>
</p:sld>
</file>

<file path=ppt/slides/slide6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واغتصب البيوت ولم يبنها. وإذ لم يعرف القناعة  في جوفه، فإنه لا ينجو بمرامه. لم يبق نهمه على  شيء، لذلك نعماه لا تثبت في إيان السعة يصيبه  الضنك. وتقع عليه يد كل بلية. ليكن له أن يملأ</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2967605278"/>
      </p:ext>
    </p:extLst>
  </p:cSld>
  <p:clrMapOvr>
    <a:masterClrMapping/>
  </p:clrMapOvr>
  <p:transition spd="slow"/>
</p:sld>
</file>

<file path=ppt/slides/slide6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3608BAB-77A8-405C-BFAF-301BC668C6D8}"/>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بطنه، ليصب الله عليه نار غضبه، وليمطرها عليه  طعاما. إن فر من آلة الحديد. فلتخترمه قوس  النحاس. ينزع فيها فينفذ النصل من جسده، ويلمع  من كبده وتخشاه الأهوال. كل ظلام مدخر في</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31532535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itle 1"/>
          <p:cNvSpPr txBox="1">
            <a:spLocks/>
          </p:cNvSpPr>
          <p:nvPr/>
        </p:nvSpPr>
        <p:spPr bwMode="auto">
          <a:xfrm>
            <a:off x="0" y="361632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من سفر زكريا النبي ( 8: 18 ـ 23 )</a:t>
            </a:r>
          </a:p>
        </p:txBody>
      </p:sp>
      <p:sp>
        <p:nvSpPr>
          <p:cNvPr id="12291"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وكانت إلي كلمة رب الجنود قائلا: " هكذا قال الرب  الصابط الكل: إن صوم الشهر الرابع وصوم  الخامس وصوم السابع وصوم العاشر سيكون لبيت  يهوذا سرورا وفرحا وأعيادا طيبة. فأحبوا الحق</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927541749"/>
      </p:ext>
    </p:extLst>
  </p:cSld>
  <p:clrMapOvr>
    <a:masterClrMapping/>
  </p:clrMapOvr>
  <p:transition spd="slow"/>
</p:sld>
</file>

<file path=ppt/slides/slide6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7D5C0FC-5787-4F7B-89D9-73ABBD0EE052}"/>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كنوزه. وتأكله نار لم ينفخ فيها. وتتلف ما بقي في  خبائه. تكشف السماوات عن إثمه، والأرض تقوم</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834272174"/>
      </p:ext>
    </p:extLst>
  </p:cSld>
  <p:clrMapOvr>
    <a:masterClrMapping/>
  </p:clrMapOvr>
</p:sld>
</file>

<file path=ppt/slides/slide6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Content Placeholder 3"/>
          <p:cNvSpPr txBox="1">
            <a:spLocks/>
          </p:cNvSpPr>
          <p:nvPr/>
        </p:nvSpPr>
        <p:spPr bwMode="auto">
          <a:xfrm>
            <a:off x="0" y="4381500"/>
            <a:ext cx="9144000" cy="2529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عليه. تسلب غلال بيته. وتهال في يوم غضب الله.  ذلك حظ الرجل المنافق من عند الله، وميراثه بأمر  القدير.</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970196668"/>
      </p:ext>
    </p:extLst>
  </p:cSld>
  <p:clrMapOvr>
    <a:masterClrMapping/>
  </p:clrMapOvr>
  <p:transition spd="slow"/>
</p:sld>
</file>

<file path=ppt/slides/slide6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من سفر دانيال النبي ( 6: 1 ـ 27 )</a:t>
            </a:r>
          </a:p>
        </p:txBody>
      </p:sp>
      <p:sp>
        <p:nvSpPr>
          <p:cNvPr id="12291"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وحسن لدى داريوس أن يقيم على المملكة مئة  وعشرين قطبا يكونون على المملكة كلها، وعلى  هؤلاء ثلاثة وزراء. أحدهم دانيال، ليؤدي الأقطاب  إليهم الحساب، فلا يلحق الملك ضرر. ففاق دانيال</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3681401620"/>
      </p:ext>
    </p:extLst>
  </p:cSld>
  <p:clrMapOvr>
    <a:masterClrMapping/>
  </p:clrMapOvr>
  <p:transition spd="slow"/>
</p:sld>
</file>

<file path=ppt/slides/slide6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A2DE66C-F54A-4CA4-8C98-5C9E9C5DFCCC}"/>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الوزراء والأقطاب، لأن روحا بارعا كان فيه. فكان  في عزم الملك أن يقيمه على المملكة كلها. حينئذ  التمس الوزراء والأقطاب علة على دانيال في  سياسة المملكة، لكن لم يستطيعوا أن يجدوا علة</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950967358"/>
      </p:ext>
    </p:extLst>
  </p:cSld>
  <p:clrMapOvr>
    <a:masterClrMapping/>
  </p:clrMapOvr>
</p:sld>
</file>

<file path=ppt/slides/slide6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C2CBD7D-2D21-4DA3-9191-F2AD579C24AA}"/>
              </a:ext>
            </a:extLst>
          </p:cNvPr>
          <p:cNvSpPr txBox="1"/>
          <p:nvPr/>
        </p:nvSpPr>
        <p:spPr>
          <a:xfrm>
            <a:off x="0" y="4381500"/>
            <a:ext cx="9144000" cy="1920526"/>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ولا جريمة، لأنه كان أمينا، فلم توجد عليه زلة</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4001035488"/>
      </p:ext>
    </p:extLst>
  </p:cSld>
  <p:clrMapOvr>
    <a:masterClrMapping/>
  </p:clrMapOvr>
</p:sld>
</file>

<file path=ppt/slides/slide6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ولا جريمة. فقال هؤلاء الرجال: إننا لا نجد علة  على دانيال هذا، إلا أننا نجد عليه في شريعة إلهه.  حينئذ اجتمع هؤلاء الوزراء والأقطاب عند الملك  وقالوا له: أيها الملك داريوس، حييت إلى الأبد. إن</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164946412"/>
      </p:ext>
    </p:extLst>
  </p:cSld>
  <p:clrMapOvr>
    <a:masterClrMapping/>
  </p:clrMapOvr>
  <p:transition spd="slow"/>
</p:sld>
</file>

<file path=ppt/slides/slide6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E8E56B6-50B6-4836-AFB8-A38D36859275}"/>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جميع وزراء المملكة والولاة والأقطاب والعظماء  والحكام قد ائتمروا في أن يحكم حكم ملكي ويبرم  إيجاب بأن كل من سأل سؤالا من إلة أو إنسان إلى  ثلاثين يوما إلا منك، أيها الملك، يلقى في جب</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957891192"/>
      </p:ext>
    </p:extLst>
  </p:cSld>
  <p:clrMapOvr>
    <a:masterClrMapping/>
  </p:clrMapOvr>
</p:sld>
</file>

<file path=ppt/slides/slide6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2701479-CD1B-453B-9F51-FAEF31670D61}"/>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الأسود. فالآن، أيها الملك، أبرز الإيجاب وارسم  الكتابة، بحيث لا يقع تغيير، كما هي شريعة مادي</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646983392"/>
      </p:ext>
    </p:extLst>
  </p:cSld>
  <p:clrMapOvr>
    <a:masterClrMapping/>
  </p:clrMapOvr>
</p:sld>
</file>

<file path=ppt/slides/slide6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وفارس التي لا تنسخ فرسم الملك داريوس الكتابة  والإيجاب. فلما علم دانيال برسم الكتابة، انطلق إلى  بيته، وكانت كواه مفتوحة في غرفته جهة أورشليم  فكان يجلو على ركبتيه ثلاث مرات في اليوم،</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3923711523"/>
      </p:ext>
    </p:extLst>
  </p:cSld>
  <p:clrMapOvr>
    <a:masterClrMapping/>
  </p:clrMapOvr>
  <p:transition spd="slow"/>
</p:sld>
</file>

<file path=ppt/slides/slide6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338278C-0551-43BC-AC8A-856AD2E1092B}"/>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ويصلى ويعترف لله، كما كان يفعل من قبل. فاجتمع  أولئك الرجال فوجدوا دانيال يسأل ويتضرع أمام  إلهه. حينئذ اقتربوا إلى الملك وتكلموا في إيجاب  الملك قائلين: ألم ترسم إيجابا بأن كل من سأل شيئا</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92950407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E65F975-C71D-4392-9DFD-735ED066E1A4}"/>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والسلام ". هكذا قال رب الجنود: سيأتي شعوب  أيضا، وسكان مدن كثيرة تجتمع تجتمع سكان  خمسة مدن ويأتون إلى مدينة واحدة قائلين: لنسر  سيرا لاستعطاف وجه الرب والتماس رب الجنود،</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621582663"/>
      </p:ext>
    </p:extLst>
  </p:cSld>
  <p:clrMapOvr>
    <a:masterClrMapping/>
  </p:clrMapOvr>
</p:sld>
</file>

<file path=ppt/slides/slide6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1295101-CB74-4D21-9583-6095E39A0022}"/>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من إلة أو إنسان إلى ثلاثين يوما إلا منك، أيها  الملك، يلقى في جب الأسود؟ فأجاب الملك</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341205856"/>
      </p:ext>
    </p:extLst>
  </p:cSld>
  <p:clrMapOvr>
    <a:masterClrMapping/>
  </p:clrMapOvr>
</p:sld>
</file>

<file path=ppt/slides/slide6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وقال: الأمر حق، كما هي شريعة مادي وفارس  التي لا تنسخ فأجابوا وقالوا أمام الملك: إن دانيال  الذي من بني جلاء يهوذا لم يعبأ بك، أيها الملك،  ولا بالإيجاب الذي رسمته، بل ثلاث مرات في اليوم</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476900630"/>
      </p:ext>
    </p:extLst>
  </p:cSld>
  <p:clrMapOvr>
    <a:masterClrMapping/>
  </p:clrMapOvr>
  <p:transition spd="slow"/>
</p:sld>
</file>

<file path=ppt/slides/slide6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5BF98BC-06AB-4880-A6F4-C3116AAB7644}"/>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يسأل سؤاله. فلما سمع الملك هذا الكلام، اغتم جدا،  وجعل اهتمامه أن ينقذ دانيال، واجتهد في تخليصه  إلى غروب الشمس حينئذ اجتمع أولئك الرجال لدى  الملك وقالوا للملك: اعلم، أيها الملك، أن شريعة</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449817223"/>
      </p:ext>
    </p:extLst>
  </p:cSld>
  <p:clrMapOvr>
    <a:masterClrMapping/>
  </p:clrMapOvr>
</p:sld>
</file>

<file path=ppt/slides/slide6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CCB62D3-DC27-4D04-A39D-148973977736}"/>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مادي وفارس هي أن كل إيجاب وحكم يحكمه الملك  لا يغير. حينئذ أمر الملك فأتي بدانيال،</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831049750"/>
      </p:ext>
    </p:extLst>
  </p:cSld>
  <p:clrMapOvr>
    <a:masterClrMapping/>
  </p:clrMapOvr>
</p:sld>
</file>

<file path=ppt/slides/slide6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وألقي في جب الأسود. فأجاب الملك وقال لدانيال:  إن إلهك الذي أنت مواظب على عبادته هو ينقذك.  وأتي بحجر فوضع على فم الجب، وختمه الملك  بخاتمه وخاتم عظمائه، لئلا يتغير القصد في دانيال.</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1369578872"/>
      </p:ext>
    </p:extLst>
  </p:cSld>
  <p:clrMapOvr>
    <a:masterClrMapping/>
  </p:clrMapOvr>
  <p:transition spd="slow"/>
</p:sld>
</file>

<file path=ppt/slides/slide6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37BFF9A-0C90-4332-91C7-08C320A69ACD}"/>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ثم مضى الملك إلى قصره وبات صائما، ولم تدخل  عليه سراريه، ونفر النوم عنه. وفي الغداة قام  الملك عند الفجر وبادر فانطلق إلى جب الأسود.  ولما اقترب الملك من الجب، نادى دانيال بصوت</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349033685"/>
      </p:ext>
    </p:extLst>
  </p:cSld>
  <p:clrMapOvr>
    <a:masterClrMapping/>
  </p:clrMapOvr>
</p:sld>
</file>

<file path=ppt/slides/slide6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34C80C3-839B-460F-BFD4-281F2C0F7E99}"/>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حزين وخاطبه قائلا: يا دانيال، عبد الله الحي، لعل  إلهك الذي أنت مواظب على عبادته</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2316658"/>
      </p:ext>
    </p:extLst>
  </p:cSld>
  <p:clrMapOvr>
    <a:masterClrMapping/>
  </p:clrMapOvr>
</p:sld>
</file>

<file path=ppt/slides/slide6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استطاع أن ينقذك من الأسود؟ فأجاب دانيال الملك:  أيها الملك، حبيت إلى الأبد. إن إلهي أرسل ملاكه  فسد أفواة الأسود، فلم تؤذني، لأني وجدت زكيا  أمامه، وأمامك أيضا، أيها الملك، لم أصنع سوءا.</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2356614568"/>
      </p:ext>
    </p:extLst>
  </p:cSld>
  <p:clrMapOvr>
    <a:masterClrMapping/>
  </p:clrMapOvr>
  <p:transition spd="slow"/>
</p:sld>
</file>

<file path=ppt/slides/slide6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BEF98E0-6D15-4DB9-8C56-92BE5AC34D28}"/>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ففرح الملك به فرحا عظيما، وأمر أن يخرج دانيال  من الجب. فأخرج دانيال من الجب، فلم يوجد فيه  أذى لأنه آمن بإلهه. ثم أمر الملك، فأتي بأولئك  الرجال الذين وشوا بدانيال، وألقوا في جب الأسود،</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844653986"/>
      </p:ext>
    </p:extLst>
  </p:cSld>
  <p:clrMapOvr>
    <a:masterClrMapping/>
  </p:clrMapOvr>
</p:sld>
</file>

<file path=ppt/slides/slide6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CBFB417-FD35-4A9C-964A-C3B68C7274DE}"/>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هم وبنوهم ونساؤهم، فلم يبلغوا إلى أرض الجب  حتى بطشت بهم الأسود وسحقت جميع عظامهم. </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64963577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051A5F9-D84A-4480-AC93-39C404EB21C3}"/>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rPr>
              <a:t>وأنا أيضا أسير. فيأتي شعوب كثيرون وأمم أقوياء </a:t>
            </a:r>
            <a:r>
              <a:rPr lang="ar-EG" sz="4400" b="1" dirty="0">
                <a:solidFill>
                  <a:srgbClr val="FFFFFF"/>
                </a:solidFill>
                <a:latin typeface="Times New Roman (Headings)"/>
                <a:cs typeface="Times New Roman" panose="02020603050405020304" pitchFamily="18" charset="0"/>
              </a:rPr>
              <a:t>لالتماس رب الجنود في أورشليم، واستعطاف وجه  الرب. " هكذا قال رب الجنود: إنه في تلك الأيام  سيتمسك عشرة رجال من جميع ألسنة الأمم </a:t>
            </a:r>
            <a:br>
              <a:rPr lang="ar-EG" sz="4400" b="1" dirty="0">
                <a:solidFill>
                  <a:srgbClr val="FFFFFF"/>
                </a:solidFill>
                <a:latin typeface="Times New Roman (Headings)"/>
                <a:cs typeface="Times New Roman" panose="02020603050405020304" pitchFamily="18" charset="0"/>
              </a:rPr>
            </a:br>
            <a:endParaRPr lang="en-GB" sz="4400" b="1" dirty="0">
              <a:solidFill>
                <a:srgbClr val="FFFFFF"/>
              </a:solidFill>
              <a:latin typeface="Times New Roman (Headings)"/>
            </a:endParaRPr>
          </a:p>
        </p:txBody>
      </p:sp>
    </p:spTree>
    <p:extLst>
      <p:ext uri="{BB962C8B-B14F-4D97-AF65-F5344CB8AC3E}">
        <p14:creationId xmlns:p14="http://schemas.microsoft.com/office/powerpoint/2010/main" val="4267276011"/>
      </p:ext>
    </p:extLst>
  </p:cSld>
  <p:clrMapOvr>
    <a:masterClrMapping/>
  </p:clrMapOvr>
</p:sld>
</file>

<file path=ppt/slides/slide6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ثم كتب داريوس الملك وقال: إلى جميع الشعوب  والأمم والألسنة الساكنين في الأرض كلها: ليكثر  سلامكم. لقد صدر أمر من قبلي للناس في كل ولاية  مملكتي أن يهابوا ويرهبوا وجه إله دانيال لأنه هو</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2893491608"/>
      </p:ext>
    </p:extLst>
  </p:cSld>
  <p:clrMapOvr>
    <a:masterClrMapping/>
  </p:clrMapOvr>
  <p:transition spd="slow"/>
</p:sld>
</file>

<file path=ppt/slides/slide6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49DF4A9-4B75-4464-AEC1-A0AB6804F91E}"/>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الإله الحي القيوم إلى الأبد. وملكه لا ينقرض  وسلطانه إلى المنتهى المنقذ المنجي. الصانع  الآيات والعجائب في السماوات والأرض. وهو الذي  أنقذ دانيال من أيدي الأسود.</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4238708253"/>
      </p:ext>
    </p:extLst>
  </p:cSld>
  <p:clrMapOvr>
    <a:masterClrMapping/>
  </p:clrMapOvr>
</p:sld>
</file>

<file path=ppt/slides/slide6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1"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مزمور باكر  ( 11 : 9 )</a:t>
            </a:r>
          </a:p>
        </p:txBody>
      </p:sp>
      <p:sp>
        <p:nvSpPr>
          <p:cNvPr id="2053" name="Content Placeholder 3"/>
          <p:cNvSpPr txBox="1">
            <a:spLocks/>
          </p:cNvSpPr>
          <p:nvPr/>
        </p:nvSpPr>
        <p:spPr bwMode="auto">
          <a:xfrm>
            <a:off x="0" y="4381500"/>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7200" b="1" dirty="0">
                <a:solidFill>
                  <a:srgbClr val="FFFFFF"/>
                </a:solidFill>
                <a:latin typeface="Times New Roman (Headings)"/>
                <a:cs typeface="Times New Roman" panose="02020603050405020304" pitchFamily="18" charset="0"/>
              </a:rPr>
              <a:t>وأنت يا رب تنجينا، وتحفظنا، من هذا الجيل، وإلى  الدهر.</a:t>
            </a:r>
          </a:p>
        </p:txBody>
      </p:sp>
    </p:spTree>
    <p:extLst>
      <p:ext uri="{BB962C8B-B14F-4D97-AF65-F5344CB8AC3E}">
        <p14:creationId xmlns:p14="http://schemas.microsoft.com/office/powerpoint/2010/main" val="1788637129"/>
      </p:ext>
    </p:extLst>
  </p:cSld>
  <p:clrMapOvr>
    <a:masterClrMapping/>
  </p:clrMapOvr>
  <p:transition spd="slow"/>
</p:sld>
</file>

<file path=ppt/slides/slide6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إنجيل باكر من معلمنا  مرقس ( 3 : 7 ـ 12 )</a:t>
            </a:r>
          </a:p>
        </p:txBody>
      </p:sp>
      <p:sp>
        <p:nvSpPr>
          <p:cNvPr id="307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SA" sz="4400" b="1">
                <a:solidFill>
                  <a:srgbClr val="FFFFFF"/>
                </a:solidFill>
                <a:latin typeface="Times New Roman (Headings)"/>
                <a:cs typeface="Times New Roman" panose="02020603050405020304" pitchFamily="18" charset="0"/>
              </a:rPr>
              <a:t>فانطلق يسوع مع تلاميذه إلى عبر البحر، وتبعه  جمع كثير من الجليل ومن اليهودية ومن أورشليم  ومن أدومية ومن عبر الأردن. وجمع كثير من  صور وصيدا، وسمعوا بما صنع فأتوا إليه. فقال</a:t>
            </a:r>
            <a:br>
              <a:rPr lang="ar-SA" sz="4400" b="1">
                <a:solidFill>
                  <a:srgbClr val="FFFFFF"/>
                </a:solidFill>
                <a:latin typeface="Times New Roman (Headings)"/>
                <a:cs typeface="Times New Roman" panose="02020603050405020304" pitchFamily="18" charset="0"/>
              </a:rPr>
            </a:br>
            <a:endParaRPr lang="ar-SA"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514647612"/>
      </p:ext>
    </p:extLst>
  </p:cSld>
  <p:clrMapOvr>
    <a:masterClrMapping/>
  </p:clrMapOvr>
  <p:transition spd="slow"/>
</p:sld>
</file>

<file path=ppt/slides/slide6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B630F11-5C85-4374-94DE-7B9898DCFD1F}"/>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لتلاميذه بأن تلازمه سفينة لسبب الجمع، كي لا  يزحموه، لأنه كان قد أبرأ كثيرين، حتى وقع عليه  ليلمسه كل من فيه داء والأرواح النجسة حينما  نظرته خرت قدامه وصرخت قائلة: " إنك أنت هو</a:t>
            </a:r>
            <a:br>
              <a:rPr lang="ar-EG" sz="4400" b="1" dirty="0">
                <a:solidFill>
                  <a:srgbClr val="FFFFFF"/>
                </a:solidFill>
                <a:latin typeface="Times New Roman (Headings)"/>
                <a:cs typeface="+mj-cs"/>
              </a:rPr>
            </a:b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1212103663"/>
      </p:ext>
    </p:extLst>
  </p:cSld>
  <p:clrMapOvr>
    <a:masterClrMapping/>
  </p:clrMapOvr>
</p:sld>
</file>

<file path=ppt/slides/slide6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8C81F89-A20B-494A-AF69-9BB0B93CE62A}"/>
              </a:ext>
            </a:extLst>
          </p:cNvPr>
          <p:cNvSpPr txBox="1"/>
          <p:nvPr/>
        </p:nvSpPr>
        <p:spPr>
          <a:xfrm>
            <a:off x="0" y="4381500"/>
            <a:ext cx="9144000" cy="757130"/>
          </a:xfrm>
          <a:prstGeom prst="rect">
            <a:avLst/>
          </a:prstGeom>
          <a:noFill/>
        </p:spPr>
        <p:txBody>
          <a:bodyPr vert="horz" rtlCol="0">
            <a:spAutoFit/>
          </a:bodyPr>
          <a:lstStyle/>
          <a:p>
            <a:pPr algn="justLow" rtl="1">
              <a:lnSpc>
                <a:spcPct val="90000"/>
              </a:lnSpc>
            </a:pPr>
            <a:r>
              <a:rPr lang="ar-EG" sz="4800" b="1" dirty="0">
                <a:solidFill>
                  <a:srgbClr val="FFFFFF"/>
                </a:solidFill>
                <a:latin typeface="Times New Roman (Headings)"/>
                <a:cs typeface="+mj-cs"/>
              </a:rPr>
              <a:t>ابن الله! ". وانتهرهم كثيرا كي لا يظهروه.</a:t>
            </a:r>
            <a:endParaRPr lang="en-GB" sz="4800" b="1" dirty="0">
              <a:solidFill>
                <a:srgbClr val="FFFFFF"/>
              </a:solidFill>
              <a:latin typeface="Times New Roman (Headings)"/>
              <a:cs typeface="+mj-cs"/>
            </a:endParaRPr>
          </a:p>
        </p:txBody>
      </p:sp>
    </p:spTree>
    <p:extLst>
      <p:ext uri="{BB962C8B-B14F-4D97-AF65-F5344CB8AC3E}">
        <p14:creationId xmlns:p14="http://schemas.microsoft.com/office/powerpoint/2010/main" val="1146997240"/>
      </p:ext>
    </p:extLst>
  </p:cSld>
  <p:clrMapOvr>
    <a:masterClrMapping/>
  </p:clrMapOvr>
</p:sld>
</file>

<file path=ppt/slides/slide6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072512"/>
      </p:ext>
    </p:extLst>
  </p:cSld>
  <p:clrMapOvr>
    <a:masterClrMapping/>
  </p:clrMapOvr>
  <p:transition advClick="0" advTm="0"/>
</p:sld>
</file>

<file path=ppt/slides/slide6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4"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latin typeface="Times New Roman (Headings)"/>
              </a:rPr>
              <a:t>نبوات</a:t>
            </a:r>
            <a:br>
              <a:rPr lang="ar-EG" dirty="0">
                <a:latin typeface="Times New Roman (Headings)"/>
              </a:rPr>
            </a:br>
            <a:r>
              <a:rPr lang="ar-EG" dirty="0">
                <a:latin typeface="Times New Roman (Headings)"/>
              </a:rPr>
              <a:t>4 الجمعة</a:t>
            </a:r>
            <a:endParaRPr lang="en-US" dirty="0">
              <a:latin typeface="Times New Roman (Headings)"/>
            </a:endParaRPr>
          </a:p>
        </p:txBody>
      </p:sp>
      <p:sp>
        <p:nvSpPr>
          <p:cNvPr id="59395"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a:solidFill>
                  <a:srgbClr val="FFC000"/>
                </a:solidFill>
                <a:latin typeface="Times New Roman (Headings)"/>
                <a:cs typeface="Times New Roman" panose="02020603050405020304" pitchFamily="18" charset="0"/>
              </a:rPr>
              <a:t>من سفر التثنية لموسى النبي</a:t>
            </a:r>
          </a:p>
          <a:p>
            <a:pPr algn="ctr" rtl="1" eaLnBrk="1" hangingPunct="1"/>
            <a:r>
              <a:rPr lang="ar-EG" sz="4400" b="1" u="sng">
                <a:solidFill>
                  <a:srgbClr val="FFC000"/>
                </a:solidFill>
                <a:latin typeface="Times New Roman (Headings)"/>
                <a:cs typeface="Times New Roman" panose="02020603050405020304" pitchFamily="18" charset="0"/>
              </a:rPr>
              <a:t>( 10 :12 ـ 11 :1 ـ 28 )</a:t>
            </a:r>
          </a:p>
        </p:txBody>
      </p:sp>
      <p:sp>
        <p:nvSpPr>
          <p:cNvPr id="5939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والآن يا إسرائيل، ما الذي يطلبه منك الرب إلهك إلا  أن تتقي الرب إلهك سالكا في كل طرقه، وتحبه،  وتعبد الرب إلهك بكل قلبك وكل نفسك. وتحفظ  وصاياه ورسومه التي أنا آمرك بها اليوم لكي</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6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13A1B45-6666-492B-9C20-285777F39455}"/>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تصيب خيرا لأن للرب إلهك السماوات وسماوات  السماوات والأرض وكل ما فيها لكنه لزم آباءك  فأحبهم، واصطفى ذريتهم من بعدهم وهي أنتم من  بين الشعوب إلى يومنا هذا، فاختنوا قلف قلوبكم، </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095835679"/>
      </p:ext>
    </p:extLst>
  </p:cSld>
  <p:clrMapOvr>
    <a:masterClrMapping/>
  </p:clrMapOvr>
</p:sld>
</file>

<file path=ppt/slides/slide6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41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ورقابكم لا تقسوها أيضا لأن الرب إلهكم هو إله  الآلهة ورب الأرباب، الإله العظيم الجبار الرهيب  الذي لا يحابي الوجوه ولا يقبل رشوة، قاضي حق  اليتيم والأرملة، ومحب الغريب يرزقه طعاما</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Content Placeholder 3"/>
          <p:cNvSpPr txBox="1">
            <a:spLocks/>
          </p:cNvSpPr>
          <p:nvPr/>
        </p:nvSpPr>
        <p:spPr bwMode="auto">
          <a:xfrm>
            <a:off x="0" y="4381500"/>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spcBef>
                <a:spcPct val="20000"/>
              </a:spcBef>
            </a:pPr>
            <a:r>
              <a:rPr lang="ar-EG" sz="6000" b="1" dirty="0">
                <a:solidFill>
                  <a:srgbClr val="FFFFFF"/>
                </a:solidFill>
                <a:latin typeface="Times New Roman (Headings)"/>
                <a:cs typeface="Times New Roman" panose="02020603050405020304" pitchFamily="18" charset="0"/>
              </a:rPr>
              <a:t>بذيل إنسان يهودي قائلين: إننا نسير معكم فقد سمعنا أن </a:t>
            </a:r>
            <a:r>
              <a:rPr lang="ar-EG" sz="6000" b="1" dirty="0">
                <a:solidFill>
                  <a:srgbClr val="FFFFFF"/>
                </a:solidFill>
                <a:latin typeface="Times New Roman (Headings)"/>
                <a:cs typeface="+mj-cs"/>
              </a:rPr>
              <a:t>الله معكم ".</a:t>
            </a:r>
            <a:endParaRPr lang="en-GB" sz="6000" b="1" dirty="0">
              <a:solidFill>
                <a:srgbClr val="FFFFFF"/>
              </a:solidFill>
              <a:latin typeface="Times New Roman (Headings)"/>
              <a:cs typeface="+mj-cs"/>
            </a:endParaRPr>
          </a:p>
        </p:txBody>
      </p:sp>
    </p:spTree>
    <p:extLst>
      <p:ext uri="{BB962C8B-B14F-4D97-AF65-F5344CB8AC3E}">
        <p14:creationId xmlns:p14="http://schemas.microsoft.com/office/powerpoint/2010/main" val="1329392449"/>
      </p:ext>
    </p:extLst>
  </p:cSld>
  <p:clrMapOvr>
    <a:masterClrMapping/>
  </p:clrMapOvr>
  <p:transition spd="slow"/>
</p:sld>
</file>

<file path=ppt/slides/slide6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0830B4E-C038-4C7E-B455-6E911F6456B8}"/>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وكسوة. فأحبوا الغريب لأنكم كنتم غرباء في أرض  مصر. الرب إلهك تتقي، وإياه تعبد، وبه تلتصق،  وباسمه تحلف. هو فخرك، وهو إلهك الذي صنع  معك تلك العظائم والمخاوف التي رأتها عيناك. وفي</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445506841"/>
      </p:ext>
    </p:extLst>
  </p:cSld>
  <p:clrMapOvr>
    <a:masterClrMapping/>
  </p:clrMapOvr>
</p:sld>
</file>

<file path=ppt/slides/slide6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333BCE2-C2D0-43FE-AEC7-94C4B20282DD}"/>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سبعين نفسا إنحدر آباؤك إلى مصر، والآن قد  صيرك الرب إلهك مثل نجوم السماء كثرة. فأحبب</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151982780"/>
      </p:ext>
    </p:extLst>
  </p:cSld>
  <p:clrMapOvr>
    <a:masterClrMapping/>
  </p:clrMapOvr>
</p:sld>
</file>

<file path=ppt/slides/slide6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42"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الرب إلهك واحفظ ما استحفظك من رسومه  وأحكامه ووصاياه كل الأيام. اعلموا اليوم أن ليس  الكلام مع بنيكم الذين لم يعلموا ولم يروا تأديب  الرب إلهكم، وعظمته ويده القديرة وذراعه</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6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B04366E-7FB4-4603-AB5A-CA9FC9B93727}"/>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المبسوطة. وآياته وأعماله التي صنعها في مصر  بفرعون ملك مصر وبكل أرضه. وما صنع بجيش  المصريين وخيلهم ومراكبهم، إذ غطاهم ماء بحر  القلزم حين لحقوكم، فأبادهم الرب إلى يومنا هذا،</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761814031"/>
      </p:ext>
    </p:extLst>
  </p:cSld>
  <p:clrMapOvr>
    <a:masterClrMapping/>
  </p:clrMapOvr>
</p:sld>
</file>

<file path=ppt/slides/slide6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FFF16A4-6C0C-4847-AB98-3DEE3FE0E949}"/>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وما صنع لكم في البرية إلى أن جئتم هذا الموضع،  وما صنع بداثان وأبيرام إبني ألياب ابن رأوبين، إذ</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813273614"/>
      </p:ext>
    </p:extLst>
  </p:cSld>
  <p:clrMapOvr>
    <a:masterClrMapping/>
  </p:clrMapOvr>
</p:sld>
</file>

<file path=ppt/slides/slide6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46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فتحت الأرض فاها فابتلعتهما هما وبيوتهما  وأخبيتهما وكل ما لهما فيما بين كل إسرائيل إنما  عيونكم هي التي أبصرت جميع أعمال الرب  العظيمة التي صنعها. فاحفظوا جميع الوصايا التي</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6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6AB1A93-6BC5-4B5B-9B53-35AC424AD0C6}"/>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أنا آمركم بها اليوم لكي تتشددوا وتدخلوا وتملكوا  الأرض التي أنتم عابرون إليها لتمتلكوها. ولكي  تطول أيامكم على الأرض التي أقسم الرب لآبائكم  أن يعطيها لهم ولنسلهم، أرضا تدر لبنا وعسلا،</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850308225"/>
      </p:ext>
    </p:extLst>
  </p:cSld>
  <p:clrMapOvr>
    <a:masterClrMapping/>
  </p:clrMapOvr>
</p:sld>
</file>

<file path=ppt/slides/slide6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EFA681D-5B87-4FB0-A08E-CFFFEBEC54F9}"/>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فإن الأرض التي أنت داخل لتمتلكها ليست كأرض  مصر التي خرجت منها، حيث كنت تزرع زرعك</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4222865071"/>
      </p:ext>
    </p:extLst>
  </p:cSld>
  <p:clrMapOvr>
    <a:masterClrMapping/>
  </p:clrMapOvr>
</p:sld>
</file>

<file path=ppt/slides/slide6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490"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وتسقيه بنفسك كمزارع البقول، لكن الأرض التي  أنتم عابرون إليها لتملكوها، هي أرض جبال  وأودية من مطر السماء تشرب ماء، أرض يتعهدها  الرب إلهك، وعينا الرب إلهك عليها دائما من أول</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6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942CEFF-705A-47A5-9475-4C7B3EBA77AD}"/>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السنة إلى آخرها. فإن سمعتم لوصاياي التي أنا  آمركم بها اليوم فأحببتم الرب إلهكم وعبدتموه بكل  قلوبكم وبكل نفوسكم آتيت أرضكم مطرها في  أوانه: المبكر والمتأخر. فتجمع برك وخمرك</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29368480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1"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مزمور باكر ( 23 : 1، 2 )</a:t>
            </a:r>
          </a:p>
        </p:txBody>
      </p:sp>
      <p:sp>
        <p:nvSpPr>
          <p:cNvPr id="2053" name="Content Placeholder 3"/>
          <p:cNvSpPr txBox="1">
            <a:spLocks/>
          </p:cNvSpPr>
          <p:nvPr/>
        </p:nvSpPr>
        <p:spPr bwMode="auto">
          <a:xfrm>
            <a:off x="-5556" y="4343400"/>
            <a:ext cx="91440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5400" b="1" dirty="0">
                <a:solidFill>
                  <a:srgbClr val="FFFFFF"/>
                </a:solidFill>
                <a:latin typeface="Times New Roman (Headings)"/>
                <a:cs typeface="Times New Roman" panose="02020603050405020304" pitchFamily="18" charset="0"/>
              </a:rPr>
              <a:t>للرب الأرض وملؤها، المسكونة وجميع الساكنين  فيها هو على البحار أسسها، وعلى الأنهار هيأها.</a:t>
            </a:r>
            <a:br>
              <a:rPr lang="ar-EG" sz="5400" b="1" dirty="0">
                <a:solidFill>
                  <a:srgbClr val="FFFFFF"/>
                </a:solidFill>
                <a:latin typeface="Times New Roman (Headings)"/>
                <a:cs typeface="Times New Roman" panose="02020603050405020304" pitchFamily="18" charset="0"/>
              </a:rPr>
            </a:br>
            <a:endParaRPr lang="ar-EG" sz="5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3786042525"/>
      </p:ext>
    </p:extLst>
  </p:cSld>
  <p:clrMapOvr>
    <a:masterClrMapping/>
  </p:clrMapOvr>
  <p:transition spd="slow"/>
</p:sld>
</file>

<file path=ppt/slides/slide6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8655D3E-8EE8-4FF4-B3C2-59CAE0B3A6FD}"/>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وزينك. وأنبت عشبا في صحرائك لبهائمك، فتأكل  أنت وتشبع. إحذروا أن تغوى قلوبكم فتضلوا </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692166986"/>
      </p:ext>
    </p:extLst>
  </p:cSld>
  <p:clrMapOvr>
    <a:masterClrMapping/>
  </p:clrMapOvr>
</p:sld>
</file>

<file path=ppt/slides/slide6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514"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وتعبدوا آلهة غريبة وتسجدوا لها. فيشتد غضب  الرب عليكم، فيحبس السماء فلا يكون مطر،  والأرض لا تخرج أكلها، فتبيدون بسرعة عن  الأرض الصالحة التي يعطيكم الرب. فاجعلوا كلماتي</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6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9FFF558-B7D7-4DD8-906F-566F77BBC29F}"/>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هذه في قلوبكم وفي نفوسكم، واعقدوها علامة  على أيديكم، ولتكن عصائب بين عيونكم، وعلموها  بنيكم، وتدارسوها إذا جلستم في بيوتكم، وإذا  مشيتم في الطريق، وإذا نمتم، وإذا قمتم، واكتبوها</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617542604"/>
      </p:ext>
    </p:extLst>
  </p:cSld>
  <p:clrMapOvr>
    <a:masterClrMapping/>
  </p:clrMapOvr>
</p:sld>
</file>

<file path=ppt/slides/slide6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636428C-16A0-4A0E-B48D-EFD1BD17FFC7}"/>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على عضائد بيوتكم وعلى أبوابكم، لكي تطول  أيامكم وأيام بنيكم على الأرض التي أقسم</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813628824"/>
      </p:ext>
    </p:extLst>
  </p:cSld>
  <p:clrMapOvr>
    <a:masterClrMapping/>
  </p:clrMapOvr>
</p:sld>
</file>

<file path=ppt/slides/slide6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553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الرب لأبائكم أن يعطيها لهم، ما دامت السماء على  الأرض. فإنكم إن حفظتم جميع هذه الوصايا التي أنا  آمركم بها وعملتم بها، فأحببتم الرب إلهكم وسرتم  في طرقه كلها معتصمين به. يطرد الرب جميع هذه</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6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6494E3D-C605-4F6A-8D4B-5790B41B06E4}"/>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الأمم من أمام وجوهكم، فترثون أمما أكثر وأعظم  منكم كل موضع تطأه أخامص أقدامكم يكون لكم،  من البرية ولبنان، من النهر، نهر الفرات إلى البحر  الغربي يكون تخمكم. لا يقف إنسان في وجوهكم.</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307860648"/>
      </p:ext>
    </p:extLst>
  </p:cSld>
  <p:clrMapOvr>
    <a:masterClrMapping/>
  </p:clrMapOvr>
</p:sld>
</file>

<file path=ppt/slides/slide6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20C38A4-7D9B-43C4-A04C-322904384742}"/>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فإن الرب إلهكم يلقي ذعركم ورهبتكم على كل  الأرض التي تطأونها كما وعدكم. أنظروا.</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881798947"/>
      </p:ext>
    </p:extLst>
  </p:cSld>
  <p:clrMapOvr>
    <a:masterClrMapping/>
  </p:clrMapOvr>
</p:sld>
</file>

<file path=ppt/slides/slide6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562"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إني تال عليكم اليوم بركة ولعنة، البركة إن سمعتم  لوصايا الرب إلهكم التي أنا آمركم بها اليوم،  واللعنة إن لم تسمعوا لوصايا الرب إلهكم، وزغتم  عن الطريق التي أنا سانها لكم اليوم إلى اتباع آلهة</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6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6CE1C5D-8125-4E0E-827F-79F3DF010D70}"/>
              </a:ext>
            </a:extLst>
          </p:cNvPr>
          <p:cNvSpPr txBox="1"/>
          <p:nvPr/>
        </p:nvSpPr>
        <p:spPr>
          <a:xfrm>
            <a:off x="0" y="4381500"/>
            <a:ext cx="9144000" cy="1311128"/>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غريبة لم تعرفوها.</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695741800"/>
      </p:ext>
    </p:extLst>
  </p:cSld>
  <p:clrMapOvr>
    <a:masterClrMapping/>
  </p:clrMapOvr>
</p:sld>
</file>

<file path=ppt/slides/slide6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7586"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من سفر إشعياء النبي ( 29: 13 ـ 23 )</a:t>
            </a:r>
          </a:p>
        </p:txBody>
      </p:sp>
      <p:sp>
        <p:nvSpPr>
          <p:cNvPr id="67587"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فقال السيد بما أن هذا الشعب يتقرب إلي بفيه  ويكرمني بشفتيه، وقلبه بعيد عني، وإنما مخافته  لي وصية بشر تعلمها لذلك هأنذا أعود أصنع بهذا  الشعب عجبا عجابا، فحكمة حكمائه تضمحل، وعقل</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إنجيل باكر من معلمنا  لوقا ( 8 : 22 ـ 25 )</a:t>
            </a:r>
          </a:p>
        </p:txBody>
      </p:sp>
      <p:sp>
        <p:nvSpPr>
          <p:cNvPr id="307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SA" sz="4400" b="1" dirty="0">
                <a:solidFill>
                  <a:srgbClr val="FFFFFF"/>
                </a:solidFill>
                <a:latin typeface="Times New Roman (Headings)"/>
                <a:cs typeface="Times New Roman" panose="02020603050405020304" pitchFamily="18" charset="0"/>
              </a:rPr>
              <a:t>وفي أحد الأيام ركب سفينة هو وتلاميذه، وقال لهم:  " لنمض إلى عبر البحيرة ". فأقلعوا. وفيما هم  سائرون نام. فنزل على البحيرة عاصفة ريح،  فامتلأوا من الماء وصاروا في خطر. فدنوا إليه</a:t>
            </a:r>
            <a:br>
              <a:rPr lang="ar-SA" sz="4400" b="1" dirty="0">
                <a:solidFill>
                  <a:srgbClr val="FFFFFF"/>
                </a:solidFill>
                <a:latin typeface="Times New Roman (Headings)"/>
                <a:cs typeface="Times New Roman" panose="02020603050405020304" pitchFamily="18" charset="0"/>
              </a:rPr>
            </a:br>
            <a:endParaRPr lang="ar-SA"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2148411578"/>
      </p:ext>
    </p:extLst>
  </p:cSld>
  <p:clrMapOvr>
    <a:masterClrMapping/>
  </p:clrMapOvr>
  <p:transition spd="slow"/>
</p:sld>
</file>

<file path=ppt/slides/slide6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4245F35-1E63-4B89-B5AE-2DD33889614D}"/>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عقلائه يفنى ويل للذين يتعمقون ليكتموا عن الرب  مشورتهم، فأعمالهم في الظلام، وهم يقولون من  يرانا ومن يعلم بنا؟ يا لعوجكم أيحسب الجابل  كالطين حتى يقول المصنوع عن صانعه: " لم</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184415882"/>
      </p:ext>
    </p:extLst>
  </p:cSld>
  <p:clrMapOvr>
    <a:masterClrMapping/>
  </p:clrMapOvr>
</p:sld>
</file>

<file path=ppt/slides/slide6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20370FB-EFBD-455F-95BF-C91DA2ADDE91}"/>
              </a:ext>
            </a:extLst>
          </p:cNvPr>
          <p:cNvSpPr txBox="1"/>
          <p:nvPr/>
        </p:nvSpPr>
        <p:spPr>
          <a:xfrm>
            <a:off x="0" y="4381500"/>
            <a:ext cx="9144000" cy="1920526"/>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يصنعني ". ويقول المجبول عن جابله: " لا</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387295482"/>
      </p:ext>
    </p:extLst>
  </p:cSld>
  <p:clrMapOvr>
    <a:masterClrMapping/>
  </p:clrMapOvr>
</p:sld>
</file>

<file path=ppt/slides/slide6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610"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عقل له "؟ أليس عما قليل يتحول لبنان كرملا،  والكرمل يحسب غابا؟ وفي ذلك اليوم يسمع الصم  أقوال الكتاب وتبصر عيون العمي بعد السواد  والظلام. ويزداد البائسون سرورا بالرب، ويبتهج</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6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75ACD90-D458-4592-A5C9-63EBD739F13D}"/>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المساكين من البشر بقدوس إسرائيل لأن الجائر قد  انقرض، والساخر قد فني، واستؤصل كل الذين  يسهرون لأجل الإثم، الذين يؤثمون الإنسان لأجل  كلمة، وينصبون الفخ لمن يفحمهم لدى الباب،</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05398069"/>
      </p:ext>
    </p:extLst>
  </p:cSld>
  <p:clrMapOvr>
    <a:masterClrMapping/>
  </p:clrMapOvr>
</p:sld>
</file>

<file path=ppt/slides/slide6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60C1277-8505-49A4-9C5A-0F89F8BB534B}"/>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ويصرعون الصديق بأكاذيبهم. لذلك هكذا قال لآل  يعقوب الرب الذي افتدى إبراهيم: " إن يعقوب</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711652155"/>
      </p:ext>
    </p:extLst>
  </p:cSld>
  <p:clrMapOvr>
    <a:masterClrMapping/>
  </p:clrMapOvr>
</p:sld>
</file>

<file path=ppt/slides/slide6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9634"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الآن لا يخجل، ولا يصفر وجهه. ولكن متى رأى  أولاده الذين هم أعمال يدي في وسطه فإنهم  يقدسون اسمي، ويقدسون قدوس يعقوب،  ويخشون إله إسرائيل ".</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6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658"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من سفر أيوب الصديق ( 21: 1 ـ 34 )</a:t>
            </a:r>
          </a:p>
        </p:txBody>
      </p:sp>
      <p:sp>
        <p:nvSpPr>
          <p:cNvPr id="70659"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فأجاب أيوب وقال: إسمعوا قولي، ولتكن لي منكم  هذه التعزية إصبروا علي فأتكلم، وبعد كلامي  تسخرون ألعل شكواي من إنسان؟ وإلا فكيف لا  تحصر روحي؟ التفتوا إلي واندهشوا واجعلوا</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6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DEA5EB2-723E-473D-8309-849E9421D9E4}"/>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أيديكم على أفواهكم. فإني كلما تذكرت ارتعت، وأخذ  جسمي الارتعاش. لماذا يحيا المنافقون ويسنون؟  ولماذا يعظم اقتدارهم؟ ذريتهم قائمة أمامهم،  وقومهم وأعقابهم لدى أعينهم. بيوتهم آمنة من</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918473238"/>
      </p:ext>
    </p:extLst>
  </p:cSld>
  <p:clrMapOvr>
    <a:masterClrMapping/>
  </p:clrMapOvr>
</p:sld>
</file>

<file path=ppt/slides/slide6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C10F5DB-A471-4212-98EB-59D016967678}"/>
              </a:ext>
            </a:extLst>
          </p:cNvPr>
          <p:cNvSpPr txBox="1"/>
          <p:nvPr/>
        </p:nvSpPr>
        <p:spPr>
          <a:xfrm>
            <a:off x="0" y="4381500"/>
            <a:ext cx="9144000" cy="1920526"/>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الفزع، وقضيب الله لا يعلوهم. ثورهم يلقح ولا</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990821778"/>
      </p:ext>
    </p:extLst>
  </p:cSld>
  <p:clrMapOvr>
    <a:masterClrMapping/>
  </p:clrMapOvr>
</p:sld>
</file>

<file path=ppt/slides/slide6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82"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يخطيء. وبقرتهم تلد ولا تسقط. يسرحون صبيانهم  كسرب، وأطفالهم يرقصون. ينشدون بالدف  والكنارة، ويطربون بصوت المزمار. يقضون  أيامهم في الرغد. ثم في لحظة يهبطون إلى</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B291B0D-9597-4699-AEAB-57A3C661B7E2}"/>
              </a:ext>
            </a:extLst>
          </p:cNvPr>
          <p:cNvSpPr txBox="1"/>
          <p:nvPr/>
        </p:nvSpPr>
        <p:spPr>
          <a:xfrm>
            <a:off x="0" y="4303455"/>
            <a:ext cx="9144000" cy="3170099"/>
          </a:xfrm>
          <a:prstGeom prst="rect">
            <a:avLst/>
          </a:prstGeom>
          <a:noFill/>
        </p:spPr>
        <p:txBody>
          <a:bodyPr vert="horz" rtlCol="0">
            <a:spAutoFit/>
          </a:bodyPr>
          <a:lstStyle/>
          <a:p>
            <a:pPr algn="justLow" rtl="1"/>
            <a:r>
              <a:rPr lang="ar-EG" sz="4000" b="1" dirty="0">
                <a:solidFill>
                  <a:srgbClr val="FFFFFF"/>
                </a:solidFill>
                <a:latin typeface="Times New Roman (Headings)"/>
                <a:cs typeface="+mj-cs"/>
              </a:rPr>
              <a:t>وأيقظوه قائلين: " يا معلم، قد هلكنا! ". فقام  وانتهر الريح وتموج الماء، فسكنا وحدث هدوء. ثم  قال لهم: "أين إيمانكم؟ ". فخافوا وتعجبوا وقال  بعضهم لبعض: "من ترى هذا؟ فإنه يأمر الرياح والبحر فتطيعه! ".</a:t>
            </a:r>
            <a:br>
              <a:rPr lang="en-US" sz="4000" b="1" dirty="0">
                <a:solidFill>
                  <a:srgbClr val="FFFFFF"/>
                </a:solidFill>
                <a:latin typeface="Times New Roman (Headings)"/>
                <a:cs typeface="+mj-cs"/>
              </a:rPr>
            </a:br>
            <a:endParaRPr lang="en-GB" sz="4000" b="1" dirty="0">
              <a:solidFill>
                <a:srgbClr val="FFFFFF"/>
              </a:solidFill>
              <a:latin typeface="Times New Roman (Headings)"/>
              <a:cs typeface="+mj-cs"/>
            </a:endParaRPr>
          </a:p>
        </p:txBody>
      </p:sp>
    </p:spTree>
    <p:extLst>
      <p:ext uri="{BB962C8B-B14F-4D97-AF65-F5344CB8AC3E}">
        <p14:creationId xmlns:p14="http://schemas.microsoft.com/office/powerpoint/2010/main" val="1048801148"/>
      </p:ext>
    </p:extLst>
  </p:cSld>
  <p:clrMapOvr>
    <a:masterClrMapping/>
  </p:clrMapOvr>
</p:sld>
</file>

<file path=ppt/slides/slide6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26B7EB8-ECB0-4625-9140-169671448DC6}"/>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الهاوية. يقولون لله: أبعد عنا، فإن معرفة طرقك لا  نبتغيها. من هو القدير حتى نعبده، وما فائدتنا أن  نتوسل إليه غير أن سعادتهم ليست في أيديهم فبعدا  لمسورة المنافقين. كم ينطفئ مصباح المنافقين،</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892768213"/>
      </p:ext>
    </p:extLst>
  </p:cSld>
  <p:clrMapOvr>
    <a:masterClrMapping/>
  </p:clrMapOvr>
</p:sld>
</file>

<file path=ppt/slides/slide6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2B7FD45-06A4-474D-822F-48FEEF9C5DDF}"/>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ويغشاهم العطب ويقسم الله في غضبه لكل نصيبا،  فيمسون كالتين في وجه الريح، وكالغبار الذي</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4011809660"/>
      </p:ext>
    </p:extLst>
  </p:cSld>
  <p:clrMapOvr>
    <a:masterClrMapping/>
  </p:clrMapOvr>
</p:sld>
</file>

<file path=ppt/slides/slide6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270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تهفو به الزوبعة. يدخر الله إثم المنافق لبنيه، بل  إياه يكافئ فيعلم وعيناه تريان تلهفه، فيتجرع  غضب القدير لأنه ما هي بقيته في بيته من بعده،  وقد حتمت عدة شهوره؟ أفالله يلقن علما، وهو</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6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A2392D6-4210-4026-9322-2E7131A1D19F}"/>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الذي يدين المرتفعين؟ هذا يموت في معظم وفره  وقد عمته الدعة والطمانينة والسمن يكسو جنبيه،  ويسقي مخ عظامه. وذاك يموت في مرارة نفسه  ولم يذق طيبا. وكلاهما يضطجعان في التراب</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702967461"/>
      </p:ext>
    </p:extLst>
  </p:cSld>
  <p:clrMapOvr>
    <a:masterClrMapping/>
  </p:clrMapOvr>
</p:sld>
</file>

<file path=ppt/slides/slide6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57B040D-CFD2-442D-A4AE-2FDBA8A3B283}"/>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فيكسوهما الدود. إني لأعلم أفكاركم وما تتهمونني  به ظلما إنكم تقولون: أين دار المعتصب؟ وأين</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697205571"/>
      </p:ext>
    </p:extLst>
  </p:cSld>
  <p:clrMapOvr>
    <a:masterClrMapping/>
  </p:clrMapOvr>
</p:sld>
</file>

<file path=ppt/slides/slide6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3730"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خباء مساكن المنافقين؟ هلا سألتم عابري الطريق،  حتى تجهلوا إشاراتهم؟ إن الشرير يبقى إلى يوم  العطب، وإلى يوم النقم يساقون. فمن الذي يبين له  طريقه ومن يكافته على ما صنع؟ إنه يقاد إلى</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6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48E3E30-48D1-4846-B8B8-DBF3CAB86A74}"/>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المقابر، وفي قبره يحرس يطيب له مدر الوادي.  ووراءه يتقاطر كل بشر، وأمامه جم لا يحصى فما  بالكم تعزونني عبثا، وما بقيت أجوبتكم إلا خداعا؟</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026941922"/>
      </p:ext>
    </p:extLst>
  </p:cSld>
  <p:clrMapOvr>
    <a:masterClrMapping/>
  </p:clrMapOvr>
</p:sld>
</file>

<file path=ppt/slides/slide6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من سفر دانيال النبي بالتتمة ( 14: 1 ـ 42 )</a:t>
            </a:r>
          </a:p>
        </p:txBody>
      </p:sp>
      <p:sp>
        <p:nvSpPr>
          <p:cNvPr id="74755"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وكان دانيال نديما للملك ومكرما فوق جميع  أصدقائه. وكان لأهل بابل صنم اسمه بال، وكانوا  ينفقون له كل يوم اثني عشر إردبا من السميد  وأربعين شاة وستة مكاييل من الخمر. وكان الملك</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6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6B78CD9-772A-430F-9334-EC8DD543B6DA}"/>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يعبده وينطلق كل يوم فيسجد له. أما دانيال فكان  يسجد لإلهه. فقال له الملك: " لماذا لا تسجد لبال؟  ". فقال: " لأني لا أعبد أصناما صنعة الأيدي، بل  الإله الحي خالق السماوات والأرض الذي له</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157272602"/>
      </p:ext>
    </p:extLst>
  </p:cSld>
  <p:clrMapOvr>
    <a:masterClrMapping/>
  </p:clrMapOvr>
</p:sld>
</file>

<file path=ppt/slides/slide6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CE03454-759E-479C-B228-6A106DFECCEC}"/>
              </a:ext>
            </a:extLst>
          </p:cNvPr>
          <p:cNvSpPr txBox="1"/>
          <p:nvPr/>
        </p:nvSpPr>
        <p:spPr>
          <a:xfrm>
            <a:off x="0" y="4381500"/>
            <a:ext cx="9144000" cy="1920526"/>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السلطان على كل ذي جسد "، فقال الملك:</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649146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DB7BA40-5648-4C26-891C-C5BD0D112039}"/>
              </a:ext>
            </a:extLst>
          </p:cNvPr>
          <p:cNvSpPr txBox="1"/>
          <p:nvPr/>
        </p:nvSpPr>
        <p:spPr>
          <a:xfrm>
            <a:off x="0" y="4381500"/>
            <a:ext cx="9144000" cy="3070071"/>
          </a:xfrm>
          <a:prstGeom prst="rect">
            <a:avLst/>
          </a:prstGeom>
          <a:noFill/>
        </p:spPr>
        <p:txBody>
          <a:bodyPr vert="horz" wrap="square" rtlCol="0">
            <a:spAutoFit/>
          </a:bodyPr>
          <a:lstStyle/>
          <a:p>
            <a:pPr algn="justLow" rtl="1">
              <a:lnSpc>
                <a:spcPct val="90000"/>
              </a:lnSpc>
            </a:pPr>
            <a:r>
              <a:rPr lang="ar-EG" sz="4300" b="1" dirty="0">
                <a:solidFill>
                  <a:srgbClr val="FFFFFF"/>
                </a:solidFill>
                <a:latin typeface="Times New Roman (Headings)"/>
                <a:cs typeface="+mj-cs"/>
              </a:rPr>
              <a:t>للأمة الخاطئة، الشعب الممتلي إثما، النسل الخبيث، أولاد المخالفين تركتم الرب، وأغضبتم قدوس إسرائيل. ستحل بكم ضربات لأنكم ازددتم إثما كل رأس للوجع، وكل قلب للحزن. من القدم إلى </a:t>
            </a:r>
            <a:r>
              <a:rPr lang="ar-EG" sz="4300" b="1" dirty="0">
                <a:solidFill>
                  <a:srgbClr val="FFFFFF"/>
                </a:solidFill>
                <a:latin typeface="Times New Roman (Headings)"/>
              </a:rPr>
              <a:t>الرأس،</a:t>
            </a:r>
            <a:br>
              <a:rPr lang="ar-EG" sz="4300" b="1" dirty="0">
                <a:solidFill>
                  <a:srgbClr val="FFFFFF"/>
                </a:solidFill>
                <a:latin typeface="Times New Roman (Headings)"/>
              </a:rPr>
            </a:br>
            <a:endParaRPr lang="en-GB" sz="4300" b="1" dirty="0">
              <a:solidFill>
                <a:srgbClr val="FFFFFF"/>
              </a:solidFill>
              <a:latin typeface="Times New Roman (Headings)"/>
              <a:cs typeface="+mj-cs"/>
            </a:endParaRPr>
          </a:p>
        </p:txBody>
      </p:sp>
    </p:spTree>
    <p:extLst>
      <p:ext uri="{BB962C8B-B14F-4D97-AF65-F5344CB8AC3E}">
        <p14:creationId xmlns:p14="http://schemas.microsoft.com/office/powerpoint/2010/main" val="167420226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6472463"/>
      </p:ext>
    </p:extLst>
  </p:cSld>
  <p:clrMapOvr>
    <a:masterClrMapping/>
  </p:clrMapOvr>
  <p:transition advClick="0" advTm="0"/>
</p:sld>
</file>

<file path=ppt/slides/slide7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7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 أتحسب أن بالا ليس بإله حي، أو لا ترى كم يأكل  ويشرب كل يوم؟ ". فضحك دانيال وقال: " لا تضل  أيها الملك فإن هذا باطنه طين وظاهره نحاس فلم  يأكل ولم يشرب قط ". فغضب الملك ودعا كهنته</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7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AD54E35-CA23-4F9F-B328-A2D636B6A6A7}"/>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وقال لهم: " إن لم تقولوا لي من الذي يأكل هذه  النفقة تموتون. وإن بينتم أن بالا يأكل هذه يموت  دانيال لأنه جدف على بال ". فقال دانيال للملك: "  ليفعل كما تقول ". وكان كهنة بال سبعين كاهنا ما</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70771493"/>
      </p:ext>
    </p:extLst>
  </p:cSld>
  <p:clrMapOvr>
    <a:masterClrMapping/>
  </p:clrMapOvr>
</p:sld>
</file>

<file path=ppt/slides/slide7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6A1AD53-3163-435D-B459-9B673A9CAC49}"/>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خلا النساء والأولاد، فأتى الملك ودانيال إلى بيت  بال. فقال كهنة بال: " ها إننا ننصرف إلى</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629738291"/>
      </p:ext>
    </p:extLst>
  </p:cSld>
  <p:clrMapOvr>
    <a:masterClrMapping/>
  </p:clrMapOvr>
</p:sld>
</file>

<file path=ppt/slides/slide7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802"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الخارج، وأنت أيها الملك ضع الأطعمة وامزج  الخمر وضعها ثم أغلق الباب، واختم عليه بخاتمك.  وفي الغد ارجع فإن لم تجد بالا قد أكل الجميع فإننا  نموت، وإلا فيموت دانيال الذي افترى علينا ".</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7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239F1B9-F1CB-4BA6-9566-E6E29AEDC7D0}"/>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وكانوا يستخفون بالأمر، لأنهم كانوا قد صنعوا  تحت المائدة مدخلا خفيا يدخلون منه كل يوم  ويلتهمون الجميع فلما خرجوا وضع الملك الأطعمة  لبال، فأمر دانيال غلمانه فأتوا برماد وذروه في</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897681567"/>
      </p:ext>
    </p:extLst>
  </p:cSld>
  <p:clrMapOvr>
    <a:masterClrMapping/>
  </p:clrMapOvr>
</p:sld>
</file>

<file path=ppt/slides/slide7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F4B5907-9E6C-4F27-B59B-6FEED9EC846C}"/>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الهيكل كله بحضرة الملك وحده، ثم خرجوا وأغلقوا  الباب وختموا عليه بخاتم الملك وانصرفوا.</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889940629"/>
      </p:ext>
    </p:extLst>
  </p:cSld>
  <p:clrMapOvr>
    <a:masterClrMapping/>
  </p:clrMapOvr>
</p:sld>
</file>

<file path=ppt/slides/slide7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782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فلما كان الليل دخل الكهنة كعادتهم هم ونساؤهم  وأولادهم وأكلوا الجميع وشربوا وبكر الملك في  الغد ودانيال معه. فقال: " أسالمة الخواتيم يا  دانيال؟ " فقال: " سالمة أيها الملك ". ولما فتحت</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7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1D029B4-D27E-46AF-BE85-67EB46933B1F}"/>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الأبواب نظر الملك إلى المائدة فهتف بصوت عال:  " عظيم أنت يا بال ولا مكر عندك ". فضحك دانيال  وأمسك الملك لئلا يدخل إلى داخل وقال: " انظر  البلاط واعرف ما هذه الآثار ". فقال الملك: " إني</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228616746"/>
      </p:ext>
    </p:extLst>
  </p:cSld>
  <p:clrMapOvr>
    <a:masterClrMapping/>
  </p:clrMapOvr>
</p:sld>
</file>

<file path=ppt/slides/slide7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988C2AA-5E82-40D9-ACA3-A21898585898}"/>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أرى آثار رجال ونساء وأولاد .". وغضب الملك  حينئذ قبض على الكهنة ونسائهم وأولادهم، </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979056731"/>
      </p:ext>
    </p:extLst>
  </p:cSld>
  <p:clrMapOvr>
    <a:masterClrMapping/>
  </p:clrMapOvr>
</p:sld>
</file>

<file path=ppt/slides/slide7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850"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فأروه الأبواب الخفية التي يدخلون منها ويأكلون  ما على المائدة. فقتلهم الملك وأسلم بالا إلى يد  دانيال فحطمه هو وهيكله. وكان في بابل تنين  عظيم، وكان أهلها يعبدونه. فقال الملك لدانيال:</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15049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latin typeface="Times New Roman (Headings)"/>
              </a:rPr>
              <a:t>نبوات</a:t>
            </a:r>
            <a:br>
              <a:rPr lang="ar-EG" dirty="0">
                <a:latin typeface="Times New Roman (Headings)"/>
              </a:rPr>
            </a:br>
            <a:r>
              <a:rPr lang="ar-EG" dirty="0">
                <a:latin typeface="Times New Roman (Headings)"/>
              </a:rPr>
              <a:t>1 الجمعة</a:t>
            </a:r>
            <a:endParaRPr lang="en-US" dirty="0">
              <a:latin typeface="Times New Roman (Headings)"/>
            </a:endParaRPr>
          </a:p>
        </p:txBody>
      </p:sp>
      <p:sp>
        <p:nvSpPr>
          <p:cNvPr id="2051" name="Title 1"/>
          <p:cNvSpPr txBox="1">
            <a:spLocks/>
          </p:cNvSpPr>
          <p:nvPr/>
        </p:nvSpPr>
        <p:spPr bwMode="auto">
          <a:xfrm>
            <a:off x="0" y="361632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من سفر التثنية لموسى النبي( 6: 3 ـ 7: 1 ـ 26 )</a:t>
            </a:r>
          </a:p>
        </p:txBody>
      </p:sp>
      <p:sp>
        <p:nvSpPr>
          <p:cNvPr id="2052"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فاسمع يا إسرائيل وإحرص على أن تعمل، لتصيب  خيرا وتكثر جدا، كما وعدك الرب إله آبائك في  أرض تدر لبنا وعسلا وهذه هي الفرائض والأحكام  التي أوصى بها موسى بني إسرائيل في البرية</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7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8F960AE-190A-45CD-96DB-281A9D5C1E4E}"/>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أتقول عن هذا أيضا إنه نحاس؟ ها إنه حي يأكل  ويشرب ولا تستطيع أن تقول إنه ليس إلها حيا.  فاسجد له ". فقال دانيال: " إني إنما أسجد للرب  إلهي لأنه هو الإله الحي. وأنت أيها الملك اجعل لي</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863623957"/>
      </p:ext>
    </p:extLst>
  </p:cSld>
  <p:clrMapOvr>
    <a:masterClrMapping/>
  </p:clrMapOvr>
</p:sld>
</file>

<file path=ppt/slides/slide7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6A543DF-9942-4928-9D25-FA2D989B15CA}"/>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سلطانا فأقتل التنين بلا سيف ولا عصا ". فقال  الملك: " قد جعلت لك .". فأخذ دانيال زفتا</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308216020"/>
      </p:ext>
    </p:extLst>
  </p:cSld>
  <p:clrMapOvr>
    <a:masterClrMapping/>
  </p:clrMapOvr>
</p:sld>
</file>

<file path=ppt/slides/slide7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9874"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وشحما وشعرا وطبخها معا وصنع أقرارا وجعلها  في فم التنين، فأكلها التنين فانشق فقال: " انظروا  معبوداتكم ". فلما سمع بذلك أهل بابل غضبوا جدا  واجتمعوا على الملك وقالوا: " إن الملك قد صار</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7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D7A2277-187A-4269-A3F2-51A459A86D1F}"/>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يهوديا فحطم بالا وقتل التيين وذبح الكهنة ". وأتوا  إلى الملك وقالوا له: " أسلم إلينا دانيال وإلا قتلناك  أنت وآلك ". فلما رأهم الملك ثائرين به اضطر  فأسلم دانيال إليهم فألقوه في جب الأسود فكان</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21311838"/>
      </p:ext>
    </p:extLst>
  </p:cSld>
  <p:clrMapOvr>
    <a:masterClrMapping/>
  </p:clrMapOvr>
</p:sld>
</file>

<file path=ppt/slides/slide7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1C8AD2F-1CD6-4F87-8914-3867A14A1100}"/>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هناك ستة أيام. وكان في الجب سبعة أسود يلقى  لها كل يوم جثتان ونعجتان، فلم يلق</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714517930"/>
      </p:ext>
    </p:extLst>
  </p:cSld>
  <p:clrMapOvr>
    <a:masterClrMapping/>
  </p:clrMapOvr>
</p:sld>
</file>

<file path=ppt/slides/slide7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89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لها حينئذ شيء لكي تفترس دانيال. وكان حبقوق  النبي في أرض يهوذا، وكان قد طبح طبيخا وثرد  خبزا في جفنة، وانطلق إلى الصحراء ليحمله  للحصادين. فقال ملاك الرب لحبقوق: " إحمل</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7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C266BA0-E165-4020-B1AF-4EB49B9D57C5}"/>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الغذاء الذي معك إلى بابل إلى دانيال في جب  الأسود ". فقال حبقوق: " أيها السيد إني لم أر  بابل قط ولا أعرف الجب ". فأخذ ملاك الرب بجمته  وحمله بشعر رأسه ووضعه في بابل عند الجب</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079598973"/>
      </p:ext>
    </p:extLst>
  </p:cSld>
  <p:clrMapOvr>
    <a:masterClrMapping/>
  </p:clrMapOvr>
</p:sld>
</file>

<file path=ppt/slides/slide7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5DA9221-B6D2-490C-9429-388BFBFA3A77}"/>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باندفاع روحه. فنادى حبقوق قائلا: " يا دانيال يا  دانيال خذ الغذاء الذي أرسله لك الله ". فقال دانيال:</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594635051"/>
      </p:ext>
    </p:extLst>
  </p:cSld>
  <p:clrMapOvr>
    <a:masterClrMapping/>
  </p:clrMapOvr>
</p:sld>
</file>

<file path=ppt/slides/slide7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22"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 اللهم لقد ذكرتني ولم تخذل الذين يحبونك ".  وقام دانيال وأكل. ورد ملاك الرب حبقوق من  ساعته إلى موضعه. وفي اليوم السابع أتى الملك  ليبكي على دانيال. فدنا من الجب ونظر فإذا بدانيال</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7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D0EA7BC-1B8F-4237-BA83-27F3D0161774}"/>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جالس فهتف بصوت عال وقال: " عظيم أنت أيها  الرب إله دانيال ولا إله غيرك ". ثم أخرجه من جب  الأسود. أما الذين سعوا به للهلاك فألقاهم في الجب  فافترسوا من ساعتهم أمامه فقال الملك: " ليتق</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84715680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C6A641B-1B33-4C0E-9C0A-871FB5A66258}"/>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عندما خرجوا من أرض مصر. إسمع يا إسرائيل:  إن الرب إلهك رب واحد، فأحبب الرب إلهك من كل  قلبك ومن كل فكرك ومن كل نفسك ومن كل قوتك.  ولتكن هذه الكلمات التي أنا آمرك بها اليوم في قلبك</a:t>
            </a:r>
            <a:br>
              <a:rPr lang="ar-EG" sz="4400" b="1" dirty="0">
                <a:solidFill>
                  <a:srgbClr val="FFFFFF"/>
                </a:solidFill>
                <a:latin typeface="Times New Roman (Headings)"/>
                <a:cs typeface="+mj-cs"/>
              </a:rPr>
            </a:b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2610383030"/>
      </p:ext>
    </p:extLst>
  </p:cSld>
  <p:clrMapOvr>
    <a:masterClrMapping/>
  </p:clrMapOvr>
</p:sld>
</file>

<file path=ppt/slides/slide7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77B6C9E-915A-4371-8DEB-245819CDB0E8}"/>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جميع سكان الأرض إله دانيال، فإنه المخلص  الصانع الآيات والعجائب في الأرض، وهو الذي</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4279446985"/>
      </p:ext>
    </p:extLst>
  </p:cSld>
  <p:clrMapOvr>
    <a:masterClrMapping/>
  </p:clrMapOvr>
</p:sld>
</file>

<file path=ppt/slides/slide7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22" name="Content Placeholder 3"/>
          <p:cNvSpPr txBox="1">
            <a:spLocks/>
          </p:cNvSpPr>
          <p:nvPr/>
        </p:nvSpPr>
        <p:spPr bwMode="auto">
          <a:xfrm>
            <a:off x="0" y="4381500"/>
            <a:ext cx="9144000" cy="1311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أنقذ دانيال من جب الأسود ".</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1688374040"/>
      </p:ext>
    </p:extLst>
  </p:cSld>
  <p:clrMapOvr>
    <a:masterClrMapping/>
  </p:clrMapOvr>
  <p:transition spd="slow"/>
</p:sld>
</file>

<file path=ppt/slides/slide7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5"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مزمور باكر ( 27 : 7، 8 )</a:t>
            </a:r>
          </a:p>
        </p:txBody>
      </p:sp>
      <p:sp>
        <p:nvSpPr>
          <p:cNvPr id="13317" name="Content Placeholder 3"/>
          <p:cNvSpPr txBox="1">
            <a:spLocks/>
          </p:cNvSpPr>
          <p:nvPr/>
        </p:nvSpPr>
        <p:spPr bwMode="auto">
          <a:xfrm>
            <a:off x="0" y="4724400"/>
            <a:ext cx="9144000" cy="169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5200" b="1" dirty="0">
                <a:solidFill>
                  <a:srgbClr val="FFFFFF"/>
                </a:solidFill>
                <a:latin typeface="Times New Roman (Headings)"/>
                <a:cs typeface="Times New Roman" panose="02020603050405020304" pitchFamily="18" charset="0"/>
              </a:rPr>
              <a:t>مبارك الرب الإله؛ لأنه سمع صوت دعائي. الرب هو عوني وناصري، عليه أتكل.</a:t>
            </a:r>
          </a:p>
        </p:txBody>
      </p:sp>
    </p:spTree>
  </p:cSld>
  <p:clrMapOvr>
    <a:masterClrMapping/>
  </p:clrMapOvr>
  <p:transition spd="slow"/>
</p:sld>
</file>

<file path=ppt/slides/slide7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إنجيل باكر من معلمنا لوقا ( 4 : 31 ـ 37 )</a:t>
            </a:r>
          </a:p>
        </p:txBody>
      </p:sp>
      <p:sp>
        <p:nvSpPr>
          <p:cNvPr id="14340"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SA" sz="4400" b="1">
                <a:solidFill>
                  <a:srgbClr val="FFFFFF"/>
                </a:solidFill>
                <a:latin typeface="Times New Roman (Headings)"/>
                <a:cs typeface="Times New Roman" panose="02020603050405020304" pitchFamily="18" charset="0"/>
              </a:rPr>
              <a:t>ونزل إلى كفرناحوم، مدينة من الجليل، وكان  يعلمهم في السبوت. فبهتوا من تعليمه؛ لأن كلامه  كان بسلطان وكان يوجد في المجمع رجل به روح  شيطان نجس، فصاح بصوت عظيم قائلا: " ما لنا</a:t>
            </a:r>
            <a:br>
              <a:rPr lang="ar-SA" sz="4400" b="1">
                <a:solidFill>
                  <a:srgbClr val="FFFFFF"/>
                </a:solidFill>
                <a:latin typeface="Times New Roman (Headings)"/>
                <a:cs typeface="Times New Roman" panose="02020603050405020304" pitchFamily="18" charset="0"/>
              </a:rPr>
            </a:br>
            <a:endParaRPr lang="ar-SA"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7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0D4595A-9513-4D09-96A3-4F75DE2E609B}"/>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ولك يا يسوع الناصري ؟ أتيت لتهلكنا أنا أعرفك  من أنت قدوس الله! ". فانتهره يسوع قائلا: "إخرس واخرج منه! ". فصرعه الشيطان في  الوسط وخرج منه ولم يؤلمه شيء فحدث خوف</a:t>
            </a:r>
            <a:br>
              <a:rPr lang="ar-EG" sz="4400" b="1" dirty="0">
                <a:solidFill>
                  <a:srgbClr val="FFFFFF"/>
                </a:solidFill>
                <a:latin typeface="Times New Roman (Headings)"/>
                <a:cs typeface="+mj-cs"/>
              </a:rPr>
            </a:b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4043339672"/>
      </p:ext>
    </p:extLst>
  </p:cSld>
  <p:clrMapOvr>
    <a:masterClrMapping/>
  </p:clrMapOvr>
</p:sld>
</file>

<file path=ppt/slides/slide7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F403779-6A28-42EB-B842-58B525CAA6B7}"/>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عظيم على جميعهم، وكانوا يكلمون بعضهم بعضا  قائلين: " ما هذه الكلمة؟ لأنه بسلطان وقوة يأمر  الأرواح النجسة فتخرج ". فذاع صيت عنه في كل  موضع في الكورة المحيطة.</a:t>
            </a: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1515827919"/>
      </p:ext>
    </p:extLst>
  </p:cSld>
  <p:clrMapOvr>
    <a:masterClrMapping/>
  </p:clrMapOvr>
</p:sld>
</file>

<file path=ppt/slides/slide7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0"/>
</p:sld>
</file>

<file path=ppt/slides/slide7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latin typeface="Times New Roman (Headings)"/>
              </a:rPr>
              <a:t>نبوات</a:t>
            </a:r>
            <a:br>
              <a:rPr lang="ar-EG" dirty="0">
                <a:latin typeface="Times New Roman (Headings)"/>
              </a:rPr>
            </a:br>
            <a:r>
              <a:rPr lang="ar-EG" dirty="0">
                <a:latin typeface="Times New Roman (Headings)"/>
              </a:rPr>
              <a:t>5 الاثنين</a:t>
            </a:r>
            <a:endParaRPr lang="en-US" dirty="0">
              <a:latin typeface="Times New Roman (Headings)"/>
            </a:endParaRPr>
          </a:p>
        </p:txBody>
      </p:sp>
      <p:sp>
        <p:nvSpPr>
          <p:cNvPr id="2051"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من أمثال سليمان الحكيم ( 3: 5 ـ 18 )</a:t>
            </a:r>
          </a:p>
        </p:txBody>
      </p:sp>
      <p:sp>
        <p:nvSpPr>
          <p:cNvPr id="2052"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كن متكلا على الله بكل قلبك، ولا تتكبر بحكمتك.  وكل طرقك أظهرها، لكي تستقيم سبلك ولا تعثر  رجلك. لا تكن حكيما في عيني نفسك. بل اتق الله  وتجنب كل شر، حينئذ يكون شفاء لجسدك، وصحة</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1284949269"/>
      </p:ext>
    </p:extLst>
  </p:cSld>
  <p:clrMapOvr>
    <a:masterClrMapping/>
  </p:clrMapOvr>
  <p:transition spd="slow"/>
</p:sld>
</file>

<file path=ppt/slides/slide7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6EB19CD-A71F-4875-87E2-4D7104A41595}"/>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لعظامك. أكرم الله من أتعابك، وقدم له البكور من  أثمار غلاتك، لكي تمتلئ أهراؤك من كثرة القمح،  وتفيض معاصرك من الخمر. يا ابني، لا يصغر قلبك  من تأديب الرب، ولا تخر عندما يوبخك؛ لأن من</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197510839"/>
      </p:ext>
    </p:extLst>
  </p:cSld>
  <p:clrMapOvr>
    <a:masterClrMapping/>
  </p:clrMapOvr>
</p:sld>
</file>

<file path=ppt/slides/slide7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DBD0F77-26C9-40B0-8B0F-89FC006F08C2}"/>
              </a:ext>
            </a:extLst>
          </p:cNvPr>
          <p:cNvSpPr txBox="1"/>
          <p:nvPr/>
        </p:nvSpPr>
        <p:spPr>
          <a:xfrm>
            <a:off x="0" y="4381500"/>
            <a:ext cx="9144000" cy="1920526"/>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يحبه الرب يؤدبه، ويجلد كل ابن يقبله. </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68312516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dirty="0">
                <a:solidFill>
                  <a:srgbClr val="FFFFFF"/>
                </a:solidFill>
                <a:latin typeface="Times New Roman (Headings)"/>
                <a:cs typeface="Times New Roman" panose="02020603050405020304" pitchFamily="18" charset="0"/>
              </a:rPr>
              <a:t>وفي نفسك. واقصصها على بنيك، وكلمهم بها إذا  جلست في بيتك، وإذا مشيت في الطريق، وحين  تنام وحين تقوم، واربطها علامة على يديك، ولتكن  عصائب بين عينيك، واكتبها على قوائم أبواب بيتك</a:t>
            </a:r>
            <a:br>
              <a:rPr lang="ar-EG" sz="4400" b="1" dirty="0">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7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طوبى للإنسان الذي وجد الحكمة، وللرجل الذي نال  فهما؛ لأن الاتجار في هذه أفضل من كنوز الذهب  والفضة، وأكرم من الأحجار الثمينة، وكل نفائسك  لا تساويها في يمينها طول الأيام، وفي يسارها</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592420964"/>
      </p:ext>
    </p:extLst>
  </p:cSld>
  <p:clrMapOvr>
    <a:masterClrMapping/>
  </p:clrMapOvr>
  <p:transition spd="slow"/>
</p:sld>
</file>

<file path=ppt/slides/slide7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966271A-811D-4B18-989A-3B74A18597BB}"/>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الغنى والمجد طرقها طرق نعمة. وجميع مسالكها  سلام هي شجرة حياة للمتعلقين بها، ومن استمسك  بها فله الطوبى.</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4051579078"/>
      </p:ext>
    </p:extLst>
  </p:cSld>
  <p:clrMapOvr>
    <a:masterClrMapping/>
  </p:clrMapOvr>
</p:sld>
</file>

<file path=ppt/slides/slide7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من سفر إشعياء النبي ( 37: 33 ـ 38: 1 ـ 6 )</a:t>
            </a:r>
          </a:p>
        </p:txBody>
      </p:sp>
      <p:sp>
        <p:nvSpPr>
          <p:cNvPr id="12291"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لذلك هكذا يقول الرب على ملك أشور: إنه لا يدخل  هذه المدينة، ولا يرمي إليها سهما، ولا يتقدم عليها  بترس، ولا ينصب عليها مترسة، لكن في الطريق  التي جاء منها يرجع، وإلى هذه المدينة لا يدخل،</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3034360583"/>
      </p:ext>
    </p:extLst>
  </p:cSld>
  <p:clrMapOvr>
    <a:masterClrMapping/>
  </p:clrMapOvr>
  <p:transition spd="slow"/>
</p:sld>
</file>

<file path=ppt/slides/slide7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2678B46-AAD9-46B2-950C-0EC90C39A8C7}"/>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يقول الرب. فأحمي هذه المدينة وأخلصها من  أجلي، ومن أجل داود عبدي. وخرج ملاك الرب  وقتل من جيش أشور مئة ألف وخمسة وثمانين  ألفا، فلما بكروا صباحا إذا هم جميعا جتث أموات</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656260541"/>
      </p:ext>
    </p:extLst>
  </p:cSld>
  <p:clrMapOvr>
    <a:masterClrMapping/>
  </p:clrMapOvr>
</p:sld>
</file>

<file path=ppt/slides/slide7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0505283-ED6F-4ABF-A2E7-DAFE0BD52727}"/>
              </a:ext>
            </a:extLst>
          </p:cNvPr>
          <p:cNvSpPr txBox="1"/>
          <p:nvPr/>
        </p:nvSpPr>
        <p:spPr>
          <a:xfrm>
            <a:off x="0" y="4381500"/>
            <a:ext cx="9144000" cy="1920526"/>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فارتحل سنحاريب ملك أشور ومضى راجعا</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2306032"/>
      </p:ext>
    </p:extLst>
  </p:cSld>
  <p:clrMapOvr>
    <a:masterClrMapping/>
  </p:clrMapOvr>
</p:sld>
</file>

<file path=ppt/slides/slide7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وأقام بنينوى. وفيما هو ساجد في بيت نصروخ  إلهه قتله أدرملك وشرآصر ابناه بالسيف، وهربا  إلى أرض أراراط وملك أسرحدون إبنه مكانه. في  تلك الأيام مرض حزقيا مرض الموت، فوافاه</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2993057820"/>
      </p:ext>
    </p:extLst>
  </p:cSld>
  <p:clrMapOvr>
    <a:masterClrMapping/>
  </p:clrMapOvr>
  <p:transition spd="slow"/>
</p:sld>
</file>

<file path=ppt/slides/slide7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ADDC4E2-74F0-4383-9A76-2634DBA0F1AB}"/>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إشعياء بن آموص النبي وقال له: " هكذا يقول  الرب: أوص بيتك لأنك تموت ولا تعيش ". فحول  حزقيا وجهه إلى الحائط وصلى إلى الرب. وقال:  "آه يا رب، اذكر كيف سلكت أمامك بالحق وسلامة</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441964194"/>
      </p:ext>
    </p:extLst>
  </p:cSld>
  <p:clrMapOvr>
    <a:masterClrMapping/>
  </p:clrMapOvr>
</p:sld>
</file>

<file path=ppt/slides/slide7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4BC2BFB-79BA-4CC7-8F1B-F4941E04FF3A}"/>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القلب وكيف صنعت الخير أمامك ". وبكى حزقيا  بكاء شديدا. فصار كلام الرب إلى إشعياء قائلا:</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745514373"/>
      </p:ext>
    </p:extLst>
  </p:cSld>
  <p:clrMapOvr>
    <a:masterClrMapping/>
  </p:clrMapOvr>
</p:sld>
</file>

<file path=ppt/slides/slide7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 إذهب وقل لحزقيا: هكذا قال الرب إله داود أبيك:  إني قد سمعت صلاتك. ورأيت دموعك. وهأنذا  أزيدك على أيامك خمس عشرة سنة. وأنقذك من يد  ملك أشور أنت وهذه المدينة، وأحامي عن هذه</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2318284478"/>
      </p:ext>
    </p:extLst>
  </p:cSld>
  <p:clrMapOvr>
    <a:masterClrMapping/>
  </p:clrMapOvr>
  <p:transition spd="slow"/>
</p:sld>
</file>

<file path=ppt/slides/slide7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85EF6D8-9401-4778-BF9C-AAE3D0EB23F8}"/>
              </a:ext>
            </a:extLst>
          </p:cNvPr>
          <p:cNvSpPr txBox="1"/>
          <p:nvPr/>
        </p:nvSpPr>
        <p:spPr>
          <a:xfrm>
            <a:off x="0" y="4381500"/>
            <a:ext cx="9144000" cy="1311128"/>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المدينة "</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05265833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1BDF3A5-C77A-4CE5-98A1-FD1968FE8122}"/>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rPr>
              <a:t>وعلى أبوابك. وإذا أدخلك الرب إلهك إلى الأرض  التي أقسم لآبائك إبراهيم وإسحاق ويعقوب أن يعطيها لك، مدنا عظيمة حسنة لم تبنها، وبيوتا  مملوءة كل خير لم تملأها، وآبارا محفورة لم</a:t>
            </a:r>
            <a:br>
              <a:rPr lang="ar-EG" sz="4400" b="1" dirty="0">
                <a:solidFill>
                  <a:srgbClr val="FFFFFF"/>
                </a:solidFill>
                <a:latin typeface="Times New Roman (Headings)"/>
              </a:rPr>
            </a:br>
            <a:endParaRPr lang="en-GB" sz="4400" b="1" dirty="0">
              <a:solidFill>
                <a:srgbClr val="FFFFFF"/>
              </a:solidFill>
              <a:latin typeface="Times New Roman (Headings)"/>
            </a:endParaRPr>
          </a:p>
        </p:txBody>
      </p:sp>
    </p:spTree>
    <p:extLst>
      <p:ext uri="{BB962C8B-B14F-4D97-AF65-F5344CB8AC3E}">
        <p14:creationId xmlns:p14="http://schemas.microsoft.com/office/powerpoint/2010/main" val="842690073"/>
      </p:ext>
    </p:extLst>
  </p:cSld>
  <p:clrMapOvr>
    <a:masterClrMapping/>
  </p:clrMapOvr>
</p:sld>
</file>

<file path=ppt/slides/slide7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من أيوب الصديق ( 22: 1 ـ 30 )</a:t>
            </a:r>
          </a:p>
        </p:txBody>
      </p:sp>
      <p:sp>
        <p:nvSpPr>
          <p:cNvPr id="12291"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فأجاب أليفاز التيماني وقال: ألعل الإنسان ينفع الله؟  إنما ينفع الحكيم نفسه. هل من بغية للقدير أن تكون  بارا، أو من نفع له أن تزكي طرقك؟ أمن أجل  هيبتك يحاجك، أو ينافذك إلى القضاء؟ أليس شرك</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632288190"/>
      </p:ext>
    </p:extLst>
  </p:cSld>
  <p:clrMapOvr>
    <a:masterClrMapping/>
  </p:clrMapOvr>
  <p:transition spd="slow"/>
</p:sld>
</file>

<file path=ppt/slides/slide7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2A54266-F273-49E1-971E-A59272102A0B}"/>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جسيما، وآثامك لا حد لها؟ فإنك ارتهنت من أخيك  بغير حق، وسلبت العراة ثيابهم. لم تسق العطشان  ماء، ومنعت الجائع خبزك. فأصبحت الأرض لذي  الذراع، ومرفوع الجاه استحوذ عليها. أرسلت</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418181271"/>
      </p:ext>
    </p:extLst>
  </p:cSld>
  <p:clrMapOvr>
    <a:masterClrMapping/>
  </p:clrMapOvr>
</p:sld>
</file>

<file path=ppt/slides/slide7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972ED02-193B-4FED-A31F-47EE38E52E7E}"/>
              </a:ext>
            </a:extLst>
          </p:cNvPr>
          <p:cNvSpPr txBox="1"/>
          <p:nvPr/>
        </p:nvSpPr>
        <p:spPr>
          <a:xfrm>
            <a:off x="0" y="4381500"/>
            <a:ext cx="9144000" cy="1920526"/>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الأرامل فارغات، وأذرع اليتامى حطمت. لذلك</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612584856"/>
      </p:ext>
    </p:extLst>
  </p:cSld>
  <p:clrMapOvr>
    <a:masterClrMapping/>
  </p:clrMapOvr>
</p:sld>
</file>

<file path=ppt/slides/slide7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تحدق بك الفخاخ، ويروعك رعب مفاجي، أو ظلمة  لا تبصر فيها، أو غمر ماء يعلوك. أليس الله فوق  أعلى السماوات؟ أنظر ذروة الكواكب ما أعلاها وقد  قلت: " ماذا يعلم الله؟! أمن وراء الضباب يدين؟!</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2894425416"/>
      </p:ext>
    </p:extLst>
  </p:cSld>
  <p:clrMapOvr>
    <a:masterClrMapping/>
  </p:clrMapOvr>
  <p:transition spd="slow"/>
</p:sld>
</file>

<file path=ppt/slides/slide7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48B1312-4760-4FA7-A3CF-981A68CA954F}"/>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السحاب ستر له فلا يرى، وعلى قبة السماوات  يتخطى ". ألعلك تلزم مسلك القدم الذي وطئه  أصحاب الإثم؟ الذين قرضوا قبل أوانهم. واندفق  السيل على أساسهم. القائلين لله: أبعد عنا وماذا</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153265410"/>
      </p:ext>
    </p:extLst>
  </p:cSld>
  <p:clrMapOvr>
    <a:masterClrMapping/>
  </p:clrMapOvr>
</p:sld>
</file>

<file path=ppt/slides/slide7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01405F5-A26D-4FB6-BDE8-26B3443C0E5B}"/>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يصنع بنا القدير؟ وهو قد أفعم بيوتهم طيبات. فبعدا  لمشورة المنافقين. ينظر الصديقون فيفرحون. </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289971707"/>
      </p:ext>
    </p:extLst>
  </p:cSld>
  <p:clrMapOvr>
    <a:masterClrMapping/>
  </p:clrMapOvr>
</p:sld>
</file>

<file path=ppt/slides/slide7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والزكي يستهزئ بهم. قائلين: ألم ينقرض  مقاومونا، وقد أكلت بقيتهم النار؟ فتقرب إليه  وصالحه فبذلك تعود إليك الطيبات. وتلق الشريعة  من فيه، وأودع أقواله في قلبك. فإنك إن تبت إلى</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1043513057"/>
      </p:ext>
    </p:extLst>
  </p:cSld>
  <p:clrMapOvr>
    <a:masterClrMapping/>
  </p:clrMapOvr>
  <p:transition spd="slow"/>
</p:sld>
</file>

<file path=ppt/slides/slide7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57EF29D-9074-48B8-B64A-ABBC85AA935F}"/>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القدير يعاد عمرانك، وتنفي الإثم عن أخبيتك.  فتجعل القبر مكان التراب، وسبائك مكان حصى  الأودية. ويكون القدير تبرك وكنوز فضة لك حينئذ  تكون لذتك في القدير وترفع إلى الله وجهك. وتدعو</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857713908"/>
      </p:ext>
    </p:extLst>
  </p:cSld>
  <p:clrMapOvr>
    <a:masterClrMapping/>
  </p:clrMapOvr>
</p:sld>
</file>

<file path=ppt/slides/slide7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B4B5EA5-0557-419F-8A42-48D27FD8C939}"/>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إليه فيجيبك، وتوفي بنذورك. وتعزم أمرا فيستتب  لك، وعلى سبلك يشرق نور. ومن اتضع</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4078632525"/>
      </p:ext>
    </p:extLst>
  </p:cSld>
  <p:clrMapOvr>
    <a:masterClrMapping/>
  </p:clrMapOvr>
</p:sld>
</file>

<file path=ppt/slides/slide7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Content Placeholder 3"/>
          <p:cNvSpPr txBox="1">
            <a:spLocks/>
          </p:cNvSpPr>
          <p:nvPr/>
        </p:nvSpPr>
        <p:spPr bwMode="auto">
          <a:xfrm>
            <a:off x="0" y="4381500"/>
            <a:ext cx="9144000" cy="1920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تقول له: ارتفع فيخلص الله الخاشع الطرف. وينجي  من ليس بزكي فينجو ببر كفيك.</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491951410"/>
      </p:ext>
    </p:extLst>
  </p:cSld>
  <p:clrMapOvr>
    <a:masterClrMapping/>
  </p:clrMapOvr>
  <p:transition spd="slow"/>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C97AD62-C520-4F61-94E8-0C821EDDEBBB}"/>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تحفرها، وكروما وزيتونا لم تغرسها، فأكلت  وشبعت، فاحذر أن تنسى الرب الذي أخرجك من </a:t>
            </a:r>
            <a:r>
              <a:rPr lang="ar-EG" sz="4400" b="1" dirty="0">
                <a:solidFill>
                  <a:srgbClr val="FFFFFF"/>
                </a:solidFill>
                <a:latin typeface="Times New Roman (Headings)"/>
                <a:cs typeface="Times New Roman" panose="02020603050405020304" pitchFamily="18" charset="0"/>
              </a:rPr>
              <a:t>أرض مصر من دار العبودية. بل الرب إلهك تتقي،  وإياه تعبد، وباسمه تحلف لا تتبع آلهة أخرى من </a:t>
            </a:r>
            <a:br>
              <a:rPr lang="ar-EG" sz="4400" b="1" dirty="0">
                <a:solidFill>
                  <a:srgbClr val="FFFFFF"/>
                </a:solidFill>
                <a:latin typeface="Times New Roman (Headings)"/>
                <a:cs typeface="+mj-cs"/>
              </a:rPr>
            </a:b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1244467153"/>
      </p:ext>
    </p:extLst>
  </p:cSld>
  <p:clrMapOvr>
    <a:masterClrMapping/>
  </p:clrMapOvr>
</p:sld>
</file>

<file path=ppt/slides/slide7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1"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مزمور باكر  ( 87 : 2، 3 )</a:t>
            </a:r>
          </a:p>
        </p:txBody>
      </p:sp>
      <p:sp>
        <p:nvSpPr>
          <p:cNvPr id="2053" name="Content Placeholder 3"/>
          <p:cNvSpPr txBox="1">
            <a:spLocks/>
          </p:cNvSpPr>
          <p:nvPr/>
        </p:nvSpPr>
        <p:spPr bwMode="auto">
          <a:xfrm>
            <a:off x="0" y="4267200"/>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5400" b="1" dirty="0">
                <a:solidFill>
                  <a:srgbClr val="FFFFFF"/>
                </a:solidFill>
                <a:latin typeface="Times New Roman (Headings)"/>
                <a:cs typeface="Times New Roman" panose="02020603050405020304" pitchFamily="18" charset="0"/>
              </a:rPr>
              <a:t>أمل يا رب سمعك إلى طلبتي، فقد امتلات من الشر نفسي، ودنت من الجحيم حياتي. حسبت مع المنحدرين في الجب.</a:t>
            </a:r>
          </a:p>
        </p:txBody>
      </p:sp>
    </p:spTree>
    <p:extLst>
      <p:ext uri="{BB962C8B-B14F-4D97-AF65-F5344CB8AC3E}">
        <p14:creationId xmlns:p14="http://schemas.microsoft.com/office/powerpoint/2010/main" val="375246716"/>
      </p:ext>
    </p:extLst>
  </p:cSld>
  <p:clrMapOvr>
    <a:masterClrMapping/>
  </p:clrMapOvr>
  <p:transition spd="slow"/>
</p:sld>
</file>

<file path=ppt/slides/slide7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إنجيل باكر من معلمنا لوقا ( 12 : 16 ـ 21 )</a:t>
            </a:r>
          </a:p>
        </p:txBody>
      </p:sp>
      <p:sp>
        <p:nvSpPr>
          <p:cNvPr id="307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SA" sz="4400" b="1">
                <a:solidFill>
                  <a:srgbClr val="FFFFFF"/>
                </a:solidFill>
                <a:latin typeface="Times New Roman (Headings)"/>
                <a:cs typeface="Times New Roman" panose="02020603050405020304" pitchFamily="18" charset="0"/>
              </a:rPr>
              <a:t>وكلمهم بمثل قائلا: " رجل غني أخصبت كورته،  ففكر في نفسه قائلا: ماذا أصنع، فإنه ليس لي  موضع أخزن فيه غلالي؟ ثم قال: أصنع هذا أهدم  أهرائي وأبني أكبر منها، وأخرن هناك جميع</a:t>
            </a:r>
            <a:br>
              <a:rPr lang="ar-SA" sz="4400" b="1">
                <a:solidFill>
                  <a:srgbClr val="FFFFFF"/>
                </a:solidFill>
                <a:latin typeface="Times New Roman (Headings)"/>
                <a:cs typeface="Times New Roman" panose="02020603050405020304" pitchFamily="18" charset="0"/>
              </a:rPr>
            </a:br>
            <a:endParaRPr lang="ar-SA"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137997929"/>
      </p:ext>
    </p:extLst>
  </p:cSld>
  <p:clrMapOvr>
    <a:masterClrMapping/>
  </p:clrMapOvr>
  <p:transition spd="slow"/>
</p:sld>
</file>

<file path=ppt/slides/slide7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BF1F16D-3380-473D-A815-857F580F09ED}"/>
              </a:ext>
            </a:extLst>
          </p:cNvPr>
          <p:cNvSpPr txBox="1"/>
          <p:nvPr/>
        </p:nvSpPr>
        <p:spPr>
          <a:xfrm>
            <a:off x="0" y="4318099"/>
            <a:ext cx="9144000" cy="3247043"/>
          </a:xfrm>
          <a:prstGeom prst="rect">
            <a:avLst/>
          </a:prstGeom>
          <a:noFill/>
        </p:spPr>
        <p:txBody>
          <a:bodyPr vert="horz" rtlCol="0">
            <a:spAutoFit/>
          </a:bodyPr>
          <a:lstStyle/>
          <a:p>
            <a:pPr algn="justLow" rtl="1"/>
            <a:r>
              <a:rPr lang="ar-EG" sz="4100" b="1" dirty="0">
                <a:solidFill>
                  <a:srgbClr val="FFFFFF"/>
                </a:solidFill>
                <a:latin typeface="Times New Roman (Headings)"/>
                <a:cs typeface="+mj-cs"/>
              </a:rPr>
              <a:t>أرزاقي وخيراتي، وأقول لنفسي: يا نفسي إن لك خيرات كثيرة، موضوعة لسنين كثيرة. فاستريحي وكلي واشربي وتنعمي. فقال له الله: يا جاهل، في هذه الليلة تطلب نفسك منك، فهذا الذي أعددته لمن </a:t>
            </a:r>
            <a:r>
              <a:rPr lang="ar-EG" sz="4100" b="1" dirty="0">
                <a:solidFill>
                  <a:srgbClr val="FFFFFF"/>
                </a:solidFill>
                <a:latin typeface="Times New Roman (Headings)"/>
              </a:rPr>
              <a:t>يكون؟</a:t>
            </a:r>
            <a:br>
              <a:rPr lang="ar-EG" sz="4100" b="1" dirty="0">
                <a:solidFill>
                  <a:srgbClr val="FFFFFF"/>
                </a:solidFill>
                <a:latin typeface="Times New Roman (Headings)"/>
              </a:rPr>
            </a:br>
            <a:r>
              <a:rPr lang="ar-EG" sz="4100" b="1" dirty="0">
                <a:solidFill>
                  <a:srgbClr val="FFFFFF"/>
                </a:solidFill>
                <a:latin typeface="Times New Roman (Headings)"/>
              </a:rPr>
              <a:t> </a:t>
            </a:r>
            <a:endParaRPr lang="en-GB" sz="4100" b="1" dirty="0">
              <a:solidFill>
                <a:srgbClr val="FFFFFF"/>
              </a:solidFill>
              <a:latin typeface="Times New Roman (Headings)"/>
              <a:cs typeface="+mj-cs"/>
            </a:endParaRPr>
          </a:p>
        </p:txBody>
      </p:sp>
    </p:spTree>
    <p:extLst>
      <p:ext uri="{BB962C8B-B14F-4D97-AF65-F5344CB8AC3E}">
        <p14:creationId xmlns:p14="http://schemas.microsoft.com/office/powerpoint/2010/main" val="3470984523"/>
      </p:ext>
    </p:extLst>
  </p:cSld>
  <p:clrMapOvr>
    <a:masterClrMapping/>
  </p:clrMapOvr>
</p:sld>
</file>

<file path=ppt/slides/slide7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3431358-2879-46F8-91F1-3E0D859FA61F}"/>
              </a:ext>
            </a:extLst>
          </p:cNvPr>
          <p:cNvSpPr txBox="1"/>
          <p:nvPr/>
        </p:nvSpPr>
        <p:spPr>
          <a:xfrm>
            <a:off x="0" y="4381500"/>
            <a:ext cx="9144000" cy="1938992"/>
          </a:xfrm>
          <a:prstGeom prst="rect">
            <a:avLst/>
          </a:prstGeom>
          <a:noFill/>
        </p:spPr>
        <p:txBody>
          <a:bodyPr vert="horz" rtlCol="0">
            <a:spAutoFit/>
          </a:bodyPr>
          <a:lstStyle/>
          <a:p>
            <a:pPr algn="justLow" rtl="1"/>
            <a:r>
              <a:rPr lang="ar-EG" sz="6000" b="1" dirty="0">
                <a:solidFill>
                  <a:srgbClr val="FFFFFF"/>
                </a:solidFill>
                <a:latin typeface="Times New Roman (Headings)"/>
                <a:cs typeface="+mj-cs"/>
              </a:rPr>
              <a:t>فهكذا من يدخر لنفسه وهو غير غني بما لله".</a:t>
            </a:r>
            <a:endParaRPr lang="en-GB" sz="6000" b="1" dirty="0">
              <a:solidFill>
                <a:srgbClr val="FFFFFF"/>
              </a:solidFill>
              <a:latin typeface="Times New Roman (Headings)"/>
              <a:cs typeface="+mj-cs"/>
            </a:endParaRPr>
          </a:p>
        </p:txBody>
      </p:sp>
    </p:spTree>
    <p:extLst>
      <p:ext uri="{BB962C8B-B14F-4D97-AF65-F5344CB8AC3E}">
        <p14:creationId xmlns:p14="http://schemas.microsoft.com/office/powerpoint/2010/main" val="3933586989"/>
      </p:ext>
    </p:extLst>
  </p:cSld>
  <p:clrMapOvr>
    <a:masterClrMapping/>
  </p:clrMapOvr>
</p:sld>
</file>

<file path=ppt/slides/slide7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4505874"/>
      </p:ext>
    </p:extLst>
  </p:cSld>
  <p:clrMapOvr>
    <a:masterClrMapping/>
  </p:clrMapOvr>
  <p:transition advClick="0" advTm="0"/>
</p:sld>
</file>

<file path=ppt/slides/slide7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latin typeface="Times New Roman (Headings)"/>
              </a:rPr>
              <a:t>نبوات</a:t>
            </a:r>
            <a:br>
              <a:rPr lang="ar-EG" dirty="0">
                <a:latin typeface="Times New Roman (Headings)"/>
              </a:rPr>
            </a:br>
            <a:r>
              <a:rPr lang="ar-EG" dirty="0">
                <a:latin typeface="Times New Roman (Headings)"/>
              </a:rPr>
              <a:t>5 الثلاثاء</a:t>
            </a:r>
            <a:endParaRPr lang="en-US" dirty="0">
              <a:latin typeface="Times New Roman (Headings)"/>
            </a:endParaRPr>
          </a:p>
        </p:txBody>
      </p:sp>
      <p:sp>
        <p:nvSpPr>
          <p:cNvPr id="2051"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من سفر العدد لموسى النبي</a:t>
            </a:r>
          </a:p>
          <a:p>
            <a:pPr algn="ctr" rtl="1" eaLnBrk="1" hangingPunct="1"/>
            <a:r>
              <a:rPr lang="ar-EG" sz="4400" b="1" u="sng" dirty="0">
                <a:solidFill>
                  <a:srgbClr val="FFC000"/>
                </a:solidFill>
                <a:latin typeface="Times New Roman (Headings)"/>
                <a:cs typeface="Times New Roman" panose="02020603050405020304" pitchFamily="18" charset="0"/>
              </a:rPr>
              <a:t>( 10: 35 ـ 11: 1 ـ 35 )</a:t>
            </a:r>
          </a:p>
        </p:txBody>
      </p:sp>
      <p:sp>
        <p:nvSpPr>
          <p:cNvPr id="2052"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وكان موسى، عند رحيل التابوت، يقول: قم يا رب،  فلتتبدد أعداؤك. ويهرب مبغضوك من أمامك. وعند  نزوله كان يقول: عد يا رب إلى ربوات ألوف  إسرائيل. وكان الشعب كالمتذمرين على مسامع</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3012512280"/>
      </p:ext>
    </p:extLst>
  </p:cSld>
  <p:clrMapOvr>
    <a:masterClrMapping/>
  </p:clrMapOvr>
  <p:transition spd="slow"/>
</p:sld>
</file>

<file path=ppt/slides/slide7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5795EDC-82E0-4FD6-950A-843F39F6A155}"/>
              </a:ext>
            </a:extLst>
          </p:cNvPr>
          <p:cNvSpPr txBox="1"/>
          <p:nvPr/>
        </p:nvSpPr>
        <p:spPr>
          <a:xfrm>
            <a:off x="0" y="4381500"/>
            <a:ext cx="9144000" cy="4358116"/>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الرب. فسمع الرب واشتد غضبه، فاشتعلت فيهم  نار الرب وأحرقت في طرف المحلة. فصرخ الشعب  إلى موسى، فصلى موسى إلى الرب، فخمدت النار.  فسمي ذلك الموضع مشعلا، لأن نار الرب</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781114422"/>
      </p:ext>
    </p:extLst>
  </p:cSld>
  <p:clrMapOvr>
    <a:masterClrMapping/>
  </p:clrMapOvr>
</p:sld>
</file>

<file path=ppt/slides/slide7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اشتعلت فيهم. واشتهى الأخلاط الذين فيما بينهم  شهوة. فتابعهم بنو إسرائيل وبكوا هم أيضا وقالوا:  من يطعمنا لحما؟ فقد تذكرنا السمك الذي كنا نأكله  في مصر مجانا، والقتاء والبطيخ والكرات والبصل</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4011979088"/>
      </p:ext>
    </p:extLst>
  </p:cSld>
  <p:clrMapOvr>
    <a:masterClrMapping/>
  </p:clrMapOvr>
  <p:transition spd="slow"/>
</p:sld>
</file>

<file path=ppt/slides/slide7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A247E8E-96A2-4A32-A6FA-2EA53E0F2229}"/>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والثوم. والآن قد يبست أنفسنا، لا شيء أمام أعيننا  غير المن. وأما المن فكان كبزر الكزبرة، ولونه  كلون المقل. وكان الشعب يطوفون فيلتقطونه،  ويطحنونه بالرحى أو يدقونه في الهاون ويطبخونه</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95700926"/>
      </p:ext>
    </p:extLst>
  </p:cSld>
  <p:clrMapOvr>
    <a:masterClrMapping/>
  </p:clrMapOvr>
</p:sld>
</file>

<file path=ppt/slides/slide7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AF61B81-3C3A-42E6-BBFD-7F929ED91FBD}"/>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في القدور ويصنعونه مليلا، وكان طعمه كطعم  قطايف بزيت وكان عند نزول الطل على </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99116391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dirty="0">
                <a:solidFill>
                  <a:srgbClr val="FFFFFF"/>
                </a:solidFill>
                <a:latin typeface="Times New Roman (Headings)"/>
                <a:cs typeface="+mj-cs"/>
              </a:rPr>
              <a:t>آلهة الأمم الذين حواليكم، لأن الرب إلهك هو إله  غيور فيما بينكم، لكي لا يشتد عليك غضب الرب إلهك فيبيدك عن وجه الأرض. لا تجرب الرب إلهك  كما جربتموه في ذات المحنة. بل بالحفظ احفظ </a:t>
            </a:r>
            <a:br>
              <a:rPr lang="ar-EG" sz="4400" b="1" dirty="0">
                <a:solidFill>
                  <a:srgbClr val="FFFFFF"/>
                </a:solidFill>
                <a:latin typeface="Times New Roman (Headings)"/>
                <a:cs typeface="+mj-cs"/>
              </a:rPr>
            </a:br>
            <a:endParaRPr lang="ar-EG" sz="4400" b="1" dirty="0">
              <a:solidFill>
                <a:srgbClr val="FFFFFF"/>
              </a:solidFill>
              <a:latin typeface="Times New Roman (Headings)"/>
              <a:cs typeface="+mj-cs"/>
            </a:endParaRPr>
          </a:p>
        </p:txBody>
      </p:sp>
    </p:spTree>
  </p:cSld>
  <p:clrMapOvr>
    <a:masterClrMapping/>
  </p:clrMapOvr>
  <p:transition spd="slow"/>
</p:sld>
</file>

<file path=ppt/slides/slide7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المحلة ليلا كان ينزل المن معه. فلما سمع موسى  الشعب يبكون بعشائرهم، كل واحد على باب خبائه،  وقد اشتد غضب الرب جدا، أساء ذلك موسى فقال  موسى للرب: لماذا أسأت إلى عبدك؟ ولماذا لم أنل</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3683791603"/>
      </p:ext>
    </p:extLst>
  </p:cSld>
  <p:clrMapOvr>
    <a:masterClrMapping/>
  </p:clrMapOvr>
  <p:transition spd="slow"/>
</p:sld>
</file>

<file path=ppt/slides/slide7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F421318-9526-4074-BDC1-377A33D2D7E9}"/>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نعمة في عينيك، حتى وضعت أثقال جميع هذا  الشعب علي؟ ألعلي أنا حبلت بجميع هذا الشعب، أم  لعلي أنا ولدته، حتى تقول لي: احمله في حضنك،  كما تحمل الحاضن الرضيع، إلى الأرض التي</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219589740"/>
      </p:ext>
    </p:extLst>
  </p:cSld>
  <p:clrMapOvr>
    <a:masterClrMapping/>
  </p:clrMapOvr>
</p:sld>
</file>

<file path=ppt/slides/slide7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D12C35F-E004-429D-A455-EAD2A4C89F44}"/>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أقسمت لآبائهم عليها؟ من أين لي لحم أعطيه  لجميع هذا الشعب؟ فإنهم يبكون لدي ويقولون:</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772637774"/>
      </p:ext>
    </p:extLst>
  </p:cSld>
  <p:clrMapOvr>
    <a:masterClrMapping/>
  </p:clrMapOvr>
</p:sld>
</file>

<file path=ppt/slides/slide7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أعطنا لحما لنأكل. لست أطيق أن أحمل هذا الشعب  كله وحدي، لأنه ثقيل علي. والآن فإن كنت فاعلا  بي هكذا، فاقتلني إن وجدت نعمة في عينيك، ولا  أرى بليتي. فقال الرب لموسى إجمع لي سبعين</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546789841"/>
      </p:ext>
    </p:extLst>
  </p:cSld>
  <p:clrMapOvr>
    <a:masterClrMapping/>
  </p:clrMapOvr>
  <p:transition spd="slow"/>
</p:sld>
</file>

<file path=ppt/slides/slide7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3BBB7E6-28D9-4D9C-9B6B-F6B8171C43C4}"/>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رجلا من شيوخ إسرائيل الذين تعلم أنهم شيوح  الشعب وعرفاؤهم، وخذهم إلى خيمة الإجتماع،  فيقفوا هناك معك. فأنزل أنا وأتكلم معك هناك، وأخذ  من الروح الذي عليك وأحله عليهم، فيحملون معك</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599479429"/>
      </p:ext>
    </p:extLst>
  </p:cSld>
  <p:clrMapOvr>
    <a:masterClrMapping/>
  </p:clrMapOvr>
</p:sld>
</file>

<file path=ppt/slides/slide7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45049D9-E415-4A66-9D67-6E7A544EBF20}"/>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أثقال الشعب، فلا تحمل أنت وحدك. وقل للشعب:  تقدسوا للغد، فستأكلون لحما، لأنكم بكيتم على </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369862491"/>
      </p:ext>
    </p:extLst>
  </p:cSld>
  <p:clrMapOvr>
    <a:masterClrMapping/>
  </p:clrMapOvr>
</p:sld>
</file>

<file path=ppt/slides/slide7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مسامع الرب وقلتم: من يطعمنا لحما؟ فقد كان لنا  في مصر خير. الرب يعطيكم لحما فتأكلونه، تأكلون  لا يوما واحدا، ولا يومين، ولا خمسة أيام، ولا  عشرة أيام، ولا عشرين يوما، بل شهرا من</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2502619416"/>
      </p:ext>
    </p:extLst>
  </p:cSld>
  <p:clrMapOvr>
    <a:masterClrMapping/>
  </p:clrMapOvr>
  <p:transition spd="slow"/>
</p:sld>
</file>

<file path=ppt/slides/slide7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AD970AA-0B98-40F2-B01C-17D260F51C96}"/>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الزمان، إلى أن يخرج من أنوفكم، ويصير لكم  كراهة، لأنكم رفضتم الرب الذي في وسطكم وبكيتم  أمامه قائلين: لماذا أخرجنا من مصر؟ فقال موسى:  إن الشعب الذي أنا فيما بينهم هم ست مئة ألف</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97228530"/>
      </p:ext>
    </p:extLst>
  </p:cSld>
  <p:clrMapOvr>
    <a:masterClrMapping/>
  </p:clrMapOvr>
</p:sld>
</file>

<file path=ppt/slides/slide7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BE9A09C-573E-4C00-A14B-1946D220CD4F}"/>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راجل، وأنت قلت: إني أعطيهم لحما يأكلونه شهرا  من الزمان. أفيذبح لهم غنم وبقر فيكفيهم؟ </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045284130"/>
      </p:ext>
    </p:extLst>
  </p:cSld>
  <p:clrMapOvr>
    <a:masterClrMapping/>
  </p:clrMapOvr>
</p:sld>
</file>

<file path=ppt/slides/slide7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أو يجمع لهم سمك البحر كله فيشبعهم؟ فقال الرب  لموسى: هل تقصر يد الرب؟ الآن ترى أيوافيك  كلامي أم لا. فخرج موسى وأخبر الشعب بكلام  الرب، وجمع سبعين رجلا من شيوخ الشعب</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1876642301"/>
      </p:ext>
    </p:extLst>
  </p:cSld>
  <p:clrMapOvr>
    <a:masterClrMapping/>
  </p:clrMapOvr>
  <p:transition spd="slow"/>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BB0948F-2234-4635-879D-63396B3821E6}"/>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أوامر الرب إلهك وشهاداته وحقوقه والوصايا التي  أمركم بها. وتصنع ما يرضيه من الخير أمام الرب إلهك، ليكون لك الخير. وتدخل لترث الأرض الصالحة التي حلف الرب عليها لآبائك. أن يطرد</a:t>
            </a:r>
            <a:br>
              <a:rPr lang="ar-EG" sz="4400" b="1" dirty="0">
                <a:solidFill>
                  <a:srgbClr val="FFFFFF"/>
                </a:solidFill>
                <a:latin typeface="Times New Roman (Headings)"/>
                <a:cs typeface="+mj-cs"/>
              </a:rPr>
            </a:b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3332175023"/>
      </p:ext>
    </p:extLst>
  </p:cSld>
  <p:clrMapOvr>
    <a:masterClrMapping/>
  </p:clrMapOvr>
</p:sld>
</file>

<file path=ppt/slides/slide7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6A25134-6FCE-4A7E-8E3E-C4AE595002D2}"/>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وأوقفهم حوالي الخباء. فنزل الرب في الغمام  وخاطبه، وأخذ من الروح الذي عليه وأحل على  السبعين رجلا الشيوخ فلما استقر عليهم الروح،  تتبأوا، إلا أنهم لم يستمروا وبقي رجلان في</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298049552"/>
      </p:ext>
    </p:extLst>
  </p:cSld>
  <p:clrMapOvr>
    <a:masterClrMapping/>
  </p:clrMapOvr>
</p:sld>
</file>

<file path=ppt/slides/slide7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ACC7CB4-9B48-43B8-AC55-49DDBAB1E973}"/>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المحلة، اسم أحدهما ألداد، واسم الثاني ميداد. فحل  عليهما الروح وكانا من المكتوبين، ولكنهما لم</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812811603"/>
      </p:ext>
    </p:extLst>
  </p:cSld>
  <p:clrMapOvr>
    <a:masterClrMapping/>
  </p:clrMapOvr>
</p:sld>
</file>

<file path=ppt/slides/slide7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يخرجا إلى الخباء، فتنبآ في المحلة. فبادر غلام  وأخبر موسى وقال: إن ألداد وميداد يتنبان في  المحلة. فأجاب يسوع بن نون، وهو خادم موسى  منذ حداثته، وقال: يا سيدي موسى، اردعهما. فقال</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2829369627"/>
      </p:ext>
    </p:extLst>
  </p:cSld>
  <p:clrMapOvr>
    <a:masterClrMapping/>
  </p:clrMapOvr>
  <p:transition spd="slow"/>
</p:sld>
</file>

<file path=ppt/slides/slide7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6BF62E7-8998-4078-A880-BAC4C65A1613}"/>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له موسى: ألعلك تغار لي أنت؟ ليت جميع شعب  الرب أنبياء يجعل الرب روحه عليهم. ثم انحاز  موسى إلى المحلة، هو وشيوح إسرائيل. وهبت  ريح من لدن الرب، فساقت سلوى من البحر وألقته</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464516402"/>
      </p:ext>
    </p:extLst>
  </p:cSld>
  <p:clrMapOvr>
    <a:masterClrMapping/>
  </p:clrMapOvr>
</p:sld>
</file>

<file path=ppt/slides/slide7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04E7DE0-CCFC-4ED2-A6F6-CFEF885C1F3A}"/>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على المحلة على مسيرة يوم من هنا ويوم من  هناك حوالي المحلة، على نحو ذراعين على</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551189559"/>
      </p:ext>
    </p:extLst>
  </p:cSld>
  <p:clrMapOvr>
    <a:masterClrMapping/>
  </p:clrMapOvr>
</p:sld>
</file>

<file path=ppt/slides/slide7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وجه الأرض. فأقام الشعب يومهم كله وليلتهم  وغدهم يجمعون السلوى فجمع أقلهم عشرة أحمار،  فسطحوها لهم مساطح حوالي المحلة. وبينما اللحم  بعد بين أسنانهم قبل أن يمضغوه، إذ اشتد غضب</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1924468970"/>
      </p:ext>
    </p:extLst>
  </p:cSld>
  <p:clrMapOvr>
    <a:masterClrMapping/>
  </p:clrMapOvr>
  <p:transition spd="slow"/>
</p:sld>
</file>

<file path=ppt/slides/slide7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AEEEA71-5E0A-4C1B-9C58-25654489864E}"/>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الرب على الشعب، فضربهم الرب ضربة عظيمة  جدا. فسمي ذلك الموضع قبور الشهوة، لأنهم دفنوا  فيه القوم المشتهين. ورحل الشعب من قبور  الشهوة إلى حضروت، فأقاموا هناك.</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377949360"/>
      </p:ext>
    </p:extLst>
  </p:cSld>
  <p:clrMapOvr>
    <a:masterClrMapping/>
  </p:clrMapOvr>
</p:sld>
</file>

<file path=ppt/slides/slide7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من أمثال سليمان الحكيم ( 3: 19 ـ 4: 1 ـ 9 )</a:t>
            </a:r>
          </a:p>
        </p:txBody>
      </p:sp>
      <p:sp>
        <p:nvSpPr>
          <p:cNvPr id="12291"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الرب بالحكمة أسس الأرض. وبالفطنة ثبت  السماوات بعلمه تفجرت الغمار، والغيوم قطرت  ندى. يا بني، لا تبرح هذه عن عينيك. واحتفظ  بالشريعة والتدبير. فتكون هذه حياة لنفسك، ونعمة</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3550199429"/>
      </p:ext>
    </p:extLst>
  </p:cSld>
  <p:clrMapOvr>
    <a:masterClrMapping/>
  </p:clrMapOvr>
  <p:transition spd="slow"/>
</p:sld>
</file>

<file path=ppt/slides/slide7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F68001F-15C9-4437-BB99-08C9FE8E8F63}"/>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لعنقك، حينئذ تسير في طريقك آمنا، وقدمك لا تعثر.  إذا اضطجعت فلا تخاف، بل تضطجع ويلذ نومك. لا  تخشى من خوف باغت، ولا من خراب المنافقين إذا  جاء لأن الرب يكون سندا لك، ويحفظ رجلك من</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923728341"/>
      </p:ext>
    </p:extLst>
  </p:cSld>
  <p:clrMapOvr>
    <a:masterClrMapping/>
  </p:clrMapOvr>
</p:sld>
</file>

<file path=ppt/slides/slide7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3574647-7ADC-44AB-834C-102AA5D21455}"/>
              </a:ext>
            </a:extLst>
          </p:cNvPr>
          <p:cNvSpPr txBox="1"/>
          <p:nvPr/>
        </p:nvSpPr>
        <p:spPr>
          <a:xfrm>
            <a:off x="0" y="4381500"/>
            <a:ext cx="9144000" cy="1920526"/>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الوهق. لا تمنع الإحسان عن أهله، إذا كان في </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91904594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جميع أعدائك من أمامك، كما قال الرب. وإذا سألك  إبنك غدا قائلا: ما هذه الشهادات والرسوم والأحكام  التي أمرك بها الرب؟ فتقول لابنك: إننا كنا عبيدا  لفرعون في أرض مصر، فأخرجنا الرب منها بيد</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7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طاقة يـدك أن تصنعه. لا تقل لصاحبك: اذهب وعد  فأعطيك غدا، إذا كان الشيء عندك. لا تخترع على  صاحبك شرا وهو ساكن معك مطمئنا لا تخاصم  أحدا بغير علة. ما لم يكن قد عاملك بشر. لا تحسد</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2139350913"/>
      </p:ext>
    </p:extLst>
  </p:cSld>
  <p:clrMapOvr>
    <a:masterClrMapping/>
  </p:clrMapOvr>
  <p:transition spd="slow"/>
</p:sld>
</file>

<file path=ppt/slides/slide7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002D93D-2179-4CE6-A964-149197D4E4B2}"/>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الظالم، ولا تختر شيئا من طرقه. لأن الملتوي  رجس عند الرب، وإلى المستقيمين نجواه. لعنة  الرب في بيت المنافق، أما منزل الصديقين فهو  يباركه. يسخر من الساخرين، وعلى الودعاء يفرغ</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762837484"/>
      </p:ext>
    </p:extLst>
  </p:cSld>
  <p:clrMapOvr>
    <a:masterClrMapping/>
  </p:clrMapOvr>
</p:sld>
</file>

<file path=ppt/slides/slide7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1A38918-F239-4CC7-82D6-CEDEACDCC499}"/>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النعمة الحكماء يرثون كرامة، والجهال يكتسبون  هوانا. اسمعوا أيها البنون تأديب الأب، </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703462333"/>
      </p:ext>
    </p:extLst>
  </p:cSld>
  <p:clrMapOvr>
    <a:masterClrMapping/>
  </p:clrMapOvr>
</p:sld>
</file>

<file path=ppt/slides/slide7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وأصغوا إلى معرفة الفطنة، فإني منحتكم تعليما  صالحا، فلا تهملوا شريعتي إني كنت ابنا لأبي،  غضا ووحيدا لدى أمي. وكان يعلمني ويقول لي:  ليحرز قلبك كلامي. احفظ وصاياي فتحيا. اكتسب</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
        <p:nvSpPr>
          <p:cNvPr id="2" name="TextBox 1">
            <a:extLst>
              <a:ext uri="{FF2B5EF4-FFF2-40B4-BE49-F238E27FC236}">
                <a16:creationId xmlns:a16="http://schemas.microsoft.com/office/drawing/2014/main" id="{C2537E24-9E28-0B5D-4503-8830652ECD4D}"/>
              </a:ext>
            </a:extLst>
          </p:cNvPr>
          <p:cNvSpPr txBox="1">
            <a:spLocks noChangeArrowheads="1"/>
          </p:cNvSpPr>
          <p:nvPr/>
        </p:nvSpPr>
        <p:spPr bwMode="auto">
          <a:xfrm>
            <a:off x="0" y="6150114"/>
            <a:ext cx="17526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altLang="en-US" sz="4000" b="1" i="1" dirty="0">
                <a:solidFill>
                  <a:srgbClr val="FFC000"/>
                </a:solidFill>
                <a:latin typeface="Times New Roman (Headings)"/>
                <a:cs typeface="Times New Roman" panose="02020603050405020304" pitchFamily="18" charset="0"/>
              </a:rPr>
              <a:t>مجدا...</a:t>
            </a:r>
            <a:endParaRPr lang="en-US" altLang="en-US" sz="4000" b="1" i="1" dirty="0">
              <a:solidFill>
                <a:srgbClr val="FFC000"/>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849760123"/>
      </p:ext>
    </p:extLst>
  </p:cSld>
  <p:clrMapOvr>
    <a:masterClrMapping/>
  </p:clrMapOvr>
  <p:transition spd="slow"/>
</p:sld>
</file>

<file path=ppt/slides/slide7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53C9BAD-8E34-42FD-9D72-C90AE02D0CD9}"/>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الحكمة، اكتسب الفطنة، لا تنس ولا تعرض عن  أقوال فمي. لا تهملها فتحفظك، أحببها فترعاك  الحكمة هي الرأس فاكتسب الحكمة، وبكل مقتناك  إكتسب الفطنة ارفعها فتعليك إذا عانقتها فإنها</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193291056"/>
      </p:ext>
    </p:extLst>
  </p:cSld>
  <p:clrMapOvr>
    <a:masterClrMapping/>
  </p:clrMapOvr>
</p:sld>
</file>

<file path=ppt/slides/slide7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F7617DC-81A6-4F4F-8649-FF8B039A7CFD}"/>
              </a:ext>
            </a:extLst>
          </p:cNvPr>
          <p:cNvSpPr txBox="1"/>
          <p:nvPr/>
        </p:nvSpPr>
        <p:spPr>
          <a:xfrm>
            <a:off x="0" y="4381500"/>
            <a:ext cx="9144000" cy="1920526"/>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تمجدك. تجعل على رأسك إكليل نعمة. وتمنحك تاج  جمال.</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448399868"/>
      </p:ext>
    </p:extLst>
  </p:cSld>
  <p:clrMapOvr>
    <a:masterClrMapping/>
  </p:clrMapOvr>
</p:sld>
</file>

<file path=ppt/slides/slide7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من سفر إشعياء النبي ( 40: 1 ـ 8 )</a:t>
            </a:r>
          </a:p>
        </p:txBody>
      </p:sp>
      <p:sp>
        <p:nvSpPr>
          <p:cNvPr id="12291"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عزوا، عزوا شعبي أيها الكهنة، قال الله. تكلموا في  قلب أورشليم، عزوها لأنه قد كثر ذلها، وانحلت  خطيتها، وقبلت من يد الرب ضعفين عن خطاياها.  صوت الصارخ في البرية: " أعدوا طريق الرب.</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502688247"/>
      </p:ext>
    </p:extLst>
  </p:cSld>
  <p:clrMapOvr>
    <a:masterClrMapping/>
  </p:clrMapOvr>
  <p:transition spd="slow"/>
</p:sld>
</file>

<file path=ppt/slides/slide7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289ABC2-644D-48C9-99D8-6C2F3853FC62}"/>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قوموا سبل إلهنا. كل جبل وكل تل ينخفض، ويصير  المعوج مستقيما، والطرق الوعرة لينة، ويعلن مجد  الرب وكل بشر يعاين خلاص الله؛ لأن الرب تكلم "  صوت قائل: " ناد ". فقال: " بماذا أنادي؟ ". كل</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964653473"/>
      </p:ext>
    </p:extLst>
  </p:cSld>
  <p:clrMapOvr>
    <a:masterClrMapping/>
  </p:clrMapOvr>
</p:sld>
</file>

<file path=ppt/slides/slide7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F2F1E31-C293-41B5-B83A-39A4055360C9}"/>
              </a:ext>
            </a:extLst>
          </p:cNvPr>
          <p:cNvSpPr txBox="1"/>
          <p:nvPr/>
        </p:nvSpPr>
        <p:spPr>
          <a:xfrm>
            <a:off x="0" y="4381500"/>
            <a:ext cx="9144000" cy="1920526"/>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بشر عشب، وكل مجده كزهر الحقل. العشب قد</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254776203"/>
      </p:ext>
    </p:extLst>
  </p:cSld>
  <p:clrMapOvr>
    <a:masterClrMapping/>
  </p:clrMapOvr>
</p:sld>
</file>

<file path=ppt/slides/slide7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Content Placeholder 3"/>
          <p:cNvSpPr txBox="1">
            <a:spLocks/>
          </p:cNvSpPr>
          <p:nvPr/>
        </p:nvSpPr>
        <p:spPr bwMode="auto">
          <a:xfrm>
            <a:off x="0" y="4381500"/>
            <a:ext cx="9144000" cy="2529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يبس، وزهره قد سقط، لأن روح الرب هب فيه. حقا  إن الشعب عشب. العشب قد يبس، وزهره قد سقط  وأما كلمة إلهنا فتثبت إلى الأبد.</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1053827814"/>
      </p:ext>
    </p:extLst>
  </p:cSld>
  <p:clrMapOvr>
    <a:masterClrMapping/>
  </p:clrMapOvr>
  <p:transition spd="slow"/>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B114951-C086-4FB3-AD7F-B7DC7B2C6D83}"/>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عزيزة، وذراع رفيعة، وصنع الرب آيات وعجائب  عظيمة ومهلكة بمصر، وبفرعون وجميع بيته أمام  أعيننا وأخرجنا نحن من هناك لكي يدخلنا ليعطينا  الأرض التي أقسم عنها أن يعطيها لآبائنا، وأمرنا</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583833898"/>
      </p:ext>
    </p:extLst>
  </p:cSld>
  <p:clrMapOvr>
    <a:masterClrMapping/>
  </p:clrMapOvr>
</p:sld>
</file>

<file path=ppt/slides/slide7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من أيوب الصديق (25: 1-6 )</a:t>
            </a:r>
          </a:p>
        </p:txBody>
      </p:sp>
      <p:sp>
        <p:nvSpPr>
          <p:cNvPr id="12291"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فأجاب بلدد الشوحي وقال: له السلطان والهيبة  لباسط السلام في أعاليه. هل من عدد لجنوده؟ أو  هل من أحد لا يشرق عليه نوره؟ فكيف يتبرر  الإنسان لدى الله، وكيف يزكى مولود المرأة؟ هوذا</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2378032746"/>
      </p:ext>
    </p:extLst>
  </p:cSld>
  <p:clrMapOvr>
    <a:masterClrMapping/>
  </p:clrMapOvr>
  <p:transition spd="slow"/>
</p:sld>
</file>

<file path=ppt/slides/slide7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824FBF4-6C3B-4E21-87E8-C01DB219968B}"/>
              </a:ext>
            </a:extLst>
          </p:cNvPr>
          <p:cNvSpPr txBox="1"/>
          <p:nvPr/>
        </p:nvSpPr>
        <p:spPr>
          <a:xfrm>
            <a:off x="0" y="4381500"/>
            <a:ext cx="9144000" cy="1920526"/>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القمر نفسه غير منير في عينيه. والكواكب غير  نقية، فكم بالحرى الإنسان الرمة، وابن آدم الدود؟</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918580605"/>
      </p:ext>
    </p:extLst>
  </p:cSld>
  <p:clrMapOvr>
    <a:masterClrMapping/>
  </p:clrMapOvr>
</p:sld>
</file>

<file path=ppt/slides/slide7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من أيوب الصديق (26: 1-14 )</a:t>
            </a:r>
          </a:p>
        </p:txBody>
      </p:sp>
      <p:sp>
        <p:nvSpPr>
          <p:cNvPr id="12291"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فأجاب أيوب وقال: كيف عضدت من لا قوة له،  وخلصت ذراعا لا قدرة لها؟ وكيف أشرت على من  لا حكمة له، وأظهرت له تدابير جمة؟ لمن بينت  الكلم، وروح من انبتقت منك؟ يرتعد الجبابرة من</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1059241723"/>
      </p:ext>
    </p:extLst>
  </p:cSld>
  <p:clrMapOvr>
    <a:masterClrMapping/>
  </p:clrMapOvr>
  <p:transition spd="slow"/>
</p:sld>
</file>

<file path=ppt/slides/slide7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CF0EE25-D919-4BB8-8C6C-40215CFC7C96}"/>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تحت المياه وسكانها. الجحيم مكشوفة لديه،  والهاوية ليس دونها حجاب يمد الشمال على  الخواء، ويعلق الأرض على العدم. يحبس المياه في  سحبه فلا يتمزق الغمام تحتها. يحجب وجه عرشه</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348009657"/>
      </p:ext>
    </p:extLst>
  </p:cSld>
  <p:clrMapOvr>
    <a:masterClrMapping/>
  </p:clrMapOvr>
</p:sld>
</file>

<file path=ppt/slides/slide7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A17D061-D6BC-4675-95B3-C26C2EE97344}"/>
              </a:ext>
            </a:extLst>
          </p:cNvPr>
          <p:cNvSpPr txBox="1"/>
          <p:nvPr/>
        </p:nvSpPr>
        <p:spPr>
          <a:xfrm>
            <a:off x="0" y="4381500"/>
            <a:ext cx="9144000" cy="1920526"/>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وقد نشر عليه غمامه. ورسم حدا حول وجه</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756441443"/>
      </p:ext>
    </p:extLst>
  </p:cSld>
  <p:clrMapOvr>
    <a:masterClrMapping/>
  </p:clrMapOvr>
</p:sld>
</file>

<file path=ppt/slides/slide7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المياه نحو ملتقى النور بالظلمة. أعمدة السماء  تتزعزع وترتاع من زجره بقوته يثير البحر،  وبحكمته يحرم تجبره. بروحه زين السماوات ويده  استخرجت الحية الهاربة. تلك أدنى طرقه، وهمس</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2537115962"/>
      </p:ext>
    </p:extLst>
  </p:cSld>
  <p:clrMapOvr>
    <a:masterClrMapping/>
  </p:clrMapOvr>
  <p:transition spd="slow"/>
</p:sld>
</file>

<file path=ppt/slides/slide7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89F31A3-AB6F-4696-A1F8-A3EB7BA8794E}"/>
              </a:ext>
            </a:extLst>
          </p:cNvPr>
          <p:cNvSpPr txBox="1"/>
          <p:nvPr/>
        </p:nvSpPr>
        <p:spPr>
          <a:xfrm>
            <a:off x="0" y="4381500"/>
            <a:ext cx="9144000" cy="1920526"/>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خفيف نسمعه من كلامه. أما رعد جبروته فمن  يدركه؟</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70857834"/>
      </p:ext>
    </p:extLst>
  </p:cSld>
  <p:clrMapOvr>
    <a:masterClrMapping/>
  </p:clrMapOvr>
</p:sld>
</file>

<file path=ppt/slides/slide7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1"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مزمور باكر  ( 85 : 5، 6 )</a:t>
            </a:r>
          </a:p>
        </p:txBody>
      </p:sp>
      <p:sp>
        <p:nvSpPr>
          <p:cNvPr id="2053" name="Content Placeholder 3"/>
          <p:cNvSpPr txBox="1">
            <a:spLocks/>
          </p:cNvSpPr>
          <p:nvPr/>
        </p:nvSpPr>
        <p:spPr bwMode="auto">
          <a:xfrm>
            <a:off x="0" y="4343400"/>
            <a:ext cx="9144000"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5200" b="1" dirty="0">
                <a:solidFill>
                  <a:srgbClr val="FFFFFF"/>
                </a:solidFill>
                <a:latin typeface="Times New Roman (Headings)"/>
                <a:cs typeface="Times New Roman" panose="02020603050405020304" pitchFamily="18" charset="0"/>
              </a:rPr>
              <a:t>لأنك أنت يا رب صالح أنت وديع، ورحمتك كثيرة  لسائر المستغيثين بك. انصت يا رب لصلاتي، وأصغ إلى صوت طلبتي.</a:t>
            </a:r>
          </a:p>
        </p:txBody>
      </p:sp>
    </p:spTree>
    <p:extLst>
      <p:ext uri="{BB962C8B-B14F-4D97-AF65-F5344CB8AC3E}">
        <p14:creationId xmlns:p14="http://schemas.microsoft.com/office/powerpoint/2010/main" val="1239517223"/>
      </p:ext>
    </p:extLst>
  </p:cSld>
  <p:clrMapOvr>
    <a:masterClrMapping/>
  </p:clrMapOvr>
  <p:transition spd="slow"/>
</p:sld>
</file>

<file path=ppt/slides/slide7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إنجيل باكر من معلمنا مرقس ( 9 : 14 ـ 24 )</a:t>
            </a:r>
          </a:p>
        </p:txBody>
      </p:sp>
      <p:sp>
        <p:nvSpPr>
          <p:cNvPr id="307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SA" sz="4400" b="1">
                <a:solidFill>
                  <a:srgbClr val="FFFFFF"/>
                </a:solidFill>
                <a:latin typeface="Times New Roman (Headings)"/>
                <a:cs typeface="Times New Roman" panose="02020603050405020304" pitchFamily="18" charset="0"/>
              </a:rPr>
              <a:t>ولما جاء إلى التلاميذ رأى جمعا كثيرا وكتبة  يباحثونهم. وللوقت لما رأى الجمع كله يسوع  انذهلوا، وركضوا وسلموا عليه. فسأل الكتبة: "  بماذا تباحثونهم؟ ". فأجابه واحد من الجمع وقال:</a:t>
            </a:r>
            <a:br>
              <a:rPr lang="ar-SA" sz="4400" b="1">
                <a:solidFill>
                  <a:srgbClr val="FFFFFF"/>
                </a:solidFill>
                <a:latin typeface="Times New Roman (Headings)"/>
                <a:cs typeface="Times New Roman" panose="02020603050405020304" pitchFamily="18" charset="0"/>
              </a:rPr>
            </a:br>
            <a:endParaRPr lang="ar-SA"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3588292953"/>
      </p:ext>
    </p:extLst>
  </p:cSld>
  <p:clrMapOvr>
    <a:masterClrMapping/>
  </p:clrMapOvr>
  <p:transition spd="slow"/>
</p:sld>
</file>

<file path=ppt/slides/slide7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448D779-EA01-47E5-B767-3868EE8CC70A}"/>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 يا معلم، قد أتيتك بابن لي به روح أبكم، وحيثما  أدركه يصرعه فيزبد ويصر بأسنانه وييبس. فقلت  لتلاميذك أن يخرجوه فلم يقدروا ". فأجابهم وقال:  " أيها الجيل غير المؤمن، إلى متى أكون معكم؟</a:t>
            </a: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1553666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44C52B2-3EA9-432F-815C-63F3F75CFEB3}"/>
              </a:ext>
            </a:extLst>
          </p:cNvPr>
          <p:cNvSpPr txBox="1"/>
          <p:nvPr/>
        </p:nvSpPr>
        <p:spPr>
          <a:xfrm>
            <a:off x="0" y="4328077"/>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rPr>
              <a:t>جراح وكلوم، وقرحة ملتهبة وما من مرهم </a:t>
            </a:r>
            <a:r>
              <a:rPr lang="ar-EG" sz="4400" b="1" dirty="0">
                <a:solidFill>
                  <a:srgbClr val="FFFFFF"/>
                </a:solidFill>
                <a:latin typeface="Times New Roman (Headings)"/>
                <a:cs typeface="Times New Roman" panose="02020603050405020304" pitchFamily="18" charset="0"/>
              </a:rPr>
              <a:t>يوضع عليها ولا دهن ولا عصائب. أرضكم تخرب. ومدنكم تحرق بالنار. وكوركم تؤكل قدامكم، وقد خربت وهدمها الشعوب الغرباء وتبقى ابنة صهيون</a:t>
            </a:r>
            <a:br>
              <a:rPr lang="ar-EG" sz="4400" b="1" dirty="0">
                <a:solidFill>
                  <a:srgbClr val="FFFFFF"/>
                </a:solidFill>
                <a:latin typeface="Times New Roman (Headings)"/>
                <a:cs typeface="Times New Roman" panose="02020603050405020304" pitchFamily="18" charset="0"/>
              </a:rPr>
            </a:br>
            <a:endParaRPr lang="en-GB" sz="4400" b="1" dirty="0">
              <a:solidFill>
                <a:srgbClr val="FFFFFF"/>
              </a:solidFill>
              <a:latin typeface="Times New Roman (Headings)"/>
            </a:endParaRPr>
          </a:p>
        </p:txBody>
      </p:sp>
    </p:spTree>
    <p:extLst>
      <p:ext uri="{BB962C8B-B14F-4D97-AF65-F5344CB8AC3E}">
        <p14:creationId xmlns:p14="http://schemas.microsoft.com/office/powerpoint/2010/main" val="416656868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C2F8546-F773-4D71-80D4-0E816B56A634}"/>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rPr>
              <a:t>الرب بأن نصنع هذه الفرائض ونخاف الرب إلهنا،  لكي يكون لنا الخير جميع الأيام، ونحيا كما في </a:t>
            </a:r>
            <a:r>
              <a:rPr lang="ar-EG" sz="4400" b="1" dirty="0">
                <a:solidFill>
                  <a:srgbClr val="FFFFFF"/>
                </a:solidFill>
                <a:latin typeface="Times New Roman (Headings)"/>
                <a:cs typeface="Times New Roman" panose="02020603050405020304" pitchFamily="18" charset="0"/>
              </a:rPr>
              <a:t>يومنا هذا. وتكون لنا رحمة إذا حفظنا أن نعمل  بجميع هذه الوصايا أمام الرب إلهنا كما أوصانا. </a:t>
            </a:r>
            <a:br>
              <a:rPr lang="ar-EG" sz="4400" b="1" dirty="0">
                <a:solidFill>
                  <a:srgbClr val="FFFFFF"/>
                </a:solidFill>
                <a:latin typeface="Times New Roman (Headings)"/>
                <a:cs typeface="Times New Roman" panose="02020603050405020304" pitchFamily="18" charset="0"/>
              </a:rPr>
            </a:br>
            <a:endParaRPr lang="en-GB" sz="4400" b="1" dirty="0">
              <a:solidFill>
                <a:srgbClr val="FFFFFF"/>
              </a:solidFill>
              <a:latin typeface="Times New Roman (Headings)"/>
            </a:endParaRPr>
          </a:p>
        </p:txBody>
      </p:sp>
    </p:spTree>
    <p:extLst>
      <p:ext uri="{BB962C8B-B14F-4D97-AF65-F5344CB8AC3E}">
        <p14:creationId xmlns:p14="http://schemas.microsoft.com/office/powerpoint/2010/main" val="2884071504"/>
      </p:ext>
    </p:extLst>
  </p:cSld>
  <p:clrMapOvr>
    <a:masterClrMapping/>
  </p:clrMapOvr>
</p:sld>
</file>

<file path=ppt/slides/slide8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DB16426-F35F-4863-8F97-CDB6EE9A2A0B}"/>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وحتى متى أحتملكم؟ قدموه إلي ". فقدموه إليه.  فلما رآه الروح للوقت صرعه، فسقط على الأرض  يتمرغ ويزبد. فسأل أباه: " منذ كم من الزمان  أصابه هذا؟ ". فقال : " منذ صباه. وكثيرا ما ألقاه</a:t>
            </a: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1230034171"/>
      </p:ext>
    </p:extLst>
  </p:cSld>
  <p:clrMapOvr>
    <a:masterClrMapping/>
  </p:clrMapOvr>
</p:sld>
</file>

<file path=ppt/slides/slide8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8F8661D-FAB5-4F98-B5ED-B8322CC5BD17}"/>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في النار وفي المياه ليهلكه. ولكن إن استطعت شيئا  فتحنن علينا وأغثنا ". فقال له يسوع: " إن  استطعت أنت أن تؤمن. فكل شيء ممكن للمؤمن  .". فصاح أبو الصبي من ساعته بدموع وقال: "</a:t>
            </a:r>
            <a:br>
              <a:rPr lang="ar-EG" sz="4400" b="1" dirty="0">
                <a:solidFill>
                  <a:srgbClr val="FFFFFF"/>
                </a:solidFill>
                <a:latin typeface="Times New Roman (Headings)"/>
                <a:cs typeface="+mj-cs"/>
              </a:rPr>
            </a:b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2504567890"/>
      </p:ext>
    </p:extLst>
  </p:cSld>
  <p:clrMapOvr>
    <a:masterClrMapping/>
  </p:clrMapOvr>
</p:sld>
</file>

<file path=ppt/slides/slide8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D5B8E59-A931-41E9-B664-B87A0D4DF034}"/>
              </a:ext>
            </a:extLst>
          </p:cNvPr>
          <p:cNvSpPr txBox="1"/>
          <p:nvPr/>
        </p:nvSpPr>
        <p:spPr>
          <a:xfrm>
            <a:off x="0" y="4419600"/>
            <a:ext cx="9144000" cy="840230"/>
          </a:xfrm>
          <a:prstGeom prst="rect">
            <a:avLst/>
          </a:prstGeom>
          <a:noFill/>
        </p:spPr>
        <p:txBody>
          <a:bodyPr vert="horz" rtlCol="0">
            <a:spAutoFit/>
          </a:bodyPr>
          <a:lstStyle/>
          <a:p>
            <a:pPr algn="justLow" rtl="1">
              <a:lnSpc>
                <a:spcPct val="90000"/>
              </a:lnSpc>
            </a:pPr>
            <a:r>
              <a:rPr lang="ar-EG" sz="5400" b="1" dirty="0">
                <a:solidFill>
                  <a:srgbClr val="FFFFFF"/>
                </a:solidFill>
                <a:latin typeface="Times New Roman (Headings)"/>
                <a:cs typeface="+mj-cs"/>
              </a:rPr>
              <a:t>إني أومن يا رب، فأعن قلة إيماني ".</a:t>
            </a:r>
            <a:endParaRPr lang="en-GB" sz="5400" b="1" dirty="0">
              <a:solidFill>
                <a:srgbClr val="FFFFFF"/>
              </a:solidFill>
              <a:latin typeface="Times New Roman (Headings)"/>
              <a:cs typeface="+mj-cs"/>
            </a:endParaRPr>
          </a:p>
        </p:txBody>
      </p:sp>
    </p:spTree>
    <p:extLst>
      <p:ext uri="{BB962C8B-B14F-4D97-AF65-F5344CB8AC3E}">
        <p14:creationId xmlns:p14="http://schemas.microsoft.com/office/powerpoint/2010/main" val="1951909576"/>
      </p:ext>
    </p:extLst>
  </p:cSld>
  <p:clrMapOvr>
    <a:masterClrMapping/>
  </p:clrMapOvr>
</p:sld>
</file>

<file path=ppt/slides/slide8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84850723"/>
      </p:ext>
    </p:extLst>
  </p:cSld>
  <p:clrMapOvr>
    <a:masterClrMapping/>
  </p:clrMapOvr>
  <p:transition advClick="0" advTm="0"/>
</p:sld>
</file>

<file path=ppt/slides/slide8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latin typeface="Times New Roman (Headings)"/>
              </a:rPr>
              <a:t>نبوات</a:t>
            </a:r>
            <a:br>
              <a:rPr lang="ar-EG" dirty="0">
                <a:latin typeface="Times New Roman (Headings)"/>
              </a:rPr>
            </a:br>
            <a:r>
              <a:rPr lang="ar-EG" dirty="0">
                <a:latin typeface="Times New Roman (Headings)"/>
              </a:rPr>
              <a:t>5 الاربعاء</a:t>
            </a:r>
            <a:endParaRPr lang="en-US" dirty="0">
              <a:latin typeface="Times New Roman (Headings)"/>
            </a:endParaRPr>
          </a:p>
        </p:txBody>
      </p:sp>
      <p:sp>
        <p:nvSpPr>
          <p:cNvPr id="2051"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من سفر الخروج لموسى النبي</a:t>
            </a:r>
          </a:p>
          <a:p>
            <a:pPr algn="ctr" rtl="1" eaLnBrk="1" hangingPunct="1"/>
            <a:r>
              <a:rPr lang="ar-EG" sz="4400" b="1" u="sng" dirty="0">
                <a:solidFill>
                  <a:srgbClr val="FFC000"/>
                </a:solidFill>
                <a:latin typeface="Times New Roman (Headings)"/>
                <a:cs typeface="Times New Roman" panose="02020603050405020304" pitchFamily="18" charset="0"/>
              </a:rPr>
              <a:t>( 8: 20 ـ 9: 1 ـ 35 )</a:t>
            </a:r>
          </a:p>
        </p:txBody>
      </p:sp>
      <p:sp>
        <p:nvSpPr>
          <p:cNvPr id="2052"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ثم قال الرب لموسى: بكر في الغداة وقف بين يدي  فرعون، فإنه يخرج إلى الماء، وقل له: كذا قال  الرب أطلق شعبي ليعبدوني. وإن أبيت أن تطلق  شعبي، فها أنا مرسل عليك وعلى عبيدك وعلى</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595577320"/>
      </p:ext>
    </p:extLst>
  </p:cSld>
  <p:clrMapOvr>
    <a:masterClrMapping/>
  </p:clrMapOvr>
  <p:transition spd="slow"/>
</p:sld>
</file>

<file path=ppt/slides/slide8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5B0429C-53BA-4772-8FA3-89A83FBF5510}"/>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شعبك وعلى بيوتك ذباب الكلاب، حتى تمتلي منها  بيوت المصريين والأرض التي هم عليها. وأميز في  ذلك اليوم أرض جاسان المقيم بها شعبي، فلا يكون  هناك ذباب الكلاب، لكي تعلم أني أنا الرب</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867469117"/>
      </p:ext>
    </p:extLst>
  </p:cSld>
  <p:clrMapOvr>
    <a:masterClrMapping/>
  </p:clrMapOvr>
</p:sld>
</file>

<file path=ppt/slides/slide8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في الأرض. وأجعل فرقا بين شعبي وشعبك، وغدا  تكون هذه الآية. فصنع الرب كذلك، ودخل ذباب  الكلاب بيت فرعون وبيوت عبيده. وجميع أرض  مصر بكثرة وفسدت الأرض من قبل ذباب الكلاب.</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3580652585"/>
      </p:ext>
    </p:extLst>
  </p:cSld>
  <p:clrMapOvr>
    <a:masterClrMapping/>
  </p:clrMapOvr>
  <p:transition spd="slow"/>
</p:sld>
</file>

<file path=ppt/slides/slide8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6C76881-156A-4E25-B675-27745522E472}"/>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فدعا فرعون موسى وهارون وقال: امضوا  واذبحوا لإلهكم في هذه الأرض. فقال موسى: ليس  من الصواب أن نصنع ذلك، لأننا إنما نذبح للرب  إلهنا ما هو رجس عند المصريين. أفنذبح</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805968443"/>
      </p:ext>
    </p:extLst>
  </p:cSld>
  <p:clrMapOvr>
    <a:masterClrMapping/>
  </p:clrMapOvr>
</p:sld>
</file>

<file path=ppt/slides/slide8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85A3CF2-E0C6-4450-8F25-4CC81F8ADC62}"/>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بحضرتهم ما هو رجس عندهم، ولا يرجموننا؟  لكننا نسير في البرية مسافة ثلاثة أيام ونذبح للرب</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227559646"/>
      </p:ext>
    </p:extLst>
  </p:cSld>
  <p:clrMapOvr>
    <a:masterClrMapping/>
  </p:clrMapOvr>
</p:sld>
</file>

<file path=ppt/slides/slide8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إلهنا كما يأمرنا. فقال فرعون: أنا أطلقكم لتذبحوا  للرب إلهكم في البرية، ولكن لا تبعدوا في المسير،  إشفعا في. فقال موسى: ها أنا أخرج من عندك  وأشفع إلى الله، فيرتفع ذباب الكلاب عن فرعون</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2433164828"/>
      </p:ext>
    </p:extLst>
  </p:cSld>
  <p:clrMapOvr>
    <a:masterClrMapping/>
  </p:clrMapOvr>
  <p:transition spd="slow"/>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dirty="0">
                <a:solidFill>
                  <a:srgbClr val="FFFFFF"/>
                </a:solidFill>
                <a:latin typeface="Times New Roman (Headings)"/>
                <a:cs typeface="Times New Roman" panose="02020603050405020304" pitchFamily="18" charset="0"/>
              </a:rPr>
              <a:t>وإذا أدخلك الرب إلهك الأرض التي أنت داخل إليها  لتمتلكها، واستأصل أمما كثيرة من أمام وجهك: </a:t>
            </a:r>
            <a:r>
              <a:rPr lang="ar-EG" sz="4400" b="1" dirty="0">
                <a:solidFill>
                  <a:srgbClr val="FFFFFF"/>
                </a:solidFill>
                <a:latin typeface="Times New Roman (Headings)"/>
              </a:rPr>
              <a:t>الحثيين والجرجاشيين والأموريين والكنعانيين  والفرزيين والحويين واليبوسيين، سبع أمم أعظم </a:t>
            </a:r>
            <a:br>
              <a:rPr lang="ar-EG" sz="4400" b="1" dirty="0">
                <a:solidFill>
                  <a:srgbClr val="FFFFFF"/>
                </a:solidFill>
                <a:latin typeface="Times New Roman (Headings)"/>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8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F637AA6-B38F-431F-A70A-251A8B39F5FC}"/>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وعبيده وشعبه غدا، ولكن لا يعد فرعون يخاتل ولا  يطلق الشعب ليذبحوا للرب. فخرج موسى من لدن  فرعون وصلى إلى الرب. فصنع الرب كما قال  موسى، ورفع ذباب الكلاب عن فرعون وعن عبيده</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984304450"/>
      </p:ext>
    </p:extLst>
  </p:cSld>
  <p:clrMapOvr>
    <a:masterClrMapping/>
  </p:clrMapOvr>
</p:sld>
</file>

<file path=ppt/slides/slide8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5442F45-6D4F-42A2-B239-E666852F9636}"/>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وشعبه، لم يبق منها واحدة. وصلب فرعون قلبه  هذه المرة أيضا، ولم يطلق الشعب. ثم قال</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820961057"/>
      </p:ext>
    </p:extLst>
  </p:cSld>
  <p:clrMapOvr>
    <a:masterClrMapping/>
  </p:clrMapOvr>
</p:sld>
</file>

<file path=ppt/slides/slide8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الرب لموسى: أدخل على فرعون وقل له: كذا قال  الرب، إله العبرانيين: أطلق شعيي ليعبدوني، وإن  أبيت أن تطلقهم وما زلت تمسكهم، فها يد الرب  عليك، وعلى مواشيك التي في الحقل، على الخيل</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1620985339"/>
      </p:ext>
    </p:extLst>
  </p:cSld>
  <p:clrMapOvr>
    <a:masterClrMapping/>
  </p:clrMapOvr>
  <p:transition spd="slow"/>
</p:sld>
</file>

<file path=ppt/slides/slide8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BD3A7EE-F10E-4A90-B6D0-A4490D9C74BD}"/>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والحمير والجمال والبقر والغنم، بوباء شديد جدا.  ويميز الرب بين مواشي إسرائيل ومواشي  المصريين، فلا يموت شيء من جميع ما نسب لبني  إسرائيل. وضرب الرب لذلك موعدا قائلا: غدا</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4009637743"/>
      </p:ext>
    </p:extLst>
  </p:cSld>
  <p:clrMapOvr>
    <a:masterClrMapping/>
  </p:clrMapOvr>
</p:sld>
</file>

<file path=ppt/slides/slide8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3D569C8-09A2-4C5C-98BC-8891E8728D2A}"/>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يصنع الرب هذا الأمر في الأرض. فصنع الرب هذا  الأمر في الغد، فماتت مواشي المصريين بأسرها، </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046648539"/>
      </p:ext>
    </p:extLst>
  </p:cSld>
  <p:clrMapOvr>
    <a:masterClrMapping/>
  </p:clrMapOvr>
</p:sld>
</file>

<file path=ppt/slides/slide8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ومن مواشي بني إسرائيل لم يمت واحد. فأرسل  فرعون، فإذا مواشي إسرائيل لم يمت منها ولا  واحد. وقسى قلب فرعون، ولم يطلق الشعب. فقال  الرب لموسى وهارون: خذا مل راحتيكما من رماد</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618242821"/>
      </p:ext>
    </p:extLst>
  </p:cSld>
  <p:clrMapOvr>
    <a:masterClrMapping/>
  </p:clrMapOvr>
  <p:transition spd="slow"/>
</p:sld>
</file>

<file path=ppt/slides/slide8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4784DEE-66C0-46F6-89D5-B00A359DB0ED}"/>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الأتون. وليذره موسى إلى السماء على مشهد  فرعون، فيصير غبارا في جميع أرض مصر فيصير  في الناس والبهائم قروحا وبثورا منتفخة في جميع  أرض مصر. فأخذا من رماد الأتون ووقفا بين يدي</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446030825"/>
      </p:ext>
    </p:extLst>
  </p:cSld>
  <p:clrMapOvr>
    <a:masterClrMapping/>
  </p:clrMapOvr>
</p:sld>
</file>

<file path=ppt/slides/slide8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30CC990-5297-4AAA-9E80-4A08B09E5A59}"/>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فرعون، وذراه موسى إلى السماء، فصار قروحا  وبثورا منتفخة في الناس والبهائم. ولم يستطع</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462702394"/>
      </p:ext>
    </p:extLst>
  </p:cSld>
  <p:clrMapOvr>
    <a:masterClrMapping/>
  </p:clrMapOvr>
</p:sld>
</file>

<file path=ppt/slides/slide8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السحرة أن يقفوا بين يدي موسى من أجل القروح،  لأن القروح كانت في السحرة وفي جميع  المصريين. وصلب الرب قلب فرعون، فلم يسمع  لهما، كما قال الرب لموسى. ثم قال الرب لموسى:</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1124327364"/>
      </p:ext>
    </p:extLst>
  </p:cSld>
  <p:clrMapOvr>
    <a:masterClrMapping/>
  </p:clrMapOvr>
  <p:transition spd="slow"/>
</p:sld>
</file>

<file path=ppt/slides/slide8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0CF8C6A-BED9-4613-B756-49237C31364D}"/>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بكر في الغداة وقف بين يدي فرعون وقل له: كذا  قال الرب، إله العبرانيين: أطلق شعبي ليعبدوني،  فإني في هذه المرة منزل جميع ضرباتي على قلبك  وعلى عبيدك وعلى شعبك، لكي تعلم أنه ليس مثلي</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72793824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FEAFBD5-53AC-4A49-A0B4-01F7FADC43AE}"/>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وأكثر منك، وأسلمهم الرب إلهك بين يديك،  وضربتهم، فأهلكهم هلاكا. لا تقطع معهم عهدا، ولا </a:t>
            </a:r>
            <a:r>
              <a:rPr lang="ar-EG" sz="4400" b="1" dirty="0">
                <a:solidFill>
                  <a:srgbClr val="FFFFFF"/>
                </a:solidFill>
                <a:latin typeface="Times New Roman (Headings)"/>
              </a:rPr>
              <a:t>تأخذنك بهم رأفة. ولا تصاهرهم، ابنتك لا تعطها  لابنه، وابنته لا تأخذها لابنك، لأنه يغوي ابنك عن</a:t>
            </a:r>
            <a:br>
              <a:rPr lang="ar-EG" sz="4400" b="1" dirty="0">
                <a:solidFill>
                  <a:srgbClr val="FFFFFF"/>
                </a:solidFill>
                <a:latin typeface="Times New Roman (Headings)"/>
              </a:rPr>
            </a:br>
            <a:endParaRPr lang="en-GB" sz="4400" b="1" dirty="0">
              <a:solidFill>
                <a:srgbClr val="FFFFFF"/>
              </a:solidFill>
              <a:latin typeface="Times New Roman (Headings)"/>
            </a:endParaRPr>
          </a:p>
        </p:txBody>
      </p:sp>
    </p:spTree>
    <p:extLst>
      <p:ext uri="{BB962C8B-B14F-4D97-AF65-F5344CB8AC3E}">
        <p14:creationId xmlns:p14="http://schemas.microsoft.com/office/powerpoint/2010/main" val="1339401414"/>
      </p:ext>
    </p:extLst>
  </p:cSld>
  <p:clrMapOvr>
    <a:masterClrMapping/>
  </p:clrMapOvr>
</p:sld>
</file>

<file path=ppt/slides/slide8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EB3FB80-BEBD-4DFE-9E21-B823E0EBEDD5}"/>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في جميع الأرض. وأنا الآن أمد يدي وأضربك أنت  وشعبك بالوباء، فتضمحل من الأرض. غير أني</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040976716"/>
      </p:ext>
    </p:extLst>
  </p:cSld>
  <p:clrMapOvr>
    <a:masterClrMapping/>
  </p:clrMapOvr>
</p:sld>
</file>

<file path=ppt/slides/slide8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لهذا أبقيتك، لكي أريك قوتي، ولكي يخبر باسمي  في جميع الأرض، وأنت لم تزل مقاوما لشعبي ولم  تطلقهم. ها أنا ممطر في مثل هذا الوقت غدا بردا  عظيما جدا لم يكن مثله في مصر منذ يوم أسسست</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4144450554"/>
      </p:ext>
    </p:extLst>
  </p:cSld>
  <p:clrMapOvr>
    <a:masterClrMapping/>
  </p:clrMapOvr>
  <p:transition spd="slow"/>
</p:sld>
</file>

<file path=ppt/slides/slide8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A9B9DAF-ADB8-4E2F-8A61-2E7E2836A563}"/>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إلى الآن والآن فابعث واجمع ماشيتك وجميع ما لك  في الصحراء، فإنه أي إنسان أو بهيمة وجد في  الصحراء ولم يأو إلى المنازل، ينزل عليه البرد  فيموت. فمن خاف كلام الرب من عبيد فرعون</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706885539"/>
      </p:ext>
    </p:extLst>
  </p:cSld>
  <p:clrMapOvr>
    <a:masterClrMapping/>
  </p:clrMapOvr>
</p:sld>
</file>

<file path=ppt/slides/slide8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459E20A-6E04-444D-9015-EC6340F27A8A}"/>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هرب بعبيده وماشيته إلى البيوت، ومن لم يوجه  قلبه إلى كلام الرب ترك عبيده وماشيته في</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61382449"/>
      </p:ext>
    </p:extLst>
  </p:cSld>
  <p:clrMapOvr>
    <a:masterClrMapping/>
  </p:clrMapOvr>
</p:sld>
</file>

<file path=ppt/slides/slide8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الصحراء. ثم قال الرب لموسى: مد يدك نحو  السماء، فيكون برد في جميع أرض مصر على  الناس والبهائم وجميع شعب الصحراء في أرض  مصر. فمد موسى عصاه نحو السماء، فأرسل الرب</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2561012500"/>
      </p:ext>
    </p:extLst>
  </p:cSld>
  <p:clrMapOvr>
    <a:masterClrMapping/>
  </p:clrMapOvr>
  <p:transition spd="slow"/>
</p:sld>
</file>

<file path=ppt/slides/slide8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2F40D31-0D9C-407A-98C6-36B3EB5D077B}"/>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رعودا وبردا، وجرت النار على الأرض، وأمطر  الرب بردا على أرض مصر. فكان برد ونار  متواصلة في وسط البرد، شيء عظيم جدا لم يكن  مثله في أرض مصر منذ صارت أمة. فضرب البرد،</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575801623"/>
      </p:ext>
    </p:extLst>
  </p:cSld>
  <p:clrMapOvr>
    <a:masterClrMapping/>
  </p:clrMapOvr>
</p:sld>
</file>

<file path=ppt/slides/slide8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829C1FC-DAD3-4652-AFCC-7C0FCE0A9836}"/>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في جميع أرض مصر، جميع ما في الصحراء من  الناس والبهائم، وضرب البرد جميع عشبها وكسر</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435068864"/>
      </p:ext>
    </p:extLst>
  </p:cSld>
  <p:clrMapOvr>
    <a:masterClrMapping/>
  </p:clrMapOvr>
</p:sld>
</file>

<file path=ppt/slides/slide8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جميع شجرها. غير أن أرض جاسان التي فيها بنو  إسرائيل، لم يكن فيها برد. فبعث فرعون واستدعى  موسى وهارون وقال لهما: قد خطئت هذه المرة  الرب عادل، وأنا وشعبي منافقون، فاشفعا إلى</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1137045428"/>
      </p:ext>
    </p:extLst>
  </p:cSld>
  <p:clrMapOvr>
    <a:masterClrMapping/>
  </p:clrMapOvr>
  <p:transition spd="slow"/>
</p:sld>
</file>

<file path=ppt/slides/slide8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2199C0F-0E46-4739-A2B7-C604451FAF7B}"/>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الرب، فحسبنا ما لنا من حدوث الرعود والبرد،  فأطلقكم ولا تعودوا تمكثون. فقال له موسى: إذا  خرجت من المدينة، أبسط يدي إلى الرب، فتكف  الرعود، والبرد لا يكون أيضا، لكي تعلم أن للرب</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052242558"/>
      </p:ext>
    </p:extLst>
  </p:cSld>
  <p:clrMapOvr>
    <a:masterClrMapping/>
  </p:clrMapOvr>
</p:sld>
</file>

<file path=ppt/slides/slide8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C311FE2-1557-493D-BAE1-3889FEEA707F}"/>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الأرض وأما أنت وعبيدك، فأنا أعلم أنكم لم تخشوا  الرب الإله بعد. وكان الكتان والشعير قد ضربا، </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63583689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اتباعي فيعبد آلهة أخرى، فيشتد غضب الرب عليكم  ويبيدكم سريعا. لكن هكذا تصنعون بهم: تنقضون  مذابحهم، وتكسرون أنصابهم، وتقطعون سواريهم،  وتحرقون تماثيلهم بالنار لأنك شعب مقدس للرب</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8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إذ كان الشعير مسبلا والكتان مبزرا. وأما الحنطة  والقطاني فلم تتلف لأنها كانت متأخرة. فخرج  موسى من المدينة من لدن فرعون وبسط يديه إلى  الري، فكفت الرعود والبرد، ولم يعد المطر يهطل</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2026816571"/>
      </p:ext>
    </p:extLst>
  </p:cSld>
  <p:clrMapOvr>
    <a:masterClrMapping/>
  </p:clrMapOvr>
  <p:transition spd="slow"/>
</p:sld>
</file>

<file path=ppt/slides/slide8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990618E-725E-4189-847B-D80DEA05BEB4}"/>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على الأرض. ولما رأى فرعون أنه قد كف المطر  والبرد والرعود، عاد إلى المعصية فصلب قلبه هو  وعبيده. وتقسى قلب فرعون، فلم يطلق بني  إسرائيل، كما أمر الرب على لسان موسى.</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133494948"/>
      </p:ext>
    </p:extLst>
  </p:cSld>
  <p:clrMapOvr>
    <a:masterClrMapping/>
  </p:clrMapOvr>
</p:sld>
</file>

<file path=ppt/slides/slide8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من سفر إشعياء النبي ( 41: 4 ـ 14 )</a:t>
            </a:r>
          </a:p>
        </p:txBody>
      </p:sp>
      <p:sp>
        <p:nvSpPr>
          <p:cNvPr id="12291"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من فعل وصنع داعيا الأجيال من البدء؟ أنا الرب.  أنا الأول والآخر. رأت الجزائر وخافت، ارتعدت  أقاصي الأرض، فدنت وأقبلت كل واحد أعان  صاحبه، وقال لأخيه: تشدد. فشدد النجار الصائغ،</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2995568973"/>
      </p:ext>
    </p:extLst>
  </p:cSld>
  <p:clrMapOvr>
    <a:masterClrMapping/>
  </p:clrMapOvr>
  <p:transition spd="slow"/>
</p:sld>
</file>

<file path=ppt/slides/slide8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A0637BB-241A-4EF8-961D-B8DCEBFEBA27}"/>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والصاقل بالمطرقة، من يضرب على السندان قائلا:  على الإلحام هو جيد، فمكنه بمسامير لئلا يتزعزع.  أما أنت يا إسرائيل عبدي، ويا يعقوب الذي اخترته،  نسل إبراهيم خليلي، يا من أخذته من أقاضي</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068191585"/>
      </p:ext>
    </p:extLst>
  </p:cSld>
  <p:clrMapOvr>
    <a:masterClrMapping/>
  </p:clrMapOvr>
</p:sld>
</file>

<file path=ppt/slides/slide8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9B3ACCC-ED78-48FC-BF60-439BFBF4A428}"/>
              </a:ext>
            </a:extLst>
          </p:cNvPr>
          <p:cNvSpPr txBox="1"/>
          <p:nvPr/>
        </p:nvSpPr>
        <p:spPr>
          <a:xfrm>
            <a:off x="0" y="4381500"/>
            <a:ext cx="9144000" cy="1920526"/>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الأرض، ودعوته من أقطارها، وقلت له: أنت</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749896272"/>
      </p:ext>
    </p:extLst>
  </p:cSld>
  <p:clrMapOvr>
    <a:masterClrMapping/>
  </p:clrMapOvr>
</p:sld>
</file>

<file path=ppt/slides/slide8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عبدي. واخترته ولم أرذله. فلا تخف فإني معك، ولا  تلتفت فأنا إلهك، قد قويتك ونصرتك وعضدتك  بيمين عدلي ها إنه يخزى كل الذين استشاطوا  عليك ويخجلون، وخصومك يصيرون كلا شيء</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1792597871"/>
      </p:ext>
    </p:extLst>
  </p:cSld>
  <p:clrMapOvr>
    <a:masterClrMapping/>
  </p:clrMapOvr>
  <p:transition spd="slow"/>
</p:sld>
</file>

<file path=ppt/slides/slide8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C739FBF-7296-4FC3-8367-23CF4EC44A40}"/>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ويهلكون. تلتمس مشاجريك فلا تجدهم، ومحاربوك  يصيرون كلا شيء ومثل العدم. لأني أنا الرب إلهك  الممسك بيمينك القائل لك: لا تخف فإني قد نصرتك،  لا تخف يا دودة يعقوب، ويا نفر إسرائيل. فإني أنا</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657833556"/>
      </p:ext>
    </p:extLst>
  </p:cSld>
  <p:clrMapOvr>
    <a:masterClrMapping/>
  </p:clrMapOvr>
</p:sld>
</file>

<file path=ppt/slides/slide8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DF13C64-E341-424D-91CD-91752AA9EAEF}"/>
              </a:ext>
            </a:extLst>
          </p:cNvPr>
          <p:cNvSpPr txBox="1"/>
          <p:nvPr/>
        </p:nvSpPr>
        <p:spPr>
          <a:xfrm>
            <a:off x="0" y="4381500"/>
            <a:ext cx="9144000" cy="1311128"/>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نصرتك، يقول الرب، وفاديك هو قدوس إسرائيل.</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438732500"/>
      </p:ext>
    </p:extLst>
  </p:cSld>
  <p:clrMapOvr>
    <a:masterClrMapping/>
  </p:clrMapOvr>
</p:sld>
</file>

<file path=ppt/slides/slide8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من سفر يوئيل النبي ( 3: 9 ـ 21 )</a:t>
            </a:r>
          </a:p>
        </p:txBody>
      </p:sp>
      <p:sp>
        <p:nvSpPr>
          <p:cNvPr id="12291"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نادوا بهذا في الأمم. قدسوا القتال. وأنهضوا  الجبابرة. ليتقدم جميع رجال الحرب وليصعدوا  اضربوا سكاتكم سيوفا، ومناجلكم رماحا، وليقل  الضعيف: " إني جبار ". أسرعوا وهلموا يا جميع</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1452208555"/>
      </p:ext>
    </p:extLst>
  </p:cSld>
  <p:clrMapOvr>
    <a:masterClrMapping/>
  </p:clrMapOvr>
  <p:transition spd="slow"/>
</p:sld>
</file>

<file path=ppt/slides/slide8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22AFCAE-3EE0-4778-8E76-C54398257626}"/>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الأمم من كل ناحية واجتمعوا هناك. أنزل يا رب  جبابرتك لتنهض الأمم وتصعد إلى وادي يوشافاط،  فإني هناك أجلس لأدين جميع الأمم من كل ناحية.  أعملوا المنجل فإن الحصيد قد نضج، هلموا دوسوا</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78658976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A425512-DBF4-4F17-848A-A2904536E774}"/>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إلهك، وإياك قد اختار الرب إلهك أن تكون له أمة  خاصة من جميع الأمم التي على وجه الأرض. لا  لأنكم أكثر من جميع الشعوب، التصق الرب بكم  وإختاركم، فإنكم أنتم أقل من جميع الشعوب، لكن</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4260281522"/>
      </p:ext>
    </p:extLst>
  </p:cSld>
  <p:clrMapOvr>
    <a:masterClrMapping/>
  </p:clrMapOvr>
</p:sld>
</file>

<file path=ppt/slides/slide8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C8AC38D-2BB0-4D0F-991F-AAAC4364A7A1}"/>
              </a:ext>
            </a:extLst>
          </p:cNvPr>
          <p:cNvSpPr txBox="1"/>
          <p:nvPr/>
        </p:nvSpPr>
        <p:spPr>
          <a:xfrm>
            <a:off x="0" y="4381500"/>
            <a:ext cx="9144000" cy="1920526"/>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فإن المعاصر ملأى، والحياض فائضة؛ لأن</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876180197"/>
      </p:ext>
    </p:extLst>
  </p:cSld>
  <p:clrMapOvr>
    <a:masterClrMapping/>
  </p:clrMapOvr>
</p:sld>
</file>

<file path=ppt/slides/slide8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شرهم قد كثر. إلى وادي القضاء يا جماهير يا  جماهير، فإن يوم الرب قد اقترب في وادي القضاء.  قد أظلمت الشمس والقمر، ومنعت الكواكب ضياها.  يزأر الرب من صهيون، ومن أورشليم يطلق</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1093589226"/>
      </p:ext>
    </p:extLst>
  </p:cSld>
  <p:clrMapOvr>
    <a:masterClrMapping/>
  </p:clrMapOvr>
  <p:transition spd="slow"/>
</p:sld>
</file>

<file path=ppt/slides/slide8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1E3FC23-C9CA-41C2-8AA6-2246B91CE100}"/>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صوته، فتتزلزل السماوات والأرض، ويكون الرب  ملجأ لشعبه، وحصنا لبني إسرائيل. فتعلمون أني  أنا الرب إلهكم، الساكن في صهيون جبل قدسي  وتكون أورشليم قدسا ولا يجتاز فيها الأجانب من</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147189831"/>
      </p:ext>
    </p:extLst>
  </p:cSld>
  <p:clrMapOvr>
    <a:masterClrMapping/>
  </p:clrMapOvr>
</p:sld>
</file>

<file path=ppt/slides/slide8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857D473-B911-4889-88FD-3389CEAC0CFA}"/>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بعد. وفي ذلك اليوم تقطر الجبال نبيذا، وتفيض  الآكام لبنا، وجميع ينابيع يهوذا تفيض</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47245494"/>
      </p:ext>
    </p:extLst>
  </p:cSld>
  <p:clrMapOvr>
    <a:masterClrMapping/>
  </p:clrMapOvr>
</p:sld>
</file>

<file path=ppt/slides/slide8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مياها، ويخرج ينبوع من بيت الرب ويسقي وادي  شعيم. وتكون مصر مستوحشة، وأدوم تصير قفرا  خربا، لأنهم ظلموا بني يهوذا وسفكوا الدم الزكي  في أرضهم. فيسكن يهوذا إلى الأبد، وأورشليم إلى</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31525040"/>
      </p:ext>
    </p:extLst>
  </p:cSld>
  <p:clrMapOvr>
    <a:masterClrMapping/>
  </p:clrMapOvr>
  <p:transition spd="slow"/>
</p:sld>
</file>

<file path=ppt/slides/slide8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02B3881-2181-489D-98B1-AD006278A8E9}"/>
              </a:ext>
            </a:extLst>
          </p:cNvPr>
          <p:cNvSpPr txBox="1"/>
          <p:nvPr/>
        </p:nvSpPr>
        <p:spPr>
          <a:xfrm>
            <a:off x="0" y="4381500"/>
            <a:ext cx="9144000" cy="1920526"/>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حيل فجيل. وأزكي دمهم الذي لم أزكه، ويسكن  الرب في صهيون.</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145470989"/>
      </p:ext>
    </p:extLst>
  </p:cSld>
  <p:clrMapOvr>
    <a:masterClrMapping/>
  </p:clrMapOvr>
</p:sld>
</file>

<file path=ppt/slides/slide8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من سفر أيوب الصديق ( 28: 12 ـ 28 )</a:t>
            </a:r>
          </a:p>
        </p:txBody>
      </p:sp>
      <p:sp>
        <p:nvSpPr>
          <p:cNvPr id="12291"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أما الحكمة فأين توجد، والفطنة أين مقرها؟ لا  يعرف الإنسان قيمتها ولا وجود لها في أرض  الأحياء الغمر قال: ليست هي في، والبحر قال:  ليست هي عندي. لا يعطى الإبريز بدلا منها، ولا</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3066249685"/>
      </p:ext>
    </p:extLst>
  </p:cSld>
  <p:clrMapOvr>
    <a:masterClrMapping/>
  </p:clrMapOvr>
  <p:transition spd="slow"/>
</p:sld>
</file>

<file path=ppt/slides/slide8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1CFA24E-BC74-4E56-8ED0-69D3DCC74DE3}"/>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توزن الفضة ثمنا لها، ولا تعادل بنضار أوفير، ولا  بالجزع الكريم، ولا بالياقوت ولا يعادلها الذهب ولا  الزجاج، ولا تبدل بأدوات العقيان المصفى أو الذهب  الإبريز. لا يذكر معها المرجان ولا البلور، وامتلاك</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436913327"/>
      </p:ext>
    </p:extLst>
  </p:cSld>
  <p:clrMapOvr>
    <a:masterClrMapping/>
  </p:clrMapOvr>
</p:sld>
</file>

<file path=ppt/slides/slide8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B52CC51-7811-456C-B326-E930EC1A5D72}"/>
              </a:ext>
            </a:extLst>
          </p:cNvPr>
          <p:cNvSpPr txBox="1"/>
          <p:nvPr/>
        </p:nvSpPr>
        <p:spPr>
          <a:xfrm>
            <a:off x="0" y="4381500"/>
            <a:ext cx="9144000" cy="1920526"/>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الحكمة يفوق اللآلي. لا يعادلها ياقوت كوش</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528531910"/>
      </p:ext>
    </p:extLst>
  </p:cSld>
  <p:clrMapOvr>
    <a:masterClrMapping/>
  </p:clrMapOvr>
</p:sld>
</file>

<file path=ppt/slides/slide8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الأصفر، ولا توزن بالنضار النقي أو بالذهب  الخالص. لكن من أين تأتي الحكمة والفطنة، أين  مفرها؟ إنها محجوبة عن عيني كل حي، ومتوارية  عن طير السماء الهاوية والموت قالا: قد بلغ</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2127064445"/>
      </p:ext>
    </p:extLst>
  </p:cSld>
  <p:clrMapOvr>
    <a:masterClrMapping/>
  </p:clrMapOvr>
  <p:transition spd="slow"/>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437FD10-A1AF-410D-A273-BF501FBE978F}"/>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rPr>
              <a:t>لمحبة الرب لكم، ومحافظته على اليمين التي أقسم  بها لآبائكم، أخرجكم الرب بيد عزيزة وذراع رفيعة </a:t>
            </a:r>
            <a:r>
              <a:rPr lang="ar-EG" sz="4400" b="1" dirty="0">
                <a:solidFill>
                  <a:srgbClr val="FFFFFF"/>
                </a:solidFill>
                <a:latin typeface="Times New Roman (Headings)"/>
                <a:cs typeface="Times New Roman" panose="02020603050405020304" pitchFamily="18" charset="0"/>
              </a:rPr>
              <a:t>وفداكم من دار العبودية من يدي فرعون ملك مصر. فاعلم أن الرب إلهك هو الله، الإله الأمين، </a:t>
            </a:r>
            <a:br>
              <a:rPr lang="ar-EG" sz="4400" b="1" dirty="0">
                <a:solidFill>
                  <a:srgbClr val="FFFFFF"/>
                </a:solidFill>
                <a:latin typeface="Times New Roman (Headings)"/>
                <a:cs typeface="Times New Roman" panose="02020603050405020304" pitchFamily="18" charset="0"/>
              </a:rPr>
            </a:br>
            <a:endParaRPr lang="en-GB" sz="4400" b="1" dirty="0">
              <a:solidFill>
                <a:srgbClr val="FFFFFF"/>
              </a:solidFill>
              <a:latin typeface="Times New Roman (Headings)"/>
            </a:endParaRPr>
          </a:p>
        </p:txBody>
      </p:sp>
    </p:spTree>
    <p:extLst>
      <p:ext uri="{BB962C8B-B14F-4D97-AF65-F5344CB8AC3E}">
        <p14:creationId xmlns:p14="http://schemas.microsoft.com/office/powerpoint/2010/main" val="1545252660"/>
      </p:ext>
    </p:extLst>
  </p:cSld>
  <p:clrMapOvr>
    <a:masterClrMapping/>
  </p:clrMapOvr>
</p:sld>
</file>

<file path=ppt/slides/slide8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DF53DD3-082F-43B7-A524-EEDCA58F791F}"/>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مسامعنا خبرها الله يفهم طريقها، وهو عالم بمكانها  لأنه يبلغ بطرفه أقاضي الأرض. ويحيط بجميع ما  تحت السماوات، وإذ جعل للريح وزنا وعاير المياه  بمقدار. وجعل أحكاما للمطر، وسبيلا للصواعق</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788085332"/>
      </p:ext>
    </p:extLst>
  </p:cSld>
  <p:clrMapOvr>
    <a:masterClrMapping/>
  </p:clrMapOvr>
</p:sld>
</file>

<file path=ppt/slides/slide8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49231AF-7847-4B05-BF38-310F01D77297}"/>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القاصفة. حينئذ رآها وأخبر بها، وهيأها وسبرها.  وقال للبشر: ها إن مخافة الرب هي الحكمة، </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305514132"/>
      </p:ext>
    </p:extLst>
  </p:cSld>
  <p:clrMapOvr>
    <a:masterClrMapping/>
  </p:clrMapOvr>
</p:sld>
</file>

<file path=ppt/slides/slide8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81500"/>
            <a:ext cx="9144000" cy="1311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واجتناب الشر هو الفطنة.</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1213955976"/>
      </p:ext>
    </p:extLst>
  </p:cSld>
  <p:clrMapOvr>
    <a:masterClrMapping/>
  </p:clrMapOvr>
  <p:transition spd="slow"/>
</p:sld>
</file>

<file path=ppt/slides/slide8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من أمثال سليمان الحكيم ( 4: 10 ـ 19 )</a:t>
            </a:r>
          </a:p>
        </p:txBody>
      </p:sp>
      <p:sp>
        <p:nvSpPr>
          <p:cNvPr id="12291"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إسمع يا ابني واقبل أقوالي، فتكثر سنو حياتك، إني  أريتك طريق الحكمة، هديتك سبل الإستقامة. إذا  سرت فلا تضيق خطواتك، وإذا أسرعت فلا تعتر.  تمسك بالأدب، لا ترخه. احفظه فإنه حياة لك. لا</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2973706294"/>
      </p:ext>
    </p:extLst>
  </p:cSld>
  <p:clrMapOvr>
    <a:masterClrMapping/>
  </p:clrMapOvr>
  <p:transition spd="slow"/>
</p:sld>
</file>

<file path=ppt/slides/slide8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F2EF317-0334-430B-91F7-5F689A1994E7}"/>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تدخل في سبيل الأشرار، ولا تسر في طريق الأثمة.  فارقه ولا تعبر فيه، حد عنه واعبر، فإنهم لا  ينامون إن لم يفعلوا سوءا، وينزع نومهم إن لم  يسقطوا أحدا. لقد أكلوا خبز النفاق، وشربوا خمر</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507240227"/>
      </p:ext>
    </p:extLst>
  </p:cSld>
  <p:clrMapOvr>
    <a:masterClrMapping/>
  </p:clrMapOvr>
</p:sld>
</file>

<file path=ppt/slides/slide8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BE254DC-AE3D-4A64-B157-5CD9B4001100}"/>
              </a:ext>
            </a:extLst>
          </p:cNvPr>
          <p:cNvSpPr txBox="1"/>
          <p:nvPr/>
        </p:nvSpPr>
        <p:spPr>
          <a:xfrm>
            <a:off x="0" y="4381500"/>
            <a:ext cx="9144000" cy="1920526"/>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المظالم. أما سبيل الصديقين فمثل النور المتلالي، </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875650479"/>
      </p:ext>
    </p:extLst>
  </p:cSld>
  <p:clrMapOvr>
    <a:masterClrMapping/>
  </p:clrMapOvr>
</p:sld>
</file>

<file path=ppt/slides/slide8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Content Placeholder 3"/>
          <p:cNvSpPr txBox="1">
            <a:spLocks/>
          </p:cNvSpPr>
          <p:nvPr/>
        </p:nvSpPr>
        <p:spPr bwMode="auto">
          <a:xfrm>
            <a:off x="0" y="4381500"/>
            <a:ext cx="9144000" cy="1920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الذي يتزايد وينير إلى النهار الكامل. أما طريق  الأشرار فكالظلام. فلا يعلمون بأي شيء يعثرون</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1285993189"/>
      </p:ext>
    </p:extLst>
  </p:cSld>
  <p:clrMapOvr>
    <a:masterClrMapping/>
  </p:clrMapOvr>
  <p:transition spd="slow"/>
</p:sld>
</file>

<file path=ppt/slides/slide8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1"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مزمور باكر   ( 54 : 1 )</a:t>
            </a:r>
          </a:p>
        </p:txBody>
      </p:sp>
      <p:sp>
        <p:nvSpPr>
          <p:cNvPr id="2053" name="Content Placeholder 3"/>
          <p:cNvSpPr txBox="1">
            <a:spLocks/>
          </p:cNvSpPr>
          <p:nvPr/>
        </p:nvSpPr>
        <p:spPr bwMode="auto">
          <a:xfrm>
            <a:off x="0" y="4572000"/>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6000" b="1" dirty="0">
                <a:solidFill>
                  <a:srgbClr val="FFFFFF"/>
                </a:solidFill>
                <a:latin typeface="Times New Roman (Headings)"/>
                <a:cs typeface="Times New Roman" panose="02020603050405020304" pitchFamily="18" charset="0"/>
              </a:rPr>
              <a:t>أنصت يا الله لصلاتي، ولا تغفل عن تضرعي، التفت إلي، واستمع مني.</a:t>
            </a:r>
          </a:p>
        </p:txBody>
      </p:sp>
    </p:spTree>
    <p:extLst>
      <p:ext uri="{BB962C8B-B14F-4D97-AF65-F5344CB8AC3E}">
        <p14:creationId xmlns:p14="http://schemas.microsoft.com/office/powerpoint/2010/main" val="1405039578"/>
      </p:ext>
    </p:extLst>
  </p:cSld>
  <p:clrMapOvr>
    <a:masterClrMapping/>
  </p:clrMapOvr>
  <p:transition spd="slow"/>
</p:sld>
</file>

<file path=ppt/slides/slide8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إنجيل باكر من معلمنا مرقس ( 10 : 1 ـ 12 )</a:t>
            </a:r>
          </a:p>
        </p:txBody>
      </p:sp>
      <p:sp>
        <p:nvSpPr>
          <p:cNvPr id="307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SA" sz="4400" b="1">
                <a:solidFill>
                  <a:srgbClr val="FFFFFF"/>
                </a:solidFill>
                <a:latin typeface="Times New Roman (Headings)"/>
                <a:cs typeface="Times New Roman" panose="02020603050405020304" pitchFamily="18" charset="0"/>
              </a:rPr>
              <a:t>وقام من هناك وجاء إلى تخوم اليهودية إلى عبر  الأردن، فاجتمع إليه جموع أيضا، وكان يعلمهم  كعادته. فدنا الفريسيون وسألوه ليجربوه، هل يحل  للرجل أن يطلق امرأته؟ فأجابهم قائلا: بماذا</a:t>
            </a:r>
            <a:br>
              <a:rPr lang="ar-SA" sz="4400" b="1">
                <a:solidFill>
                  <a:srgbClr val="FFFFFF"/>
                </a:solidFill>
                <a:latin typeface="Times New Roman (Headings)"/>
                <a:cs typeface="Times New Roman" panose="02020603050405020304" pitchFamily="18" charset="0"/>
              </a:rPr>
            </a:br>
            <a:endParaRPr lang="ar-SA"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1239760087"/>
      </p:ext>
    </p:extLst>
  </p:cSld>
  <p:clrMapOvr>
    <a:masterClrMapping/>
  </p:clrMapOvr>
  <p:transition spd="slow"/>
</p:sld>
</file>

<file path=ppt/slides/slide8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73DD86E-4F20-48A4-AF21-191E045F2F63}"/>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أوصاكم موسى؟ فقالوا: إن موسى قد أذن أن يكتب  كتاب طلاق، فتطلق. فأجاب يسوع وقال لهم من  أجل قساوة قلوبكم كتب لكم هذه الوصية. ولكن من  بدء الخليقة، ذكرا وأنثى خلقهما الله من أجل هذا</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3332357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dirty="0">
                <a:solidFill>
                  <a:srgbClr val="FFFFFF"/>
                </a:solidFill>
                <a:latin typeface="Times New Roman (Headings)"/>
                <a:cs typeface="Times New Roman" panose="02020603050405020304" pitchFamily="18" charset="0"/>
              </a:rPr>
              <a:t>الذي يحفظ عهده ورحمته لمحميه وحافظي وصاياه إلى ألف جيل، ويجازي مبغضيه بوجوههم ليهلكهم. لا يمهل مبغضه في الحال يجازيه، فاحفظ الوصايا والفرائض والأحكام التي آمرك اليوم أن تعمل بها.</a:t>
            </a:r>
            <a:br>
              <a:rPr lang="ar-EG" sz="4400" b="1" dirty="0">
                <a:solidFill>
                  <a:srgbClr val="FFFFFF"/>
                </a:solidFill>
                <a:latin typeface="Times New Roman (Headings)"/>
                <a:cs typeface="Times New Roman" panose="02020603050405020304" pitchFamily="18" charset="0"/>
              </a:rPr>
            </a:br>
            <a:r>
              <a:rPr lang="ar-EG" sz="4400" b="1" dirty="0">
                <a:solidFill>
                  <a:srgbClr val="FFFFFF"/>
                </a:solidFill>
                <a:latin typeface="Times New Roman (Headings)"/>
                <a:cs typeface="Times New Roman" panose="02020603050405020304" pitchFamily="18" charset="0"/>
              </a:rPr>
              <a:t> </a:t>
            </a:r>
          </a:p>
        </p:txBody>
      </p:sp>
    </p:spTree>
  </p:cSld>
  <p:clrMapOvr>
    <a:masterClrMapping/>
  </p:clrMapOvr>
  <p:transition spd="slow"/>
</p:sld>
</file>

<file path=ppt/slides/slide8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F167284-AD8B-4243-A637-077A323D7A8A}"/>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يترك الرجل أباه وأمه ويلتصق بامرأته، فيصيران  كلاهما جسدا واحدا، فليسا هما اثنين بعد ولكنهما  جسد واحد. وما جمعه الله لا يفرقه إنسان. وسأل  تلاميذه أيضا في البيت عن ذلك. فقال لهم من طلق</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931770757"/>
      </p:ext>
    </p:extLst>
  </p:cSld>
  <p:clrMapOvr>
    <a:masterClrMapping/>
  </p:clrMapOvr>
</p:sld>
</file>

<file path=ppt/slides/slide8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CB3D43D-F361-4E82-860B-E448C15E0334}"/>
              </a:ext>
            </a:extLst>
          </p:cNvPr>
          <p:cNvSpPr txBox="1"/>
          <p:nvPr/>
        </p:nvSpPr>
        <p:spPr>
          <a:xfrm>
            <a:off x="0" y="4381500"/>
            <a:ext cx="9144000" cy="2400657"/>
          </a:xfrm>
          <a:prstGeom prst="rect">
            <a:avLst/>
          </a:prstGeom>
          <a:noFill/>
        </p:spPr>
        <p:txBody>
          <a:bodyPr vert="horz" rtlCol="0">
            <a:spAutoFit/>
          </a:bodyPr>
          <a:lstStyle/>
          <a:p>
            <a:pPr algn="justLow" rtl="1"/>
            <a:r>
              <a:rPr lang="ar-EG" sz="5000" b="1" dirty="0">
                <a:solidFill>
                  <a:srgbClr val="FFFFFF"/>
                </a:solidFill>
                <a:latin typeface="Times New Roman (Headings)"/>
                <a:cs typeface="+mj-cs"/>
              </a:rPr>
              <a:t>امرأته وتزوج بأخرى فقد زنى عليها، وإن طلقت امرأة بعلها وتزوجت بآخر فقد زنت.</a:t>
            </a:r>
            <a:br>
              <a:rPr lang="ar-EG" sz="5000" b="1" dirty="0">
                <a:solidFill>
                  <a:srgbClr val="FFFFFF"/>
                </a:solidFill>
                <a:latin typeface="Times New Roman (Headings)"/>
                <a:cs typeface="+mj-cs"/>
              </a:rPr>
            </a:br>
            <a:endParaRPr lang="en-GB" sz="5000" b="1" dirty="0">
              <a:solidFill>
                <a:srgbClr val="FFFFFF"/>
              </a:solidFill>
              <a:latin typeface="Times New Roman (Headings)"/>
              <a:cs typeface="+mj-cs"/>
            </a:endParaRPr>
          </a:p>
        </p:txBody>
      </p:sp>
    </p:spTree>
    <p:extLst>
      <p:ext uri="{BB962C8B-B14F-4D97-AF65-F5344CB8AC3E}">
        <p14:creationId xmlns:p14="http://schemas.microsoft.com/office/powerpoint/2010/main" val="894682983"/>
      </p:ext>
    </p:extLst>
  </p:cSld>
  <p:clrMapOvr>
    <a:masterClrMapping/>
  </p:clrMapOvr>
</p:sld>
</file>

<file path=ppt/slides/slide8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1708084"/>
      </p:ext>
    </p:extLst>
  </p:cSld>
  <p:clrMapOvr>
    <a:masterClrMapping/>
  </p:clrMapOvr>
  <p:transition advClick="0" advTm="0"/>
</p:sld>
</file>

<file path=ppt/slides/slide8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latin typeface="Times New Roman (Headings)"/>
              </a:rPr>
              <a:t>نبوات</a:t>
            </a:r>
            <a:br>
              <a:rPr lang="ar-EG" dirty="0">
                <a:latin typeface="Times New Roman (Headings)"/>
              </a:rPr>
            </a:br>
            <a:r>
              <a:rPr lang="ar-EG" dirty="0">
                <a:latin typeface="Times New Roman (Headings)"/>
              </a:rPr>
              <a:t>5 الخميس</a:t>
            </a:r>
            <a:endParaRPr lang="en-US" dirty="0">
              <a:latin typeface="Times New Roman (Headings)"/>
            </a:endParaRPr>
          </a:p>
        </p:txBody>
      </p:sp>
      <p:sp>
        <p:nvSpPr>
          <p:cNvPr id="2051"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من سفر إشعياء النبي ( 42: 5 ـ 16 )</a:t>
            </a:r>
          </a:p>
        </p:txBody>
      </p:sp>
      <p:sp>
        <p:nvSpPr>
          <p:cNvPr id="2052"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هكذا قال الله الرب، خالق السماوات وناشرها،  باسط الأرض مع ما ينبت منها الذي يعطي الشعب  عليها نسمة، والسالكين فيها روحا: أنا الرب  دعوتك لأجل البر، وأخذت بيدك وحفظتك وجعلتك</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1317745491"/>
      </p:ext>
    </p:extLst>
  </p:cSld>
  <p:clrMapOvr>
    <a:masterClrMapping/>
  </p:clrMapOvr>
  <p:transition spd="slow"/>
</p:sld>
</file>

<file path=ppt/slides/slide8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AFF4F2F-38B6-4E95-845B-6DDDFEE9FFD0}"/>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عهدا للشعب ونورا للأمم. لكي تفتح العيون  العمياء، وتخرج الأسير من السجن، والجالسين في  الظلمة من بيت الحبس. أنا الرب وهذا اسمي، ولا  أعطي لآخر مجدي، ولا للمنحوتات حمدي. الأوائل</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4111388969"/>
      </p:ext>
    </p:extLst>
  </p:cSld>
  <p:clrMapOvr>
    <a:masterClrMapping/>
  </p:clrMapOvr>
</p:sld>
</file>

<file path=ppt/slides/slide8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E6C7F21-76A6-4F60-8061-3D8612734724}"/>
              </a:ext>
            </a:extLst>
          </p:cNvPr>
          <p:cNvSpPr txBox="1"/>
          <p:nvPr/>
        </p:nvSpPr>
        <p:spPr>
          <a:xfrm>
            <a:off x="0" y="4381500"/>
            <a:ext cx="9144000" cy="1920526"/>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قد أتت، فأنا أخبركم بالمحدثات، وأسمعكم بها قبل</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4026789403"/>
      </p:ext>
    </p:extLst>
  </p:cSld>
  <p:clrMapOvr>
    <a:masterClrMapping/>
  </p:clrMapOvr>
</p:sld>
</file>

<file path=ppt/slides/slide8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أن تنبت. إنشدوا للرب نشيدا جديدا، تسبيحة له من  أقاضي الأرض. يا هابطي البحر ويا ملأه ويا أيتها  الجزائر وسكانها لتسد البرية ومدنها والحظائر  التي يسكنها قيدار، وليرنم سكان الصخرة وليهتفوا</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1062237296"/>
      </p:ext>
    </p:extLst>
  </p:cSld>
  <p:clrMapOvr>
    <a:masterClrMapping/>
  </p:clrMapOvr>
  <p:transition spd="slow"/>
</p:sld>
</file>

<file path=ppt/slides/slide8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8DE80C5-0518-4A53-A260-205F19FCD645}"/>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من رؤوس الجبال ليؤدوا المجد لله، ويخبروا  بحمده في الجزائر الرب كجبار يبرز. وكرجل قتال  يثير غيرته. ويهتف ويصرخ ويظفر على أعدائه.  طالما سكت وصمت وضبطت نفسي، فالآن أصيح</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061686224"/>
      </p:ext>
    </p:extLst>
  </p:cSld>
  <p:clrMapOvr>
    <a:masterClrMapping/>
  </p:clrMapOvr>
</p:sld>
</file>

<file path=ppt/slides/slide8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69FD6A1-BE92-4506-83D0-AAA948B07E78}"/>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كالتي تلد. وأنفخ وأزفر. أخرب الجبال والتلال  وأييس كل عشبها، وأجعل الأنهار يبسا</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808583596"/>
      </p:ext>
    </p:extLst>
  </p:cSld>
  <p:clrMapOvr>
    <a:masterClrMapping/>
  </p:clrMapOvr>
</p:sld>
</file>

<file path=ppt/slides/slide8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وأجفف الغدران. وأسير العميان في طريق لم  يعرفوه، وأسلكهم مسالك لم يعهدوها. وأجعل  الظلمة نورا أمامهم، والمعوجات مستقيمة. هذه  الأمور سأصنعها ولا أخذلهم.</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1755074634"/>
      </p:ext>
    </p:extLst>
  </p:cSld>
  <p:clrMapOvr>
    <a:masterClrMapping/>
  </p:clrMapOvr>
  <p:transition spd="slow"/>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EE86743-81C9-4F7F-8D9F-47DEC5548720}"/>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rPr>
              <a:t>فإذا سمعت هذه الأحكام وحفظتها وعملت بها،  فجزاؤك أن يحفظ الرب إلهك عهده لك ورحمته التي أقسم عليها لآبائك، فيحبك ويباركك ويكبرك  ويبارك ثمرة أحشائك، وثمرة أرضك وقمحك</a:t>
            </a:r>
            <a:br>
              <a:rPr lang="ar-EG" sz="4400" b="1" dirty="0">
                <a:solidFill>
                  <a:srgbClr val="FFFFFF"/>
                </a:solidFill>
                <a:latin typeface="Times New Roman (Headings)"/>
              </a:rPr>
            </a:br>
            <a:endParaRPr lang="en-GB" sz="4400" b="1" dirty="0">
              <a:solidFill>
                <a:srgbClr val="FFFFFF"/>
              </a:solidFill>
              <a:latin typeface="Times New Roman (Headings)"/>
            </a:endParaRPr>
          </a:p>
        </p:txBody>
      </p:sp>
    </p:spTree>
    <p:extLst>
      <p:ext uri="{BB962C8B-B14F-4D97-AF65-F5344CB8AC3E}">
        <p14:creationId xmlns:p14="http://schemas.microsoft.com/office/powerpoint/2010/main" val="18154045"/>
      </p:ext>
    </p:extLst>
  </p:cSld>
  <p:clrMapOvr>
    <a:masterClrMapping/>
  </p:clrMapOvr>
</p:sld>
</file>

<file path=ppt/slides/slide8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أمثال سليمان الحكيم ( 4: 20 ـ 27 )</a:t>
            </a:r>
          </a:p>
        </p:txBody>
      </p:sp>
      <p:sp>
        <p:nvSpPr>
          <p:cNvPr id="12291"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يا ابني، أصغ إلى كلامي. وأمل أذنك إلى توبيخي،  لكي لا تنضب ينابيعك. احفظ هذه في داخل قلبك،  لأنها حياة لمن يليقون بها، وشفاء للجسد. بكل  تحفظ احفظ قلبك؛ لأن منه مخارج الحياة. أبعد عنك</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2581339351"/>
      </p:ext>
    </p:extLst>
  </p:cSld>
  <p:clrMapOvr>
    <a:masterClrMapping/>
  </p:clrMapOvr>
  <p:transition spd="slow"/>
</p:sld>
</file>

<file path=ppt/slides/slide8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FAB4C8D-A941-415D-AC66-444B2EA8DF04}"/>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الفم الخائن، وأبعد عنك الشفتين الخبيثتين. ولتنظر  عيناك الاستقامة، ودع جفونك ترمق إلى الحق.  اجعل مسالك مستقيمة لرجليك، وقوم طرقك. لا تمل  يمنة أو يسرة. امنع قدمك عن كل طرق ردية؛ لأن</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231580924"/>
      </p:ext>
    </p:extLst>
  </p:cSld>
  <p:clrMapOvr>
    <a:masterClrMapping/>
  </p:clrMapOvr>
</p:sld>
</file>

<file path=ppt/slides/slide8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0489519-527E-4F8F-940E-4A9EBC89F2C7}"/>
              </a:ext>
            </a:extLst>
          </p:cNvPr>
          <p:cNvSpPr txBox="1"/>
          <p:nvPr/>
        </p:nvSpPr>
        <p:spPr>
          <a:xfrm>
            <a:off x="0" y="4381500"/>
            <a:ext cx="9144000" cy="1920526"/>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الله يعلم بالطرق التي على اليمين وأما التي</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4201405209"/>
      </p:ext>
    </p:extLst>
  </p:cSld>
  <p:clrMapOvr>
    <a:masterClrMapping/>
  </p:clrMapOvr>
</p:sld>
</file>

<file path=ppt/slides/slide8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81500"/>
            <a:ext cx="9144000" cy="1920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على الشمال فهي معوجة. إنه يقوم مناهجك،  ويرشد مواهبك في السلام.</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3180779312"/>
      </p:ext>
    </p:extLst>
  </p:cSld>
  <p:clrMapOvr>
    <a:masterClrMapping/>
  </p:clrMapOvr>
  <p:transition spd="slow"/>
</p:sld>
</file>

<file path=ppt/slides/slide8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من سفر أيوب الصديق ( 29: 2 ـ 20 )</a:t>
            </a:r>
          </a:p>
        </p:txBody>
      </p:sp>
      <p:sp>
        <p:nvSpPr>
          <p:cNvPr id="12291"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من لي بمثل الشهور السالفة ومثل الأيام التي كان  الله فيها حافظي. يوقد مصباحه على رأسي، فأسلك  الظلمة في نوره. على ما كنت أيام عنفواني والله  مجالسني في خبائي والقدير لم يزل معي وصبيتي</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3669749723"/>
      </p:ext>
    </p:extLst>
  </p:cSld>
  <p:clrMapOvr>
    <a:masterClrMapping/>
  </p:clrMapOvr>
  <p:transition spd="slow"/>
</p:sld>
</file>

<file path=ppt/slides/slide8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C338A01-8CA4-4D11-A225-5425829346D6}"/>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يحيطون بي. أغسل قدمي باللبن، والصخر يفيض  لي أنهارا من الزيت أخرج إلى باب المدينة وأتخذ  في الساحة مجلسي، يراني الشبان فيتوارون،  والشيوخ يقفون منتصبين والأمراء يمسكون عن</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784181148"/>
      </p:ext>
    </p:extLst>
  </p:cSld>
  <p:clrMapOvr>
    <a:masterClrMapping/>
  </p:clrMapOvr>
</p:sld>
</file>

<file path=ppt/slides/slide8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C94974A-B875-4853-897F-90F6A4E63103}"/>
              </a:ext>
            </a:extLst>
          </p:cNvPr>
          <p:cNvSpPr txBox="1"/>
          <p:nvPr/>
        </p:nvSpPr>
        <p:spPr>
          <a:xfrm>
            <a:off x="0" y="4381500"/>
            <a:ext cx="9144000" cy="1920526"/>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الكلام، ويجعلون أيديهم على أفواههم. يتخافت</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97508936"/>
      </p:ext>
    </p:extLst>
  </p:cSld>
  <p:clrMapOvr>
    <a:masterClrMapping/>
  </p:clrMapOvr>
</p:sld>
</file>

<file path=ppt/slides/slide8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منطق العظماء، وتلزق ألسنتهم بأحناكهم إذا  سمعت بي أذن غبطتني، وإذا رأتني عين شهدت  لي. لأني كنت أنجي البائس المستغيث واليتيم الذي  لا معين له، فتحل علي بركة المائت، وأجعل قلب</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756096585"/>
      </p:ext>
    </p:extLst>
  </p:cSld>
  <p:clrMapOvr>
    <a:masterClrMapping/>
  </p:clrMapOvr>
  <p:transition spd="slow"/>
</p:sld>
</file>

<file path=ppt/slides/slide8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2E19D04-51E6-4C4C-9C0D-078B15A23292}"/>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الأرملة متهللا لبست العدل فكان كسائي وما برح  قضائي حلتي وتاجي كنت عينا للأعمى، ورجلا  للأعرج وكنت أنا للمساكين، أستقصي دعوى من  لم أعرفه. وأحطم أنياب الظالم، وأنزع فريسته من</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139179846"/>
      </p:ext>
    </p:extLst>
  </p:cSld>
  <p:clrMapOvr>
    <a:masterClrMapping/>
  </p:clrMapOvr>
</p:sld>
</file>

<file path=ppt/slides/slide8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87876CC-264D-4E98-93BF-DD86CAFBD232}"/>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بين أسنانه. كنت أقول إني سأموت في وكري،  وكالرمل أزداد أياما. وعروقي منبسطة على المياه،</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13446506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وخمرك وزيتك ونتاج بقرك وغنمك، في الأرض  التي أقسم لآبائك أن يعطيها لك .وتكون مباركا فوق  جميع الشعوب، ولا يكون عقيم ولا عاقر فيك ولا  في بهائمك. ويزيل الرب منك كل مرض، وجميع</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8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Content Placeholder 3"/>
          <p:cNvSpPr txBox="1">
            <a:spLocks/>
          </p:cNvSpPr>
          <p:nvPr/>
        </p:nvSpPr>
        <p:spPr bwMode="auto">
          <a:xfrm>
            <a:off x="0" y="4381500"/>
            <a:ext cx="9144000" cy="1920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والندى يبيت على أغصاني. وقد تجدد مجدي لدي،  وازدادت قوسي قوة في يدي.</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902085689"/>
      </p:ext>
    </p:extLst>
  </p:cSld>
  <p:clrMapOvr>
    <a:masterClrMapping/>
  </p:clrMapOvr>
  <p:transition spd="slow"/>
</p:sld>
</file>

<file path=ppt/slides/slide8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1"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مزمور باكر   ( 85 : 13 )</a:t>
            </a:r>
          </a:p>
        </p:txBody>
      </p:sp>
      <p:sp>
        <p:nvSpPr>
          <p:cNvPr id="2053" name="Content Placeholder 3"/>
          <p:cNvSpPr txBox="1">
            <a:spLocks/>
          </p:cNvSpPr>
          <p:nvPr/>
        </p:nvSpPr>
        <p:spPr bwMode="auto">
          <a:xfrm>
            <a:off x="0" y="4648200"/>
            <a:ext cx="914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5400" b="1" dirty="0">
                <a:solidFill>
                  <a:srgbClr val="FFFFFF"/>
                </a:solidFill>
                <a:latin typeface="Times New Roman (Headings)"/>
                <a:cs typeface="Times New Roman" panose="02020603050405020304" pitchFamily="18" charset="0"/>
              </a:rPr>
              <a:t>اللهم إن مخالفي الناموس، قد قاموا علي. ومجمع المعتزين، طلبوا نفسي.</a:t>
            </a:r>
          </a:p>
        </p:txBody>
      </p:sp>
    </p:spTree>
    <p:extLst>
      <p:ext uri="{BB962C8B-B14F-4D97-AF65-F5344CB8AC3E}">
        <p14:creationId xmlns:p14="http://schemas.microsoft.com/office/powerpoint/2010/main" val="1250786993"/>
      </p:ext>
    </p:extLst>
  </p:cSld>
  <p:clrMapOvr>
    <a:masterClrMapping/>
  </p:clrMapOvr>
  <p:transition spd="slow"/>
</p:sld>
</file>

<file path=ppt/slides/slide8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إنجيل باكر من معلمنا لوقا ( 9 : 37 ـ 43 )</a:t>
            </a:r>
          </a:p>
        </p:txBody>
      </p:sp>
      <p:sp>
        <p:nvSpPr>
          <p:cNvPr id="307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SA" sz="4400" b="1">
                <a:solidFill>
                  <a:srgbClr val="FFFFFF"/>
                </a:solidFill>
                <a:latin typeface="Times New Roman (Headings)"/>
                <a:cs typeface="Times New Roman" panose="02020603050405020304" pitchFamily="18" charset="0"/>
              </a:rPr>
              <a:t>وفي اليوم التالي فيما هم نازلون من الجبل،  استقبله جمع كثير. وإذا برجل من الجمع صاح  قائلا: " يا معلم، أتوسل إليك، أن تنظر إلى ابني،  فإنه وحيد لي. وإن روحا يأخذه فيصرخ بغتة،</a:t>
            </a:r>
            <a:br>
              <a:rPr lang="ar-SA" sz="4400" b="1">
                <a:solidFill>
                  <a:srgbClr val="FFFFFF"/>
                </a:solidFill>
                <a:latin typeface="Times New Roman (Headings)"/>
                <a:cs typeface="Times New Roman" panose="02020603050405020304" pitchFamily="18" charset="0"/>
              </a:rPr>
            </a:br>
            <a:endParaRPr lang="ar-SA"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3923938812"/>
      </p:ext>
    </p:extLst>
  </p:cSld>
  <p:clrMapOvr>
    <a:masterClrMapping/>
  </p:clrMapOvr>
  <p:transition spd="slow"/>
</p:sld>
</file>

<file path=ppt/slides/slide8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F25D843-F176-4A5C-8B3B-B4BA242438C9}"/>
              </a:ext>
            </a:extLst>
          </p:cNvPr>
          <p:cNvSpPr txBox="1"/>
          <p:nvPr/>
        </p:nvSpPr>
        <p:spPr>
          <a:xfrm>
            <a:off x="0" y="4381500"/>
            <a:ext cx="9144000" cy="3070071"/>
          </a:xfrm>
          <a:prstGeom prst="rect">
            <a:avLst/>
          </a:prstGeom>
          <a:noFill/>
        </p:spPr>
        <p:txBody>
          <a:bodyPr vert="horz" rtlCol="0">
            <a:spAutoFit/>
          </a:bodyPr>
          <a:lstStyle/>
          <a:p>
            <a:pPr algn="justLow" rtl="1">
              <a:lnSpc>
                <a:spcPct val="90000"/>
              </a:lnSpc>
            </a:pPr>
            <a:r>
              <a:rPr lang="ar-EG" sz="4300" b="1" dirty="0">
                <a:solidFill>
                  <a:srgbClr val="FFFFFF"/>
                </a:solidFill>
                <a:latin typeface="Times New Roman (Headings)"/>
                <a:cs typeface="+mj-cs"/>
              </a:rPr>
              <a:t>فيخبطه فيزبد، ولا يكاد يفارقه وهو يرضضه. وقد  سألت تلاميذك أن يخرجوه فلم يستطيعوا". فأجاب  يسوع وقال: "أيها الجيل غير المؤمن والملتوي  إلى متى أكون معكم وأحتملكم؟ قدم ابنك إلي ههنا".</a:t>
            </a:r>
            <a:br>
              <a:rPr lang="ar-EG" sz="4300" b="1" dirty="0">
                <a:solidFill>
                  <a:srgbClr val="FFFFFF"/>
                </a:solidFill>
                <a:latin typeface="Times New Roman (Headings)"/>
                <a:cs typeface="+mj-cs"/>
              </a:rPr>
            </a:br>
            <a:endParaRPr lang="en-GB" sz="4300" b="1" dirty="0">
              <a:solidFill>
                <a:srgbClr val="FFFFFF"/>
              </a:solidFill>
              <a:latin typeface="Times New Roman (Headings)"/>
              <a:cs typeface="+mj-cs"/>
            </a:endParaRPr>
          </a:p>
        </p:txBody>
      </p:sp>
    </p:spTree>
    <p:extLst>
      <p:ext uri="{BB962C8B-B14F-4D97-AF65-F5344CB8AC3E}">
        <p14:creationId xmlns:p14="http://schemas.microsoft.com/office/powerpoint/2010/main" val="487702961"/>
      </p:ext>
    </p:extLst>
  </p:cSld>
  <p:clrMapOvr>
    <a:masterClrMapping/>
  </p:clrMapOvr>
</p:sld>
</file>

<file path=ppt/slides/slide8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EED49FE-7125-4774-AD63-58A9C4108E40}"/>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وفيما هو يدنو صرعه الشيطان وخبطه، فانتهر  يسوع الروح النجس، وأبرأ الصبي وسلمه إلى  أبيه. فبهت الجميع من عظمة الله. إذ كانوا متعجبين  جميعا من كل ما فعل.</a:t>
            </a: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4103085249"/>
      </p:ext>
    </p:extLst>
  </p:cSld>
  <p:clrMapOvr>
    <a:masterClrMapping/>
  </p:clrMapOvr>
</p:sld>
</file>

<file path=ppt/slides/slide8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5031273"/>
      </p:ext>
    </p:extLst>
  </p:cSld>
  <p:clrMapOvr>
    <a:masterClrMapping/>
  </p:clrMapOvr>
  <p:transition advClick="0" advTm="0"/>
</p:sld>
</file>

<file path=ppt/slides/slide8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2946"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latin typeface="Times New Roman (Headings)"/>
              </a:rPr>
              <a:t>نبوات</a:t>
            </a:r>
            <a:br>
              <a:rPr lang="ar-EG" dirty="0">
                <a:latin typeface="Times New Roman (Headings)"/>
              </a:rPr>
            </a:br>
            <a:r>
              <a:rPr lang="ar-EG" dirty="0">
                <a:latin typeface="Times New Roman (Headings)"/>
              </a:rPr>
              <a:t>5 الجمعة</a:t>
            </a:r>
            <a:endParaRPr lang="en-US" dirty="0">
              <a:latin typeface="Times New Roman (Headings)"/>
            </a:endParaRPr>
          </a:p>
        </p:txBody>
      </p:sp>
      <p:sp>
        <p:nvSpPr>
          <p:cNvPr id="82947"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من سفر التثنية لموسى النبي</a:t>
            </a:r>
          </a:p>
          <a:p>
            <a:pPr algn="ctr" rtl="1" eaLnBrk="1" hangingPunct="1"/>
            <a:r>
              <a:rPr lang="ar-EG" sz="4400" b="1" u="sng" dirty="0">
                <a:solidFill>
                  <a:srgbClr val="FFC000"/>
                </a:solidFill>
                <a:latin typeface="Times New Roman (Headings)"/>
                <a:cs typeface="Times New Roman" panose="02020603050405020304" pitchFamily="18" charset="0"/>
              </a:rPr>
              <a:t>( 11: 29 ـ 12: 1 ـ 27 )</a:t>
            </a:r>
          </a:p>
        </p:txBody>
      </p:sp>
      <p:sp>
        <p:nvSpPr>
          <p:cNvPr id="8294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فإذا أدخلك الرب إلهك الأرض التي أنت صائر إليها  لتملكها، فاتل البركة على جبل جارزيم، واللعنة  على جبل عيبال. وهما على عبر الأردن، وراء  طريق مغيب الشمس، في أرض الكنعانتين</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8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BD201BD-C81C-448A-9E5B-2DD314263E31}"/>
              </a:ext>
            </a:extLst>
          </p:cNvPr>
          <p:cNvSpPr txBox="1"/>
          <p:nvPr/>
        </p:nvSpPr>
        <p:spPr>
          <a:xfrm>
            <a:off x="0" y="4381500"/>
            <a:ext cx="9144000" cy="4358116"/>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المقيمين بالسهل، مقابل الجلجال، عند بلوطات  مورة لأنكم عابرون الأردن لتدخلوا وتملكوا الأرض  التي أعطاكم الرب إلهكم. فتملكونها وتسكنون فيها  فاحرصوا أن تعملوا بجميع الرسوم والأحكام التي</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335944596"/>
      </p:ext>
    </p:extLst>
  </p:cSld>
  <p:clrMapOvr>
    <a:masterClrMapping/>
  </p:clrMapOvr>
</p:sld>
</file>

<file path=ppt/slides/slide8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3970"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أضعها اليوم أمامكم. وهذه هي الرسوم والأحكام  التي تحفظونها في الأرض التي أعطاك الرب إله  آبائك، لتملكها كل الأيام التي تحيونها على الأرض.  تقوضون جميع المواضع التي كان الأمم الذين أنتم</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8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DA10BB4-BB40-48AF-A6DD-6E4545E75A54}"/>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وارثوهم يعبدون فيها آلهتهم، على الجبال الشامخة  والتلال، وتحت كل شجرة خضراء. وتهدمون  مذابحهم، وتكسرون أنصابهم، وتحرقون غاباتهم  بالنار، وتحلمون منقوشات آلهتهم، وتمحون</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78645406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F4D3299-7DC6-4B35-BE28-109B407F6137}"/>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أدواء مصر الخبيثة التي عرفتها لا ينزلها بك، بل  ينزلها بكل مبغضيك. وتأكل جميع غنائم الأمم الذين  يدفعهم إليك الرب إلهك، فلا تشفق عيناك عليهم ولا  تعبد آلهتهم، فإن ذلك شرك لك. فإن قلت في قلبك:</a:t>
            </a:r>
            <a:br>
              <a:rPr lang="ar-EG" sz="4400" b="1" dirty="0">
                <a:solidFill>
                  <a:srgbClr val="FFFFFF"/>
                </a:solidFill>
                <a:latin typeface="Times New Roman (Headings)"/>
                <a:cs typeface="+mj-cs"/>
              </a:rPr>
            </a:b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1640526765"/>
      </p:ext>
    </p:extLst>
  </p:cSld>
  <p:clrMapOvr>
    <a:masterClrMapping/>
  </p:clrMapOvr>
</p:sld>
</file>

<file path=ppt/slides/slide8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F5BAFD0-04BB-463F-A3CB-551718B67AE9}"/>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أسماءهم من ذلك الموضع. لا تصنعوا هكذا نحو  الرب إلهكم، بل الموضع الذي يختاره الرب </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553106386"/>
      </p:ext>
    </p:extLst>
  </p:cSld>
  <p:clrMapOvr>
    <a:masterClrMapping/>
  </p:clrMapOvr>
</p:sld>
</file>

<file path=ppt/slides/slide8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4994"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إلهكم من جميع أسباطكم ليحل فيه اسمه ويسكن  فيه، إياه تلتمسون وإلى هناك تقبلون. فتحملون  إليه محرقاتكم وذبائحكم وأعشاركم وتقادم أيديكم  ونذوركم وتطوعاتكم، وبكور بقركم وغنمكم.</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8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3F0C276-BE17-4E02-9113-C69EA9870D57}"/>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وتأكلون هناك أمام الرب إلهكم، وتفرحون بجميع  ما تمتد إليه أيديكم أنتم وبيوتكم، مما بارككم فيه  الرب إلهكم. لا تصنعوا كما نحن صانعون اليوم، أن  يفعل كل واحد ما يحسن في عينيه. فإنكم لم تبلغوا</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235172233"/>
      </p:ext>
    </p:extLst>
  </p:cSld>
  <p:clrMapOvr>
    <a:masterClrMapping/>
  </p:clrMapOvr>
</p:sld>
</file>

<file path=ppt/slides/slide8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5F073F6-50F8-405B-AA86-78DDB6E3B25A}"/>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بعد الراحة والميراث الذي يعطيكم الرب إلهكم. فإذا  عبرتم الأردن وأقمتم بالأرض التي يعطيكم </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4277205556"/>
      </p:ext>
    </p:extLst>
  </p:cSld>
  <p:clrMapOvr>
    <a:masterClrMapping/>
  </p:clrMapOvr>
</p:sld>
</file>

<file path=ppt/slides/slide8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601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الرب إلهكم ميراثا، وأراحكم من جميع أعدائكم  المحيطين بكم وسكنتم مطمئنين، فأي موضع  يختاره الرب إلهكم ليحل فيه اسمه، فإليه تأتون  بجميع ما أنا آمركم به من محرقاتكم وذبائحكم</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8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AC8E399-DEED-40DF-AE61-B4EF0916D80D}"/>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وأعشاركم وتقادم أيديكم وخيار نذوركم التي  تنذرونها للرب. وافرحوا أمام الرب إلهكم، أنتم  وبنوكم وبناتكم وعبيدكم وإماؤكم، واللاوي الذي  في مدنكم، إذ ليس له نصيب ولا إرث معكم. واحذر</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605392127"/>
      </p:ext>
    </p:extLst>
  </p:cSld>
  <p:clrMapOvr>
    <a:masterClrMapping/>
  </p:clrMapOvr>
</p:sld>
</file>

<file path=ppt/slides/slide8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52E7072-EACB-448A-AA20-8B711FA9742B}"/>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أن تصعد محرقاتك في أي موضع رأيته، إلا في  الموضع الذي يختاره الرب من أحد أسباطك، </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279081371"/>
      </p:ext>
    </p:extLst>
  </p:cSld>
  <p:clrMapOvr>
    <a:masterClrMapping/>
  </p:clrMapOvr>
</p:sld>
</file>

<file path=ppt/slides/slide8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7042"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فهناك تصعد محرقاتك، وتصنع جميع ما أمرك به.  لكن من كل ما اشتهت نفسك تذبح وتأكل لحما على  بركة الرب إلهك الذي أعطاك في جميع مدنك.  النجس والطاهر يأكلانه، كالظبي والأيل. وأما الدم</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8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0E35192-C6AE-4DFE-80B6-400BCF2B2592}"/>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فلا تأكله، بل أرقه على الأرض كالماء. لا يجوز لك  أن تأكل في مدنك أعشار برك وعصيرك وزيتك،  ولا أبكار بقرك وغنمك. ولا شيئا من نذورك التي  تنذرها، وتطوعاتك وتقدمة يديك. ولكن أمام الرب</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234145018"/>
      </p:ext>
    </p:extLst>
  </p:cSld>
  <p:clrMapOvr>
    <a:masterClrMapping/>
  </p:clrMapOvr>
</p:sld>
</file>

<file path=ppt/slides/slide8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0FEA484-7D5B-43F3-B693-B227F723EDD4}"/>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إلهك تأكلها في الموضع الذي يختاره الرب إلهك،  أنت وابنك وابنتك وعبدك وأمتك واللاوي الذي في </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895416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dirty="0">
                <a:solidFill>
                  <a:srgbClr val="FFFFFF"/>
                </a:solidFill>
                <a:latin typeface="Times New Roman (Headings)"/>
                <a:cs typeface="Times New Roman" panose="02020603050405020304" pitchFamily="18" charset="0"/>
              </a:rPr>
              <a:t>كمظلة في كرم، وكمثل المحرس المنقطع في المقتأة، وكالمدينة المنهوبة. ولولا أن رب الجنود  أبقى لنا بقية لصرنا مثل سدوم وشابهنا عمورة.  اسمعوا كلام الرب يا قضاة سدوم، أصغوا إلى </a:t>
            </a:r>
            <a:br>
              <a:rPr lang="ar-EG" sz="4400" b="1" dirty="0">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3427703610"/>
      </p:ext>
    </p:extLst>
  </p:cSld>
  <p:clrMapOvr>
    <a:masterClrMapping/>
  </p:clrMapOvr>
  <p:transition spd="slow"/>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C5257B7-498C-4FB0-8B07-CAF989642696}"/>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هؤلاء الأمم أكثر مني. فكيف أستطيع أن أطردهم؟  فلا تخفهم بل تذكر ما صنع الرب إلهك بفرعون وبسائر المصريين .التجارب العظيمة التي رأتها  عيناك، والآيات والعجائب، واليد القديرة والذراع</a:t>
            </a:r>
            <a:br>
              <a:rPr lang="ar-EG" sz="4400" b="1" dirty="0">
                <a:solidFill>
                  <a:srgbClr val="FFFFFF"/>
                </a:solidFill>
                <a:latin typeface="Times New Roman (Headings)"/>
                <a:cs typeface="+mj-cs"/>
              </a:rPr>
            </a:b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2708491651"/>
      </p:ext>
    </p:extLst>
  </p:cSld>
  <p:clrMapOvr>
    <a:masterClrMapping/>
  </p:clrMapOvr>
</p:sld>
</file>

<file path=ppt/slides/slide9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806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مدنك، وتفرح أمام الرب إلهك بما امتدت إليه يدك.  واحذر أن تهمل اللاوي، كل أيامك على الأرض.  وإذا وسع الرب إلهك تخمك كما وعدك، فقلت: أكل  لحما، لأن نفسك اشتهت أكل اللحم، فمن كل ما</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9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6037C8B-98EA-45BB-9194-79BA345ED763}"/>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تشتهي نفسك تأكل لحما. وإن بعد عنك الموضع  الذي اختاره الرب إلهك ليحل فيه اسمه، فاذبح مما  رزقك الرب من بقرك وغنمك كما أمرتك، وكل في  مدنك من كل ما اشتهت نفسك، كما يؤكل الظبي</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067152273"/>
      </p:ext>
    </p:extLst>
  </p:cSld>
  <p:clrMapOvr>
    <a:masterClrMapping/>
  </p:clrMapOvr>
</p:sld>
</file>

<file path=ppt/slides/slide9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7309620-5B26-4E77-9D1C-61A2439E97B0}"/>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والأيل تأكله النجس والطاهر يأكلانه بلا فرق لكن  إياك أن تأكل الدم، فإنه نفس، فلا تأكل النفس مع</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936833359"/>
      </p:ext>
    </p:extLst>
  </p:cSld>
  <p:clrMapOvr>
    <a:masterClrMapping/>
  </p:clrMapOvr>
</p:sld>
</file>

<file path=ppt/slides/slide9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9090"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اللحم. لا تأكله، بل أرقه على الأرض كالماء. لا  تأكله، فتصيب خيرا، أنت وبنوك من بعدك، إذ  تصنع الحق في عيني الرب. وأما أقداسك التي لك  ونذورك، فاحملها وأت بها إلى الموضع الذي</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9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F957466-8C4E-48D5-B256-CC71F60F4A78}"/>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يختاره الرب، وقرب محرقاتك لحما ودما على مذبح  الرب إلهك، ودم ذبائحك يراق على مذبح الرب  إلهك، واللحم تأكله.</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230589122"/>
      </p:ext>
    </p:extLst>
  </p:cSld>
  <p:clrMapOvr>
    <a:masterClrMapping/>
  </p:clrMapOvr>
</p:sld>
</file>

<file path=ppt/slides/slide9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0114"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من سفر الملوك الأول ( 17: 2 ـ 24 )</a:t>
            </a:r>
          </a:p>
        </p:txBody>
      </p:sp>
      <p:sp>
        <p:nvSpPr>
          <p:cNvPr id="90115"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وكان كلام الرب إلى إيليا قائلا: امض من ههنا  وتوجه شرقا، واختبي عند نهر كريت الذي تجاه  الأردن، فتشرب من النهر. وقد أمرت الغربان أن  تقوتك هناك. فمضى وصنع بحسب قول الرب،</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9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2603D75-F32F-41D4-BFB7-18611B880861}"/>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وذهب فأقام عند نهر كريت الذي تجاه الأردن.  فكانت الغربان تأتيه بخبر ولحم بالغداة، وخبز ولحم  بالعشية، وكان يشرب من النهر. وكان بعد أيام أن  جف النهر، لأنه لم ينزل على الأرض مطر. فكان</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065509899"/>
      </p:ext>
    </p:extLst>
  </p:cSld>
  <p:clrMapOvr>
    <a:masterClrMapping/>
  </p:clrMapOvr>
</p:sld>
</file>

<file path=ppt/slides/slide9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1F55381-4DDD-4337-843F-53F42E7256BC}"/>
              </a:ext>
            </a:extLst>
          </p:cNvPr>
          <p:cNvSpPr txBox="1"/>
          <p:nvPr/>
        </p:nvSpPr>
        <p:spPr>
          <a:xfrm>
            <a:off x="0" y="4381500"/>
            <a:ext cx="9144000" cy="1920526"/>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إليه كلام الرب قائلا: قم وامض إلى صرفة</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078772761"/>
      </p:ext>
    </p:extLst>
  </p:cSld>
  <p:clrMapOvr>
    <a:masterClrMapping/>
  </p:clrMapOvr>
</p:sld>
</file>

<file path=ppt/slides/slide9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113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التي لصيدون وأقم هناك. فقد أمرت هناك امرأة  أرملة أن تقوتك. فقام ومضى إلى صرفة، وسار إلى  باب المدينة، فإذا هناك امرأة أرملة تجمع حطبا،  فدعاها وقال لها: هاتي لي قليل ماء في إناء</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9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E0851F2-41BA-44E8-A91E-9B35F80CB774}"/>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لأشرب. وفيما هي ذاهبة لتأتي به، ناداها وقال لها:  هاتي لي كسرة خبز في يدك. فقالت: حي هو الرب  إلهك، أنه ليس عندي كعكة، إلا ملء راحة دقيقا في  الجرة، وقليل من الزيت في القارورة، وها أنا أجمع</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9367314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dirty="0">
                <a:solidFill>
                  <a:srgbClr val="FFFFFF"/>
                </a:solidFill>
                <a:latin typeface="Times New Roman (Headings)"/>
                <a:cs typeface="Times New Roman" panose="02020603050405020304" pitchFamily="18" charset="0"/>
              </a:rPr>
              <a:t>الرفيعة التي بها أخرجك الرب إلهك. هكذا يفعل  الرب إلهك بجميع الشعوب التي أنت خائف منهم. ويرسل عليهم الرب إلهك الزنابير حتى يبيد الباقين  والمتوارين من وجهك. فلا ترهبهم، لأن الرب </a:t>
            </a:r>
            <a:br>
              <a:rPr lang="ar-EG" sz="4400" b="1" dirty="0">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9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CFB92B9-9791-427D-8103-5CAF6AEA2F11}"/>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عودين من الحطب لأدخل وأصنعه لي ولابني  ونأكله ثم نموت. فقال لها إيليا: لا تخافي</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042164871"/>
      </p:ext>
    </p:extLst>
  </p:cSld>
  <p:clrMapOvr>
    <a:masterClrMapping/>
  </p:clrMapOvr>
</p:sld>
</file>

<file path=ppt/slides/slide9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62"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أدخلي فاصنعي كما قلت، ولكن اصنعي لي من ذلك  أولا كعكة صغيرة وأتيني بها، ثم اصنعي لك ولابنك  أخيرا، لأنه هكذا قال الرب إله إسرائيل إن جرة  الدقيق لا تفرغ، وقارورة الزيت لا تنقص، إلى يوم</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9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02FF462-E6A6-4147-997F-40DF74C05A2D}"/>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يرسل الرب مطرا على وجه الأرض. فمضت  وصنعت كما قال إيليا، وأكلت هي وهو وأهل بيتها  أياما. وجرة الدقيق لم تفرغ، وقارورة الزيت لم  تنقص، على حسب كلام الرب الذي تكلم به على</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073617552"/>
      </p:ext>
    </p:extLst>
  </p:cSld>
  <p:clrMapOvr>
    <a:masterClrMapping/>
  </p:clrMapOvr>
</p:sld>
</file>

<file path=ppt/slides/slide9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9625182-24F8-4B2D-BAB8-AEA72151DD15}"/>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لسان إيليا. وكان بعد هذه الأمور أن ابن المرأة  صاحبة البيت مرض وكان مرضه شديدا جدا</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4001282925"/>
      </p:ext>
    </p:extLst>
  </p:cSld>
  <p:clrMapOvr>
    <a:masterClrMapping/>
  </p:clrMapOvr>
</p:sld>
</file>

<file path=ppt/slides/slide9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318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حتى لم تبق فيه نسمة. فقالت المرأة لإيليا: " ما لي  ولك يا رجل الله، هل جئت إلي لتذكير ذنوبي وإماتة  ابني؟ ." فقال لها: " أعطيني ابنك". وأخذه من  حضنها وأصعده إلى العلية التي هو نازل بها،</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9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956D87A-A063-4AE7-9CFB-8ABAAAD41639}"/>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وأضجعه على سريره. وخرج إلى الرب وصرخ  وقال: " أيها الرب إلهي، أإلى الأرملة التي أنا نازل  عندها قد أسأت أيضا، وأمت ابنها؟! "، وتمدد على  الغلام ثلاث مرات، وصرخ إلى الرب وقال: " أيها</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306240509"/>
      </p:ext>
    </p:extLst>
  </p:cSld>
  <p:clrMapOvr>
    <a:masterClrMapping/>
  </p:clrMapOvr>
</p:sld>
</file>

<file path=ppt/slides/slide9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6013080-6D85-4EC2-A66A-9392BBE529A5}"/>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الرب إلهي، لتعد روح الغلام إلى جوفه ". فسمع  الرب لصوت إيليا، وعادت روح الغلام إلى جوفه، </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659205669"/>
      </p:ext>
    </p:extLst>
  </p:cSld>
  <p:clrMapOvr>
    <a:masterClrMapping/>
  </p:clrMapOvr>
</p:sld>
</file>

<file path=ppt/slides/slide9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4210"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وعاد حيا. فأخذ إيليا الصبي وأنزله من العلية إلى  البيت ودفعه إلى أمه. وقال إيليا: " أنظري، قد  عاش ابنك ". فقالت المرأة لإيليا: " الآن علمت  أنك رجل الله، وأن كلام الرب في فمك حق ".</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9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5234"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من أمثال سليمان الحكيم ( 5: 1 ـ 12 )</a:t>
            </a:r>
          </a:p>
        </p:txBody>
      </p:sp>
      <p:sp>
        <p:nvSpPr>
          <p:cNvPr id="95235"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يا ابني، أصغ إلى حكمتي، وإلى فطنتي أمل أذنك.  لكي تحفظ التدابير، ولتحفظ شفتاك العلم. لا تلتفت  إلى إغواء المرأة لأن شفتي الأجنبية تقطران شهدا،  وحنكها ألين من الزيت لكن عاقبتها مرة مثل</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9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BC438D8-690E-4739-9A86-9015EE4BD195}"/>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العلقم، حادة كسيف ذي حدين. قدماها تنحدران إلى  الموت، وخطواتها تبلغ الجحيم. لا تتبصر في سبيل  الحياة، بل مناهجها تائهة فلست تعرفها. فالآن أيها  البنون اسمعوا لي، ولا تحيدوا عن أقوال فمي. أبعد</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00766750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8D31D05-A0DF-4D16-BD39-087B529A34C4}"/>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إلهك في وسطك إله عظيم ومخوف. والرب إلهك  يستأصل هؤلاء الأمم من أمامك قليلا قليلا، إنك لا تستطيع أن تفنيهم سريعا، لئلا تصير الأرض مقفرة  عليك ويكثر عليك وحش الصحراء. ويسلمهم </a:t>
            </a:r>
            <a:r>
              <a:rPr lang="ar-EG" sz="4400" b="1" dirty="0">
                <a:solidFill>
                  <a:srgbClr val="FFFFFF"/>
                </a:solidFill>
                <a:latin typeface="Times New Roman (Headings)"/>
                <a:cs typeface="Times New Roman" panose="02020603050405020304" pitchFamily="18" charset="0"/>
              </a:rPr>
              <a:t>الرب </a:t>
            </a:r>
            <a:br>
              <a:rPr lang="ar-EG" sz="4400" b="1" dirty="0">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mj-cs"/>
            </a:endParaRPr>
          </a:p>
        </p:txBody>
      </p:sp>
    </p:spTree>
    <p:extLst>
      <p:ext uri="{BB962C8B-B14F-4D97-AF65-F5344CB8AC3E}">
        <p14:creationId xmlns:p14="http://schemas.microsoft.com/office/powerpoint/2010/main" val="3538792988"/>
      </p:ext>
    </p:extLst>
  </p:cSld>
  <p:clrMapOvr>
    <a:masterClrMapping/>
  </p:clrMapOvr>
</p:sld>
</file>

<file path=ppt/slides/slide9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5724F73-EE83-4DBA-9A2E-89473A635421}"/>
              </a:ext>
            </a:extLst>
          </p:cNvPr>
          <p:cNvSpPr txBox="1"/>
          <p:nvPr/>
        </p:nvSpPr>
        <p:spPr>
          <a:xfrm>
            <a:off x="0" y="4381500"/>
            <a:ext cx="9144000" cy="1920526"/>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طريقك عنها، ولا تدن من باب بيتها لئلا</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4127329620"/>
      </p:ext>
    </p:extLst>
  </p:cSld>
  <p:clrMapOvr>
    <a:masterClrMapping/>
  </p:clrMapOvr>
</p:sld>
</file>

<file path=ppt/slides/slide9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625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تدفع كرامتك للآخرين، وسنيك للمغتال. لئلا يشبع  من أموالك الأجانب، وتمسي أتعابك في بيت  الغريب. فتنوح في أواخرك، عند فناء لحمك  وجسدك. وتقول: كيف أني أبغضت الأدب، ورذل</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9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110E49D-3BF4-4B25-992D-A2F8F645B4B8}"/>
              </a:ext>
            </a:extLst>
          </p:cNvPr>
          <p:cNvSpPr txBox="1"/>
          <p:nvPr/>
        </p:nvSpPr>
        <p:spPr>
          <a:xfrm>
            <a:off x="0" y="4381500"/>
            <a:ext cx="9144000" cy="1311128"/>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قلبي التوبيخ!</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218761301"/>
      </p:ext>
    </p:extLst>
  </p:cSld>
  <p:clrMapOvr>
    <a:masterClrMapping/>
  </p:clrMapOvr>
</p:sld>
</file>

<file path=ppt/slides/slide9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728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من سفر إشعياء النبي ( 43: 1 ـ 9 )</a:t>
            </a:r>
          </a:p>
        </p:txBody>
      </p:sp>
      <p:sp>
        <p:nvSpPr>
          <p:cNvPr id="97283"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والآن هكذا قال الرب، خالقك يا يعقوب وجابلك يا  إسرائيل: لا تخف فإني قد افتديتك. ودعوتك  باسمك، أنك لي إذا اجتزت في المياه فإني معك،  وفي الأنهار فلا تغمرك، وإذا سلكت في النار فلا</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9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EBE1BE8-BB3A-4CD6-B4A3-CD58CC7D3619}"/>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تلذع، ولا يلفحك اللهيب. لأني أنا الرب إلهك قدوس  إسرائيل، مخلصك. وقد جعلت مصر فدية عنك،  وكوش وسبأ بدلا منك. وإذ قد صرت كريما في  عيني ومجيدا، فإني أحببتك. وسأجعل أناسا بدلا</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316644480"/>
      </p:ext>
    </p:extLst>
  </p:cSld>
  <p:clrMapOvr>
    <a:masterClrMapping/>
  </p:clrMapOvr>
</p:sld>
</file>

<file path=ppt/slides/slide9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78356CA-09A1-4652-8DF1-EE9A1192405F}"/>
              </a:ext>
            </a:extLst>
          </p:cNvPr>
          <p:cNvSpPr txBox="1"/>
          <p:nvPr/>
        </p:nvSpPr>
        <p:spPr>
          <a:xfrm>
            <a:off x="0" y="4381500"/>
            <a:ext cx="9144000" cy="1920526"/>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منك وشعوبا بدلا من نفسك. لا تخف فإني معك. </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104521255"/>
      </p:ext>
    </p:extLst>
  </p:cSld>
  <p:clrMapOvr>
    <a:masterClrMapping/>
  </p:clrMapOvr>
</p:sld>
</file>

<file path=ppt/slides/slide9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830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وسآتي بنسلك من المشرق، وأجمعك من المغرب  أقول للشمال: هات، وللجنوب لا تمنع. إيت ببني  من بعيد، وببناتي من أقاصي الأرض. كل من يدعى  باسمي فإني لمجدى خلقته وجبلته وصنعته. أخرج</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9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5FC9F51-4DA2-4151-9D34-8121D780CADF}"/>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الشعب الأعمى وله عينان، والأصم وله أذنان. قد  اجتمعت كل الأمم جميعا واحتشدت الشعوب من  فيهم ينبئ بذلك ويخبرنا بالأوائل؟ فليبرزوا  شهودهم حتى يعدوا من الصادقين. أو فليسمعوا</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128012351"/>
      </p:ext>
    </p:extLst>
  </p:cSld>
  <p:clrMapOvr>
    <a:masterClrMapping/>
  </p:clrMapOvr>
</p:sld>
</file>

<file path=ppt/slides/slide9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250FD4F-38F6-4824-A015-6E51B76B360B}"/>
              </a:ext>
            </a:extLst>
          </p:cNvPr>
          <p:cNvSpPr txBox="1"/>
          <p:nvPr/>
        </p:nvSpPr>
        <p:spPr>
          <a:xfrm>
            <a:off x="0" y="4381500"/>
            <a:ext cx="9144000" cy="1311128"/>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ويقولوا: هذا حق.</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728142489"/>
      </p:ext>
    </p:extLst>
  </p:cSld>
  <p:clrMapOvr>
    <a:masterClrMapping/>
  </p:clrMapOvr>
</p:sld>
</file>

<file path=ppt/slides/slide9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9330"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من سفر أيوب الصديق ( 30: 9 ـ 32: 5 )</a:t>
            </a:r>
          </a:p>
        </p:txBody>
      </p:sp>
      <p:sp>
        <p:nvSpPr>
          <p:cNvPr id="99331"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أما الآن فصرت لهم أغنية، وأصبحت عندهم مثلا  وقد اشمأزوا مني. وتجافوا عني، ولا يحتشمون أن  يبصقوا في وجهي فإنه إذ رماني الله عن وتره  وعناني، أطلقوا عنانهم في وجهي. قام فراخهم عن</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dirty="0">
                <a:solidFill>
                  <a:srgbClr val="FFFFFF"/>
                </a:solidFill>
                <a:latin typeface="Times New Roman (Headings)"/>
                <a:cs typeface="Times New Roman" panose="02020603050405020304" pitchFamily="18" charset="0"/>
              </a:rPr>
              <a:t>إلهك بين يديك ويوقع عليهم اضطرابا شديدا  حتى يفنوا ويدفع ملوكهم إلى يدك، فتمحو أسماءهم  من تحت السماء، فلا يقف أحد بين يديك حتى  تفنيهم وتماثيل آلهتهم تحرقها بالنار. لا تشته ما </a:t>
            </a:r>
            <a:r>
              <a:rPr lang="ar-EG" sz="4400" b="1" dirty="0">
                <a:solidFill>
                  <a:srgbClr val="FFFFFF"/>
                </a:solidFill>
                <a:latin typeface="Times New Roman (Headings)"/>
              </a:rPr>
              <a:t>عليها من </a:t>
            </a:r>
            <a:br>
              <a:rPr lang="ar-EG" sz="4400" b="1" dirty="0">
                <a:solidFill>
                  <a:srgbClr val="FFFFFF"/>
                </a:solidFill>
                <a:latin typeface="Times New Roman (Headings)"/>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9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B33EF4C-2B0B-4061-9990-0F2C9C719D59}"/>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يميني يزلون قدمي، ويمهدون إلي سبل العطب.  ويقطعون علي مسلكي ويمالئون على هلاكي لا كان  لهم معين. كأنما يدخلون من فجوة واسعة.  ويتدحرجون بين الردم. قد تهافتت علي الأهوال.</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821623507"/>
      </p:ext>
    </p:extLst>
  </p:cSld>
  <p:clrMapOvr>
    <a:masterClrMapping/>
  </p:clrMapOvr>
</p:sld>
</file>

<file path=ppt/slides/slide9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9FCBB31-32E3-4D9B-A10F-180817F56DEC}"/>
              </a:ext>
            </a:extLst>
          </p:cNvPr>
          <p:cNvSpPr txBox="1"/>
          <p:nvPr/>
        </p:nvSpPr>
        <p:spPr>
          <a:xfrm>
            <a:off x="0" y="4381500"/>
            <a:ext cx="9144000" cy="1920526"/>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واندفعت على نفسي كريح عاصفة، فاضمحل</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737229191"/>
      </p:ext>
    </p:extLst>
  </p:cSld>
  <p:clrMapOvr>
    <a:masterClrMapping/>
  </p:clrMapOvr>
</p:sld>
</file>

<file path=ppt/slides/slide9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0354"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خلاصي كالسحاب. فالآن نفسي تنهال علي، وأيام  بؤس أخذتني في الليل تنتخر عظامي، والذين  يعرقونني لا يهجعون من شدة الألم يتنكر لباسي.  وقد شدني مثل الشعار. قد رطمني في الحمأة،</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9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E35AFED-94A8-4D13-8196-9C36000E49EA}"/>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فأشبهت التراب والرماد إليك أصرخ فما تجيبني.  وأمامك أقف فلا ترعاني. فقد أصبحت لي عدوا  قاسيا. وبقوة يدك حملت علي. خطفتني وعلى  العاصف أركبتني وزعزعتني لتمحقني. فعلمت أنك</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722838669"/>
      </p:ext>
    </p:extLst>
  </p:cSld>
  <p:clrMapOvr>
    <a:masterClrMapping/>
  </p:clrMapOvr>
</p:sld>
</file>

<file path=ppt/slides/slide9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25506A6-CFE8-44D2-A4A0-7EC4DD293D89}"/>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إلى الموت تسوقني، إلى دار ميعاد كل حي. لو أنه  لا يلقي هناك يده على الرفات فيكون في هلاك</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401706226"/>
      </p:ext>
    </p:extLst>
  </p:cSld>
  <p:clrMapOvr>
    <a:masterClrMapping/>
  </p:clrMapOvr>
</p:sld>
</file>

<file path=ppt/slides/slide9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137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الإنسان خلاصه. ألم أبك لمن اشتد عليه يومه؟ ألم  ترث نفسي للمسكين؟ لكن إذ توقعت الخير غشيني  الشر، وإذا انتظرت النور غشيني الظلام. فارت  أمعائي ولم تهدأ. وبادرتني أيام البؤس أمشي</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9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221FF90-D891-46AF-AA9A-2DF2FE5B6EEB}"/>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مسفوعا لا من الهجير. أقوم في الجماعة مستغينا.  صرت أخا لبنات آوى، وصاحبا للنعام اسود جلدي  علي، وعظمي احترق توغرا. صارت قيثارتي  للنوح، ومزماري لصوت البكاء. قد عاهدت عيني</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243940113"/>
      </p:ext>
    </p:extLst>
  </p:cSld>
  <p:clrMapOvr>
    <a:masterClrMapping/>
  </p:clrMapOvr>
</p:sld>
</file>

<file path=ppt/slides/slide9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D6EFFE4-84AE-4176-8236-81BD2AE35DF3}"/>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أن لا أتأمل في عذراء. وإلا فما نصيبي من عند الله  من فوق، وميراثي من عند القدير من الأعالي؟ </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877385830"/>
      </p:ext>
    </p:extLst>
  </p:cSld>
  <p:clrMapOvr>
    <a:masterClrMapping/>
  </p:clrMapOvr>
</p:sld>
</file>

<file path=ppt/slides/slide9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02"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أليس العطب للشرير، والبوار لفاعلي الإثم؟ أليس  مبصرا طرقي، ومحصيا جميع خطواتي؟ هل سلكت  في الباطل، أو عجلت رجلي إلى المكيدة؟ ليزني في  ميزان العدل، وليعرف الله سلامتي. إن كان خطوي</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9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285013A-819F-4A4D-8D0B-A448EB4D3E23}"/>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قد جار عن السبيل، أو إتبع قلبي هوى عيني، أو  علق براحتي عيب فلأزرع أنا ويأكل آخر،  ولتستأصل فروعي. إن كان قلبي قد هام بامرأة، أو  كمنت على باب قريبي. فلتطحن امرأتي لآخر،</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27536887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07C51D9-2447-4CF3-BE9D-16C80DB198D0}"/>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الفضة والذهب ولا تأخذه لك، لئلا يكون لك وهقا فإن ذلك رجس لدى الرب إلهك. فلا تدخل بيتك رجسا لئلا تكون محرما مثله. بل استرذله وليكن رجسا لديك لأنه محرم.</a:t>
            </a: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139607764"/>
      </p:ext>
    </p:extLst>
  </p:cSld>
  <p:clrMapOvr>
    <a:masterClrMapping/>
  </p:clrMapOvr>
</p:sld>
</file>

<file path=ppt/slides/slide9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C0A1BD6-7367-414C-BF7F-450B1DDC53E4}"/>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وليقع عليها آخرون فإنها فاحشة جريمة ترفع إلى  القضاة. نار تأكل حتى إلى الهاوية، وتستأصل</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791543893"/>
      </p:ext>
    </p:extLst>
  </p:cSld>
  <p:clrMapOvr>
    <a:masterClrMapping/>
  </p:clrMapOvr>
</p:sld>
</file>

<file path=ppt/slides/slide9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342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إتائي بأسره. إن كنت استهنت بحق عبدي أو أمتي  في دعواهما علي فماذا أصنع حين يقوم الله؟ وكيف  أجيبه حين يفتقد؟ أوليس الذي صنعني في البطن  هو صنعهما، وواحد كوننا في الرحم؟ هل منعت</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9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CC80A02-E6AE-4D18-A261-59D3A32C78CD}"/>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البائسين طلبتهم، أو أكللت عين الأرملة؟ أو أكلت  كسرتي وحدي ولم يأكل منها اليتيم؟ بل إياه منذ  صباي ربيته كأب، وإياها ومن بطن أمي هديتها إن  كنت رأيت هالكا من العري أو مسكينا لا كسوة له.</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567037784"/>
      </p:ext>
    </p:extLst>
  </p:cSld>
  <p:clrMapOvr>
    <a:masterClrMapping/>
  </p:clrMapOvr>
</p:sld>
</file>

<file path=ppt/slides/slide9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26ADCAB-28A2-4727-BF04-7F1587FF086B}"/>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ولم تباركني حقواه وقد استدفأ بجزة غنمي؟ وإن  كنت رفعت يدي على اليتيم وقد رأيت اقتداري</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194169771"/>
      </p:ext>
    </p:extLst>
  </p:cSld>
  <p:clrMapOvr>
    <a:masterClrMapping/>
  </p:clrMapOvr>
</p:sld>
</file>

<file path=ppt/slides/slide9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4450"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في باب القضاء. فلتسقط كتفي من كاهلي، ولتقصم  ذراعي من قصبتها. فإني طالما تفزعت من انتقام  الله ولا حول لي أمام جلاله. هل جعلت الذهب  معتمدي، أو قلت للإبريز: أنت متكلي؟ هل فرحت</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9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3D7E505-FD97-4214-9A8D-D7ED6F83612E}"/>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بأن غناي جزيل وأن يدي قد أصابت وفرا؟ هل  نظرت إلى النور حين لمع، أو إلى القمر يسير  بالبهاء. فافتتن قلبي سرا، وقبل فمي يدي؟ إنها  جريمة ترفع إلى القضاة، لأني أكون قد كفرت بالله</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894399964"/>
      </p:ext>
    </p:extLst>
  </p:cSld>
  <p:clrMapOvr>
    <a:masterClrMapping/>
  </p:clrMapOvr>
</p:sld>
</file>

<file path=ppt/slides/slide9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EE04D1F-82D4-416F-8408-4389A23AF08B}"/>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العلي. هل فرحت بهلاك مبغضي أو شمت إذا ناله  سوء؟ بل لم أدع فمي يخطأ بأن يطلب نفسه بلعنة.</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67956855"/>
      </p:ext>
    </p:extLst>
  </p:cSld>
  <p:clrMapOvr>
    <a:masterClrMapping/>
  </p:clrMapOvr>
</p:sld>
</file>

<file path=ppt/slides/slide9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5474"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ألم يكن أهل خبائي يقولون: من يأتي بأحد لم يشبع  من لحم مائدته؟ إنه لم يبت غريب في الخارج بل  كنت أفتح بابي لابن السبيل. هل كتمت معصيتي كما  يفعل الناس إضمارا للإثم في صدري، إذ خفت من</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9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1E55E51-4164-4F74-8677-DEFB974FE96F}"/>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الجمهور، وخشيت إهانة العشائر، فصمت ولم  أخرج إلى الباب؟ من لي بمن يسمعني؟ هوذا صك  توقيعي فليجبني القدير. وليكتب خصمي شكواه.  فلأحملنها على كتفي. ولأعصبنها تاجا لرأسي أبين</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419516407"/>
      </p:ext>
    </p:extLst>
  </p:cSld>
  <p:clrMapOvr>
    <a:masterClrMapping/>
  </p:clrMapOvr>
</p:sld>
</file>

<file path=ppt/slides/slide9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85E4903-0562-477D-88D0-9C9E1BA878DB}"/>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له عدد خطواتي وأتقدم إليه تقدم ذي مكانة إن  كانت أرضي قد صرخت علي. وتباكت خطوط</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31170267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itle 1"/>
          <p:cNvSpPr txBox="1">
            <a:spLocks/>
          </p:cNvSpPr>
          <p:nvPr/>
        </p:nvSpPr>
        <p:spPr bwMode="auto">
          <a:xfrm>
            <a:off x="0" y="361632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من سفر إشعياء النبي ( 3: 1 ـ 14 )</a:t>
            </a:r>
          </a:p>
        </p:txBody>
      </p:sp>
      <p:sp>
        <p:nvSpPr>
          <p:cNvPr id="12291" name="Content Placeholder 3"/>
          <p:cNvSpPr txBox="1">
            <a:spLocks/>
          </p:cNvSpPr>
          <p:nvPr/>
        </p:nvSpPr>
        <p:spPr bwMode="auto">
          <a:xfrm>
            <a:off x="0" y="4381500"/>
            <a:ext cx="9144000" cy="3070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300" b="1" dirty="0">
                <a:solidFill>
                  <a:srgbClr val="FFFFFF"/>
                </a:solidFill>
                <a:latin typeface="Times New Roman (Headings)"/>
                <a:cs typeface="+mj-cs"/>
              </a:rPr>
              <a:t>هوذا السيد رب الجنود ينزع من يهوذا ومن  أورشليم القوي والقوية، كل سند خبز، وكل سند  ماء، الجبار ورجل الحرب، القاضي والنبي والعراف والشيخ، قائد الخمسين والوجيه والمشير، </a:t>
            </a:r>
            <a:r>
              <a:rPr lang="ar-EG" sz="4000" b="1" dirty="0">
                <a:solidFill>
                  <a:srgbClr val="FFFFFF"/>
                </a:solidFill>
                <a:latin typeface="Times New Roman (Headings)"/>
              </a:rPr>
              <a:t>والماهر </a:t>
            </a:r>
            <a:br>
              <a:rPr lang="ar-EG" sz="4000" b="1" dirty="0">
                <a:solidFill>
                  <a:srgbClr val="FFFFFF"/>
                </a:solidFill>
                <a:latin typeface="Times New Roman (Headings)"/>
              </a:rPr>
            </a:br>
            <a:endParaRPr lang="ar-EG" sz="4300" b="1" dirty="0">
              <a:solidFill>
                <a:srgbClr val="FFFFFF"/>
              </a:solidFill>
              <a:latin typeface="Times New Roman (Headings)"/>
              <a:cs typeface="+mj-cs"/>
            </a:endParaRPr>
          </a:p>
        </p:txBody>
      </p:sp>
    </p:spTree>
  </p:cSld>
  <p:clrMapOvr>
    <a:masterClrMapping/>
  </p:clrMapOvr>
  <p:transition spd="slow"/>
</p:sld>
</file>

<file path=ppt/slides/slide9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649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حرثها. أو كنت قد أكلت ريعها بلا فضة، أو أتلفت  نفوس أربابها فلينبت العوسج فيها بدل الحنطة،  والشوك بدل الشعير. فأمسك هؤلاء الرجال الثلاثة  عن محاورة أيوب  لاعتقاده نفسه صديقا. فغضب</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9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33412FB-8FAF-4DA8-9F25-133217430904}"/>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أليهو بن بركئيل البوزي، من عشيرة رام غضب  على أيوب لزعمه أنه أعدل من الله. وغضب على  أصدقائه الثلاثة، لأنه لم يبق عندهم جواب، وقد  أنموا أيوب. وكان أليهو قد انتظر فراغ أيوب من</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168173314"/>
      </p:ext>
    </p:extLst>
  </p:cSld>
  <p:clrMapOvr>
    <a:masterClrMapping/>
  </p:clrMapOvr>
</p:sld>
</file>

<file path=ppt/slides/slide9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0C044E5-A234-4FE7-94C6-7483ACA22CAF}"/>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الكلام، لأنهم كانوا أكبر منه سنا فلما رأى أليهو أنه  لم يبق جواب في أفواه الرجال الثلاثة</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701594091"/>
      </p:ext>
    </p:extLst>
  </p:cSld>
  <p:clrMapOvr>
    <a:masterClrMapping/>
  </p:clrMapOvr>
</p:sld>
</file>

<file path=ppt/slides/slide9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7522" name="Content Placeholder 3"/>
          <p:cNvSpPr txBox="1">
            <a:spLocks/>
          </p:cNvSpPr>
          <p:nvPr/>
        </p:nvSpPr>
        <p:spPr bwMode="auto">
          <a:xfrm>
            <a:off x="0" y="4381500"/>
            <a:ext cx="9144000" cy="1311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غضب.</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9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7"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مزمور باكر ( 85 : 8، 9 )</a:t>
            </a:r>
          </a:p>
        </p:txBody>
      </p:sp>
      <p:sp>
        <p:nvSpPr>
          <p:cNvPr id="16389" name="Content Placeholder 3"/>
          <p:cNvSpPr txBox="1">
            <a:spLocks/>
          </p:cNvSpPr>
          <p:nvPr/>
        </p:nvSpPr>
        <p:spPr bwMode="auto">
          <a:xfrm>
            <a:off x="0" y="4381500"/>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5200" b="1" dirty="0">
                <a:solidFill>
                  <a:srgbClr val="FFFFFF"/>
                </a:solidFill>
                <a:latin typeface="Times New Roman (Headings)"/>
                <a:cs typeface="Times New Roman" panose="02020603050405020304" pitchFamily="18" charset="0"/>
              </a:rPr>
              <a:t>كل الأمم الذين خلقتهم، يأتون ويسجدون أمامك يا رب، ويمجدون اسمك. لأنك أنت وحدك الإله العظيم.</a:t>
            </a:r>
          </a:p>
        </p:txBody>
      </p:sp>
    </p:spTree>
  </p:cSld>
  <p:clrMapOvr>
    <a:masterClrMapping/>
  </p:clrMapOvr>
  <p:transition spd="slow"/>
</p:sld>
</file>

<file path=ppt/slides/slide9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إنجيل باكر من معلمنا مرقس ( 12 : 28 ـ 34 )</a:t>
            </a:r>
          </a:p>
        </p:txBody>
      </p:sp>
      <p:sp>
        <p:nvSpPr>
          <p:cNvPr id="17412"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SA" sz="4400" b="1">
                <a:solidFill>
                  <a:srgbClr val="FFFFFF"/>
                </a:solidFill>
                <a:latin typeface="Times New Roman (Headings)"/>
                <a:cs typeface="Times New Roman" panose="02020603050405020304" pitchFamily="18" charset="0"/>
              </a:rPr>
              <a:t>فجاء واحد من الكتبة وسمعهم يباحثونه، ورأى أنه  أجابهم حسنا، فسأله: " أية وصية هي أول الكل؟  ". أجابه يسوع: " إن أول الوصايا كلها هي:  اسمع يا إسرائيل إن الرب إلهنا رب واحد. فأحبب</a:t>
            </a:r>
            <a:br>
              <a:rPr lang="ar-SA" sz="4400" b="1">
                <a:solidFill>
                  <a:srgbClr val="FFFFFF"/>
                </a:solidFill>
                <a:latin typeface="Times New Roman (Headings)"/>
                <a:cs typeface="Times New Roman" panose="02020603050405020304" pitchFamily="18" charset="0"/>
              </a:rPr>
            </a:br>
            <a:endParaRPr lang="ar-SA"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9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DC22180-8372-4E3F-8A02-72927466C034}"/>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الرب إلهك من كل قلبك، ومن كل نفسك، ومن كل  فكرك، ومن كل قدرتك. هذه هي الوصية الأولى  والثانية التي تشبهها هي أحبب قريبك كنفسك.  وليس وصية أخرى أعظم من هاتين ". فقال له</a:t>
            </a: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33231643"/>
      </p:ext>
    </p:extLst>
  </p:cSld>
  <p:clrMapOvr>
    <a:masterClrMapping/>
  </p:clrMapOvr>
</p:sld>
</file>

<file path=ppt/slides/slide9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A4F4283-DAD4-415D-8A0D-E15CFB1D4F94}"/>
              </a:ext>
            </a:extLst>
          </p:cNvPr>
          <p:cNvSpPr txBox="1"/>
          <p:nvPr/>
        </p:nvSpPr>
        <p:spPr>
          <a:xfrm>
            <a:off x="0" y="4381500"/>
            <a:ext cx="9144000" cy="3104696"/>
          </a:xfrm>
          <a:prstGeom prst="rect">
            <a:avLst/>
          </a:prstGeom>
          <a:noFill/>
        </p:spPr>
        <p:txBody>
          <a:bodyPr vert="horz" rtlCol="0">
            <a:spAutoFit/>
          </a:bodyPr>
          <a:lstStyle/>
          <a:p>
            <a:pPr algn="justLow" rtl="1">
              <a:lnSpc>
                <a:spcPct val="90000"/>
              </a:lnSpc>
            </a:pPr>
            <a:r>
              <a:rPr lang="ar-EG" sz="4350" b="1" dirty="0">
                <a:solidFill>
                  <a:srgbClr val="FFFFFF"/>
                </a:solidFill>
                <a:latin typeface="Times New Roman (Headings)"/>
                <a:cs typeface="+mj-cs"/>
              </a:rPr>
              <a:t>الكاتب: " حسنا يا معلم بالحق قلت، إن الله واحد  وليس آخر غيره. ومحبته من كل القلب، وكل  العقل، وكل النفس، وكل القدرة، ومحبة القريب  كالنفس، هما أفضل من جميع المحرقات والذبائح".</a:t>
            </a:r>
            <a:br>
              <a:rPr lang="ar-EG" sz="4350" b="1" dirty="0">
                <a:solidFill>
                  <a:srgbClr val="FFFFFF"/>
                </a:solidFill>
                <a:latin typeface="Times New Roman (Headings)"/>
                <a:cs typeface="+mj-cs"/>
              </a:rPr>
            </a:br>
            <a:endParaRPr lang="en-GB" sz="4350" b="1" dirty="0">
              <a:solidFill>
                <a:srgbClr val="FFFFFF"/>
              </a:solidFill>
              <a:latin typeface="Times New Roman (Headings)"/>
              <a:cs typeface="+mj-cs"/>
            </a:endParaRPr>
          </a:p>
        </p:txBody>
      </p:sp>
    </p:spTree>
    <p:extLst>
      <p:ext uri="{BB962C8B-B14F-4D97-AF65-F5344CB8AC3E}">
        <p14:creationId xmlns:p14="http://schemas.microsoft.com/office/powerpoint/2010/main" val="2516213691"/>
      </p:ext>
    </p:extLst>
  </p:cSld>
  <p:clrMapOvr>
    <a:masterClrMapping/>
  </p:clrMapOvr>
</p:sld>
</file>

<file path=ppt/slides/slide9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460470A-12C1-468C-9658-6108E8E0607C}"/>
              </a:ext>
            </a:extLst>
          </p:cNvPr>
          <p:cNvSpPr txBox="1"/>
          <p:nvPr/>
        </p:nvSpPr>
        <p:spPr>
          <a:xfrm>
            <a:off x="0" y="4343400"/>
            <a:ext cx="9144000" cy="2585323"/>
          </a:xfrm>
          <a:prstGeom prst="rect">
            <a:avLst/>
          </a:prstGeom>
          <a:noFill/>
        </p:spPr>
        <p:txBody>
          <a:bodyPr vert="horz" rtlCol="0">
            <a:spAutoFit/>
          </a:bodyPr>
          <a:lstStyle/>
          <a:p>
            <a:pPr algn="justLow" rtl="1"/>
            <a:r>
              <a:rPr lang="ar-EG" sz="5400" b="1" dirty="0">
                <a:solidFill>
                  <a:srgbClr val="FFFFFF"/>
                </a:solidFill>
                <a:latin typeface="Times New Roman (Headings)"/>
                <a:cs typeface="+mj-cs"/>
              </a:rPr>
              <a:t>فلما رآه يسوع أنه أجاب بحكمة، قال له: "لست بعيدا من ملكوت الله ". ولم يجسر أحد بعدها أن يسأله.</a:t>
            </a:r>
            <a:endParaRPr lang="en-GB" sz="5400" b="1" dirty="0">
              <a:solidFill>
                <a:srgbClr val="FFFFFF"/>
              </a:solidFill>
              <a:latin typeface="Times New Roman (Headings)"/>
              <a:cs typeface="+mj-cs"/>
            </a:endParaRPr>
          </a:p>
        </p:txBody>
      </p:sp>
    </p:spTree>
    <p:extLst>
      <p:ext uri="{BB962C8B-B14F-4D97-AF65-F5344CB8AC3E}">
        <p14:creationId xmlns:p14="http://schemas.microsoft.com/office/powerpoint/2010/main" val="2866333464"/>
      </p:ext>
    </p:extLst>
  </p:cSld>
  <p:clrMapOvr>
    <a:masterClrMapping/>
  </p:clrMapOvr>
</p:sld>
</file>

<file path=ppt/slides/slide9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0"/>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FC54D71-FF77-4D06-94EE-834B9E6FBDE4}"/>
              </a:ext>
            </a:extLst>
          </p:cNvPr>
          <p:cNvSpPr txBox="1"/>
          <p:nvPr/>
        </p:nvSpPr>
        <p:spPr>
          <a:xfrm>
            <a:off x="0" y="4296757"/>
            <a:ext cx="9144000" cy="3247043"/>
          </a:xfrm>
          <a:prstGeom prst="rect">
            <a:avLst/>
          </a:prstGeom>
          <a:noFill/>
        </p:spPr>
        <p:txBody>
          <a:bodyPr vert="horz" rtlCol="0">
            <a:spAutoFit/>
          </a:bodyPr>
          <a:lstStyle/>
          <a:p>
            <a:pPr algn="justLow" rtl="1"/>
            <a:r>
              <a:rPr lang="ar-EG" sz="4100" b="1" dirty="0">
                <a:solidFill>
                  <a:srgbClr val="FFFFFF"/>
                </a:solidFill>
                <a:latin typeface="Times New Roman (Headings)"/>
                <a:cs typeface="+mj-cs"/>
              </a:rPr>
              <a:t>بين الصناع، وفاهم كلام  الأسرار. وأجعل الصبيان رؤساء لهم، وأهل  الحقارة يتسلطون عليهم ويثب الشعب الواحد منهم على الآخر، والإنسان على قريبه، ويتمرد الصبي على الشيخ، واللئيم على الكريم. </a:t>
            </a:r>
            <a:br>
              <a:rPr lang="ar-EG" sz="4100" b="1" dirty="0">
                <a:solidFill>
                  <a:srgbClr val="FFFFFF"/>
                </a:solidFill>
                <a:latin typeface="Times New Roman (Headings)"/>
                <a:cs typeface="+mj-cs"/>
              </a:rPr>
            </a:br>
            <a:endParaRPr lang="en-GB" sz="4100" b="1" dirty="0">
              <a:solidFill>
                <a:srgbClr val="FFFFFF"/>
              </a:solidFill>
              <a:latin typeface="Times New Roman (Headings)"/>
              <a:cs typeface="+mj-cs"/>
            </a:endParaRPr>
          </a:p>
        </p:txBody>
      </p:sp>
    </p:spTree>
    <p:extLst>
      <p:ext uri="{BB962C8B-B14F-4D97-AF65-F5344CB8AC3E}">
        <p14:creationId xmlns:p14="http://schemas.microsoft.com/office/powerpoint/2010/main" val="3746645012"/>
      </p:ext>
    </p:extLst>
  </p:cSld>
  <p:clrMapOvr>
    <a:masterClrMapping/>
  </p:clrMapOvr>
</p:sld>
</file>

<file path=ppt/slides/slide9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latin typeface="Times New Roman (Headings)"/>
              </a:rPr>
              <a:t>نبوات</a:t>
            </a:r>
            <a:br>
              <a:rPr lang="ar-EG" dirty="0">
                <a:latin typeface="Times New Roman (Headings)"/>
              </a:rPr>
            </a:br>
            <a:r>
              <a:rPr lang="ar-EG" dirty="0">
                <a:latin typeface="Times New Roman (Headings)"/>
              </a:rPr>
              <a:t>6 الاثنين</a:t>
            </a:r>
            <a:endParaRPr lang="en-US" dirty="0">
              <a:latin typeface="Times New Roman (Headings)"/>
            </a:endParaRPr>
          </a:p>
        </p:txBody>
      </p:sp>
      <p:sp>
        <p:nvSpPr>
          <p:cNvPr id="2051"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من أمثال سليمان الحكيم ( 8: 1 ـ 11 )</a:t>
            </a:r>
          </a:p>
        </p:txBody>
      </p:sp>
      <p:sp>
        <p:nvSpPr>
          <p:cNvPr id="2052"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ألعل الحكمة لا تنادي؟ والفطنة لا تطلق صوتها؟  إنها واقفة في رؤوس المشارف، على الطريق وفي  وسط المسالك بجانب الأبواب، عند ثغر المدينة، في  مدخل المنافذ تجهر: " إياكم أيها الناس أنادي،</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3790641260"/>
      </p:ext>
    </p:extLst>
  </p:cSld>
  <p:clrMapOvr>
    <a:masterClrMapping/>
  </p:clrMapOvr>
  <p:transition spd="slow"/>
</p:sld>
</file>

<file path=ppt/slides/slide9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9383C4E-F117-423D-BC58-677ADD1702B2}"/>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وإلى بني البشر أوجه صوتي. افهموا الدهاء أيها  الأغرار، افطنوا أيها الجهال في قلوبكم إسمعوا  فإني أنطق بعظائم، وافتتاح شفتي استقامة؛ لأن  حنكي يهذ بالحق، وشفتي تمقتان النفاق. كل أقوال</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83580468"/>
      </p:ext>
    </p:extLst>
  </p:cSld>
  <p:clrMapOvr>
    <a:masterClrMapping/>
  </p:clrMapOvr>
</p:sld>
</file>

<file path=ppt/slides/slide9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5510244-C82F-4EF4-9894-B0A479D88961}"/>
              </a:ext>
            </a:extLst>
          </p:cNvPr>
          <p:cNvSpPr txBox="1"/>
          <p:nvPr/>
        </p:nvSpPr>
        <p:spPr>
          <a:xfrm>
            <a:off x="0" y="4381500"/>
            <a:ext cx="9144000" cy="1920526"/>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فمي عدل ليس فيها التواء ولا</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687410438"/>
      </p:ext>
    </p:extLst>
  </p:cSld>
  <p:clrMapOvr>
    <a:masterClrMapping/>
  </p:clrMapOvr>
</p:sld>
</file>

<file path=ppt/slides/slide9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عوج كلها سداد عند الفطن، واستقامة عند الذين  أدركوا العلم. اختاروا تأديبي لا الفضة، وفضلوا  العلم على الذهب المنتقى فإن الحكمة خير من  اللآلئ، وكل النفائس لا تساويها ".</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2523423437"/>
      </p:ext>
    </p:extLst>
  </p:cSld>
  <p:clrMapOvr>
    <a:masterClrMapping/>
  </p:clrMapOvr>
  <p:transition spd="slow"/>
</p:sld>
</file>

<file path=ppt/slides/slide9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من سفر إشعياء النبي ( 43: 10 ـ 28 )</a:t>
            </a:r>
          </a:p>
        </p:txBody>
      </p:sp>
      <p:sp>
        <p:nvSpPr>
          <p:cNvPr id="12291"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أنتم شهودي، يقول الرب، وعبدي الذي اخترته،  لكي تعلموا وتؤمنوا بي وتفهموا أني أنا هو لم يكن  إله قبلي ولا يكون بعدي. أنا أنـا الرب، ولا مخلص  غيري إني أخبرت وخلصت وأسمعت وليس فيكم</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1289844358"/>
      </p:ext>
    </p:extLst>
  </p:cSld>
  <p:clrMapOvr>
    <a:masterClrMapping/>
  </p:clrMapOvr>
  <p:transition spd="slow"/>
</p:sld>
</file>

<file path=ppt/slides/slide9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C5AC61B-00B6-40A0-97B9-7BBC2024CF50}"/>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غريب. وأنتم شهودي، يقول الرب، وأنا الله. ومنذ  البدء أنا هو، ولا منقذ من يدي. أفعل، ومن يرد؟  هكذا قال الرب فاديكم إله إسرائيل: إني لأجلكم  أرسلت إلى بابل وأهبطت جميع أركانهم والكلدانيين</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536383122"/>
      </p:ext>
    </p:extLst>
  </p:cSld>
  <p:clrMapOvr>
    <a:masterClrMapping/>
  </p:clrMapOvr>
</p:sld>
</file>

<file path=ppt/slides/slide9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6CDE16C-0F16-4769-940D-EC25FC0F31D5}"/>
              </a:ext>
            </a:extLst>
          </p:cNvPr>
          <p:cNvSpPr txBox="1"/>
          <p:nvPr/>
        </p:nvSpPr>
        <p:spPr>
          <a:xfrm>
            <a:off x="0" y="4381500"/>
            <a:ext cx="9144000" cy="1920526"/>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في سفن هتافهم. أنا الرب قدوسكم، خالق إسرائيل</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587003881"/>
      </p:ext>
    </p:extLst>
  </p:cSld>
  <p:clrMapOvr>
    <a:masterClrMapping/>
  </p:clrMapOvr>
</p:sld>
</file>

<file path=ppt/slides/slide9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وملككم. هكذا قال الرب الناهج في البحر طريقا وفي  المياه الطاغية مسلكا. المخرج العجلة والفرس،  والعسكر وأولي البأس فيضطجعون جميعا ولا  يقومون. قد خمدوا، وكزبالة انطفأوا. لا تتذكروا</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3307372083"/>
      </p:ext>
    </p:extLst>
  </p:cSld>
  <p:clrMapOvr>
    <a:masterClrMapping/>
  </p:clrMapOvr>
  <p:transition spd="slow"/>
</p:sld>
</file>

<file path=ppt/slides/slide9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84F9487-1E77-4E7E-B5BF-A55DA70FA31E}"/>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الأوائل، ولا تتأملوا القدائم. هأنـذا آتي بالجديد.  فينشأ الآن. أفلا تعرفونه؟ أجعل في البرية طريقا،  وفي القفر أنهارا. يمجدني وحش الصحراء، بنات  آوى وبنات النعام، لأني أجعل مياها في البرية،</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102372897"/>
      </p:ext>
    </p:extLst>
  </p:cSld>
  <p:clrMapOvr>
    <a:masterClrMapping/>
  </p:clrMapOvr>
</p:sld>
</file>

<file path=ppt/slides/slide9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04C5C35-9ABF-47EC-A350-DED650FF476A}"/>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وأنهارا في القفر، لأسقي شعبي المختار الشعب  الذي جبلته لي فهم. يحدثون بحمدي. لكنك لم</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47552578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dirty="0">
                <a:solidFill>
                  <a:srgbClr val="FFFFFF"/>
                </a:solidFill>
                <a:latin typeface="Times New Roman (Headings)"/>
                <a:cs typeface="Times New Roman" panose="02020603050405020304" pitchFamily="18" charset="0"/>
              </a:rPr>
              <a:t>حينئذ يمسك الإنسان أخاه في بيت أبيه قائلا: إن لك ثوبا فكن حاكما علينا، وهذا الخراب يكون تحت يدك، فيجيب في ذلك اليوم قائلا: ما أنا بطبيبكم إنه ليس في بيتي </a:t>
            </a:r>
            <a:r>
              <a:rPr lang="ar-EG" sz="4400" b="1" dirty="0">
                <a:solidFill>
                  <a:srgbClr val="FFFFFF"/>
                </a:solidFill>
                <a:latin typeface="Times New Roman (Headings)"/>
                <a:cs typeface="+mj-cs"/>
              </a:rPr>
              <a:t>خبز ولا ثوب، فلا تجعلوني حاكما</a:t>
            </a:r>
            <a:br>
              <a:rPr lang="ar-EG" sz="4400" b="1" dirty="0">
                <a:solidFill>
                  <a:srgbClr val="FFFFFF"/>
                </a:solidFill>
                <a:latin typeface="Times New Roman (Headings)"/>
                <a:cs typeface="+mj-cs"/>
              </a:rPr>
            </a:br>
            <a:endParaRPr lang="ar-EG" sz="4400" b="1" dirty="0">
              <a:solidFill>
                <a:srgbClr val="FFFFFF"/>
              </a:solidFill>
              <a:latin typeface="Times New Roman (Headings)"/>
              <a:cs typeface="Times New Roman" panose="02020603050405020304" pitchFamily="18" charset="0"/>
            </a:endParaRPr>
          </a:p>
        </p:txBody>
      </p:sp>
    </p:spTree>
  </p:cSld>
  <p:clrMapOvr>
    <a:masterClrMapping/>
  </p:clrMapOvr>
  <p:transition spd="slow"/>
</p:sld>
</file>

<file path=ppt/slides/slide9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تدعني يا يعقوب، وسئمتني يا إسرائيل. لم تأتني  بشاة محرقاتك، ولم تكرمني بذبائحك. وأنا لم  أستعبدك بتقدمة ولا أسأمتك بلبان. لم تستر لي  قصب ذريرة بالفضة، ولم تروني من شحم ذبائحك.</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
        <p:nvSpPr>
          <p:cNvPr id="11267" name="TextBox 1"/>
          <p:cNvSpPr txBox="1">
            <a:spLocks noChangeArrowheads="1"/>
          </p:cNvSpPr>
          <p:nvPr/>
        </p:nvSpPr>
        <p:spPr bwMode="auto">
          <a:xfrm>
            <a:off x="0" y="6211669"/>
            <a:ext cx="1524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altLang="en-US" sz="3600" b="1" i="1" dirty="0">
                <a:solidFill>
                  <a:srgbClr val="FFC000"/>
                </a:solidFill>
                <a:latin typeface="Times New Roman (Headings)"/>
                <a:cs typeface="Times New Roman" panose="02020603050405020304" pitchFamily="18" charset="0"/>
              </a:rPr>
              <a:t>مجدا...</a:t>
            </a:r>
            <a:endParaRPr lang="en-US" altLang="en-US" sz="3600" b="1" i="1" dirty="0">
              <a:solidFill>
                <a:srgbClr val="FFC000"/>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534761216"/>
      </p:ext>
    </p:extLst>
  </p:cSld>
  <p:clrMapOvr>
    <a:masterClrMapping/>
  </p:clrMapOvr>
  <p:transition spd="slow"/>
</p:sld>
</file>

<file path=ppt/slides/slide9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FC69EB7-E690-4849-BBAE-19AECAB4C6C0}"/>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بل أنت استعبدتني بخطاياك وأسأمتني بآثامك. أنا  أنا الماحي معاصيك لأجلي، وخطاياك لا أذكرها.  ذكرني فتتحاكم معا وأين أنت لكي تبرر نفسك. أبوك  الأول خطئ، ووسطاؤك عصوني. فسلمت رؤساء</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175454109"/>
      </p:ext>
    </p:extLst>
  </p:cSld>
  <p:clrMapOvr>
    <a:masterClrMapping/>
  </p:clrMapOvr>
</p:sld>
</file>

<file path=ppt/slides/slide9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002B508-1A3B-4D5C-A544-D11A1D981FEF}"/>
              </a:ext>
            </a:extLst>
          </p:cNvPr>
          <p:cNvSpPr txBox="1"/>
          <p:nvPr/>
        </p:nvSpPr>
        <p:spPr>
          <a:xfrm>
            <a:off x="0" y="4381500"/>
            <a:ext cx="9144000" cy="1920526"/>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القدس للابتذال، ويعقوب للإبسال، وإسرائيل  للشتائم.</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4140078264"/>
      </p:ext>
    </p:extLst>
  </p:cSld>
  <p:clrMapOvr>
    <a:masterClrMapping/>
  </p:clrMapOvr>
</p:sld>
</file>

<file path=ppt/slides/slide9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من سفر أيوب الصديق ( 32: 6 ـ 16 )</a:t>
            </a:r>
          </a:p>
        </p:txBody>
      </p:sp>
      <p:sp>
        <p:nvSpPr>
          <p:cNvPr id="12291"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وأجاب أليهو بن برخئيل البوزي وقال: إني صغير  في الأيام وأنتم شيوخ، لذلك احتشمت وهبت أن  أبدي لديكم علمي. وقلت: إن السن تنطق وكثرة  السنين تفيد الحكمة لكن في البشر روحا، ونسمة</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740590892"/>
      </p:ext>
    </p:extLst>
  </p:cSld>
  <p:clrMapOvr>
    <a:masterClrMapping/>
  </p:clrMapOvr>
  <p:transition spd="slow"/>
</p:sld>
</file>

<file path=ppt/slides/slide9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0ADDF2F-64EA-4523-8847-7122708D705A}"/>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القدير تفقههم. ليس المسنون هم الحكماء، ولا  الشيوخ هم المتفقهون في القضاء. لذلك قلت:  اسمعوا لي. فأبدي أنا أيضا علمي. فإني قد تأنيت  لأقوالكم وأصغيت لحججكم مدة بحثكم بالكلام. وفي</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081961863"/>
      </p:ext>
    </p:extLst>
  </p:cSld>
  <p:clrMapOvr>
    <a:masterClrMapping/>
  </p:clrMapOvr>
</p:sld>
</file>

<file path=ppt/slides/slide9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B9C39B4-AA74-4D60-98FB-C2CD1271AF94}"/>
              </a:ext>
            </a:extLst>
          </p:cNvPr>
          <p:cNvSpPr txBox="1"/>
          <p:nvPr/>
        </p:nvSpPr>
        <p:spPr>
          <a:xfrm>
            <a:off x="0" y="4381500"/>
            <a:ext cx="9144000" cy="1920526"/>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ذلك تبصرت فإذ ليس فيكم من حاجج أيوب، مجيبا</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969272109"/>
      </p:ext>
    </p:extLst>
  </p:cSld>
  <p:clrMapOvr>
    <a:masterClrMapping/>
  </p:clrMapOvr>
</p:sld>
</file>

<file path=ppt/slides/slide9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على كلامه. لا تقولوا: إننا قد أصبنا الحكمة إنما الله  ضاربه لا الإنسان. أما أنا فلم يوجه إلي كلامه فلا  أجيبه إجابتكم. لقد تحيروا ولم يجيبوا وقد سلبوا  النطق. فتربصت حتى لم يتكلموا وتوقفوا، فلم</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1544383619"/>
      </p:ext>
    </p:extLst>
  </p:cSld>
  <p:clrMapOvr>
    <a:masterClrMapping/>
  </p:clrMapOvr>
  <p:transition spd="slow"/>
</p:sld>
</file>

<file path=ppt/slides/slide9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E3A909D-5BEA-4660-960C-9A8D23F22318}"/>
              </a:ext>
            </a:extLst>
          </p:cNvPr>
          <p:cNvSpPr txBox="1"/>
          <p:nvPr/>
        </p:nvSpPr>
        <p:spPr>
          <a:xfrm>
            <a:off x="0" y="4381500"/>
            <a:ext cx="9144000" cy="1311128"/>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يجيبوا من بعد.</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027523388"/>
      </p:ext>
    </p:extLst>
  </p:cSld>
  <p:clrMapOvr>
    <a:masterClrMapping/>
  </p:clrMapOvr>
</p:sld>
</file>

<file path=ppt/slides/slide9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1"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مزمور باكر  ( 37 : 9 )</a:t>
            </a:r>
          </a:p>
        </p:txBody>
      </p:sp>
      <p:sp>
        <p:nvSpPr>
          <p:cNvPr id="2053" name="Content Placeholder 3"/>
          <p:cNvSpPr txBox="1">
            <a:spLocks/>
          </p:cNvSpPr>
          <p:nvPr/>
        </p:nvSpPr>
        <p:spPr bwMode="auto">
          <a:xfrm>
            <a:off x="0" y="4632067"/>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6000" b="1" dirty="0">
                <a:solidFill>
                  <a:srgbClr val="FFFFFF"/>
                </a:solidFill>
                <a:latin typeface="Times New Roman (Headings)"/>
                <a:cs typeface="Times New Roman" panose="02020603050405020304" pitchFamily="18" charset="0"/>
              </a:rPr>
              <a:t>أمامك هي، كل شهوتي، وتنهدي، عنك لم يخف.</a:t>
            </a:r>
          </a:p>
        </p:txBody>
      </p:sp>
    </p:spTree>
    <p:extLst>
      <p:ext uri="{BB962C8B-B14F-4D97-AF65-F5344CB8AC3E}">
        <p14:creationId xmlns:p14="http://schemas.microsoft.com/office/powerpoint/2010/main" val="2434803778"/>
      </p:ext>
    </p:extLst>
  </p:cSld>
  <p:clrMapOvr>
    <a:masterClrMapping/>
  </p:clrMapOvr>
  <p:transition spd="slow"/>
</p:sld>
</file>

<file path=ppt/slides/slide9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0" y="361797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إنجيل باكر من معلمنا مرقس ( 12 : 1 ـ 12 )</a:t>
            </a:r>
          </a:p>
        </p:txBody>
      </p:sp>
      <p:sp>
        <p:nvSpPr>
          <p:cNvPr id="307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SA" sz="4400" b="1">
                <a:solidFill>
                  <a:srgbClr val="FFFFFF"/>
                </a:solidFill>
                <a:latin typeface="Times New Roman (Headings)"/>
                <a:cs typeface="Times New Roman" panose="02020603050405020304" pitchFamily="18" charset="0"/>
              </a:rPr>
              <a:t>وجعل يكلمهم بأمثال قائلا: " غرس رجل كرما  وحوطه بسياج، وحفر معصرة، وبنى برجا، وسلمه  إلى كرامين وسافر. وعند أوان الثمر، أرسل إلى  الكرامين عبدا ليأخذ من الكرامين من ثمار الكرم،</a:t>
            </a:r>
            <a:br>
              <a:rPr lang="ar-SA" sz="4400" b="1">
                <a:solidFill>
                  <a:srgbClr val="FFFFFF"/>
                </a:solidFill>
                <a:latin typeface="Times New Roman (Headings)"/>
                <a:cs typeface="Times New Roman" panose="02020603050405020304" pitchFamily="18" charset="0"/>
              </a:rPr>
            </a:br>
            <a:endParaRPr lang="ar-SA"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3287934617"/>
      </p:ext>
    </p:extLst>
  </p:cSld>
  <p:clrMapOvr>
    <a:masterClrMapping/>
  </p:clrMapOvr>
  <p:transition spd="slow"/>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4FC8503-591F-4B89-823F-19DA05E2E201}"/>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على هذا الشعب؛ لأن أورشليم قد عثرت، ويهوذا سقطت، لأن لسانهما وأفعالهما ضد الرب لإغاظة عيني مجده. وقاحة وجوههم تشهد عليهم، فإنهم يجاهرون بخطيتهم كسدوم. لا يسترونها، فويل </a:t>
            </a:r>
            <a:br>
              <a:rPr lang="ar-EG" sz="4400" b="1" dirty="0">
                <a:solidFill>
                  <a:srgbClr val="FFFFFF"/>
                </a:solidFill>
                <a:latin typeface="Times New Roman (Headings)"/>
                <a:cs typeface="+mj-cs"/>
              </a:rPr>
            </a:b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4015868334"/>
      </p:ext>
    </p:extLst>
  </p:cSld>
  <p:clrMapOvr>
    <a:masterClrMapping/>
  </p:clrMapOvr>
</p:sld>
</file>

<file path=ppt/slides/slide9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D8302D1-CEFF-4E6E-AA0E-4397682D4975}"/>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فأخذوه وجلدوه وأرسلوه فارغا. فعاد وأرسل إليهم  عبدا آخر، فشجوا رأسه وأهانوه. وأرسل أيضا  آخر، فقتلوه. ثم أرسل كثيرين آخرين، فجلدوا بعضا  وقتلوا بعضا فإذ كان له أيضا ابن وحيد محبوب،</a:t>
            </a: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3474435538"/>
      </p:ext>
    </p:extLst>
  </p:cSld>
  <p:clrMapOvr>
    <a:masterClrMapping/>
  </p:clrMapOvr>
</p:sld>
</file>

<file path=ppt/slides/slide9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831FA53-96D8-4BCA-8352-7AC85E73C0C6}"/>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أرسله إليهم أخيرا، قائلا: لعلهم يهابون ابني أما  الكرامون فقالوا فيما بينهم: هذا هو الوارث هلموا  نقتله فيصير الميراث لنا! فأخذوه وقتلوه وطرحوه  خارج الكرم. فماذا يفعل رب الكرم؟ إنه يأتي ويهلك</a:t>
            </a: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2401991828"/>
      </p:ext>
    </p:extLst>
  </p:cSld>
  <p:clrMapOvr>
    <a:masterClrMapping/>
  </p:clrMapOvr>
</p:sld>
</file>

<file path=ppt/slides/slide9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719D4CE-77D5-43CC-AEB7-0CD991AE785D}"/>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cs typeface="+mj-cs"/>
              </a:rPr>
              <a:t>الكرامين، ويدفع الكرم إلى آخرين. أما قرأتم هذا  المكتوب: إن الحجر الذي رذله البناؤون، هو صار  رأس الزاوية؟ من قبل الرب كان ذلك، وهو عجيب  في أعيننا! ". فهموا أن يمسكوه، ولكنهم خافوا من</a:t>
            </a:r>
            <a:br>
              <a:rPr lang="ar-EG" sz="4400" b="1">
                <a:solidFill>
                  <a:srgbClr val="FFFFFF"/>
                </a:solidFill>
                <a:latin typeface="Times New Roman (Headings)"/>
                <a:cs typeface="+mj-cs"/>
              </a:rPr>
            </a:br>
            <a:endParaRPr lang="en-GB" sz="4400" b="1">
              <a:solidFill>
                <a:srgbClr val="FFFFFF"/>
              </a:solidFill>
              <a:latin typeface="Times New Roman (Headings)"/>
              <a:cs typeface="+mj-cs"/>
            </a:endParaRPr>
          </a:p>
        </p:txBody>
      </p:sp>
    </p:spTree>
    <p:extLst>
      <p:ext uri="{BB962C8B-B14F-4D97-AF65-F5344CB8AC3E}">
        <p14:creationId xmlns:p14="http://schemas.microsoft.com/office/powerpoint/2010/main" val="3905886333"/>
      </p:ext>
    </p:extLst>
  </p:cSld>
  <p:clrMapOvr>
    <a:masterClrMapping/>
  </p:clrMapOvr>
</p:sld>
</file>

<file path=ppt/slides/slide9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197B3E4-8246-48DC-A6E4-3A8F4C1EACF2}"/>
              </a:ext>
            </a:extLst>
          </p:cNvPr>
          <p:cNvSpPr txBox="1"/>
          <p:nvPr/>
        </p:nvSpPr>
        <p:spPr>
          <a:xfrm>
            <a:off x="0" y="4381500"/>
            <a:ext cx="9144000" cy="1754326"/>
          </a:xfrm>
          <a:prstGeom prst="rect">
            <a:avLst/>
          </a:prstGeom>
          <a:noFill/>
        </p:spPr>
        <p:txBody>
          <a:bodyPr vert="horz" rtlCol="0">
            <a:spAutoFit/>
          </a:bodyPr>
          <a:lstStyle/>
          <a:p>
            <a:pPr algn="justLow" rtl="1"/>
            <a:r>
              <a:rPr lang="ar-EG" sz="5400" b="1" dirty="0">
                <a:solidFill>
                  <a:srgbClr val="FFFFFF"/>
                </a:solidFill>
                <a:latin typeface="Times New Roman (Headings)"/>
                <a:cs typeface="+mj-cs"/>
              </a:rPr>
              <a:t>الجمع، لأنهم علموا أنه قال المثل عليهم. فتركوه ومضوا.</a:t>
            </a:r>
            <a:endParaRPr lang="en-GB" sz="5400" b="1" dirty="0">
              <a:solidFill>
                <a:srgbClr val="FFFFFF"/>
              </a:solidFill>
              <a:latin typeface="Times New Roman (Headings)"/>
              <a:cs typeface="+mj-cs"/>
            </a:endParaRPr>
          </a:p>
        </p:txBody>
      </p:sp>
    </p:spTree>
    <p:extLst>
      <p:ext uri="{BB962C8B-B14F-4D97-AF65-F5344CB8AC3E}">
        <p14:creationId xmlns:p14="http://schemas.microsoft.com/office/powerpoint/2010/main" val="483426724"/>
      </p:ext>
    </p:extLst>
  </p:cSld>
  <p:clrMapOvr>
    <a:masterClrMapping/>
  </p:clrMapOvr>
</p:sld>
</file>

<file path=ppt/slides/slide9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7761138"/>
      </p:ext>
    </p:extLst>
  </p:cSld>
  <p:clrMapOvr>
    <a:masterClrMapping/>
  </p:clrMapOvr>
  <p:transition advClick="0" advTm="0"/>
</p:sld>
</file>

<file path=ppt/slides/slide9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142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latin typeface="Times New Roman (Headings)"/>
              </a:rPr>
              <a:t>نبوات</a:t>
            </a:r>
            <a:br>
              <a:rPr lang="ar-EG" dirty="0">
                <a:latin typeface="Times New Roman (Headings)"/>
              </a:rPr>
            </a:br>
            <a:r>
              <a:rPr lang="ar-EG" dirty="0">
                <a:latin typeface="Times New Roman (Headings)"/>
              </a:rPr>
              <a:t>6 الثلاثاء</a:t>
            </a:r>
            <a:endParaRPr lang="en-US" dirty="0">
              <a:latin typeface="Times New Roman (Headings)"/>
            </a:endParaRPr>
          </a:p>
        </p:txBody>
      </p:sp>
      <p:sp>
        <p:nvSpPr>
          <p:cNvPr id="2051"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من أمثال سليمان الحكيم ( 8: 12 ـ 21 )</a:t>
            </a:r>
          </a:p>
        </p:txBody>
      </p:sp>
      <p:sp>
        <p:nvSpPr>
          <p:cNvPr id="2052"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أنا الحكمة أساكن الذكاء، وأدرك علم التدابير.  مخافة الرب بغض الشر. الكبرياء والزهو وطريق  السوء وفم الخدائع قد أبغضتها لي المشورة  والرأي. أنا الفطنة. لي الجبروت بي الملوك</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3730236274"/>
      </p:ext>
    </p:extLst>
  </p:cSld>
  <p:clrMapOvr>
    <a:masterClrMapping/>
  </p:clrMapOvr>
  <p:transition spd="slow"/>
</p:sld>
</file>

<file path=ppt/slides/slide9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3CD4590-10AC-4942-934A-35ADF1852FE8}"/>
              </a:ext>
            </a:extLst>
          </p:cNvPr>
          <p:cNvSpPr txBox="1"/>
          <p:nvPr/>
        </p:nvSpPr>
        <p:spPr>
          <a:xfrm>
            <a:off x="0" y="4381500"/>
            <a:ext cx="9144000" cy="3748719"/>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يملكون، والعظماء يشترعون ما هو عدل. بي  الرؤساء يرأسون والزعماء، وجميع قضاة الأرض.  أنا أحب الذين يحبونني، والمبتكرون إلي يجدونني.  معي الغنى والمجد، القنية الفاخرة والبر ثمري خير</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473349380"/>
      </p:ext>
    </p:extLst>
  </p:cSld>
  <p:clrMapOvr>
    <a:masterClrMapping/>
  </p:clrMapOvr>
</p:sld>
</file>

<file path=ppt/slides/slide9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689D503-24B4-4475-8866-DC42C7ED0DD4}"/>
              </a:ext>
            </a:extLst>
          </p:cNvPr>
          <p:cNvSpPr txBox="1"/>
          <p:nvPr/>
        </p:nvSpPr>
        <p:spPr>
          <a:xfrm>
            <a:off x="0" y="4381500"/>
            <a:ext cx="9144000" cy="1920526"/>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من الذهب والإبريز، وغلتي أفضل من</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559297423"/>
      </p:ext>
    </p:extLst>
  </p:cSld>
  <p:clrMapOvr>
    <a:masterClrMapping/>
  </p:clrMapOvr>
</p:sld>
</file>

<file path=ppt/slides/slide9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81500"/>
            <a:ext cx="9144000" cy="2529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الفضة المنتقاة. أسير في سبيل البر في وسط  مسالك العدل، لكي أورث الذين يحبونني الخير  الراهن وأملأ خزائنهم.</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508789144"/>
      </p:ext>
    </p:extLst>
  </p:cSld>
  <p:clrMapOvr>
    <a:masterClrMapping/>
  </p:clrMapOvr>
  <p:transition spd="slow"/>
</p:sld>
</file>

<file path=ppt/slides/slide9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من سفر إشعياء النبي ( 44: 1 ـ 8 )</a:t>
            </a:r>
          </a:p>
        </p:txBody>
      </p:sp>
      <p:sp>
        <p:nvSpPr>
          <p:cNvPr id="12291"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والآن اسمع يا يعقوب عبدي، ويا إسرائيل الذي  اخترته. هكذا قال الرب صانعك وجابلك الذي أعانك  من البطن: لا تخف يا يعقوب عبدي، ويا يشورون  الذي اخترته. فإني أفيض المياه على الظمآن،</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3594859962"/>
      </p:ext>
    </p:extLst>
  </p:cSld>
  <p:clrMapOvr>
    <a:masterClrMapping/>
  </p:clrMapOvr>
  <p:transition spd="slow"/>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08CD5A0-CBF6-4A95-B39E-6A827474A463}"/>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Headings)"/>
                <a:cs typeface="+mj-cs"/>
              </a:rPr>
              <a:t>لنفوسهم لأنهم تآمروا تآمرا على نفوسهم وحدهم قائلين: لنوثق البار فإنه غير نافع لنا. والآن يأكلون من  ثمار أعمال أيديهم الويل للمنافق. شرور كأعمال يديه تؤتى عليه. يا شعبي، رؤساؤكم</a:t>
            </a:r>
            <a:br>
              <a:rPr lang="ar-EG" sz="4400" b="1" dirty="0">
                <a:solidFill>
                  <a:srgbClr val="FFFFFF"/>
                </a:solidFill>
                <a:latin typeface="Times New Roman (Headings)"/>
                <a:cs typeface="+mj-cs"/>
              </a:rPr>
            </a:br>
            <a:endParaRPr lang="en-GB" sz="4400" b="1" dirty="0">
              <a:solidFill>
                <a:srgbClr val="FFFFFF"/>
              </a:solidFill>
              <a:latin typeface="Times New Roman (Headings)"/>
              <a:cs typeface="+mj-cs"/>
            </a:endParaRPr>
          </a:p>
        </p:txBody>
      </p:sp>
    </p:spTree>
    <p:extLst>
      <p:ext uri="{BB962C8B-B14F-4D97-AF65-F5344CB8AC3E}">
        <p14:creationId xmlns:p14="http://schemas.microsoft.com/office/powerpoint/2010/main" val="4166398611"/>
      </p:ext>
    </p:extLst>
  </p:cSld>
  <p:clrMapOvr>
    <a:masterClrMapping/>
  </p:clrMapOvr>
</p:sld>
</file>

<file path=ppt/slides/slide9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600425A-6495-4D9A-8417-FF90C21D1320}"/>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والسيول على اليبس. أفيض روحي على ذريتك  وبركتي على نسلك. فينبتون بين العشب  كالصفصاف على مجاري المياه. هذا يقول: أنا  للرب، وهذا يسمي نفسه باسم يعقوب، وهذا يكتب</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794820785"/>
      </p:ext>
    </p:extLst>
  </p:cSld>
  <p:clrMapOvr>
    <a:masterClrMapping/>
  </p:clrMapOvr>
</p:sld>
</file>

<file path=ppt/slides/slide9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A667E38-7B00-4E16-8CE9-E67702C50743}"/>
              </a:ext>
            </a:extLst>
          </p:cNvPr>
          <p:cNvSpPr txBox="1"/>
          <p:nvPr/>
        </p:nvSpPr>
        <p:spPr>
          <a:xfrm>
            <a:off x="0" y="4381500"/>
            <a:ext cx="9144000" cy="1920526"/>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على يده: للرب، ويتلقب بإسرائيل. هكذا قال الرب</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988033752"/>
      </p:ext>
    </p:extLst>
  </p:cSld>
  <p:clrMapOvr>
    <a:masterClrMapping/>
  </p:clrMapOvr>
</p:sld>
</file>

<file path=ppt/slides/slide9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ملك إسرائيل وفاديه، رب الجنود: أنا الأول وأنا  الآخر، ولا إله غيري ومن مثلي؟ يدعو، ويخبر  بهذا ويرتب لي منذ أنشأت شعبا قديما. فيخبرهم  بالمستقبل وبما سيأتي لا ترتاعوا ولا تضطربوا ألم</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1466043123"/>
      </p:ext>
    </p:extLst>
  </p:cSld>
  <p:clrMapOvr>
    <a:masterClrMapping/>
  </p:clrMapOvr>
  <p:transition spd="slow"/>
</p:sld>
</file>

<file path=ppt/slides/slide9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09EAA26-7280-46D1-9DAE-7052838D56C5}"/>
              </a:ext>
            </a:extLst>
          </p:cNvPr>
          <p:cNvSpPr txBox="1"/>
          <p:nvPr/>
        </p:nvSpPr>
        <p:spPr>
          <a:xfrm>
            <a:off x="0" y="4381500"/>
            <a:ext cx="9144000" cy="1920526"/>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أسمعكم من ذلك الوقت وأخبركم؟ أنتم شهودي، هل  من إله غيري؟</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1461451178"/>
      </p:ext>
    </p:extLst>
  </p:cSld>
  <p:clrMapOvr>
    <a:masterClrMapping/>
  </p:clrMapOvr>
</p:sld>
</file>

<file path=ppt/slides/slide9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Headings)"/>
                <a:cs typeface="Times New Roman" panose="02020603050405020304" pitchFamily="18" charset="0"/>
              </a:rPr>
              <a:t>من سفر أيوب الصديق (32: 17 ـ 33: 1 ـ 33)</a:t>
            </a:r>
          </a:p>
        </p:txBody>
      </p:sp>
      <p:sp>
        <p:nvSpPr>
          <p:cNvPr id="12291"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والآن أجيب أنا أيضا في نوبتي، وأبدي أنا أيضا  رأيي فإني متضلع أقوالا. وروح داخلي يضايقني إن  جوفي كخمر لم تفتح كزقاق جديدة تكاد تنشق.  لأتكلمن فيفرج عني أفتح شفتي وأجيب. لا أحابي</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1512292924"/>
      </p:ext>
    </p:extLst>
  </p:cSld>
  <p:clrMapOvr>
    <a:masterClrMapping/>
  </p:clrMapOvr>
  <p:transition spd="slow"/>
</p:sld>
</file>

<file path=ppt/slides/slide9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9EF22E1-1F0D-476C-A8CF-0F4C9A8C8CCF}"/>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إنسانا ولا أطري بشرا. لأني لا أعرف الإطراء. وإلا  فإني عن قليل يذهب بي صانعي. لكن اسمع يا أيوب  أقوالي، وأصغ لكلامي كله. إني فتحت فمي.  ولساني نطق في حنكي إنما كلامي من قلب</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3717265600"/>
      </p:ext>
    </p:extLst>
  </p:cSld>
  <p:clrMapOvr>
    <a:masterClrMapping/>
  </p:clrMapOvr>
</p:sld>
</file>

<file path=ppt/slides/slide9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2A88E8F-F0D6-43CB-BCE6-FF9B6A64B45D}"/>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مستقيم، وعلم شفتي الذي تنطقان به نقي. روح الله  الذي</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2313703573"/>
      </p:ext>
    </p:extLst>
  </p:cSld>
  <p:clrMapOvr>
    <a:masterClrMapping/>
  </p:clrMapOvr>
</p:sld>
</file>

<file path=ppt/slides/slide9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lnSpc>
                <a:spcPct val="90000"/>
              </a:lnSpc>
              <a:spcBef>
                <a:spcPct val="20000"/>
              </a:spcBef>
            </a:pPr>
            <a:r>
              <a:rPr lang="ar-EG" sz="4400" b="1">
                <a:solidFill>
                  <a:srgbClr val="FFFFFF"/>
                </a:solidFill>
                <a:latin typeface="Times New Roman (Headings)"/>
                <a:cs typeface="Times New Roman" panose="02020603050405020304" pitchFamily="18" charset="0"/>
              </a:rPr>
              <a:t>هو صنعني ونسمة القدير أحيتني. أجبني إن  استطعت، واسرد أمامي. كن راسخا إنما أنا نظيرك  لدى الله من طين أخذت أنا أيضا. فلا هيبتي تروعك.  ولا جلالي يثقل عليك. إنك قد قلت على مسمعي،</a:t>
            </a:r>
            <a:br>
              <a:rPr lang="ar-EG" sz="4400" b="1">
                <a:solidFill>
                  <a:srgbClr val="FFFFFF"/>
                </a:solidFill>
                <a:latin typeface="Times New Roman (Headings)"/>
                <a:cs typeface="Times New Roman" panose="02020603050405020304" pitchFamily="18" charset="0"/>
              </a:rPr>
            </a:br>
            <a:endParaRPr lang="ar-EG" sz="4400" b="1" dirty="0">
              <a:solidFill>
                <a:srgbClr val="FFFFFF"/>
              </a:solidFill>
              <a:latin typeface="Times New Roman (Headings)"/>
              <a:cs typeface="Times New Roman" panose="02020603050405020304" pitchFamily="18" charset="0"/>
            </a:endParaRPr>
          </a:p>
        </p:txBody>
      </p:sp>
    </p:spTree>
    <p:extLst>
      <p:ext uri="{BB962C8B-B14F-4D97-AF65-F5344CB8AC3E}">
        <p14:creationId xmlns:p14="http://schemas.microsoft.com/office/powerpoint/2010/main" val="2856143088"/>
      </p:ext>
    </p:extLst>
  </p:cSld>
  <p:clrMapOvr>
    <a:masterClrMapping/>
  </p:clrMapOvr>
  <p:transition spd="slow"/>
</p:sld>
</file>

<file path=ppt/slides/slide9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42F0C66-372D-42F4-AA3A-CE3E6B153E4C}"/>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وقد سمعت ما نطقت به: إني زكي بلا معصية إني  نقي ولا إثم لي وإنما هو يتطلب عللا علي  ويحتسبني عدوا له. يجعل رجلي في مقطرة.  ويرصد جميع سبلي. فأجيبك إنك في هذا غير محق</a:t>
            </a: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4218757234"/>
      </p:ext>
    </p:extLst>
  </p:cSld>
  <p:clrMapOvr>
    <a:masterClrMapping/>
  </p:clrMapOvr>
</p:sld>
</file>

<file path=ppt/slides/slide9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5624294-8C9F-4280-8734-D3C20F63A33D}"/>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a:solidFill>
                  <a:srgbClr val="FFFFFF"/>
                </a:solidFill>
                <a:latin typeface="Times New Roman (Headings)"/>
              </a:rPr>
              <a:t>فإن الله أكبر من الإنسان. فما بالك تخاصمه؟ ألأنه  لا يجيب عن أفعاله بأسرها؟ إن الله يتكلم مرة، ولا</a:t>
            </a:r>
            <a:br>
              <a:rPr lang="ar-EG" sz="4400" b="1">
                <a:solidFill>
                  <a:srgbClr val="FFFFFF"/>
                </a:solidFill>
                <a:latin typeface="Times New Roman (Headings)"/>
              </a:rPr>
            </a:br>
            <a:br>
              <a:rPr lang="ar-EG" sz="4400" b="1">
                <a:solidFill>
                  <a:srgbClr val="FFFFFF"/>
                </a:solidFill>
                <a:latin typeface="Times New Roman (Headings)"/>
              </a:rPr>
            </a:br>
            <a:endParaRPr lang="en-GB" sz="4400" b="1">
              <a:solidFill>
                <a:srgbClr val="FFFFFF"/>
              </a:solidFill>
              <a:latin typeface="Times New Roman (Headings)"/>
            </a:endParaRPr>
          </a:p>
        </p:txBody>
      </p:sp>
    </p:spTree>
    <p:extLst>
      <p:ext uri="{BB962C8B-B14F-4D97-AF65-F5344CB8AC3E}">
        <p14:creationId xmlns:p14="http://schemas.microsoft.com/office/powerpoint/2010/main" val="605152790"/>
      </p:ext>
    </p:extLst>
  </p:cSld>
  <p:clrMapOvr>
    <a:masterClrMapping/>
  </p:clrMapOvr>
</p:sld>
</file>

<file path=ppt/theme/theme1.xml><?xml version="1.0" encoding="utf-8"?>
<a:theme xmlns:a="http://schemas.openxmlformats.org/drawingml/2006/main" name="simple">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1" eaLnBrk="1" fontAlgn="base" latinLnBrk="0" hangingPunct="1">
          <a:lnSpc>
            <a:spcPct val="100000"/>
          </a:lnSpc>
          <a:spcBef>
            <a:spcPct val="0"/>
          </a:spcBef>
          <a:spcAft>
            <a:spcPct val="0"/>
          </a:spcAft>
          <a:buClrTx/>
          <a:buSzTx/>
          <a:buFontTx/>
          <a:buNone/>
          <a:tabLst/>
          <a:defRPr kumimoji="0" lang="ar-SA"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1" eaLnBrk="1" fontAlgn="base" latinLnBrk="0" hangingPunct="1">
          <a:lnSpc>
            <a:spcPct val="100000"/>
          </a:lnSpc>
          <a:spcBef>
            <a:spcPct val="0"/>
          </a:spcBef>
          <a:spcAft>
            <a:spcPct val="0"/>
          </a:spcAft>
          <a:buClrTx/>
          <a:buSzTx/>
          <a:buFontTx/>
          <a:buNone/>
          <a:tabLst/>
          <a:defRPr kumimoji="0" lang="ar-SA"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simple</Template>
  <TotalTime>3079</TotalTime>
  <Words>51522</Words>
  <Application>Microsoft Office PowerPoint</Application>
  <PresentationFormat>On-screen Show (4:3)</PresentationFormat>
  <Paragraphs>1801</Paragraphs>
  <Slides>1535</Slides>
  <Notes>0</Notes>
  <HiddenSlides>1496</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1535</vt:i4>
      </vt:variant>
      <vt:variant>
        <vt:lpstr>Custom Shows</vt:lpstr>
      </vt:variant>
      <vt:variant>
        <vt:i4>3</vt:i4>
      </vt:variant>
    </vt:vector>
  </HeadingPairs>
  <TitlesOfParts>
    <vt:vector size="1544" baseType="lpstr">
      <vt:lpstr>Arial</vt:lpstr>
      <vt:lpstr>Calibri</vt:lpstr>
      <vt:lpstr>CS Avva Shenouda</vt:lpstr>
      <vt:lpstr>Times New Roman</vt:lpstr>
      <vt:lpstr>Times New Roman (Headings)</vt:lpstr>
      <vt:lpstr>simple</vt:lpstr>
      <vt:lpstr>عشية و نبوات و باكر الصوم الكبير:</vt:lpstr>
      <vt:lpstr>نبوات  1 الاثنين</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نبوات 1 الثلاثاء</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نبوات 1 الاربعاء</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نبوات 1 الخميس</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نبوات 1 الجمعة</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نبوات 2 الاثنين</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نبوات 2 الثلاثاء</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نبوات 2 الاربعاء</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نبوات 2 الخميس</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نبوات 2 الجمعة</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نبوات 3 الاثنين</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نبوات 3 الثلاثاء</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نبوات 3 الاربعاء</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نبوات 3 الخميس</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 الخميس</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نبوات 3 الجمعة</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نبوات 4 الاثنين</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نبوات 4 الثلاثاء</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نبوات 4 الاربعاء</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نبوات 4 الخميس</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نبوات 4 الجمعة</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نبوات 5 الاثنين</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نبوات 5 الثلاثاء</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نبوات 5 الاربعاء</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نبوات 5 الخميس</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نبوات 5 الجمعة</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نبوات 6 الاثنين</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نبوات 6 الثلاثاء</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نبوات 6 الاربعاء</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نبوات 6 الخميس</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نبوات 6 الجمعة</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باكر سبت 6</vt:lpstr>
      <vt:lpstr>PowerPoint Presentation</vt:lpstr>
      <vt:lpstr>PowerPoint Presentation</vt:lpstr>
      <vt:lpstr>PowerPoint Presentation</vt:lpstr>
      <vt:lpstr>PowerPoint Presentation</vt:lpstr>
      <vt:lpstr>عشية الاحد السادس</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باكر الأحد السادس</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مساء الاحد السادس</vt:lpstr>
      <vt:lpstr>PowerPoint Presentation</vt:lpstr>
      <vt:lpstr>PowerPoint Presentation</vt:lpstr>
      <vt:lpstr>PowerPoint Presentation</vt:lpstr>
      <vt:lpstr>نبوات 7 الاثنين</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نبوات 7 الثلاثاء</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نبوات 7 الاربعاء</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نبوات 7 الخميس</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نبوات 7 الجمعة</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باكر الجمعة 7</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أبتجيك ايفول</vt:lpstr>
      <vt:lpstr>الكاثوليكون قبطى</vt:lpstr>
      <vt:lpstr>الابركسيس قبطى</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Amir</dc:creator>
  <cp:lastModifiedBy>John Wassfy</cp:lastModifiedBy>
  <cp:revision>311</cp:revision>
  <dcterms:created xsi:type="dcterms:W3CDTF">2011-06-19T12:01:21Z</dcterms:created>
  <dcterms:modified xsi:type="dcterms:W3CDTF">2025-02-17T22:44:51Z</dcterms:modified>
</cp:coreProperties>
</file>