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4"/>
  </p:notesMasterIdLst>
  <p:handoutMasterIdLst>
    <p:handoutMasterId r:id="rId85"/>
  </p:handoutMasterIdLst>
  <p:sldIdLst>
    <p:sldId id="1352" r:id="rId2"/>
    <p:sldId id="1353" r:id="rId3"/>
    <p:sldId id="1354" r:id="rId4"/>
    <p:sldId id="1862" r:id="rId5"/>
    <p:sldId id="1863" r:id="rId6"/>
    <p:sldId id="1864" r:id="rId7"/>
    <p:sldId id="1865" r:id="rId8"/>
    <p:sldId id="1866" r:id="rId9"/>
    <p:sldId id="1357" r:id="rId10"/>
    <p:sldId id="1358" r:id="rId11"/>
    <p:sldId id="1359" r:id="rId12"/>
    <p:sldId id="1867" r:id="rId13"/>
    <p:sldId id="1868" r:id="rId14"/>
    <p:sldId id="1869" r:id="rId15"/>
    <p:sldId id="1870" r:id="rId16"/>
    <p:sldId id="1362" r:id="rId17"/>
    <p:sldId id="1363" r:id="rId18"/>
    <p:sldId id="1364" r:id="rId19"/>
    <p:sldId id="1871" r:id="rId20"/>
    <p:sldId id="1365" r:id="rId21"/>
    <p:sldId id="1366" r:id="rId22"/>
    <p:sldId id="1367" r:id="rId23"/>
    <p:sldId id="1872" r:id="rId24"/>
    <p:sldId id="1873" r:id="rId25"/>
    <p:sldId id="1874" r:id="rId26"/>
    <p:sldId id="1875" r:id="rId27"/>
    <p:sldId id="1876" r:id="rId28"/>
    <p:sldId id="1877" r:id="rId29"/>
    <p:sldId id="1371" r:id="rId30"/>
    <p:sldId id="1372" r:id="rId31"/>
    <p:sldId id="1373" r:id="rId32"/>
    <p:sldId id="1878" r:id="rId33"/>
    <p:sldId id="1879" r:id="rId34"/>
    <p:sldId id="1880" r:id="rId35"/>
    <p:sldId id="1376" r:id="rId36"/>
    <p:sldId id="1377" r:id="rId37"/>
    <p:sldId id="1378" r:id="rId38"/>
    <p:sldId id="1882" r:id="rId39"/>
    <p:sldId id="1883" r:id="rId40"/>
    <p:sldId id="1380" r:id="rId41"/>
    <p:sldId id="1381" r:id="rId42"/>
    <p:sldId id="1382" r:id="rId43"/>
    <p:sldId id="1884" r:id="rId44"/>
    <p:sldId id="1885" r:id="rId45"/>
    <p:sldId id="1886" r:id="rId46"/>
    <p:sldId id="1887" r:id="rId47"/>
    <p:sldId id="1888" r:id="rId48"/>
    <p:sldId id="1889" r:id="rId49"/>
    <p:sldId id="1386" r:id="rId50"/>
    <p:sldId id="1387" r:id="rId51"/>
    <p:sldId id="1388" r:id="rId52"/>
    <p:sldId id="1890" r:id="rId53"/>
    <p:sldId id="1891" r:id="rId54"/>
    <p:sldId id="1892" r:id="rId55"/>
    <p:sldId id="1893" r:id="rId56"/>
    <p:sldId id="1391" r:id="rId57"/>
    <p:sldId id="1392" r:id="rId58"/>
    <p:sldId id="1393" r:id="rId59"/>
    <p:sldId id="1894" r:id="rId60"/>
    <p:sldId id="1895" r:id="rId61"/>
    <p:sldId id="1896" r:id="rId62"/>
    <p:sldId id="1897" r:id="rId63"/>
    <p:sldId id="1396" r:id="rId64"/>
    <p:sldId id="1397" r:id="rId65"/>
    <p:sldId id="1398" r:id="rId66"/>
    <p:sldId id="1898" r:id="rId67"/>
    <p:sldId id="1899" r:id="rId68"/>
    <p:sldId id="1400" r:id="rId69"/>
    <p:sldId id="1401" r:id="rId70"/>
    <p:sldId id="1402" r:id="rId71"/>
    <p:sldId id="1900" r:id="rId72"/>
    <p:sldId id="1901" r:id="rId73"/>
    <p:sldId id="1404" r:id="rId74"/>
    <p:sldId id="1405" r:id="rId75"/>
    <p:sldId id="1406" r:id="rId76"/>
    <p:sldId id="1902" r:id="rId77"/>
    <p:sldId id="1903" r:id="rId78"/>
    <p:sldId id="1408" r:id="rId79"/>
    <p:sldId id="1409" r:id="rId80"/>
    <p:sldId id="1410" r:id="rId81"/>
    <p:sldId id="1904" r:id="rId82"/>
    <p:sldId id="1411" r:id="rId83"/>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FFCC"/>
    <a:srgbClr val="CCFFFF"/>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5095" autoAdjust="0"/>
  </p:normalViewPr>
  <p:slideViewPr>
    <p:cSldViewPr>
      <p:cViewPr varScale="1">
        <p:scale>
          <a:sx n="71" d="100"/>
          <a:sy n="71" d="100"/>
        </p:scale>
        <p:origin x="1260" y="72"/>
      </p:cViewPr>
      <p:guideLst>
        <p:guide orient="horz" pos="2160"/>
        <p:guide pos="2880"/>
      </p:guideLst>
    </p:cSldViewPr>
  </p:slideViewPr>
  <p:outlineViewPr>
    <p:cViewPr>
      <p:scale>
        <a:sx n="33" d="100"/>
        <a:sy n="33" d="100"/>
      </p:scale>
      <p:origin x="53" y="27091"/>
    </p:cViewPr>
  </p:outlineViewPr>
  <p:notesTextViewPr>
    <p:cViewPr>
      <p:scale>
        <a:sx n="3" d="2"/>
        <a:sy n="3" d="2"/>
      </p:scale>
      <p:origin x="0" y="0"/>
    </p:cViewPr>
  </p:notesTextViewPr>
  <p:sorterViewPr>
    <p:cViewPr>
      <p:scale>
        <a:sx n="100" d="100"/>
        <a:sy n="100" d="100"/>
      </p:scale>
      <p:origin x="0" y="69588"/>
    </p:cViewPr>
  </p:sorterViewPr>
  <p:notesViewPr>
    <p:cSldViewPr>
      <p:cViewPr varScale="1">
        <p:scale>
          <a:sx n="64" d="100"/>
          <a:sy n="64" d="100"/>
        </p:scale>
        <p:origin x="2539" y="6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92BF5EA3-7A20-436D-AD36-3663C1E5DE56}" type="datetimeFigureOut">
              <a:rPr lang="en-US"/>
              <a:pPr>
                <a:defRPr/>
              </a:pPr>
              <a:t>2/18/2025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C13024C9-E751-478D-881C-75D974CBA620}" type="slidenum">
              <a:rPr lang="en-US"/>
              <a:pPr>
                <a:defRPr/>
              </a:pPr>
              <a:t>‹#›</a:t>
            </a:fld>
            <a:endParaRPr lang="en-US"/>
          </a:p>
        </p:txBody>
      </p:sp>
    </p:spTree>
    <p:extLst>
      <p:ext uri="{BB962C8B-B14F-4D97-AF65-F5344CB8AC3E}">
        <p14:creationId xmlns:p14="http://schemas.microsoft.com/office/powerpoint/2010/main" val="3013808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rtl="0" eaLnBrk="1" hangingPunct="1">
              <a:defRPr sz="1200">
                <a:cs typeface="Times New Roman" pitchFamily="18"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rtl="0" eaLnBrk="1" hangingPunct="1">
              <a:defRPr sz="1200">
                <a:cs typeface="Times New Roman" pitchFamily="18" charset="0"/>
              </a:defRPr>
            </a:lvl1pPr>
          </a:lstStyle>
          <a:p>
            <a:pPr>
              <a:defRPr/>
            </a:pPr>
            <a:fld id="{9DDF3812-6CE3-46C6-A692-91F2D713A759}" type="datetimeFigureOut">
              <a:rPr lang="en-US"/>
              <a:pPr>
                <a:defRPr/>
              </a:pPr>
              <a:t>2/18/2025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eaLnBrk="1" hangingPunct="1">
              <a:defRPr sz="1200">
                <a:cs typeface="Times New Roman" pitchFamily="18"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cs typeface="Times New Roman" panose="02020603050405020304" pitchFamily="18" charset="0"/>
              </a:defRPr>
            </a:lvl1pPr>
          </a:lstStyle>
          <a:p>
            <a:pPr>
              <a:defRPr/>
            </a:pPr>
            <a:fld id="{333D4866-E2BE-49AC-9E73-CFAE9E6042E3}" type="slidenum">
              <a:rPr lang="en-US"/>
              <a:pPr>
                <a:defRPr/>
              </a:pPr>
              <a:t>‹#›</a:t>
            </a:fld>
            <a:endParaRPr lang="en-US"/>
          </a:p>
        </p:txBody>
      </p:sp>
    </p:spTree>
    <p:extLst>
      <p:ext uri="{BB962C8B-B14F-4D97-AF65-F5344CB8AC3E}">
        <p14:creationId xmlns:p14="http://schemas.microsoft.com/office/powerpoint/2010/main" val="37861407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33D4866-E2BE-49AC-9E73-CFAE9E6042E3}" type="slidenum">
              <a:rPr lang="en-US" smtClean="0"/>
              <a:pPr>
                <a:defRPr/>
              </a:pPr>
              <a:t>17</a:t>
            </a:fld>
            <a:endParaRPr lang="en-US"/>
          </a:p>
        </p:txBody>
      </p:sp>
    </p:spTree>
    <p:extLst>
      <p:ext uri="{BB962C8B-B14F-4D97-AF65-F5344CB8AC3E}">
        <p14:creationId xmlns:p14="http://schemas.microsoft.com/office/powerpoint/2010/main" val="65189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33D4866-E2BE-49AC-9E73-CFAE9E6042E3}" type="slidenum">
              <a:rPr lang="en-US" smtClean="0"/>
              <a:pPr>
                <a:defRPr/>
              </a:pPr>
              <a:t>57</a:t>
            </a:fld>
            <a:endParaRPr lang="en-US"/>
          </a:p>
        </p:txBody>
      </p:sp>
    </p:spTree>
    <p:extLst>
      <p:ext uri="{BB962C8B-B14F-4D97-AF65-F5344CB8AC3E}">
        <p14:creationId xmlns:p14="http://schemas.microsoft.com/office/powerpoint/2010/main" val="842718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3170344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52916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984001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83744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cxnSp>
        <p:nvCxnSpPr>
          <p:cNvPr id="1026" name="Straight Connector 2"/>
          <p:cNvCxnSpPr>
            <a:cxnSpLocks noChangeShapeType="1"/>
          </p:cNvCxnSpPr>
          <p:nvPr userDrawn="1"/>
        </p:nvCxnSpPr>
        <p:spPr bwMode="auto">
          <a:xfrm>
            <a:off x="-685800" y="2514600"/>
            <a:ext cx="10287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27" name="Straight Connector 2"/>
          <p:cNvCxnSpPr>
            <a:cxnSpLocks noChangeShapeType="1"/>
          </p:cNvCxnSpPr>
          <p:nvPr userDrawn="1"/>
        </p:nvCxnSpPr>
        <p:spPr bwMode="auto">
          <a:xfrm>
            <a:off x="-533400" y="6096000"/>
            <a:ext cx="10287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pic>
        <p:nvPicPr>
          <p:cNvPr id="4" name="Picture 3">
            <a:extLst>
              <a:ext uri="{FF2B5EF4-FFF2-40B4-BE49-F238E27FC236}">
                <a16:creationId xmlns:a16="http://schemas.microsoft.com/office/drawing/2014/main" id="{8FC46E37-4F5A-4B90-9CB5-189FF03A0688}"/>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0.xml"/><Relationship Id="rId13" Type="http://schemas.openxmlformats.org/officeDocument/2006/relationships/slide" Target="slide41.xml"/><Relationship Id="rId3" Type="http://schemas.openxmlformats.org/officeDocument/2006/relationships/slide" Target="slide57.xml"/><Relationship Id="rId7" Type="http://schemas.openxmlformats.org/officeDocument/2006/relationships/slide" Target="slide79.xml"/><Relationship Id="rId12" Type="http://schemas.openxmlformats.org/officeDocument/2006/relationships/slide" Target="slide36.xml"/><Relationship Id="rId2" Type="http://schemas.openxmlformats.org/officeDocument/2006/relationships/slide" Target="slide50.xml"/><Relationship Id="rId1" Type="http://schemas.openxmlformats.org/officeDocument/2006/relationships/slideLayout" Target="../slideLayouts/slideLayout1.xml"/><Relationship Id="rId6" Type="http://schemas.openxmlformats.org/officeDocument/2006/relationships/slide" Target="slide74.xml"/><Relationship Id="rId11" Type="http://schemas.openxmlformats.org/officeDocument/2006/relationships/slide" Target="slide30.xml"/><Relationship Id="rId5" Type="http://schemas.openxmlformats.org/officeDocument/2006/relationships/slide" Target="slide69.xml"/><Relationship Id="rId10" Type="http://schemas.openxmlformats.org/officeDocument/2006/relationships/slide" Target="slide21.xml"/><Relationship Id="rId4" Type="http://schemas.openxmlformats.org/officeDocument/2006/relationships/slide" Target="slide64.xml"/><Relationship Id="rId9" Type="http://schemas.openxmlformats.org/officeDocument/2006/relationships/slide" Target="slide17.xml"/><Relationship Id="rId14" Type="http://schemas.openxmlformats.org/officeDocument/2006/relationships/slide" Target="slide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Title 1"/>
          <p:cNvSpPr>
            <a:spLocks noGrp="1"/>
          </p:cNvSpPr>
          <p:nvPr>
            <p:ph type="title"/>
          </p:nvPr>
        </p:nvSpPr>
        <p:spPr bwMode="auto">
          <a:xfrm>
            <a:off x="-1992313" y="0"/>
            <a:ext cx="199231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EG"/>
              <a:t>القراءات</a:t>
            </a:r>
            <a:endParaRPr lang="en-US"/>
          </a:p>
        </p:txBody>
      </p:sp>
      <p:sp>
        <p:nvSpPr>
          <p:cNvPr id="12" name="Rectangle 11">
            <a:hlinkClick r:id="rId2" action="ppaction://hlinksldjump"/>
          </p:cNvPr>
          <p:cNvSpPr/>
          <p:nvPr/>
        </p:nvSpPr>
        <p:spPr>
          <a:xfrm flipH="1">
            <a:off x="123092" y="1059631"/>
            <a:ext cx="4419600" cy="874399"/>
          </a:xfrm>
          <a:prstGeom prst="rect">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مساء الاحد الأول</a:t>
            </a:r>
            <a:endParaRPr lang="en-US" sz="3200" b="1" dirty="0">
              <a:solidFill>
                <a:schemeClr val="bg1"/>
              </a:solidFill>
            </a:endParaRPr>
          </a:p>
        </p:txBody>
      </p:sp>
      <p:sp>
        <p:nvSpPr>
          <p:cNvPr id="5" name="Rectangle 4">
            <a:hlinkClick r:id="rId3" action="ppaction://hlinksldjump"/>
          </p:cNvPr>
          <p:cNvSpPr/>
          <p:nvPr/>
        </p:nvSpPr>
        <p:spPr>
          <a:xfrm flipH="1">
            <a:off x="123092" y="2016422"/>
            <a:ext cx="4419600" cy="874399"/>
          </a:xfrm>
          <a:prstGeom prst="rect">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مساء الاحد الثانى</a:t>
            </a:r>
            <a:endParaRPr lang="en-US" sz="3200" b="1" dirty="0">
              <a:solidFill>
                <a:schemeClr val="bg1"/>
              </a:solidFill>
            </a:endParaRPr>
          </a:p>
        </p:txBody>
      </p:sp>
      <p:sp>
        <p:nvSpPr>
          <p:cNvPr id="6" name="Rectangle 5">
            <a:hlinkClick r:id="rId4" action="ppaction://hlinksldjump"/>
          </p:cNvPr>
          <p:cNvSpPr/>
          <p:nvPr/>
        </p:nvSpPr>
        <p:spPr>
          <a:xfrm flipH="1">
            <a:off x="123092" y="2973213"/>
            <a:ext cx="4419600" cy="874399"/>
          </a:xfrm>
          <a:prstGeom prst="rect">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مساء الاحد الثالث</a:t>
            </a:r>
            <a:endParaRPr lang="en-US" sz="3200" b="1" dirty="0">
              <a:solidFill>
                <a:schemeClr val="bg1"/>
              </a:solidFill>
            </a:endParaRPr>
          </a:p>
        </p:txBody>
      </p:sp>
      <p:sp>
        <p:nvSpPr>
          <p:cNvPr id="7" name="Rectangle 6">
            <a:hlinkClick r:id="rId5" action="ppaction://hlinksldjump"/>
          </p:cNvPr>
          <p:cNvSpPr/>
          <p:nvPr/>
        </p:nvSpPr>
        <p:spPr>
          <a:xfrm flipH="1">
            <a:off x="123092" y="3930004"/>
            <a:ext cx="4419600" cy="874399"/>
          </a:xfrm>
          <a:prstGeom prst="rect">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مساء الاحد الرابع</a:t>
            </a:r>
            <a:endParaRPr lang="en-US" sz="3200" b="1" dirty="0">
              <a:solidFill>
                <a:schemeClr val="bg1"/>
              </a:solidFill>
            </a:endParaRPr>
          </a:p>
        </p:txBody>
      </p:sp>
      <p:sp>
        <p:nvSpPr>
          <p:cNvPr id="8" name="Rectangle 7">
            <a:hlinkClick r:id="rId6" action="ppaction://hlinksldjump"/>
          </p:cNvPr>
          <p:cNvSpPr/>
          <p:nvPr/>
        </p:nvSpPr>
        <p:spPr>
          <a:xfrm flipH="1">
            <a:off x="123092" y="4886795"/>
            <a:ext cx="4419600" cy="874399"/>
          </a:xfrm>
          <a:prstGeom prst="rect">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مساء الاحد الخامس</a:t>
            </a:r>
            <a:endParaRPr lang="en-US" sz="3200" b="1" dirty="0">
              <a:solidFill>
                <a:schemeClr val="bg1"/>
              </a:solidFill>
            </a:endParaRPr>
          </a:p>
        </p:txBody>
      </p:sp>
      <p:sp>
        <p:nvSpPr>
          <p:cNvPr id="9" name="Rectangle 8">
            <a:hlinkClick r:id="rId7" action="ppaction://hlinksldjump"/>
          </p:cNvPr>
          <p:cNvSpPr/>
          <p:nvPr/>
        </p:nvSpPr>
        <p:spPr>
          <a:xfrm flipH="1">
            <a:off x="123092" y="5843585"/>
            <a:ext cx="4419600" cy="874399"/>
          </a:xfrm>
          <a:prstGeom prst="rect">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مساء الاحد السادس</a:t>
            </a:r>
            <a:endParaRPr lang="en-US" sz="3200" b="1" dirty="0">
              <a:solidFill>
                <a:schemeClr val="bg1"/>
              </a:solidFill>
            </a:endParaRPr>
          </a:p>
        </p:txBody>
      </p:sp>
      <p:sp>
        <p:nvSpPr>
          <p:cNvPr id="23" name="Rectangle 22">
            <a:hlinkClick r:id="rId8" action="ppaction://hlinksldjump"/>
          </p:cNvPr>
          <p:cNvSpPr/>
          <p:nvPr/>
        </p:nvSpPr>
        <p:spPr>
          <a:xfrm flipH="1">
            <a:off x="4648200" y="1059635"/>
            <a:ext cx="4419600" cy="874399"/>
          </a:xfrm>
          <a:prstGeom prst="rect">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عشية الاحد الأول</a:t>
            </a:r>
            <a:endParaRPr lang="en-US" sz="3200" b="1" dirty="0">
              <a:solidFill>
                <a:schemeClr val="bg1"/>
              </a:solidFill>
            </a:endParaRPr>
          </a:p>
        </p:txBody>
      </p:sp>
      <p:sp>
        <p:nvSpPr>
          <p:cNvPr id="24" name="Rectangle 23">
            <a:hlinkClick r:id="rId9" action="ppaction://hlinksldjump"/>
          </p:cNvPr>
          <p:cNvSpPr/>
          <p:nvPr/>
        </p:nvSpPr>
        <p:spPr>
          <a:xfrm flipH="1">
            <a:off x="4648200" y="2016425"/>
            <a:ext cx="4419600" cy="874399"/>
          </a:xfrm>
          <a:prstGeom prst="rect">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عشية الاحد الثانى</a:t>
            </a:r>
            <a:endParaRPr lang="en-US" sz="3200" b="1" dirty="0">
              <a:solidFill>
                <a:schemeClr val="bg1"/>
              </a:solidFill>
            </a:endParaRPr>
          </a:p>
        </p:txBody>
      </p:sp>
      <p:sp>
        <p:nvSpPr>
          <p:cNvPr id="25" name="Rectangle 24">
            <a:hlinkClick r:id="rId10" action="ppaction://hlinksldjump"/>
          </p:cNvPr>
          <p:cNvSpPr/>
          <p:nvPr/>
        </p:nvSpPr>
        <p:spPr>
          <a:xfrm flipH="1">
            <a:off x="4648200" y="2973215"/>
            <a:ext cx="4419600" cy="874399"/>
          </a:xfrm>
          <a:prstGeom prst="rect">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عشية الاحد الثالث</a:t>
            </a:r>
            <a:endParaRPr lang="en-US" sz="3200" b="1" dirty="0">
              <a:solidFill>
                <a:schemeClr val="bg1"/>
              </a:solidFill>
            </a:endParaRPr>
          </a:p>
        </p:txBody>
      </p:sp>
      <p:sp>
        <p:nvSpPr>
          <p:cNvPr id="26" name="Rectangle 25">
            <a:hlinkClick r:id="rId11" action="ppaction://hlinksldjump"/>
          </p:cNvPr>
          <p:cNvSpPr/>
          <p:nvPr/>
        </p:nvSpPr>
        <p:spPr>
          <a:xfrm flipH="1">
            <a:off x="4648200" y="3930005"/>
            <a:ext cx="4419600" cy="874399"/>
          </a:xfrm>
          <a:prstGeom prst="rect">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عشية الاحد الرابع</a:t>
            </a:r>
            <a:endParaRPr lang="en-US" sz="3200" b="1" dirty="0">
              <a:solidFill>
                <a:schemeClr val="bg1"/>
              </a:solidFill>
            </a:endParaRPr>
          </a:p>
        </p:txBody>
      </p:sp>
      <p:sp>
        <p:nvSpPr>
          <p:cNvPr id="27" name="Rectangle 26">
            <a:hlinkClick r:id="rId12" action="ppaction://hlinksldjump"/>
          </p:cNvPr>
          <p:cNvSpPr/>
          <p:nvPr/>
        </p:nvSpPr>
        <p:spPr>
          <a:xfrm flipH="1">
            <a:off x="4648200" y="4886795"/>
            <a:ext cx="4419600" cy="874399"/>
          </a:xfrm>
          <a:prstGeom prst="rect">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عشية الاحد الخامس</a:t>
            </a:r>
            <a:endParaRPr lang="en-US" sz="3200" b="1" dirty="0">
              <a:solidFill>
                <a:schemeClr val="bg1"/>
              </a:solidFill>
            </a:endParaRPr>
          </a:p>
        </p:txBody>
      </p:sp>
      <p:sp>
        <p:nvSpPr>
          <p:cNvPr id="28" name="Rectangle 27">
            <a:hlinkClick r:id="rId13" action="ppaction://hlinksldjump"/>
          </p:cNvPr>
          <p:cNvSpPr/>
          <p:nvPr/>
        </p:nvSpPr>
        <p:spPr>
          <a:xfrm flipH="1">
            <a:off x="4648200" y="5843585"/>
            <a:ext cx="4419600" cy="874399"/>
          </a:xfrm>
          <a:prstGeom prst="rect">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عشية الاحد السادس</a:t>
            </a:r>
            <a:endParaRPr lang="en-US" sz="3200" b="1" dirty="0">
              <a:solidFill>
                <a:schemeClr val="bg1"/>
              </a:solidFill>
            </a:endParaRPr>
          </a:p>
        </p:txBody>
      </p:sp>
      <p:sp>
        <p:nvSpPr>
          <p:cNvPr id="15" name="Rectangle 14">
            <a:hlinkClick r:id="rId14" action="ppaction://hlinksldjump"/>
            <a:extLst>
              <a:ext uri="{FF2B5EF4-FFF2-40B4-BE49-F238E27FC236}">
                <a16:creationId xmlns:a16="http://schemas.microsoft.com/office/drawing/2014/main" id="{F547B10D-EA55-4720-8735-231EEACA40A5}"/>
              </a:ext>
            </a:extLst>
          </p:cNvPr>
          <p:cNvSpPr/>
          <p:nvPr/>
        </p:nvSpPr>
        <p:spPr>
          <a:xfrm flipH="1">
            <a:off x="2362200" y="102840"/>
            <a:ext cx="4419600" cy="874399"/>
          </a:xfrm>
          <a:prstGeom prst="rect">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مساء أحد الرفاع</a:t>
            </a:r>
            <a:endParaRPr lang="en-US" sz="32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0" name="Title 1"/>
          <p:cNvSpPr>
            <a:spLocks noGrp="1"/>
          </p:cNvSpPr>
          <p:nvPr>
            <p:ph type="title"/>
          </p:nvPr>
        </p:nvSpPr>
        <p:spPr bwMode="auto">
          <a:xfrm>
            <a:off x="-2057400" y="19050"/>
            <a:ext cx="2057400" cy="2571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400" b="1" dirty="0">
                <a:solidFill>
                  <a:srgbClr val="FFC000"/>
                </a:solidFill>
                <a:cs typeface="Times New Roman" pitchFamily="18" charset="0"/>
              </a:rPr>
              <a:t>عشية الاحد الأول</a:t>
            </a:r>
            <a:br>
              <a:rPr lang="en-US" sz="3600" b="1" dirty="0">
                <a:solidFill>
                  <a:schemeClr val="bg1"/>
                </a:solidFill>
              </a:rPr>
            </a:br>
            <a:endParaRPr lang="en-US" dirty="0"/>
          </a:p>
        </p:txBody>
      </p:sp>
      <p:sp>
        <p:nvSpPr>
          <p:cNvPr id="135171" name="Title 1"/>
          <p:cNvSpPr txBox="1">
            <a:spLocks/>
          </p:cNvSpPr>
          <p:nvPr/>
        </p:nvSpPr>
        <p:spPr bwMode="auto">
          <a:xfrm>
            <a:off x="0" y="358364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( 16 : 1 ـ 2 )</a:t>
            </a:r>
          </a:p>
        </p:txBody>
      </p:sp>
      <p:sp>
        <p:nvSpPr>
          <p:cNvPr id="135173" name="Content Placeholder 3"/>
          <p:cNvSpPr txBox="1">
            <a:spLocks/>
          </p:cNvSpPr>
          <p:nvPr/>
        </p:nvSpPr>
        <p:spPr bwMode="auto">
          <a:xfrm>
            <a:off x="-13447" y="42672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5400" b="1" dirty="0">
                <a:solidFill>
                  <a:srgbClr val="FFFFFF"/>
                </a:solidFill>
                <a:latin typeface="Times New Roman" panose="02020603050405020304" pitchFamily="18" charset="0"/>
                <a:cs typeface="Times New Roman" panose="02020603050405020304" pitchFamily="18" charset="0"/>
              </a:rPr>
              <a:t>استمع يا الله عدلي وأصغ إلى طلبتي، وأنصت إلى صلاتي، فإنها من شفتين بلا غش. فليخرج من لدنك قضائي.</a:t>
            </a: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متى ( 6 : 34 ـ 7 : 1 ـ 12 )</a:t>
            </a:r>
          </a:p>
        </p:txBody>
      </p:sp>
      <p:sp>
        <p:nvSpPr>
          <p:cNvPr id="13619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لا تهتموا بشأن الغد، فإن الغد يهتم بشأنه. يكفي كل  يوم شره. لا تدينوا لئلا تدانوا، فإنكم بالدينونة التي  بها تدينون تدانون، وبالكيل الذي به تكيلون يكال  لكم. ولماذا تنظر القذى الذي في عينٍ أخيك، وأما</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59F8A8A-FCD3-49CF-86B1-36336B6D343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الخشبة التي في عينك فلا تفطن لها؟ أم كيف تقول  لأخيك: دعني أخرج القذى من عينك، وها إن  الخشبة في عينك؟ يا مرائي، أخرج أولًا الخشبة من  عينك، وحينئذٍ تنظر كيف تخرج القذى من عينٍ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4142739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EB1954B-B831-4DCD-B3A1-5C9B3C4DDEE8}"/>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أخيك لا تعطوا القدس للكلاب، ولا تلقوا جواهركم  قدام الخنازير، لئلا تدوسها بأرجلها وترجع  فتمزقكم. اسألوا تعطوا أطلبوا تجدوا اقرعوا يفتح  لكم لأن كل من يسأل يأخذ، ومن يطلب يجد، ومن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419671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F43D89E-4F42-4973-9847-830923EF7C4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يقرع يفتح له. أم أي إنسان منكم يسأله ابنه خبزًا،  أفيعطيه حجرًا؟ أو يسأله سمكةً، أفيعطيه حيةً؟ فإن  كنتم وأنتم أشرارٌ تعرفون أن تعطوا أولادكم عطايا  جيدةً، فكم بالحري أبوكم الذي في السماوات، يعطي</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896350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CCC409F-DD52-44D5-B8CD-AA6F62286487}"/>
              </a:ext>
            </a:extLst>
          </p:cNvPr>
          <p:cNvSpPr txBox="1"/>
          <p:nvPr/>
        </p:nvSpPr>
        <p:spPr>
          <a:xfrm>
            <a:off x="0" y="4381500"/>
            <a:ext cx="9144000" cy="1920526"/>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الخيرات للذين يسألونه فكل ما تريدون أن يفعل  الناس بكم، افعلوا هكذا أنتم أيضًا بهم، لأن هذا هو  الناموس والأنبياء.</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137723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8466756"/>
      </p:ext>
    </p:extLst>
  </p:cSld>
  <p:clrMapOvr>
    <a:masterClrMapping/>
  </p:clrMapOvr>
  <p:transition advClick="0" advTm="0"/>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926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rtl="1" eaLnBrk="1" fontAlgn="auto" hangingPunct="1">
              <a:spcBef>
                <a:spcPts val="0"/>
              </a:spcBef>
              <a:spcAft>
                <a:spcPts val="0"/>
              </a:spcAft>
              <a:defRPr/>
            </a:pPr>
            <a:r>
              <a:rPr lang="ar-EG" sz="4400" b="1" dirty="0">
                <a:solidFill>
                  <a:srgbClr val="FFC000"/>
                </a:solidFill>
                <a:cs typeface="Times New Roman" pitchFamily="18" charset="0"/>
              </a:rPr>
              <a:t>عشية الاحد الثانى</a:t>
            </a:r>
            <a:endParaRPr lang="en-US" sz="3600" b="1" dirty="0">
              <a:solidFill>
                <a:schemeClr val="bg1"/>
              </a:solidFill>
            </a:endParaRPr>
          </a:p>
        </p:txBody>
      </p:sp>
      <p:sp>
        <p:nvSpPr>
          <p:cNvPr id="139267" name="Title 1"/>
          <p:cNvSpPr txBox="1">
            <a:spLocks/>
          </p:cNvSpPr>
          <p:nvPr/>
        </p:nvSpPr>
        <p:spPr bwMode="auto">
          <a:xfrm>
            <a:off x="0" y="358370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عشية ( 50 : 1 ، 9 )</a:t>
            </a:r>
          </a:p>
        </p:txBody>
      </p:sp>
      <p:sp>
        <p:nvSpPr>
          <p:cNvPr id="139269" name="Content Placeholder 3"/>
          <p:cNvSpPr txBox="1">
            <a:spLocks/>
          </p:cNvSpPr>
          <p:nvPr/>
        </p:nvSpPr>
        <p:spPr bwMode="auto">
          <a:xfrm>
            <a:off x="0" y="4348877"/>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5400" b="1" dirty="0">
                <a:solidFill>
                  <a:srgbClr val="FFFFFF"/>
                </a:solidFill>
                <a:latin typeface="Times New Roman" panose="02020603050405020304" pitchFamily="18" charset="0"/>
                <a:cs typeface="Times New Roman" panose="02020603050405020304" pitchFamily="18" charset="0"/>
              </a:rPr>
              <a:t>ارحمني يا الله كعظيم رحمتك، وبحسب كثرة رأفاتك. اصرف وجهك عن خطاياي، وأمح جميع آثامي.</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عشية من معلمنا مرقس ( 1 : 12 ـ 15 )</a:t>
            </a:r>
          </a:p>
        </p:txBody>
      </p:sp>
      <p:sp>
        <p:nvSpPr>
          <p:cNvPr id="14029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buFont typeface="Arial" panose="020B0604020202020204" pitchFamily="34" charset="0"/>
              <a:buNone/>
            </a:pPr>
            <a:r>
              <a:rPr lang="ar-SA" sz="4400" b="1">
                <a:solidFill>
                  <a:srgbClr val="FFFFFF"/>
                </a:solidFill>
                <a:latin typeface="Times New Roman" panose="02020603050405020304" pitchFamily="18" charset="0"/>
                <a:cs typeface="Times New Roman" panose="02020603050405020304" pitchFamily="18" charset="0"/>
              </a:rPr>
              <a:t>وللوقت أخرجه الروح إلى البرية، فكان في البرية  أربعين يومًا وأربعين ليلةً يجرب من الشيطان.  وكان مع الوحوش وكانت الملائكة تخدمه. وبعدما  أسلم يوحنا أتى يسوع إلى الجليل يكرز بإنجيل</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FECE8B8-B4D2-4CCB-B079-A4CDC67E9924}"/>
              </a:ext>
            </a:extLst>
          </p:cNvPr>
          <p:cNvSpPr txBox="1"/>
          <p:nvPr/>
        </p:nvSpPr>
        <p:spPr>
          <a:xfrm>
            <a:off x="0" y="4381500"/>
            <a:ext cx="9144000" cy="1569660"/>
          </a:xfrm>
          <a:prstGeom prst="rect">
            <a:avLst/>
          </a:prstGeom>
          <a:noFill/>
        </p:spPr>
        <p:txBody>
          <a:bodyPr vert="horz" rtlCol="0">
            <a:spAutoFit/>
          </a:bodyPr>
          <a:lstStyle/>
          <a:p>
            <a:pPr algn="justLow" rtl="1"/>
            <a:r>
              <a:rPr lang="ar-EG" sz="4800" b="1" dirty="0">
                <a:solidFill>
                  <a:srgbClr val="FFFFFF"/>
                </a:solidFill>
                <a:latin typeface="Times New Roman" panose="02020603050405020304" pitchFamily="18" charset="0"/>
                <a:cs typeface="+mj-cs"/>
              </a:rPr>
              <a:t>ملكوت الله قائلًا: "قد كمل الزمان واقترب ملكوت الله، فتوبوا وآمنوا بالإنجيل".</a:t>
            </a:r>
            <a:endParaRPr lang="en-GB" sz="48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73075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5171" name="Title 1"/>
          <p:cNvSpPr txBox="1">
            <a:spLocks/>
          </p:cNvSpPr>
          <p:nvPr/>
        </p:nvSpPr>
        <p:spPr bwMode="auto">
          <a:xfrm>
            <a:off x="0" y="35814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مساء الاحد ( 16 : 12 ـ 13 )</a:t>
            </a:r>
          </a:p>
        </p:txBody>
      </p:sp>
      <p:sp>
        <p:nvSpPr>
          <p:cNvPr id="135173" name="Content Placeholder 3"/>
          <p:cNvSpPr txBox="1">
            <a:spLocks/>
          </p:cNvSpPr>
          <p:nvPr/>
        </p:nvSpPr>
        <p:spPr bwMode="auto">
          <a:xfrm>
            <a:off x="0" y="4346575"/>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5400" b="1" dirty="0">
                <a:solidFill>
                  <a:srgbClr val="FFFFFF"/>
                </a:solidFill>
                <a:latin typeface="Times New Roman" panose="02020603050405020304" pitchFamily="18" charset="0"/>
                <a:cs typeface="Times New Roman" panose="02020603050405020304" pitchFamily="18" charset="0"/>
              </a:rPr>
              <a:t>امتلأت بطونهم من خفياتك. وملأوا بطونهم من لحم الخنازير، وتركوا الفضلات، لأطفالهم.</a:t>
            </a:r>
          </a:p>
        </p:txBody>
      </p:sp>
      <p:sp>
        <p:nvSpPr>
          <p:cNvPr id="2" name="Title 1">
            <a:extLst>
              <a:ext uri="{FF2B5EF4-FFF2-40B4-BE49-F238E27FC236}">
                <a16:creationId xmlns:a16="http://schemas.microsoft.com/office/drawing/2014/main" id="{D95585B5-4F5F-4108-ACCC-6495855F4F16}"/>
              </a:ext>
            </a:extLst>
          </p:cNvPr>
          <p:cNvSpPr>
            <a:spLocks noGrp="1"/>
          </p:cNvSpPr>
          <p:nvPr>
            <p:ph type="title"/>
          </p:nvPr>
        </p:nvSpPr>
        <p:spPr>
          <a:xfrm>
            <a:off x="-2209032" y="0"/>
            <a:ext cx="2122488" cy="1676400"/>
          </a:xfrm>
        </p:spPr>
        <p:txBody>
          <a:bodyPr/>
          <a:lstStyle/>
          <a:p>
            <a:r>
              <a:rPr lang="ar-EG" dirty="0"/>
              <a:t>مساء </a:t>
            </a:r>
            <a:br>
              <a:rPr lang="ar-EG" dirty="0"/>
            </a:br>
            <a:r>
              <a:rPr lang="ar-EG" dirty="0"/>
              <a:t>احد الرفاع</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1314" name="Title 1"/>
          <p:cNvSpPr>
            <a:spLocks noGrp="1"/>
          </p:cNvSpPr>
          <p:nvPr>
            <p:ph type="title"/>
          </p:nvPr>
        </p:nvSpPr>
        <p:spPr bwMode="auto">
          <a:xfrm>
            <a:off x="-1524000" y="19050"/>
            <a:ext cx="1524000" cy="2114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rtl="1" eaLnBrk="1" fontAlgn="auto" hangingPunct="1">
              <a:spcBef>
                <a:spcPts val="0"/>
              </a:spcBef>
              <a:spcAft>
                <a:spcPts val="0"/>
              </a:spcAft>
              <a:defRPr/>
            </a:pPr>
            <a:r>
              <a:rPr lang="ar-EG" sz="4400" b="1" dirty="0">
                <a:solidFill>
                  <a:srgbClr val="FFC000"/>
                </a:solidFill>
                <a:cs typeface="Times New Roman" pitchFamily="18" charset="0"/>
              </a:rPr>
              <a:t>عشية الاحد الثالث</a:t>
            </a:r>
            <a:endParaRPr lang="en-US" sz="3600" b="1" dirty="0">
              <a:solidFill>
                <a:schemeClr val="bg1"/>
              </a:solidFill>
            </a:endParaRPr>
          </a:p>
        </p:txBody>
      </p:sp>
      <p:sp>
        <p:nvSpPr>
          <p:cNvPr id="141315" name="Title 1"/>
          <p:cNvSpPr txBox="1">
            <a:spLocks/>
          </p:cNvSpPr>
          <p:nvPr/>
        </p:nvSpPr>
        <p:spPr bwMode="auto">
          <a:xfrm>
            <a:off x="0" y="361053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عشية ( 87 : 1 ، 2 )</a:t>
            </a:r>
          </a:p>
        </p:txBody>
      </p:sp>
      <p:sp>
        <p:nvSpPr>
          <p:cNvPr id="141317" name="Content Placeholder 3"/>
          <p:cNvSpPr txBox="1">
            <a:spLocks/>
          </p:cNvSpPr>
          <p:nvPr/>
        </p:nvSpPr>
        <p:spPr bwMode="auto">
          <a:xfrm>
            <a:off x="0" y="43815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5200" b="1" dirty="0">
                <a:solidFill>
                  <a:srgbClr val="FFFFFF"/>
                </a:solidFill>
                <a:latin typeface="Times New Roman" panose="02020603050405020304" pitchFamily="18" charset="0"/>
                <a:cs typeface="Times New Roman" panose="02020603050405020304" pitchFamily="18" charset="0"/>
              </a:rPr>
              <a:t>أيها الرب إله خلاصي، صرخت النهار والليل أمامك فلتبلغ صلاتي أمامك، يا رب أمل سمعك إلى طلبتي.</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2338" name="Title 1"/>
          <p:cNvSpPr txBox="1">
            <a:spLocks/>
          </p:cNvSpPr>
          <p:nvPr/>
        </p:nvSpPr>
        <p:spPr bwMode="auto">
          <a:xfrm>
            <a:off x="-13447" y="3614084"/>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عشية من معلمنا متى ( 15 : 1 ـ 20 )</a:t>
            </a:r>
          </a:p>
        </p:txBody>
      </p:sp>
      <p:sp>
        <p:nvSpPr>
          <p:cNvPr id="14234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حينئذٍ جاء إلى يسوع من أورشليم فريسيون وكتبةٌ  قائلين: "لماذا يتعدى تلاميذك تقليد الشيوخ، فإنهم  لا يغسلون أيديهم حينما يأكلون خبزًا؟" فقال لهم:  "وأنتم أيضًا، لماذا تتعدون وصية الله بسبب</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AFD36E1-7421-436F-9BCF-E70D23D3839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تقليدكم؟ فإن الله أوصى قائلًا: أكرم أباك وأمك،  ومن قال كلمةً رديئةً في أبيه وأمه فليمت موتًا.  وأما أنتم فتقولون: من قال لأبيه أو أمه قربانٌ هو  الذي تنتفع به مني. فلا يكرم أباه وأمه. فقد أبطلتم</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249925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5F016B8-4DCF-49D8-9958-8CFCD2B2A1D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وصية الله بسبب تقليدكم يا مراؤون حسنًا تنبأ عنكم  إشعياء النبي قائلًا: هذا الشعب يكرمني بشفتيه،  وأما قلبه فمبتعدٌ عني بعيدًا. وباطلًا يعبدونني وهم  يعلمون تعاليم هي وصايا الناس". ثم دعا الجمع</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882154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96B5738-61C7-40DF-B8D3-018873846317}"/>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وقال لهم: "اسمعوا وافهموا ليس ما يدخل الفم  ينجس الإنسان، بل ما يخرج من الفم هذا ينجس  الإنسان". حينئذٍ تقدم إليه تلاميذه وقالوا له: "أنت  تعلم أن الفريسيين لما سمعوا هذا القول عثروا؟".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532854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203E1E-53FD-4686-ACD1-318990EBB9C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فأجاب وقال: "كل غرسٍ لم يغرسه أبي الذي في  السماوات يقلع من أصوله أتركوهم هم عميانٌ قادة  عميانٍ وإن كان أعمى يقود أعمى، سقط كلاهما في  حفرةٍ". فأجاب بطرس وقال له: "فسر لنا هذا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390031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FFEAE1-19E9-4770-A14D-9A9CC78D9D0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المثل". فقال لهم: "أنتم أيضًا حتى الآن غير  فاهمين؟ ألا تفهمون بعد أن كل ما يدخل فم الإنسان  يمضي إلى الجوف ويندفع إلى المخرج؟ وأما ما  يخرج من الفم فمن القلب يخرج، وذلك ينجس</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632728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87F58D5-1AA8-4861-B905-2A1F462F8B04}"/>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الإنسان؛ لأن من القلب تخرج أفكارٌ شريرة: القتل،  الزنى، الفسق، السرقة، شهادات النور، التجاديف  تلك هي التي تنجس الإنسان وأما الأكل بأيدٍ غير  مغسولةٍ فلا ينجس الإنسان".</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611523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Title 1"/>
          <p:cNvSpPr txBox="1">
            <a:spLocks/>
          </p:cNvSpPr>
          <p:nvPr/>
        </p:nvSpPr>
        <p:spPr bwMode="auto">
          <a:xfrm>
            <a:off x="0" y="3602878"/>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مساء الاحد من معلمنا لوقا ( 11 : 1 ـ 13 )</a:t>
            </a:r>
          </a:p>
        </p:txBody>
      </p:sp>
      <p:sp>
        <p:nvSpPr>
          <p:cNvPr id="13619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dirty="0">
                <a:solidFill>
                  <a:srgbClr val="FFFFFF"/>
                </a:solidFill>
                <a:latin typeface="Times New Roman" panose="02020603050405020304" pitchFamily="18" charset="0"/>
                <a:cs typeface="Times New Roman" panose="02020603050405020304" pitchFamily="18" charset="0"/>
              </a:rPr>
              <a:t>وإذ كان يصلي في موضع، فلما فرغ، قال له واحدٌ  من تلاميذه: "يا رب علمنا أن نصلي كما علم  يوحنا تلاميذه". فقال لهم: "متى صليتم فقولوا:  أبانا الذي في السماوات، ليتقدس اسمك، ليأت</a:t>
            </a:r>
            <a:br>
              <a:rPr lang="ar-SA" sz="4400" b="1" dirty="0">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6434" name="Title 1"/>
          <p:cNvSpPr>
            <a:spLocks noGrp="1"/>
          </p:cNvSpPr>
          <p:nvPr>
            <p:ph type="title"/>
          </p:nvPr>
        </p:nvSpPr>
        <p:spPr bwMode="auto">
          <a:xfrm>
            <a:off x="-2057400" y="19050"/>
            <a:ext cx="2057400" cy="2114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400" b="1" dirty="0">
                <a:solidFill>
                  <a:srgbClr val="FFC000"/>
                </a:solidFill>
                <a:cs typeface="Times New Roman" pitchFamily="18" charset="0"/>
              </a:rPr>
              <a:t>عشية الاحد الرابع</a:t>
            </a:r>
            <a:br>
              <a:rPr lang="en-US" sz="3600" b="1" dirty="0">
                <a:solidFill>
                  <a:schemeClr val="bg1"/>
                </a:solidFill>
              </a:rPr>
            </a:br>
            <a:endParaRPr lang="en-US" dirty="0"/>
          </a:p>
        </p:txBody>
      </p:sp>
      <p:sp>
        <p:nvSpPr>
          <p:cNvPr id="146435"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عشية (17:26 ،16)</a:t>
            </a:r>
          </a:p>
        </p:txBody>
      </p:sp>
      <p:sp>
        <p:nvSpPr>
          <p:cNvPr id="146437" name="Content Placeholder 3"/>
          <p:cNvSpPr txBox="1">
            <a:spLocks/>
          </p:cNvSpPr>
          <p:nvPr/>
        </p:nvSpPr>
        <p:spPr bwMode="auto">
          <a:xfrm>
            <a:off x="0" y="4648200"/>
            <a:ext cx="91440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SA" sz="5200" b="1" dirty="0">
                <a:solidFill>
                  <a:srgbClr val="FFFFFF"/>
                </a:solidFill>
                <a:latin typeface="Times New Roman" panose="02020603050405020304" pitchFamily="18" charset="0"/>
                <a:cs typeface="Times New Roman" panose="02020603050405020304" pitchFamily="18" charset="0"/>
              </a:rPr>
              <a:t>تقو وليتشدد قلبك، وانتظر الرب. وأنا أومن أني أعاين خيرات الرب، أرض الأحياء.</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7458"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عشية من معلمنا لوقا ( 12 : 22 ـ 31 )</a:t>
            </a:r>
          </a:p>
        </p:txBody>
      </p:sp>
      <p:sp>
        <p:nvSpPr>
          <p:cNvPr id="14746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kumimoji="0" lang="ar-SA" sz="4400" b="1"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rPr>
              <a:t>ثم قال لتلاميذه: فلهذا أقول لكم: لا تهتموا لأنفسكم  بما تأكلون، ولا لأجسادكم بما تلبسون. فإن النفس  أفضل من الطعام، والجسد أفضل من اللباس. تأملوا  الغربان: فإنها لا تزرع ولا تحصد، وليس لها</a:t>
            </a:r>
            <a:br>
              <a:rPr kumimoji="0" lang="ar-SA" sz="4400" b="1" i="0" u="none" strike="noStrike" kern="1200" cap="none" spc="0" normalizeH="0" baseline="0" noProof="0">
                <a:ln>
                  <a:noFill/>
                </a:ln>
                <a:solidFill>
                  <a:srgbClr val="FFFFFF"/>
                </a:solidFill>
                <a:effectLst/>
                <a:uLnTx/>
                <a:uFillTx/>
                <a:latin typeface="Times New Roman" panose="02020603050405020304" pitchFamily="18" charset="0"/>
                <a:cs typeface="Times New Roman" panose="02020603050405020304" pitchFamily="18" charset="0"/>
              </a:rPr>
            </a:br>
            <a:endParaRPr kumimoji="0" lang="ar-SA" sz="4400" b="1" i="0" u="none" strike="noStrike" kern="1200" cap="none" spc="0" normalizeH="0" baseline="0" noProof="0" dirty="0">
              <a:ln>
                <a:noFill/>
              </a:ln>
              <a:solidFill>
                <a:srgbClr val="FFFFFF"/>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553AFE5-F5EF-403E-B92A-516CF284CF0D}"/>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مخدعٌ ولا مخزنٌ، والله يقوتها. فكم أنتم بالحري  أفضل من الطيور ومن منكم إذا اهتم يقدر أن يزيد  على قامته ذراعًا واحدةً؟ فإن كنتم لا تقدرون ولا  على الأصغر، فلماذا تهتمون بالبواقي؟ تأملوا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1575139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C46FDC2-6D6C-42F6-A6E4-AEB4AAB4A325}"/>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الزهور كيف تنمو: لا تتعب ولا تحترف حرفةٍ،  ولكن أقول لكم: إنه ولا سليمان في كل مجده كان  يلبس كواحدةٍ منها. فإن كان العشب الذي يوجد  اليوم في الحقل ويطرح غدًا في التنور يلبسه الله</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989873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02FBCEF-8920-4597-9EA7-2BB6B37D1E57}"/>
              </a:ext>
            </a:extLst>
          </p:cNvPr>
          <p:cNvSpPr txBox="1"/>
          <p:nvPr/>
        </p:nvSpPr>
        <p:spPr>
          <a:xfrm>
            <a:off x="0" y="4381500"/>
            <a:ext cx="9144000" cy="3170099"/>
          </a:xfrm>
          <a:prstGeom prst="rect">
            <a:avLst/>
          </a:prstGeom>
          <a:noFill/>
        </p:spPr>
        <p:txBody>
          <a:bodyPr vert="horz" rtlCol="0">
            <a:spAutoFit/>
          </a:bodyPr>
          <a:lstStyle/>
          <a:p>
            <a:pPr algn="justLow" rtl="1"/>
            <a:r>
              <a:rPr lang="ar-EG" sz="4000" b="1" dirty="0">
                <a:solidFill>
                  <a:srgbClr val="FFFFFF"/>
                </a:solidFill>
                <a:latin typeface="Times New Roman" panose="02020603050405020304" pitchFamily="18" charset="0"/>
                <a:cs typeface="+mj-cs"/>
              </a:rPr>
              <a:t>هكذا، فكم بالحري أنتم يا قليلي الإيمان؟ فلا تطلبوا أنتم ما تأكلون وما تشربون ولا تهتموا، فإن هذه كلها تطلبها أمم العالم. وأما أنتم فأبوكم يعلم أنكم تحتاجون إلى هذه، بل اطلبوا ملكوت الله، وهذه جميعها تزاد لكم.</a:t>
            </a:r>
            <a:br>
              <a:rPr lang="ar-EG" sz="4000" b="1" dirty="0">
                <a:solidFill>
                  <a:srgbClr val="FFFFFF"/>
                </a:solidFill>
                <a:latin typeface="Times New Roman" panose="02020603050405020304" pitchFamily="18" charset="0"/>
                <a:cs typeface="+mj-cs"/>
              </a:rPr>
            </a:br>
            <a:endParaRPr lang="ar-EG" sz="40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688739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535866"/>
      </p:ext>
    </p:extLst>
  </p:cSld>
  <p:clrMapOvr>
    <a:masterClrMapping/>
  </p:clrMapOvr>
  <p:transition advClick="0" advTm="0"/>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9506" name="Title 1"/>
          <p:cNvSpPr>
            <a:spLocks noGrp="1"/>
          </p:cNvSpPr>
          <p:nvPr>
            <p:ph type="title"/>
          </p:nvPr>
        </p:nvSpPr>
        <p:spPr bwMode="auto">
          <a:xfrm>
            <a:off x="-2057400" y="19050"/>
            <a:ext cx="2057400" cy="2114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rtl="1" eaLnBrk="1" fontAlgn="auto" hangingPunct="1">
              <a:spcBef>
                <a:spcPts val="0"/>
              </a:spcBef>
              <a:spcAft>
                <a:spcPts val="0"/>
              </a:spcAft>
              <a:defRPr/>
            </a:pPr>
            <a:r>
              <a:rPr lang="ar-EG" sz="4400" b="1" dirty="0">
                <a:solidFill>
                  <a:srgbClr val="FFC000"/>
                </a:solidFill>
                <a:cs typeface="Times New Roman" pitchFamily="18" charset="0"/>
              </a:rPr>
              <a:t>عشية الاحد الخامس</a:t>
            </a:r>
            <a:endParaRPr lang="en-US" sz="3600" b="1" dirty="0">
              <a:solidFill>
                <a:schemeClr val="bg1"/>
              </a:solidFill>
            </a:endParaRPr>
          </a:p>
        </p:txBody>
      </p:sp>
      <p:sp>
        <p:nvSpPr>
          <p:cNvPr id="149507"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عشية ( 38 : 12 ، 13 )</a:t>
            </a:r>
          </a:p>
        </p:txBody>
      </p:sp>
      <p:sp>
        <p:nvSpPr>
          <p:cNvPr id="149509" name="Content Placeholder 3"/>
          <p:cNvSpPr txBox="1">
            <a:spLocks/>
          </p:cNvSpPr>
          <p:nvPr/>
        </p:nvSpPr>
        <p:spPr bwMode="auto">
          <a:xfrm>
            <a:off x="0" y="4381500"/>
            <a:ext cx="9144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SA" sz="5200" b="1" dirty="0">
                <a:solidFill>
                  <a:srgbClr val="FFFFFF"/>
                </a:solidFill>
                <a:latin typeface="Times New Roman" panose="02020603050405020304" pitchFamily="18" charset="0"/>
                <a:cs typeface="Times New Roman" panose="02020603050405020304" pitchFamily="18" charset="0"/>
              </a:rPr>
              <a:t>استمع صلاتي وتضرعي، وانصت إلى دموعي ولا تسكت عني. لأني أنا غريبٌ على الأرض، ومجتازٌ مثل جميع آبائي.</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30"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عشية من معلمنا لوقا ( 18 : 1 ـ 8 )</a:t>
            </a:r>
          </a:p>
        </p:txBody>
      </p:sp>
      <p:sp>
        <p:nvSpPr>
          <p:cNvPr id="15053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وقال لهم مثلًا في أنه ينبغي أن يصلوا كل حينٍ ولا  يملوا، قائلًا: "كان في مدينةٍ قاض لا يخاف الله ولا  يهاب إنسانًا وكان في تلك المدينة أرملةٌ تأتي إليه  قائلةً: أنصفني من خصمي. وكان لا يشاء إلى زمانٍ</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AEDB87-5C16-4133-B9AD-5CADCE87F5D2}"/>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ولكن بعد ذلك قال في نفسه: إني وإن كنت لا أخاف  الله ولا أهاب البشر، ولكن لأجل أن هذه الأرملة  تتعبني، أنتقم لها، لئلا تأتي إلي أخيرًا وتقمعني."  ثم قال الرب: "اسمعوا ما قال قاضي الظلم. أترى لا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7869489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C18793-8115-487B-ACFD-C1171529F13D}"/>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ينتقم الله لمختاريه، الذين يصرخون إليه نهارًا  وليلًا، وهو متمهل عليهم؟ أقول لكم: إنه ينصفهم  سريعًا! ولكن متى جاء ابن الإنسان، فهل يجد  الإيمان على الأرض؟".</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4191326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6AB538C-F6E0-4D4D-A03B-E1EC2CD3CCA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ملكوتك، لتكن مشيئتك كما في السماء كذلك على  الأرض خبزنا الآتي أعطنا كل يومٍ، واغفر لنا  خطايانا، لأننا نحن أيضًا تغفر لمن لنا عليهم، ولا  تدخلنا في تجربةٍ، لكن نحنا من الشرير". ثم قال</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602393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8" name="Title 1"/>
          <p:cNvSpPr>
            <a:spLocks noGrp="1"/>
          </p:cNvSpPr>
          <p:nvPr>
            <p:ph type="title"/>
          </p:nvPr>
        </p:nvSpPr>
        <p:spPr bwMode="auto">
          <a:xfrm>
            <a:off x="-2057400" y="19050"/>
            <a:ext cx="2057400" cy="2190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rtl="1" eaLnBrk="1" fontAlgn="auto" hangingPunct="1">
              <a:spcBef>
                <a:spcPts val="0"/>
              </a:spcBef>
              <a:spcAft>
                <a:spcPts val="0"/>
              </a:spcAft>
              <a:defRPr/>
            </a:pPr>
            <a:r>
              <a:rPr lang="ar-EG" sz="4400" b="1" dirty="0">
                <a:solidFill>
                  <a:srgbClr val="FFC000"/>
                </a:solidFill>
                <a:cs typeface="Times New Roman" pitchFamily="18" charset="0"/>
              </a:rPr>
              <a:t>عشية الاحد السادس</a:t>
            </a:r>
            <a:endParaRPr lang="en-US" sz="3600" b="1" dirty="0">
              <a:solidFill>
                <a:schemeClr val="bg1"/>
              </a:solidFill>
            </a:endParaRPr>
          </a:p>
        </p:txBody>
      </p:sp>
      <p:sp>
        <p:nvSpPr>
          <p:cNvPr id="152579" name="Title 1"/>
          <p:cNvSpPr txBox="1">
            <a:spLocks/>
          </p:cNvSpPr>
          <p:nvPr/>
        </p:nvSpPr>
        <p:spPr bwMode="auto">
          <a:xfrm>
            <a:off x="0" y="358588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عشية ( 16 : 3 ، 5 )</a:t>
            </a:r>
          </a:p>
        </p:txBody>
      </p:sp>
      <p:sp>
        <p:nvSpPr>
          <p:cNvPr id="152581" name="Content Placeholder 3"/>
          <p:cNvSpPr txBox="1">
            <a:spLocks/>
          </p:cNvSpPr>
          <p:nvPr/>
        </p:nvSpPr>
        <p:spPr bwMode="auto">
          <a:xfrm>
            <a:off x="0" y="43434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SA" sz="5400" b="1" dirty="0">
                <a:solidFill>
                  <a:srgbClr val="FFFFFF"/>
                </a:solidFill>
                <a:latin typeface="Times New Roman" panose="02020603050405020304" pitchFamily="18" charset="0"/>
                <a:cs typeface="Times New Roman" panose="02020603050405020304" pitchFamily="18" charset="0"/>
              </a:rPr>
              <a:t>جربت قلبي وتعهدتني ليلًا، ومحصتني بالنار فلم تجد في ظلمًا ثبت خطواتي في سبلك، لئلا تزل قدماي.</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02" name="Title 1"/>
          <p:cNvSpPr txBox="1">
            <a:spLocks/>
          </p:cNvSpPr>
          <p:nvPr/>
        </p:nvSpPr>
        <p:spPr bwMode="auto">
          <a:xfrm>
            <a:off x="0" y="3581400"/>
            <a:ext cx="9144000" cy="731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عشية من لوقا ( 13 : 22 ـ 35 )</a:t>
            </a:r>
          </a:p>
        </p:txBody>
      </p:sp>
      <p:sp>
        <p:nvSpPr>
          <p:cNvPr id="15360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وكان يجتاز في المدن والقرى يعلم وهو سائرٌ إلى  أورشليم، فقال له واحدٌ: "يا رب، أقليلٌ هم الذين  يخلصون؟". فقال لهم: "اجتهدوا أن تدخلوا من  الباب الضيق، فإني أقول لكم: إن كثيرين سيطلبون</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F34DA5B-4797-40D3-AEFD-E8317DF5271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أن يدخلوا ولا يقدرون وإذا بلغ أن يقوم رب البيت  ويغلق الباب، فتبتدئون بالوقوف خارجًا وتقرعون  الباب قائلين: يا رب، يا رب افتح لنا. فيجيب،  ويقول لكم: لا أعرفكم من أين أنتم حينئذٍ تبتدثون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41592111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FBC4C65-D239-4392-94CA-23C1D12D056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تقولون: أكلنا قدامك وشربنا، وعلمت في شوارعنا  فيقول لكم: إني لا أعرفكم من أين أنتم اذهبوا عني  يا جميع فاعلي الظلم هناك يكون البكاء وصرير  الأسنان، متى رأيتم إبراهيم وإسحاق ويعقوب</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249421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634F05B-89BE-4DC5-8EA8-CF40203EBB7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وجميع الأنبياء في ملكوت الله، وأنتم مطروحون  خارجًا ويأتون من المشارق والمغارب ومن الشمال  والجنوب، ويتكئون في ملكوت الله. وهوذا آخرون  يكونون أولين، وأولون يكونون آخرين". وفي ذلك</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4253131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4D4BF7C-A297-44C5-AFB0-1B3BE122423E}"/>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اليوم جاء إليه قومٌ من الفريسيين وقالوا له:  "أخرج واذهب من ههنا، فإن هيرودس يريد أن  يقتلك". فقال لهم: "اذهبوا وقولوا لهذا الثعلب ها  أنا أخرج الشياطين، وأتمم الشفاء اليوم وغدًا، وفي</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6785507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416FA75-D347-4BBF-9CD1-1DB9BB3D332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اليوم الثالث أكمل. ولكن ينبغي لي أن أقيم اليوم  وغدًا وفي الآتي أذهب ؛ لأنه لا يهلك نبيٌ خارجًا  عن أورشليم. يا أورشليم، يا أورشليم يا قاتلة  الأنبياء وراجمة المرسلين إليها، كم من مرةٍ أردت</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235365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56FCCBE-5A73-4158-B3CF-DD9C9FB56B7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أن أجمع بنيك كما يجمع الطائر فراخه تحت  جناحيه، فلم تريدوا. هوذا بيتكم يترك لكم خرابًا  وإني أقول لكم: إنكم لا ترونني من الآن حتى  تقولوا: مبارك الآتي باسم الرب".</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2183322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69A26A-10D8-4924-AB44-7D414BEF76C6}"/>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لهم: "من منكم يكون له صديقٌ، ويمضي إليه في  نصف الليل، ويقول له: يا صديقي: أقرضني ثلاثة  أرغفةٍ، لأن صديقًا لي جاءني من الطريق، وليس  لي ما أقدم له. فيجيب ذاك من داخلٍ ويقول: لا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5284241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7698" name="Title 1"/>
          <p:cNvSpPr>
            <a:spLocks noGrp="1"/>
          </p:cNvSpPr>
          <p:nvPr>
            <p:ph type="title"/>
          </p:nvPr>
        </p:nvSpPr>
        <p:spPr bwMode="auto">
          <a:xfrm>
            <a:off x="-2057400" y="19050"/>
            <a:ext cx="2057400" cy="3105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400" b="1" dirty="0">
                <a:solidFill>
                  <a:srgbClr val="FFC000"/>
                </a:solidFill>
                <a:cs typeface="Times New Roman" pitchFamily="18" charset="0"/>
              </a:rPr>
              <a:t>مساء الاحد الأول</a:t>
            </a:r>
            <a:br>
              <a:rPr lang="en-US" sz="3600" b="1" dirty="0">
                <a:solidFill>
                  <a:schemeClr val="bg1"/>
                </a:solidFill>
              </a:rPr>
            </a:br>
            <a:endParaRPr lang="en-US" dirty="0"/>
          </a:p>
        </p:txBody>
      </p:sp>
      <p:sp>
        <p:nvSpPr>
          <p:cNvPr id="157699"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مساء الاحد (47: 8، 9)</a:t>
            </a:r>
          </a:p>
        </p:txBody>
      </p:sp>
      <p:sp>
        <p:nvSpPr>
          <p:cNvPr id="157701" name="Content Placeholder 3"/>
          <p:cNvSpPr txBox="1">
            <a:spLocks/>
          </p:cNvSpPr>
          <p:nvPr/>
        </p:nvSpPr>
        <p:spPr bwMode="auto">
          <a:xfrm>
            <a:off x="0" y="43815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5400" b="1" dirty="0">
                <a:solidFill>
                  <a:srgbClr val="FFFFFF"/>
                </a:solidFill>
                <a:latin typeface="Times New Roman" panose="02020603050405020304" pitchFamily="18" charset="0"/>
                <a:cs typeface="+mj-cs"/>
              </a:rPr>
              <a:t>يمينك مملوءةٌ عدلًا. فليفرح جبل صهيون، ولتتهلل بنات اليهودية، من أجل أحكامك يا رب.</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8722"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مساء الاحد من معلمنا لوقا (6 : 27 – 38)</a:t>
            </a:r>
          </a:p>
        </p:txBody>
      </p:sp>
      <p:sp>
        <p:nvSpPr>
          <p:cNvPr id="158724"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لكني أقول لكم أيها السامعون أحبوا أعداءكم،  أحسنوا إلى مبغضيكم، باركوا لاعنيكم، صلوا لأجل  الذين يضطهدونكم من لطمك على خدك فحول له  الآخر، ومن أخذ رداءك فلا تمنعه من أن يأخذ ثوبك</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808174D-1121-4569-8AB1-27C020C96F2B}"/>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أيضًا وكل من سألك فأعطه، ومن أخذ الذي لك فلا  تطالبه. وكما تريدون أن يفعل الناس بكم، افعلوا  أنتم أيضًا بهم هكذا وإن أحببتم الذين يحبونكم، فما  هو أجركم؟ فإن الخطاة أيضًا يحبون من يحبهم وإذا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64072102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E74DB70F-2F1C-46D6-B1D2-284309E63F0F}"/>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صنعتم الخير مع الذين يحسنون إليكم، فما هو  فضلكم؟ فإن الخطاة يفعلون هكذا وإن أقرضتم  الذين ترجون أن تستردوا منهم، فما هو فضلكم؟  فإن الخطاة أيضًا يقرضون الخطاة لكي يأخذوا منهم</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457509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8BCFF4-8D46-4ABA-BFBE-71ACC620943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العوض، بل أحبوا أعداءكم، وأحسنوا إليهم،  وأعطوا وأنتم لا ترجون شيئًا، فيكون أجركم عظيمًا  وتكونوا بني العلي، فإنه صالحٌ على غير الشاكرين  والأشرار. فكونوا رحماء كما أن أباكم رحيمٌ. </a:t>
            </a:r>
            <a:br>
              <a:rPr lang="ar-EG" sz="4400" b="1" dirty="0">
                <a:solidFill>
                  <a:srgbClr val="FFFFFF"/>
                </a:solidFill>
                <a:latin typeface="Times New Roman" panose="02020603050405020304" pitchFamily="18" charset="0"/>
                <a:cs typeface="+mj-cs"/>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7157392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7162913-568E-4A2F-8EE0-EEAEDCAA23EE}"/>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ولا تدينوا فلا تدانوا لا تقضوا على أحدٍ فلا يحكم عليكم  اغفروا يغفر لكم. أعطوا تعطوا، كيلًا جيدًا ملبدًا  مهزوزًا فائضًا يعطون في أحضائكم لأنه بالكيل  الذي به تكيلون يكال لكم.</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461535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1794" name="Title 1"/>
          <p:cNvSpPr>
            <a:spLocks noGrp="1"/>
          </p:cNvSpPr>
          <p:nvPr>
            <p:ph type="title"/>
          </p:nvPr>
        </p:nvSpPr>
        <p:spPr bwMode="auto">
          <a:xfrm>
            <a:off x="-2057400" y="19050"/>
            <a:ext cx="2057400" cy="21145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rtl="1" eaLnBrk="1" fontAlgn="auto" hangingPunct="1">
              <a:spcBef>
                <a:spcPts val="0"/>
              </a:spcBef>
              <a:spcAft>
                <a:spcPts val="0"/>
              </a:spcAft>
              <a:defRPr/>
            </a:pPr>
            <a:r>
              <a:rPr lang="ar-EG" sz="4400" b="1" dirty="0">
                <a:solidFill>
                  <a:srgbClr val="FFC000"/>
                </a:solidFill>
                <a:cs typeface="Times New Roman" pitchFamily="18" charset="0"/>
              </a:rPr>
              <a:t>مساء الاحد الثانى</a:t>
            </a:r>
            <a:endParaRPr lang="en-US" sz="3600" b="1" dirty="0">
              <a:solidFill>
                <a:schemeClr val="bg1"/>
              </a:solidFill>
            </a:endParaRPr>
          </a:p>
        </p:txBody>
      </p:sp>
      <p:sp>
        <p:nvSpPr>
          <p:cNvPr id="161795" name="Title 1"/>
          <p:cNvSpPr txBox="1">
            <a:spLocks/>
          </p:cNvSpPr>
          <p:nvPr/>
        </p:nvSpPr>
        <p:spPr bwMode="auto">
          <a:xfrm>
            <a:off x="0" y="3570194"/>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مساء الاحد (40: 1)</a:t>
            </a:r>
          </a:p>
        </p:txBody>
      </p:sp>
      <p:sp>
        <p:nvSpPr>
          <p:cNvPr id="161797" name="Content Placeholder 3"/>
          <p:cNvSpPr txBox="1">
            <a:spLocks/>
          </p:cNvSpPr>
          <p:nvPr/>
        </p:nvSpPr>
        <p:spPr bwMode="auto">
          <a:xfrm>
            <a:off x="0" y="45720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6000" b="1" dirty="0">
                <a:solidFill>
                  <a:srgbClr val="FFFFFF"/>
                </a:solidFill>
                <a:latin typeface="Times New Roman" panose="02020603050405020304" pitchFamily="18" charset="0"/>
                <a:cs typeface="Times New Roman" panose="02020603050405020304" pitchFamily="18" charset="0"/>
              </a:rPr>
              <a:t>طوبى للذي يتفهم، في أمر المسكين والفقير، في يوم الشر، ينجيه الرب.</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2818"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مساء الاحد من معلمنا لوقا (4 : 1 – 13)</a:t>
            </a:r>
          </a:p>
        </p:txBody>
      </p:sp>
      <p:sp>
        <p:nvSpPr>
          <p:cNvPr id="16282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أما يسوع فرجع من الأردن ممتلئًا من الروح  القدس، وحمله الروح إلى البرية أربعين يومًا  يجربه إبليس ولم يأكل شيئًا في تلك الأيام. ولما  تمت جاع أخيرًا. وقال له إبليس: "إن كنت أنت ابن</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3A2727-77A1-4BF6-B476-091EAC0C4CE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الله، فقل لهذا الحجر أن يصير خبزًا". فأجابه  يسوع قائلًا: "مكتوبٌ: ليس بالخبز وحده يحيا  الإنسان، بل بكل كلمةٍ تخرج من فم الله". ثم أصعده  إبليس إلى جبلٍ عالٍ وأراه جميع ممالك المسكونة</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114069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6F0F225-A693-4A38-AA96-D0D79A7112B9}"/>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تزعجني! فإني قد انتهيت وأغلقت بابي، وأولادي  معي على فراشي لا أقدر أن أقوم وأعطيك. أقول  لكم: إن كان لا يقوم ويعطيه لكونه صديقه، فإنه من  أجل لجاجته يقوم ويعطيه ما يحتاج إليه. وأنا أيضًا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2804380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8E92DC5-F40E-4D0E-B6A0-9FD28A764951}"/>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في لحظةٍ من الزمان. وقال له إبليس: "لك أعطي  هذا السلطان كله ومجده، لأنه إلي قد دفع، وأنا  أعطيه لمن أريد. فإن أنت سجدت أمامي يكون لك  جميعه". فأجاب يسوع وقال له: "اذهب عني يا</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7515059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6C0CD8-82CA-4AB2-82E2-1BBE856B7FD3}"/>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شيطان إنه مكتوبٌ للرب إلهك تسجد، وإياه وحده  تعبد". ثم جاء به أيضًا إلى أورشليم، وأقامه على  جناح الهيكل وقال له: "إن كنت أنت ابن الله،  فاطرح نفسك من هنا إلى أسفل، لأنه مكتوبٌ: أنه</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403217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9D3539E-5070-4088-A5EE-D015685CC1F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يوصي ملائكته بك ليحفظوك، وأنهم على أذرعهم  يحملونك لئلا تصدم بحجرٍ رجلك". فأجاب يسوع  وقال له: "إنه قد قيل: لا تجرب الرب إلهك". ولما  أكمل إبليس كل تجربةٍ، انصرف عنه إلى حينٍ.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6633954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5890" name="Title 1"/>
          <p:cNvSpPr>
            <a:spLocks noGrp="1"/>
          </p:cNvSpPr>
          <p:nvPr>
            <p:ph type="title"/>
          </p:nvPr>
        </p:nvSpPr>
        <p:spPr bwMode="auto">
          <a:xfrm>
            <a:off x="-2057400" y="19050"/>
            <a:ext cx="2057400" cy="2270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sz="4400" b="1" dirty="0">
                <a:solidFill>
                  <a:srgbClr val="FFC000"/>
                </a:solidFill>
                <a:cs typeface="Times New Roman" pitchFamily="18" charset="0"/>
              </a:rPr>
              <a:t>مساء الاحد الثالث</a:t>
            </a:r>
            <a:endParaRPr lang="en-US" dirty="0"/>
          </a:p>
        </p:txBody>
      </p:sp>
      <p:sp>
        <p:nvSpPr>
          <p:cNvPr id="165891" name="Title 1"/>
          <p:cNvSpPr txBox="1">
            <a:spLocks/>
          </p:cNvSpPr>
          <p:nvPr/>
        </p:nvSpPr>
        <p:spPr bwMode="auto">
          <a:xfrm>
            <a:off x="-4482"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مساء الاحد (29 : 1 – 3)</a:t>
            </a:r>
          </a:p>
        </p:txBody>
      </p:sp>
      <p:sp>
        <p:nvSpPr>
          <p:cNvPr id="165893" name="Content Placeholder 3"/>
          <p:cNvSpPr txBox="1">
            <a:spLocks/>
          </p:cNvSpPr>
          <p:nvPr/>
        </p:nvSpPr>
        <p:spPr bwMode="auto">
          <a:xfrm>
            <a:off x="0" y="4408394"/>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800" b="1" dirty="0">
                <a:solidFill>
                  <a:srgbClr val="FFFFFF"/>
                </a:solidFill>
                <a:latin typeface="Times New Roman" panose="02020603050405020304" pitchFamily="18" charset="0"/>
                <a:cs typeface="Times New Roman" panose="02020603050405020304" pitchFamily="18" charset="0"/>
              </a:rPr>
              <a:t>أعظمك يا رب لأنك احتضنتني، ولم تشمت بي</a:t>
            </a:r>
            <a:r>
              <a:rPr lang="ar-EG" sz="4800" b="1" dirty="0">
                <a:solidFill>
                  <a:srgbClr val="FFFFFF"/>
                </a:solidFill>
                <a:latin typeface="Times New Roman" panose="02020603050405020304" pitchFamily="18" charset="0"/>
                <a:cs typeface="Times New Roman" panose="02020603050405020304" pitchFamily="18" charset="0"/>
              </a:rPr>
              <a:t> </a:t>
            </a:r>
            <a:r>
              <a:rPr lang="ar-SA" sz="4800" b="1" dirty="0">
                <a:solidFill>
                  <a:srgbClr val="FFFFFF"/>
                </a:solidFill>
                <a:latin typeface="Times New Roman" panose="02020603050405020304" pitchFamily="18" charset="0"/>
                <a:cs typeface="Times New Roman" panose="02020603050405020304" pitchFamily="18" charset="0"/>
              </a:rPr>
              <a:t>أعدائي. أيها الرب إلهي صرخت إليك فشفيتني. يا رب أصعدت نفسي من الجحيم.</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914" name="Title 1"/>
          <p:cNvSpPr txBox="1">
            <a:spLocks/>
          </p:cNvSpPr>
          <p:nvPr/>
        </p:nvSpPr>
        <p:spPr bwMode="auto">
          <a:xfrm>
            <a:off x="-13447" y="361184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مساء الاحد من معلمنا متى (21 : 28 - 32)</a:t>
            </a:r>
          </a:p>
        </p:txBody>
      </p:sp>
      <p:sp>
        <p:nvSpPr>
          <p:cNvPr id="166916"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"ماذا تظنون؟ إنسانٌ كان له ابنان، فدنا إلى الأول  وقال: يا ابني، إذهب اليوم واعمل في كرمي.  فأجاب قائلًا: لا أريد ولكنه أخيرًا ندم وذهب. ودنا  إلى الآخر وقال له مثل ذلك. فأجاب قائلًا: أذهب يا</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4328305-854B-4A5D-9509-0E1F7845B8B9}"/>
              </a:ext>
            </a:extLst>
          </p:cNvPr>
          <p:cNvSpPr txBox="1"/>
          <p:nvPr/>
        </p:nvSpPr>
        <p:spPr>
          <a:xfrm>
            <a:off x="0" y="4381500"/>
            <a:ext cx="9144000" cy="3070071"/>
          </a:xfrm>
          <a:prstGeom prst="rect">
            <a:avLst/>
          </a:prstGeom>
          <a:noFill/>
        </p:spPr>
        <p:txBody>
          <a:bodyPr vert="horz" rtlCol="0">
            <a:spAutoFit/>
          </a:bodyPr>
          <a:lstStyle/>
          <a:p>
            <a:pPr algn="justLow" rtl="1">
              <a:lnSpc>
                <a:spcPct val="90000"/>
              </a:lnSpc>
            </a:pPr>
            <a:r>
              <a:rPr lang="ar-EG" sz="4300" b="1" dirty="0">
                <a:solidFill>
                  <a:srgbClr val="FFFFFF"/>
                </a:solidFill>
                <a:latin typeface="Times New Roman" panose="02020603050405020304" pitchFamily="18" charset="0"/>
                <a:cs typeface="+mj-cs"/>
              </a:rPr>
              <a:t>سيدي. ولم يذهب فمن منهما فعل إرادة الأب؟"  فقالوا له: "الأول". فقال لهم يسوع: "الحق أقول  لكم: إن العشارين والزناة يسبقونكم إلى ملكوت الله، فإنه قد جاءكم يوحنا بطريق البر فلم تؤمنوا به،</a:t>
            </a:r>
            <a:br>
              <a:rPr lang="ar-EG" sz="4300" b="1" dirty="0">
                <a:solidFill>
                  <a:srgbClr val="FFFFFF"/>
                </a:solidFill>
                <a:latin typeface="Times New Roman" panose="02020603050405020304" pitchFamily="18" charset="0"/>
                <a:cs typeface="+mj-cs"/>
              </a:rPr>
            </a:br>
            <a:r>
              <a:rPr lang="ar-EG" sz="4300" b="1" dirty="0">
                <a:solidFill>
                  <a:srgbClr val="FFFFFF"/>
                </a:solidFill>
                <a:latin typeface="Times New Roman" panose="02020603050405020304" pitchFamily="18" charset="0"/>
                <a:cs typeface="+mj-cs"/>
              </a:rPr>
              <a:t> </a:t>
            </a:r>
            <a:endParaRPr lang="en-GB" sz="43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2184651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4DEAF94-55F5-4F52-93EF-B8E1A07AF7B6}"/>
              </a:ext>
            </a:extLst>
          </p:cNvPr>
          <p:cNvSpPr txBox="1"/>
          <p:nvPr/>
        </p:nvSpPr>
        <p:spPr>
          <a:xfrm>
            <a:off x="0" y="4381500"/>
            <a:ext cx="9144000" cy="1754326"/>
          </a:xfrm>
          <a:prstGeom prst="rect">
            <a:avLst/>
          </a:prstGeom>
          <a:noFill/>
        </p:spPr>
        <p:txBody>
          <a:bodyPr vert="horz" rtlCol="0">
            <a:spAutoFit/>
          </a:bodyPr>
          <a:lstStyle/>
          <a:p>
            <a:pPr algn="justLow" rtl="1"/>
            <a:r>
              <a:rPr lang="ar-EG" sz="5400" b="1" dirty="0">
                <a:solidFill>
                  <a:srgbClr val="FFFFFF"/>
                </a:solidFill>
                <a:latin typeface="Times New Roman" panose="02020603050405020304" pitchFamily="18" charset="0"/>
                <a:cs typeface="+mj-cs"/>
              </a:rPr>
              <a:t>والعشارون والزناة آمنوا به. وأنتم رأيتم ذلك  ولم تندموا أخيرًا لتؤمنوا به".</a:t>
            </a:r>
            <a:endParaRPr lang="en-GB" sz="5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03184585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8962" name="Title 1"/>
          <p:cNvSpPr>
            <a:spLocks noGrp="1"/>
          </p:cNvSpPr>
          <p:nvPr>
            <p:ph type="title"/>
          </p:nvPr>
        </p:nvSpPr>
        <p:spPr bwMode="auto">
          <a:xfrm>
            <a:off x="-2057400" y="19050"/>
            <a:ext cx="2057400" cy="2266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rtl="1" eaLnBrk="1" fontAlgn="auto" hangingPunct="1">
              <a:spcBef>
                <a:spcPts val="0"/>
              </a:spcBef>
              <a:spcAft>
                <a:spcPts val="0"/>
              </a:spcAft>
              <a:defRPr/>
            </a:pPr>
            <a:r>
              <a:rPr lang="ar-EG" sz="4400" b="1" dirty="0">
                <a:solidFill>
                  <a:srgbClr val="FFC000"/>
                </a:solidFill>
                <a:cs typeface="Times New Roman" pitchFamily="18" charset="0"/>
              </a:rPr>
              <a:t>مساء الاحد الرابع</a:t>
            </a:r>
            <a:endParaRPr lang="en-US" sz="3600" b="1" dirty="0">
              <a:solidFill>
                <a:schemeClr val="bg1"/>
              </a:solidFill>
            </a:endParaRPr>
          </a:p>
        </p:txBody>
      </p:sp>
      <p:sp>
        <p:nvSpPr>
          <p:cNvPr id="168963" name="Title 1"/>
          <p:cNvSpPr txBox="1">
            <a:spLocks/>
          </p:cNvSpPr>
          <p:nvPr/>
        </p:nvSpPr>
        <p:spPr bwMode="auto">
          <a:xfrm>
            <a:off x="0" y="3602878"/>
            <a:ext cx="90678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مساء الاحد (31 : 11 ، 12)</a:t>
            </a:r>
          </a:p>
        </p:txBody>
      </p:sp>
      <p:sp>
        <p:nvSpPr>
          <p:cNvPr id="168965" name="Content Placeholder 3"/>
          <p:cNvSpPr txBox="1">
            <a:spLocks/>
          </p:cNvSpPr>
          <p:nvPr/>
        </p:nvSpPr>
        <p:spPr bwMode="auto">
          <a:xfrm>
            <a:off x="0" y="4431740"/>
            <a:ext cx="91440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600" b="1" dirty="0">
                <a:solidFill>
                  <a:srgbClr val="FFFFFF"/>
                </a:solidFill>
                <a:latin typeface="Times New Roman" panose="02020603050405020304" pitchFamily="18" charset="0"/>
                <a:cs typeface="Times New Roman" panose="02020603050405020304" pitchFamily="18" charset="0"/>
              </a:rPr>
              <a:t>كثيرةٌ هي ضربات الخطاة. والذي يتكل على الرب  الرحمة تحيط به افرحوا أيها الصديقون بالرب  وابتهجوا، وافتخروا يا جميع مستقيمي القلوب.</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7A44446-A35F-4B3D-96A1-6B609D0F6734}"/>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أقول لكم: اسألوا تعطوا أطلبوا تجدوا، اقرعوا يفتح  لكم: لأن كل من يسأل يأخذ، ومن يطلب يجد، ومن  يقرع يفتح له. فأي أب منكم، يسأله ابنه خبزًا،  أفيعطيه حجرًا؟ أو يسأله سمكةً، أفيعطيه حيةً بدل</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6124187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6"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مساء الاحد من معلمنا يوحنا (4 : 19 - 24)</a:t>
            </a:r>
          </a:p>
        </p:txBody>
      </p:sp>
      <p:sp>
        <p:nvSpPr>
          <p:cNvPr id="169988" name="Content Placeholder 3"/>
          <p:cNvSpPr txBox="1">
            <a:spLocks/>
          </p:cNvSpPr>
          <p:nvPr/>
        </p:nvSpPr>
        <p:spPr bwMode="auto">
          <a:xfrm>
            <a:off x="0" y="4381500"/>
            <a:ext cx="91440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pPr>
            <a:r>
              <a:rPr lang="ar-SA" sz="4000" b="1" dirty="0">
                <a:solidFill>
                  <a:srgbClr val="FFFFFF"/>
                </a:solidFill>
                <a:latin typeface="Times New Roman" panose="02020603050405020304" pitchFamily="18" charset="0"/>
                <a:cs typeface="Times New Roman" panose="02020603050405020304" pitchFamily="18" charset="0"/>
              </a:rPr>
              <a:t>قالت له المرأة: "يا سيدي، أرى أنك نبيٍ! آباؤنا سجدوا على هذا الجبل، وأنتم تقولون إن موضع السجود في أورشليم الموضع الذي ينبغي أن يسجد فيه". قال لها يسوع: "يا امرأة، صدقيني أنه تأتي</a:t>
            </a:r>
            <a:r>
              <a:rPr lang="ar-EG" sz="4000" b="1" dirty="0">
                <a:solidFill>
                  <a:srgbClr val="FFFFFF"/>
                </a:solidFill>
                <a:latin typeface="Times New Roman" panose="02020603050405020304" pitchFamily="18" charset="0"/>
                <a:cs typeface="Times New Roman" panose="02020603050405020304" pitchFamily="18" charset="0"/>
              </a:rPr>
              <a:t> ساعة، </a:t>
            </a:r>
            <a:r>
              <a:rPr lang="ar-EG" sz="4000" b="1" dirty="0">
                <a:solidFill>
                  <a:srgbClr val="FFFFFF"/>
                </a:solidFill>
                <a:latin typeface="Times New Roman" panose="02020603050405020304" pitchFamily="18" charset="0"/>
                <a:cs typeface="+mj-cs"/>
              </a:rPr>
              <a:t>حتى إنه لا </a:t>
            </a:r>
            <a:br>
              <a:rPr lang="ar-EG" sz="4000" b="1" dirty="0">
                <a:solidFill>
                  <a:srgbClr val="FFFFFF"/>
                </a:solidFill>
                <a:latin typeface="Times New Roman" panose="02020603050405020304" pitchFamily="18" charset="0"/>
                <a:cs typeface="+mj-cs"/>
              </a:rPr>
            </a:br>
            <a:endParaRPr lang="ar-SA" sz="4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D9EF446-5705-4216-820C-83654C5B505C}"/>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في هذا الجبل، ولا في أورشليم يسجد للآب. أنتم تسجدون للذي لا تعرفونه أما نحن فتسجد للذي نعرفه لأن الخلاص هو من اليهود ولكن ستأتي ساعةٌ، وهي الآن، حين الساجدون </a:t>
            </a:r>
            <a:r>
              <a:rPr lang="ar-EG" sz="4400" b="1" dirty="0">
                <a:solidFill>
                  <a:srgbClr val="FFFFFF"/>
                </a:solidFill>
                <a:latin typeface="Times New Roman" panose="02020603050405020304" pitchFamily="18" charset="0"/>
              </a:rPr>
              <a:t>الحقيقيون</a:t>
            </a:r>
            <a:br>
              <a:rPr lang="ar-EG" sz="4400" b="1" dirty="0">
                <a:solidFill>
                  <a:srgbClr val="FFFFFF"/>
                </a:solidFill>
                <a:latin typeface="Times New Roman" panose="02020603050405020304" pitchFamily="18" charset="0"/>
              </a:rPr>
            </a:b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3663210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B4D3D5E-6FCF-4744-8F6A-B56E036BA9A5}"/>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يسجدون للآب بالروح والحق، لأن الآب أيضًا يطلب مثل هؤلاء الذين يسجدون له الله روحٌ هو والذين يسجدون له، يجب أن يسجدوا بالروح  والحق".</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5291820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034" name="Title 1"/>
          <p:cNvSpPr>
            <a:spLocks noGrp="1"/>
          </p:cNvSpPr>
          <p:nvPr>
            <p:ph type="title"/>
          </p:nvPr>
        </p:nvSpPr>
        <p:spPr bwMode="auto">
          <a:xfrm>
            <a:off x="-2057400" y="19050"/>
            <a:ext cx="2057400" cy="2266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rtl="1" eaLnBrk="1" fontAlgn="auto" hangingPunct="1">
              <a:spcBef>
                <a:spcPts val="0"/>
              </a:spcBef>
              <a:spcAft>
                <a:spcPts val="0"/>
              </a:spcAft>
              <a:defRPr/>
            </a:pPr>
            <a:r>
              <a:rPr lang="ar-EG" sz="4400" b="1" dirty="0">
                <a:solidFill>
                  <a:srgbClr val="FFC000"/>
                </a:solidFill>
                <a:cs typeface="Times New Roman" pitchFamily="18" charset="0"/>
              </a:rPr>
              <a:t>مساء الاحد الخامس</a:t>
            </a:r>
            <a:endParaRPr lang="en-US" sz="3600" b="1" dirty="0">
              <a:solidFill>
                <a:schemeClr val="bg1"/>
              </a:solidFill>
            </a:endParaRPr>
          </a:p>
        </p:txBody>
      </p:sp>
      <p:sp>
        <p:nvSpPr>
          <p:cNvPr id="172035" name="Title 1"/>
          <p:cNvSpPr txBox="1">
            <a:spLocks/>
          </p:cNvSpPr>
          <p:nvPr/>
        </p:nvSpPr>
        <p:spPr bwMode="auto">
          <a:xfrm>
            <a:off x="0" y="3652184"/>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مساء الاحد (141 : 1)</a:t>
            </a:r>
          </a:p>
        </p:txBody>
      </p:sp>
      <p:sp>
        <p:nvSpPr>
          <p:cNvPr id="172037" name="Content Placeholder 3"/>
          <p:cNvSpPr txBox="1">
            <a:spLocks/>
          </p:cNvSpPr>
          <p:nvPr/>
        </p:nvSpPr>
        <p:spPr bwMode="auto">
          <a:xfrm>
            <a:off x="0" y="4381500"/>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5200" b="1" dirty="0">
                <a:solidFill>
                  <a:srgbClr val="FFFFFF"/>
                </a:solidFill>
                <a:latin typeface="Times New Roman" panose="02020603050405020304" pitchFamily="18" charset="0"/>
                <a:cs typeface="Times New Roman" panose="02020603050405020304" pitchFamily="18" charset="0"/>
              </a:rPr>
              <a:t>بصوتي إلى الرب هتفت، بصوتي إلى الرب تضرعت أسكب أمامه توسلي وحزني قدامه أفرغ.</a:t>
            </a:r>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3058" name="Title 1"/>
          <p:cNvSpPr txBox="1">
            <a:spLocks/>
          </p:cNvSpPr>
          <p:nvPr/>
        </p:nvSpPr>
        <p:spPr bwMode="auto">
          <a:xfrm>
            <a:off x="0" y="3616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انجيل مساء الاحد من معلمنا متى (9 : 1 - 8)</a:t>
            </a:r>
          </a:p>
        </p:txBody>
      </p:sp>
      <p:sp>
        <p:nvSpPr>
          <p:cNvPr id="173060"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فركب السفينة وجاء إلى العبر وأتى إلى مدينته.  فقدموا إليه مخلعًا مطروحًا على سريرٍ. فلما رأى  يسوع إيمانهم قال للمخلع: "ثق يا بني. مغفورةٌ لك  خطاياك". فقال قومٌ من الكتبة في أنفسهم: "هذا</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747BAEE-2BBE-49A1-AA5D-76F2E6EE836A}"/>
              </a:ext>
            </a:extLst>
          </p:cNvPr>
          <p:cNvSpPr txBox="1"/>
          <p:nvPr/>
        </p:nvSpPr>
        <p:spPr>
          <a:xfrm>
            <a:off x="0" y="4381500"/>
            <a:ext cx="9144000" cy="3139321"/>
          </a:xfrm>
          <a:prstGeom prst="rect">
            <a:avLst/>
          </a:prstGeom>
          <a:noFill/>
        </p:spPr>
        <p:txBody>
          <a:bodyPr vert="horz" rtlCol="0">
            <a:spAutoFit/>
          </a:bodyPr>
          <a:lstStyle/>
          <a:p>
            <a:pPr algn="justLow" rtl="1">
              <a:lnSpc>
                <a:spcPct val="90000"/>
              </a:lnSpc>
            </a:pPr>
            <a:r>
              <a:rPr lang="ar-EG" sz="4400" b="1">
                <a:solidFill>
                  <a:srgbClr val="FFFFFF"/>
                </a:solidFill>
                <a:latin typeface="Times New Roman" panose="02020603050405020304" pitchFamily="18" charset="0"/>
                <a:cs typeface="+mj-cs"/>
              </a:rPr>
              <a:t>يجدف!". وعلم يسوع أفكارهم، فقال لهم: "لماذا  تفكرون بالشر في قلوبكم؟ أيما أيسر، أن يقال:  مغفورةٌ لك خطاياك، أم أن يقال: قم وامش؟ ولكن  لكي تعلموا أن لابن الإنسان سلطانًا على الأرض أن</a:t>
            </a:r>
            <a:br>
              <a:rPr lang="ar-EG" sz="4400" b="1">
                <a:solidFill>
                  <a:srgbClr val="FFFFFF"/>
                </a:solidFill>
                <a:latin typeface="Times New Roman" panose="02020603050405020304" pitchFamily="18" charset="0"/>
                <a:cs typeface="+mj-cs"/>
              </a:rPr>
            </a:br>
            <a:endParaRPr lang="en-GB" sz="4400" b="1">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726513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303E840-9B08-4399-80F4-3D9B5DD0AA6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يغفر الخطايا". حينئذٍ قال للمخلع: "قم احمل  سريرك واذهب إلى بيتك". فقام ومضى إلى بيته.  فلما رأى الجموع خافوا ومجدوا الله الذي أعطى  الناس سلطانًا مثل هذا.</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31011163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5106" name="Title 1"/>
          <p:cNvSpPr>
            <a:spLocks noGrp="1"/>
          </p:cNvSpPr>
          <p:nvPr>
            <p:ph type="title"/>
          </p:nvPr>
        </p:nvSpPr>
        <p:spPr bwMode="auto">
          <a:xfrm>
            <a:off x="-1752600" y="19050"/>
            <a:ext cx="1752600" cy="22669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rtl="1" eaLnBrk="1" fontAlgn="auto" hangingPunct="1">
              <a:spcBef>
                <a:spcPts val="0"/>
              </a:spcBef>
              <a:spcAft>
                <a:spcPts val="0"/>
              </a:spcAft>
              <a:defRPr/>
            </a:pPr>
            <a:r>
              <a:rPr lang="ar-EG" sz="4400" b="1" dirty="0">
                <a:solidFill>
                  <a:srgbClr val="FFC000"/>
                </a:solidFill>
                <a:cs typeface="Times New Roman" pitchFamily="18" charset="0"/>
              </a:rPr>
              <a:t>مساء الاحد السادس</a:t>
            </a:r>
            <a:endParaRPr lang="en-US" sz="3600" b="1" dirty="0">
              <a:solidFill>
                <a:schemeClr val="bg1"/>
              </a:solidFill>
            </a:endParaRPr>
          </a:p>
        </p:txBody>
      </p:sp>
      <p:sp>
        <p:nvSpPr>
          <p:cNvPr id="175107" name="Title 1"/>
          <p:cNvSpPr txBox="1">
            <a:spLocks/>
          </p:cNvSpPr>
          <p:nvPr/>
        </p:nvSpPr>
        <p:spPr bwMode="auto">
          <a:xfrm>
            <a:off x="0" y="3597088"/>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مساء الاحد (41 : 1)</a:t>
            </a:r>
          </a:p>
        </p:txBody>
      </p:sp>
      <p:sp>
        <p:nvSpPr>
          <p:cNvPr id="175109" name="Content Placeholder 3"/>
          <p:cNvSpPr txBox="1">
            <a:spLocks/>
          </p:cNvSpPr>
          <p:nvPr/>
        </p:nvSpPr>
        <p:spPr bwMode="auto">
          <a:xfrm>
            <a:off x="0" y="457200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sz="6000" b="1" dirty="0">
                <a:solidFill>
                  <a:srgbClr val="FFFFFF"/>
                </a:solidFill>
                <a:latin typeface="Times New Roman" panose="02020603050405020304" pitchFamily="18" charset="0"/>
                <a:cs typeface="Times New Roman" panose="02020603050405020304" pitchFamily="18" charset="0"/>
              </a:rPr>
              <a:t>طوبى للذي يتفهم، في أمر المسكين والفقير. في يوم الشر، ينجيه الرب.</a:t>
            </a: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A059DC1-D6F3-45F9-99FC-68F0804E5EA3}"/>
              </a:ext>
            </a:extLst>
          </p:cNvPr>
          <p:cNvSpPr txBox="1"/>
          <p:nvPr/>
        </p:nvSpPr>
        <p:spPr>
          <a:xfrm>
            <a:off x="0" y="4381500"/>
            <a:ext cx="9144000" cy="2529923"/>
          </a:xfrm>
          <a:prstGeom prst="rect">
            <a:avLst/>
          </a:prstGeom>
          <a:noFill/>
        </p:spPr>
        <p:txBody>
          <a:bodyPr vert="horz" rtlCol="0">
            <a:spAutoFit/>
          </a:bodyPr>
          <a:lstStyle/>
          <a:p>
            <a:pPr algn="justLow" rtl="1">
              <a:lnSpc>
                <a:spcPct val="90000"/>
              </a:lnSpc>
            </a:pPr>
            <a:r>
              <a:rPr lang="ar-EG" sz="4400" b="1" dirty="0">
                <a:solidFill>
                  <a:srgbClr val="FFFFFF"/>
                </a:solidFill>
                <a:latin typeface="Times New Roman" panose="02020603050405020304" pitchFamily="18" charset="0"/>
                <a:cs typeface="+mj-cs"/>
              </a:rPr>
              <a:t>السمكة؟ أو يسأله بيضةً، أفيعطيه عقربًا؟ فإن كنتم  وأنتم أشرارٌ تعرفون أن تعطوا أولادكم عطايا جيدةً،  فكم بالحري الآب يعطى الروح القدس من السماء  للذين يسألونه".</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12840281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6130" name="Title 1"/>
          <p:cNvSpPr txBox="1">
            <a:spLocks/>
          </p:cNvSpPr>
          <p:nvPr/>
        </p:nvSpPr>
        <p:spPr bwMode="auto">
          <a:xfrm>
            <a:off x="0" y="3657600"/>
            <a:ext cx="9144000" cy="647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000" b="1" u="sng" dirty="0">
                <a:solidFill>
                  <a:srgbClr val="FFC000"/>
                </a:solidFill>
                <a:latin typeface="Times New Roman" panose="02020603050405020304" pitchFamily="18" charset="0"/>
                <a:cs typeface="Times New Roman" panose="02020603050405020304" pitchFamily="18" charset="0"/>
              </a:rPr>
              <a:t>انجيل مساء الاحد من معلمنا مرقس (8 : 22 - 26)</a:t>
            </a:r>
          </a:p>
        </p:txBody>
      </p:sp>
      <p:sp>
        <p:nvSpPr>
          <p:cNvPr id="176132" name="Content Placeholder 3"/>
          <p:cNvSpPr txBox="1">
            <a:spLocks/>
          </p:cNvSpPr>
          <p:nvPr/>
        </p:nvSpPr>
        <p:spPr bwMode="auto">
          <a:xfrm>
            <a:off x="0" y="4381500"/>
            <a:ext cx="91440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lnSpc>
                <a:spcPct val="90000"/>
              </a:lnSpc>
              <a:spcBef>
                <a:spcPct val="20000"/>
              </a:spcBef>
            </a:pPr>
            <a:r>
              <a:rPr lang="ar-SA" sz="4400" b="1">
                <a:solidFill>
                  <a:srgbClr val="FFFFFF"/>
                </a:solidFill>
                <a:latin typeface="Times New Roman" panose="02020603050405020304" pitchFamily="18" charset="0"/>
                <a:cs typeface="Times New Roman" panose="02020603050405020304" pitchFamily="18" charset="0"/>
              </a:rPr>
              <a:t>وجاء إلى بيت صيدا، فقدموا إليه أعمى وطلبوا إليه  أن يلمسه، فأخذ بيد الأعمى وأخرجه إلى خارج  القرية، وتفل في عينيه، ووضع يديه عليه وسأله:  "ماذا تبصر؟". فتطلع وقال: "إني أبصر الناس</a:t>
            </a:r>
            <a:br>
              <a:rPr lang="ar-SA" sz="4400" b="1">
                <a:solidFill>
                  <a:srgbClr val="FFFFFF"/>
                </a:solidFill>
                <a:latin typeface="Times New Roman" panose="02020603050405020304" pitchFamily="18" charset="0"/>
                <a:cs typeface="Times New Roman" panose="02020603050405020304" pitchFamily="18" charset="0"/>
              </a:rPr>
            </a:br>
            <a:endParaRPr lang="ar-SA" sz="44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715306-F1EE-4CAD-87E5-56C43C0C2282}"/>
              </a:ext>
            </a:extLst>
          </p:cNvPr>
          <p:cNvSpPr txBox="1"/>
          <p:nvPr/>
        </p:nvSpPr>
        <p:spPr>
          <a:xfrm>
            <a:off x="0" y="4381500"/>
            <a:ext cx="9144000" cy="2123658"/>
          </a:xfrm>
          <a:prstGeom prst="rect">
            <a:avLst/>
          </a:prstGeom>
          <a:noFill/>
        </p:spPr>
        <p:txBody>
          <a:bodyPr vert="horz" rtlCol="0">
            <a:spAutoFit/>
          </a:bodyPr>
          <a:lstStyle/>
          <a:p>
            <a:pPr algn="justLow" rtl="1"/>
            <a:r>
              <a:rPr lang="ar-EG" sz="4400" b="1" dirty="0">
                <a:solidFill>
                  <a:srgbClr val="FFFFFF"/>
                </a:solidFill>
                <a:latin typeface="Times New Roman" panose="02020603050405020304" pitchFamily="18" charset="0"/>
                <a:cs typeface="+mj-cs"/>
              </a:rPr>
              <a:t>كأشجارٍ يمشون". ثم وضع يديه أيضًا على عينيه،  فأبصر وشفي ونظر كل إنسانٍ جليًا. فأرسله إلى  بيته قائلًا: "لا تدخل القرية، ولا تقل لأحدٍ فيها".</a:t>
            </a:r>
            <a:endParaRPr lang="en-GB" sz="4400" b="1" dirty="0">
              <a:solidFill>
                <a:srgbClr val="FFFFFF"/>
              </a:solidFill>
              <a:latin typeface="Times New Roman" panose="02020603050405020304" pitchFamily="18" charset="0"/>
              <a:cs typeface="+mj-cs"/>
            </a:endParaRPr>
          </a:p>
        </p:txBody>
      </p:sp>
    </p:spTree>
    <p:extLst>
      <p:ext uri="{BB962C8B-B14F-4D97-AF65-F5344CB8AC3E}">
        <p14:creationId xmlns:p14="http://schemas.microsoft.com/office/powerpoint/2010/main" val="277145364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spd="slow" advClick="0" advTm="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theme/theme1.xml><?xml version="1.0" encoding="utf-8"?>
<a:theme xmlns:a="http://schemas.openxmlformats.org/drawingml/2006/main" name="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3559</TotalTime>
  <Words>2752</Words>
  <Application>Microsoft Office PowerPoint</Application>
  <PresentationFormat>On-screen Show (4:3)</PresentationFormat>
  <Paragraphs>123</Paragraphs>
  <Slides>82</Slides>
  <Notes>2</Notes>
  <HiddenSlides>68</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82</vt:i4>
      </vt:variant>
      <vt:variant>
        <vt:lpstr>Custom Shows</vt:lpstr>
      </vt:variant>
      <vt:variant>
        <vt:i4>1</vt:i4>
      </vt:variant>
    </vt:vector>
  </HeadingPairs>
  <TitlesOfParts>
    <vt:vector size="87" baseType="lpstr">
      <vt:lpstr>Arial</vt:lpstr>
      <vt:lpstr>Calibri</vt:lpstr>
      <vt:lpstr>Times New Roman</vt:lpstr>
      <vt:lpstr>simple</vt:lpstr>
      <vt:lpstr>القراءات</vt:lpstr>
      <vt:lpstr>مساء  احد الرفاع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عشية الاحد الأول </vt:lpstr>
      <vt:lpstr>PowerPoint Presentation</vt:lpstr>
      <vt:lpstr>PowerPoint Presentation</vt:lpstr>
      <vt:lpstr>PowerPoint Presentation</vt:lpstr>
      <vt:lpstr>PowerPoint Presentation</vt:lpstr>
      <vt:lpstr>PowerPoint Presentation</vt:lpstr>
      <vt:lpstr>PowerPoint Presentation</vt:lpstr>
      <vt:lpstr>عشية الاحد الثانى</vt:lpstr>
      <vt:lpstr>PowerPoint Presentation</vt:lpstr>
      <vt:lpstr>PowerPoint Presentation</vt:lpstr>
      <vt:lpstr>PowerPoint Presentation</vt:lpstr>
      <vt:lpstr>عشية الاحد الثالث</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عشية الاحد الرابع </vt:lpstr>
      <vt:lpstr>PowerPoint Presentation</vt:lpstr>
      <vt:lpstr>PowerPoint Presentation</vt:lpstr>
      <vt:lpstr>PowerPoint Presentation</vt:lpstr>
      <vt:lpstr>PowerPoint Presentation</vt:lpstr>
      <vt:lpstr>PowerPoint Presentation</vt:lpstr>
      <vt:lpstr>عشية الاحد الخامس</vt:lpstr>
      <vt:lpstr>PowerPoint Presentation</vt:lpstr>
      <vt:lpstr>PowerPoint Presentation</vt:lpstr>
      <vt:lpstr>PowerPoint Presentation</vt:lpstr>
      <vt:lpstr>PowerPoint Presentation</vt:lpstr>
      <vt:lpstr>عشية الاحد السادس</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مساء الاحد الأول </vt:lpstr>
      <vt:lpstr>PowerPoint Presentation</vt:lpstr>
      <vt:lpstr>PowerPoint Presentation</vt:lpstr>
      <vt:lpstr>PowerPoint Presentation</vt:lpstr>
      <vt:lpstr>PowerPoint Presentation</vt:lpstr>
      <vt:lpstr>PowerPoint Presentation</vt:lpstr>
      <vt:lpstr>PowerPoint Presentation</vt:lpstr>
      <vt:lpstr>مساء الاحد الثانى</vt:lpstr>
      <vt:lpstr>PowerPoint Presentation</vt:lpstr>
      <vt:lpstr>PowerPoint Presentation</vt:lpstr>
      <vt:lpstr>PowerPoint Presentation</vt:lpstr>
      <vt:lpstr>PowerPoint Presentation</vt:lpstr>
      <vt:lpstr>PowerPoint Presentation</vt:lpstr>
      <vt:lpstr>PowerPoint Presentation</vt:lpstr>
      <vt:lpstr>مساء الاحد الثالث</vt:lpstr>
      <vt:lpstr>PowerPoint Presentation</vt:lpstr>
      <vt:lpstr>PowerPoint Presentation</vt:lpstr>
      <vt:lpstr>PowerPoint Presentation</vt:lpstr>
      <vt:lpstr>PowerPoint Presentation</vt:lpstr>
      <vt:lpstr>مساء الاحد الرابع</vt:lpstr>
      <vt:lpstr>PowerPoint Presentation</vt:lpstr>
      <vt:lpstr>PowerPoint Presentation</vt:lpstr>
      <vt:lpstr>PowerPoint Presentation</vt:lpstr>
      <vt:lpstr>PowerPoint Presentation</vt:lpstr>
      <vt:lpstr>مساء الاحد الخامس</vt:lpstr>
      <vt:lpstr>PowerPoint Presentation</vt:lpstr>
      <vt:lpstr>PowerPoint Presentation</vt:lpstr>
      <vt:lpstr>PowerPoint Presentation</vt:lpstr>
      <vt:lpstr>PowerPoint Presentation</vt:lpstr>
      <vt:lpstr>مساء الاحد السادس</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العشية و تمجيد السيدة العذراء مريم</dc:title>
  <dc:creator>Amir</dc:creator>
  <cp:lastModifiedBy>John Wassfy</cp:lastModifiedBy>
  <cp:revision>375</cp:revision>
  <dcterms:created xsi:type="dcterms:W3CDTF">2011-06-16T15:49:17Z</dcterms:created>
  <dcterms:modified xsi:type="dcterms:W3CDTF">2025-02-17T22:38:18Z</dcterms:modified>
</cp:coreProperties>
</file>