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1352" r:id="rId2"/>
    <p:sldId id="1156" r:id="rId3"/>
    <p:sldId id="1158" r:id="rId4"/>
    <p:sldId id="1371" r:id="rId5"/>
    <p:sldId id="1197" r:id="rId6"/>
    <p:sldId id="1193" r:id="rId7"/>
    <p:sldId id="1195" r:id="rId8"/>
    <p:sldId id="1353" r:id="rId9"/>
    <p:sldId id="1354" r:id="rId10"/>
    <p:sldId id="1355" r:id="rId11"/>
  </p:sldIdLst>
  <p:sldSz cx="9144000" cy="6858000" type="screen4x3"/>
  <p:notesSz cx="6858000" cy="9144000"/>
  <p:custShowLst>
    <p:custShow name="ما يقال فى حضور الأسقف بعد المزمور" id="0">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356" autoAdjust="0"/>
  </p:normalViewPr>
  <p:slideViewPr>
    <p:cSldViewPr>
      <p:cViewPr varScale="1">
        <p:scale>
          <a:sx n="67" d="100"/>
          <a:sy n="67" d="100"/>
        </p:scale>
        <p:origin x="1380" y="48"/>
      </p:cViewPr>
      <p:guideLst>
        <p:guide orient="horz" pos="2160"/>
        <p:guide pos="2880"/>
      </p:guideLst>
    </p:cSldViewPr>
  </p:slideViewPr>
  <p:outlineViewPr>
    <p:cViewPr>
      <p:scale>
        <a:sx n="33" d="100"/>
        <a:sy n="33" d="100"/>
      </p:scale>
      <p:origin x="53" y="27091"/>
    </p:cViewPr>
  </p:outlineViewPr>
  <p:notesTextViewPr>
    <p:cViewPr>
      <p:scale>
        <a:sx n="1" d="1"/>
        <a:sy n="1" d="1"/>
      </p:scale>
      <p:origin x="0" y="0"/>
    </p:cViewPr>
  </p:notesTextViewPr>
  <p:sorterViewPr>
    <p:cViewPr>
      <p:scale>
        <a:sx n="100" d="100"/>
        <a:sy n="100" d="100"/>
      </p:scale>
      <p:origin x="0" y="69588"/>
    </p:cViewPr>
  </p:sorterViewPr>
  <p:notesViewPr>
    <p:cSldViewPr>
      <p:cViewPr varScale="1">
        <p:scale>
          <a:sx n="64" d="100"/>
          <a:sy n="64" d="100"/>
        </p:scale>
        <p:origin x="253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DF41862-76FE-40FE-8F73-940AE726F39A}" type="datetimeFigureOut">
              <a:rPr lang="en-US"/>
              <a:pPr>
                <a:defRPr/>
              </a:pPr>
              <a:t>2/17/2025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F99AF7EB-86F0-4C83-9A26-1DFF9F09420C}" type="slidenum">
              <a:rPr lang="en-US"/>
              <a:pPr>
                <a:defRPr/>
              </a:pPr>
              <a:t>‹#›</a:t>
            </a:fld>
            <a:endParaRPr lang="en-US"/>
          </a:p>
        </p:txBody>
      </p:sp>
    </p:spTree>
    <p:extLst>
      <p:ext uri="{BB962C8B-B14F-4D97-AF65-F5344CB8AC3E}">
        <p14:creationId xmlns:p14="http://schemas.microsoft.com/office/powerpoint/2010/main" val="2544767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eaLnBrk="1" hangingPunct="1">
              <a:defRPr sz="1200">
                <a:cs typeface="Times New Roman" pitchFamily="18"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eaLnBrk="1" hangingPunct="1">
              <a:defRPr sz="1200">
                <a:cs typeface="Times New Roman" pitchFamily="18" charset="0"/>
              </a:defRPr>
            </a:lvl1pPr>
          </a:lstStyle>
          <a:p>
            <a:pPr>
              <a:defRPr/>
            </a:pPr>
            <a:fld id="{8F34F5EA-4E33-4D56-9039-CED54D7F7D0C}" type="datetimeFigureOut">
              <a:rPr lang="en-US"/>
              <a:pPr>
                <a:defRPr/>
              </a:pPr>
              <a:t>2/17/2025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eaLnBrk="1" hangingPunct="1">
              <a:defRPr sz="1200">
                <a:cs typeface="Times New Roman" pitchFamily="18"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Times New Roman" panose="02020603050405020304" pitchFamily="18" charset="0"/>
              </a:defRPr>
            </a:lvl1pPr>
          </a:lstStyle>
          <a:p>
            <a:pPr>
              <a:defRPr/>
            </a:pPr>
            <a:fld id="{3E57B4B6-6BCB-4E38-8B04-B946B8E8E891}" type="slidenum">
              <a:rPr lang="en-US"/>
              <a:pPr>
                <a:defRPr/>
              </a:pPr>
              <a:t>‹#›</a:t>
            </a:fld>
            <a:endParaRPr lang="en-US"/>
          </a:p>
        </p:txBody>
      </p:sp>
    </p:spTree>
    <p:extLst>
      <p:ext uri="{BB962C8B-B14F-4D97-AF65-F5344CB8AC3E}">
        <p14:creationId xmlns:p14="http://schemas.microsoft.com/office/powerpoint/2010/main" val="297144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5800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62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15492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090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cxnSp>
        <p:nvCxnSpPr>
          <p:cNvPr id="1026" name="Straight Connector 2"/>
          <p:cNvCxnSpPr>
            <a:cxnSpLocks noChangeShapeType="1"/>
          </p:cNvCxnSpPr>
          <p:nvPr userDrawn="1"/>
        </p:nvCxnSpPr>
        <p:spPr bwMode="auto">
          <a:xfrm>
            <a:off x="-685800" y="25146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7" name="Straight Connector 2"/>
          <p:cNvCxnSpPr>
            <a:cxnSpLocks noChangeShapeType="1"/>
          </p:cNvCxnSpPr>
          <p:nvPr userDrawn="1"/>
        </p:nvCxnSpPr>
        <p:spPr bwMode="auto">
          <a:xfrm>
            <a:off x="-533400" y="60960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4" name="Picture 3">
            <a:extLst>
              <a:ext uri="{FF2B5EF4-FFF2-40B4-BE49-F238E27FC236}">
                <a16:creationId xmlns:a16="http://schemas.microsoft.com/office/drawing/2014/main" id="{92839813-91F3-4258-B3EE-97D2339B6B1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1992313" y="0"/>
            <a:ext cx="199231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a:t>القراءات</a:t>
            </a:r>
            <a:endParaRPr lang="en-US"/>
          </a:p>
        </p:txBody>
      </p:sp>
      <p:sp>
        <p:nvSpPr>
          <p:cNvPr id="12" name="Rectangle 11">
            <a:hlinkClick r:id="rId2" action="ppaction://hlinksldjump"/>
          </p:cNvPr>
          <p:cNvSpPr/>
          <p:nvPr/>
        </p:nvSpPr>
        <p:spPr>
          <a:xfrm flipH="1">
            <a:off x="1066800" y="3729997"/>
            <a:ext cx="7010400" cy="1908803"/>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6000" b="1" dirty="0">
                <a:solidFill>
                  <a:srgbClr val="FFC000"/>
                </a:solidFill>
                <a:cs typeface="Times New Roman" pitchFamily="18" charset="0"/>
              </a:rPr>
              <a:t>انجيل أحد الرفاع</a:t>
            </a:r>
            <a:endParaRPr lang="en-US" sz="4800" b="1" dirty="0">
              <a:solidFill>
                <a:schemeClr val="bg1"/>
              </a:solidFill>
            </a:endParaRPr>
          </a:p>
        </p:txBody>
      </p:sp>
      <p:sp>
        <p:nvSpPr>
          <p:cNvPr id="23" name="Rectangle 22">
            <a:hlinkClick r:id="rId3" action="ppaction://hlinksldjump"/>
          </p:cNvPr>
          <p:cNvSpPr/>
          <p:nvPr/>
        </p:nvSpPr>
        <p:spPr>
          <a:xfrm flipH="1">
            <a:off x="1066800" y="1219200"/>
            <a:ext cx="7010400" cy="1908803"/>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6000" b="1" dirty="0">
                <a:solidFill>
                  <a:srgbClr val="FFC000"/>
                </a:solidFill>
                <a:cs typeface="Times New Roman" pitchFamily="18" charset="0"/>
              </a:rPr>
              <a:t>انجيل سبت الرفاع</a:t>
            </a:r>
            <a:endParaRPr lang="en-US" sz="4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8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1"/>
          <p:cNvSpPr>
            <a:spLocks noGrp="1"/>
          </p:cNvSpPr>
          <p:nvPr>
            <p:ph type="title"/>
          </p:nvPr>
        </p:nvSpPr>
        <p:spPr bwMode="auto">
          <a:xfrm>
            <a:off x="-2057400" y="19050"/>
            <a:ext cx="2057400" cy="21236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عشية سبت الرفاع</a:t>
            </a:r>
            <a:endParaRPr lang="en-US" altLang="en-US" dirty="0"/>
          </a:p>
        </p:txBody>
      </p:sp>
      <p:sp>
        <p:nvSpPr>
          <p:cNvPr id="106499"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عشية (16: 1-2)</a:t>
            </a:r>
          </a:p>
        </p:txBody>
      </p:sp>
      <p:sp>
        <p:nvSpPr>
          <p:cNvPr id="106501" name="Content Placeholder 3"/>
          <p:cNvSpPr txBox="1">
            <a:spLocks/>
          </p:cNvSpPr>
          <p:nvPr/>
        </p:nvSpPr>
        <p:spPr bwMode="auto">
          <a:xfrm>
            <a:off x="0" y="4503946"/>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4400" b="1">
                <a:solidFill>
                  <a:srgbClr val="FFFFFF"/>
                </a:solidFill>
                <a:latin typeface="CS New Athanasius" panose="020B0500000000000000" pitchFamily="34" charset="0"/>
                <a:cs typeface="Times New Roman" panose="02020603050405020304" pitchFamily="18" charset="0"/>
              </a:rPr>
              <a:t>استمع يا الله إلى عدلي وأصع إلى طلبتي، وانصت إلى صلاتي فإنها من شفتين بلا غش، فليخرج من لدنك قضائي، لتنظر عيناي الاستقامة.</a:t>
            </a:r>
            <a:endParaRPr lang="ar-EG" altLang="en-US" sz="4400" b="1" dirty="0">
              <a:solidFill>
                <a:srgbClr val="FFFFFF"/>
              </a:solidFill>
              <a:latin typeface="CS New Athanasius" panose="020B0500000000000000" pitchFamily="34" charset="0"/>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7" name="Content Placeholder 2"/>
          <p:cNvSpPr>
            <a:spLocks noGrp="1"/>
          </p:cNvSpPr>
          <p:nvPr>
            <p:ph idx="4294967295"/>
          </p:nvPr>
        </p:nvSpPr>
        <p:spPr bwMode="auto">
          <a:xfrm>
            <a:off x="0" y="4403725"/>
            <a:ext cx="9144000" cy="314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spcBef>
                <a:spcPct val="0"/>
              </a:spcBef>
              <a:buFontTx/>
              <a:buNone/>
            </a:pPr>
            <a:r>
              <a:rPr lang="ar-SA" altLang="en-US" sz="4400" b="1" dirty="0">
                <a:latin typeface="Times New Roman" panose="02020603050405020304" pitchFamily="18" charset="0"/>
                <a:cs typeface="Times New Roman" panose="02020603050405020304" pitchFamily="18" charset="0"/>
              </a:rPr>
              <a:t>احترزوا لأنفسكم، إن أخطأ إليك أخوك فوبخه، وإن تاب فاغفر له. وإن أخطأ إليك سبع مرات في اليوم ورجع إليك سبع مرات قائلا: أنا تائب، فاغفر له. فقال الرسل للرب: "زد إيماننا!". فقال الرب:</a:t>
            </a:r>
            <a:br>
              <a:rPr lang="en-US" altLang="en-US" sz="4400" b="1" dirty="0">
                <a:latin typeface="Times New Roman" panose="02020603050405020304" pitchFamily="18" charset="0"/>
                <a:cs typeface="Times New Roman" panose="02020603050405020304" pitchFamily="18" charset="0"/>
              </a:rPr>
            </a:br>
            <a:endParaRPr lang="ar-SA" altLang="en-US"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3CBB0E5-AB7F-463B-9157-D5E98B201F52}"/>
              </a:ext>
            </a:extLst>
          </p:cNvPr>
          <p:cNvSpPr txBox="1"/>
          <p:nvPr/>
        </p:nvSpPr>
        <p:spPr>
          <a:xfrm>
            <a:off x="-9525" y="3650159"/>
            <a:ext cx="9144000" cy="769441"/>
          </a:xfrm>
          <a:prstGeom prst="rect">
            <a:avLst/>
          </a:prstGeom>
          <a:noFill/>
        </p:spPr>
        <p:txBody>
          <a:bodyPr wrap="square">
            <a:spAutoFit/>
          </a:bodyPr>
          <a:lstStyle/>
          <a:p>
            <a:pPr algn="ctr" rtl="1"/>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انجيل</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عشية</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من بشارة مُعلمنا </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لوقا</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 </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17</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 </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3-6</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a:t>
            </a:r>
            <a:endParaRPr lang="en-GB"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7" name="Content Placeholder 2"/>
          <p:cNvSpPr>
            <a:spLocks noGrp="1"/>
          </p:cNvSpPr>
          <p:nvPr>
            <p:ph idx="4294967295"/>
          </p:nvPr>
        </p:nvSpPr>
        <p:spPr bwMode="auto">
          <a:xfrm>
            <a:off x="0" y="4272677"/>
            <a:ext cx="9144000" cy="25853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spcBef>
                <a:spcPct val="0"/>
              </a:spcBef>
              <a:buFontTx/>
              <a:buNone/>
            </a:pPr>
            <a:r>
              <a:rPr lang="ar-SA" altLang="en-US" sz="5400" b="1" dirty="0">
                <a:latin typeface="Times New Roman" panose="02020603050405020304" pitchFamily="18" charset="0"/>
                <a:cs typeface="Times New Roman" panose="02020603050405020304" pitchFamily="18" charset="0"/>
              </a:rPr>
              <a:t>لو كان لكم إيمان مثل حبة خردل، لكنتم تقولون لهذه الجميزة: انقلعي وانغرسي في البحر فكانت تطيعكم.</a:t>
            </a:r>
          </a:p>
        </p:txBody>
      </p:sp>
    </p:spTree>
    <p:extLst>
      <p:ext uri="{BB962C8B-B14F-4D97-AF65-F5344CB8AC3E}">
        <p14:creationId xmlns:p14="http://schemas.microsoft.com/office/powerpoint/2010/main" val="249301139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06886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1"/>
          <p:cNvSpPr>
            <a:spLocks noGrp="1"/>
          </p:cNvSpPr>
          <p:nvPr>
            <p:ph type="title"/>
          </p:nvPr>
        </p:nvSpPr>
        <p:spPr bwMode="auto">
          <a:xfrm>
            <a:off x="-2057400" y="19050"/>
            <a:ext cx="2057400" cy="1581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عشية احد الرفاع</a:t>
            </a:r>
            <a:endParaRPr lang="en-US" altLang="en-US" dirty="0"/>
          </a:p>
        </p:txBody>
      </p:sp>
      <p:sp>
        <p:nvSpPr>
          <p:cNvPr id="106499" name="Title 1"/>
          <p:cNvSpPr txBox="1">
            <a:spLocks/>
          </p:cNvSpPr>
          <p:nvPr/>
        </p:nvSpPr>
        <p:spPr bwMode="auto">
          <a:xfrm>
            <a:off x="-4763" y="3581400"/>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عشية ( 45 : 10 )</a:t>
            </a:r>
          </a:p>
        </p:txBody>
      </p:sp>
      <p:sp>
        <p:nvSpPr>
          <p:cNvPr id="106501" name="Content Placeholder 3"/>
          <p:cNvSpPr txBox="1">
            <a:spLocks/>
          </p:cNvSpPr>
          <p:nvPr/>
        </p:nvSpPr>
        <p:spPr bwMode="auto">
          <a:xfrm>
            <a:off x="1" y="4596279"/>
            <a:ext cx="91439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6000" b="1">
                <a:solidFill>
                  <a:srgbClr val="FFFFFF"/>
                </a:solidFill>
                <a:latin typeface="CS New Athanasius" panose="020B0500000000000000" pitchFamily="34" charset="0"/>
                <a:cs typeface="Times New Roman" panose="02020603050405020304" pitchFamily="18" charset="0"/>
              </a:rPr>
              <a:t>كفوا واعلموا، أنّي أنا هو الله أرتفع في الأمم، وأتعالى على الأرض. </a:t>
            </a:r>
            <a:endParaRPr lang="ar-EG" altLang="en-US" sz="6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5187676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7" name="Content Placeholder 2"/>
          <p:cNvSpPr>
            <a:spLocks noGrp="1"/>
          </p:cNvSpPr>
          <p:nvPr>
            <p:ph idx="4294967295"/>
          </p:nvPr>
        </p:nvSpPr>
        <p:spPr bwMode="auto">
          <a:xfrm>
            <a:off x="0" y="4343400"/>
            <a:ext cx="9144000" cy="314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spcBef>
                <a:spcPct val="0"/>
              </a:spcBef>
              <a:buNone/>
            </a:pPr>
            <a:r>
              <a:rPr lang="ar-SA" altLang="en-US" sz="4400" b="1" dirty="0">
                <a:latin typeface="Times New Roman" panose="02020603050405020304" pitchFamily="18" charset="0"/>
                <a:cs typeface="Times New Roman" panose="02020603050405020304" pitchFamily="18" charset="0"/>
              </a:rPr>
              <a:t>فأجاب يسوع وقال لهم: " ليكن لكم إيمان بالله. لأنّي الحق أقول لكم: إنّ من يقول لهذا الجبل: انتقل وانطرح في البحر، وهو لا يشك في قلبه، بل يؤمن بأنّ ما يقوله يكون، فإنّه يكون له. فلأجل ذلك أقول</a:t>
            </a:r>
            <a:br>
              <a:rPr lang="ar-SA" altLang="en-US" sz="4400" b="1" dirty="0">
                <a:latin typeface="Times New Roman" panose="02020603050405020304" pitchFamily="18" charset="0"/>
                <a:cs typeface="Times New Roman" panose="02020603050405020304" pitchFamily="18" charset="0"/>
              </a:rPr>
            </a:br>
            <a:endParaRPr lang="ar-SA" altLang="en-US" sz="4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D0D6BC0-8ACB-4A8C-B77D-C85B508C5F07}"/>
              </a:ext>
            </a:extLst>
          </p:cNvPr>
          <p:cNvSpPr txBox="1"/>
          <p:nvPr/>
        </p:nvSpPr>
        <p:spPr>
          <a:xfrm>
            <a:off x="0" y="3606939"/>
            <a:ext cx="9144000" cy="707886"/>
          </a:xfrm>
          <a:prstGeom prst="rect">
            <a:avLst/>
          </a:prstGeom>
          <a:noFill/>
        </p:spPr>
        <p:txBody>
          <a:bodyPr wrap="square">
            <a:spAutoFit/>
          </a:bodyPr>
          <a:lstStyle/>
          <a:p>
            <a:pPr algn="ctr" rtl="1"/>
            <a:r>
              <a:rPr kumimoji="0" lang="ar-SA"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انجيل</a:t>
            </a:r>
            <a:r>
              <a:rPr kumimoji="0" lang="ar-EG"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عشية</a:t>
            </a:r>
            <a:r>
              <a:rPr kumimoji="0" lang="ar-SA"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من بشارة مُعلمنا مرقس ( 11 : 22 ـ 26)</a:t>
            </a:r>
            <a:endParaRPr lang="en-GB" sz="1600" dirty="0"/>
          </a:p>
        </p:txBody>
      </p:sp>
    </p:spTree>
    <p:extLst>
      <p:ext uri="{BB962C8B-B14F-4D97-AF65-F5344CB8AC3E}">
        <p14:creationId xmlns:p14="http://schemas.microsoft.com/office/powerpoint/2010/main" val="306511108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5FE529-0B89-46AD-AE05-4480139741E3}"/>
              </a:ext>
            </a:extLst>
          </p:cNvPr>
          <p:cNvSpPr txBox="1"/>
          <p:nvPr/>
        </p:nvSpPr>
        <p:spPr>
          <a:xfrm>
            <a:off x="0" y="4343400"/>
            <a:ext cx="9143999" cy="2779222"/>
          </a:xfrm>
          <a:prstGeom prst="rect">
            <a:avLst/>
          </a:prstGeom>
          <a:noFill/>
        </p:spPr>
        <p:txBody>
          <a:bodyPr wrap="square">
            <a:spAutoFit/>
          </a:bodyPr>
          <a:lstStyle/>
          <a:p>
            <a:pPr algn="justLow" rtl="1">
              <a:lnSpc>
                <a:spcPct val="90000"/>
              </a:lnSpc>
            </a:pPr>
            <a:r>
              <a:rPr kumimoji="0" lang="ar-SA"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لكم: إنّ كل شيء تسألونه في الصلاة، آمنوا أنّكم تنالونه، فيكون لكم". ومتى قمتم لتصلّوا، فإن كان  لكم على أحد شيء فاغفروا له، لكي يغفر لكم أيضًا أبوكم الذي في السماوات زلاتكم. وإنّ لم تغفروا</a:t>
            </a:r>
            <a:br>
              <a:rPr kumimoji="0" lang="ar-EG"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lang="en-GB" dirty="0"/>
          </a:p>
        </p:txBody>
      </p:sp>
    </p:spTree>
    <p:extLst>
      <p:ext uri="{BB962C8B-B14F-4D97-AF65-F5344CB8AC3E}">
        <p14:creationId xmlns:p14="http://schemas.microsoft.com/office/powerpoint/2010/main" val="416805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D900DB-2935-40C3-8C78-7B3EBA2358B7}"/>
              </a:ext>
            </a:extLst>
          </p:cNvPr>
          <p:cNvSpPr txBox="1"/>
          <p:nvPr/>
        </p:nvSpPr>
        <p:spPr>
          <a:xfrm>
            <a:off x="0" y="4419600"/>
            <a:ext cx="9144000" cy="769441"/>
          </a:xfrm>
          <a:prstGeom prst="rect">
            <a:avLst/>
          </a:prstGeom>
          <a:noFill/>
        </p:spPr>
        <p:txBody>
          <a:bodyPr wrap="square">
            <a:spAutoFit/>
          </a:bodyPr>
          <a:lstStyle/>
          <a:p>
            <a:pPr algn="justLow" rtl="1"/>
            <a:r>
              <a:rPr kumimoji="0" lang="ar-SA"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أنتم فأبوكم الذي في السماوات لا يغفر لكم زلاتكم".</a:t>
            </a:r>
            <a:endParaRPr lang="en-GB" dirty="0"/>
          </a:p>
        </p:txBody>
      </p:sp>
    </p:spTree>
    <p:extLst>
      <p:ext uri="{BB962C8B-B14F-4D97-AF65-F5344CB8AC3E}">
        <p14:creationId xmlns:p14="http://schemas.microsoft.com/office/powerpoint/2010/main" val="715612930"/>
      </p:ext>
    </p:extLst>
  </p:cSld>
  <p:clrMapOvr>
    <a:masterClrMapping/>
  </p:clrMapOvr>
</p:sld>
</file>

<file path=ppt/theme/theme1.xml><?xml version="1.0" encoding="utf-8"?>
<a:theme xmlns:a="http://schemas.openxmlformats.org/drawingml/2006/main" name="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3447</TotalTime>
  <Words>259</Words>
  <Application>Microsoft Office PowerPoint</Application>
  <PresentationFormat>On-screen Show (4:3)</PresentationFormat>
  <Paragraphs>16</Paragraphs>
  <Slides>10</Slides>
  <Notes>0</Notes>
  <HiddenSlides>7</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6" baseType="lpstr">
      <vt:lpstr>Arial</vt:lpstr>
      <vt:lpstr>Calibri</vt:lpstr>
      <vt:lpstr>CS New Athanasius</vt:lpstr>
      <vt:lpstr>Times New Roman</vt:lpstr>
      <vt:lpstr>simple</vt:lpstr>
      <vt:lpstr>القراءات</vt:lpstr>
      <vt:lpstr>عشية سبت الرفاع</vt:lpstr>
      <vt:lpstr>PowerPoint Presentation</vt:lpstr>
      <vt:lpstr>PowerPoint Presentation</vt:lpstr>
      <vt:lpstr>PowerPoint Presentation</vt:lpstr>
      <vt:lpstr>عشية احد الرفاع</vt:lpstr>
      <vt:lpstr>PowerPoint Presentation</vt:lpstr>
      <vt:lpstr>PowerPoint Presentation</vt:lpstr>
      <vt:lpstr>PowerPoint Presentation</vt:lpstr>
      <vt:lpstr>PowerPoint Presentation</vt:lpstr>
      <vt:lpstr>ما يقال فى حضور الأسقف بعد المزمور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العشية و تمجيد السيدة العذراء مريم</dc:title>
  <dc:creator>Amir</dc:creator>
  <cp:lastModifiedBy>John Wassfy</cp:lastModifiedBy>
  <cp:revision>361</cp:revision>
  <dcterms:created xsi:type="dcterms:W3CDTF">2011-06-16T15:49:17Z</dcterms:created>
  <dcterms:modified xsi:type="dcterms:W3CDTF">2025-02-17T13:20:34Z</dcterms:modified>
</cp:coreProperties>
</file>