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sldIdLst>
    <p:sldId id="2257" r:id="rId3"/>
    <p:sldId id="3919" r:id="rId4"/>
    <p:sldId id="3921" r:id="rId5"/>
    <p:sldId id="3922" r:id="rId6"/>
    <p:sldId id="3923" r:id="rId7"/>
    <p:sldId id="3924" r:id="rId8"/>
    <p:sldId id="3925" r:id="rId9"/>
    <p:sldId id="3926" r:id="rId10"/>
    <p:sldId id="3927" r:id="rId11"/>
    <p:sldId id="3928" r:id="rId12"/>
    <p:sldId id="3929" r:id="rId13"/>
    <p:sldId id="3930" r:id="rId14"/>
    <p:sldId id="3931" r:id="rId15"/>
    <p:sldId id="3932" r:id="rId16"/>
    <p:sldId id="3933" r:id="rId17"/>
    <p:sldId id="3934" r:id="rId18"/>
    <p:sldId id="3935" r:id="rId19"/>
    <p:sldId id="3936" r:id="rId20"/>
    <p:sldId id="3937" r:id="rId21"/>
    <p:sldId id="3938" r:id="rId22"/>
    <p:sldId id="3940" r:id="rId23"/>
    <p:sldId id="3939" r:id="rId24"/>
    <p:sldId id="3941" r:id="rId25"/>
    <p:sldId id="3942" r:id="rId26"/>
    <p:sldId id="3943" r:id="rId27"/>
    <p:sldId id="3944" r:id="rId28"/>
    <p:sldId id="3945" r:id="rId29"/>
    <p:sldId id="3946" r:id="rId30"/>
    <p:sldId id="3947" r:id="rId31"/>
    <p:sldId id="3948" r:id="rId32"/>
    <p:sldId id="3949" r:id="rId33"/>
    <p:sldId id="3950" r:id="rId34"/>
    <p:sldId id="3951" r:id="rId35"/>
    <p:sldId id="3952" r:id="rId36"/>
    <p:sldId id="3953" r:id="rId37"/>
    <p:sldId id="3920" r:id="rId38"/>
    <p:sldId id="1615" r:id="rId39"/>
    <p:sldId id="3589" r:id="rId40"/>
    <p:sldId id="3590" r:id="rId41"/>
    <p:sldId id="3591" r:id="rId42"/>
    <p:sldId id="3592" r:id="rId43"/>
    <p:sldId id="1618" r:id="rId44"/>
    <p:sldId id="3594" r:id="rId45"/>
    <p:sldId id="3595" r:id="rId46"/>
    <p:sldId id="3596" r:id="rId47"/>
    <p:sldId id="3597" r:id="rId48"/>
    <p:sldId id="3598" r:id="rId49"/>
    <p:sldId id="1623" r:id="rId50"/>
    <p:sldId id="3599" r:id="rId51"/>
    <p:sldId id="3600" r:id="rId52"/>
    <p:sldId id="3601" r:id="rId53"/>
    <p:sldId id="3602" r:id="rId54"/>
    <p:sldId id="3603" r:id="rId55"/>
    <p:sldId id="3604" r:id="rId56"/>
    <p:sldId id="601" r:id="rId57"/>
    <p:sldId id="602" r:id="rId58"/>
    <p:sldId id="1859" r:id="rId59"/>
    <p:sldId id="1860" r:id="rId60"/>
    <p:sldId id="3858" r:id="rId61"/>
    <p:sldId id="1862" r:id="rId62"/>
    <p:sldId id="3859" r:id="rId63"/>
    <p:sldId id="3860" r:id="rId64"/>
    <p:sldId id="1865" r:id="rId65"/>
    <p:sldId id="1866" r:id="rId66"/>
    <p:sldId id="1626" r:id="rId67"/>
    <p:sldId id="1627" r:id="rId68"/>
    <p:sldId id="3605" r:id="rId69"/>
    <p:sldId id="3606" r:id="rId70"/>
    <p:sldId id="3607" r:id="rId71"/>
    <p:sldId id="3608" r:id="rId72"/>
    <p:sldId id="3609" r:id="rId73"/>
    <p:sldId id="3610" r:id="rId74"/>
    <p:sldId id="1630" r:id="rId75"/>
    <p:sldId id="3611" r:id="rId76"/>
    <p:sldId id="3612" r:id="rId77"/>
    <p:sldId id="3613" r:id="rId78"/>
    <p:sldId id="3614" r:id="rId79"/>
    <p:sldId id="1635" r:id="rId80"/>
    <p:sldId id="3615" r:id="rId81"/>
    <p:sldId id="3616" r:id="rId82"/>
    <p:sldId id="3617" r:id="rId83"/>
    <p:sldId id="606" r:id="rId84"/>
    <p:sldId id="607" r:id="rId85"/>
    <p:sldId id="3863" r:id="rId86"/>
    <p:sldId id="1868" r:id="rId87"/>
    <p:sldId id="1869" r:id="rId88"/>
    <p:sldId id="1870" r:id="rId89"/>
    <p:sldId id="1637" r:id="rId90"/>
    <p:sldId id="1639" r:id="rId91"/>
    <p:sldId id="3618" r:id="rId92"/>
    <p:sldId id="3619" r:id="rId93"/>
    <p:sldId id="3620" r:id="rId94"/>
    <p:sldId id="1642" r:id="rId95"/>
    <p:sldId id="3621" r:id="rId96"/>
    <p:sldId id="3622" r:id="rId97"/>
    <p:sldId id="3623" r:id="rId98"/>
    <p:sldId id="3624" r:id="rId99"/>
    <p:sldId id="1647" r:id="rId100"/>
    <p:sldId id="3625" r:id="rId101"/>
    <p:sldId id="3626" r:id="rId102"/>
    <p:sldId id="3627" r:id="rId103"/>
    <p:sldId id="3628" r:id="rId104"/>
    <p:sldId id="611" r:id="rId105"/>
    <p:sldId id="612" r:id="rId106"/>
    <p:sldId id="1871" r:id="rId107"/>
    <p:sldId id="3866" r:id="rId108"/>
    <p:sldId id="1873" r:id="rId109"/>
    <p:sldId id="1874" r:id="rId110"/>
    <p:sldId id="1650" r:id="rId111"/>
    <p:sldId id="1651" r:id="rId112"/>
    <p:sldId id="3629" r:id="rId113"/>
    <p:sldId id="3630" r:id="rId114"/>
    <p:sldId id="3631" r:id="rId115"/>
    <p:sldId id="3632" r:id="rId116"/>
    <p:sldId id="1654" r:id="rId117"/>
    <p:sldId id="3633" r:id="rId118"/>
    <p:sldId id="3634" r:id="rId119"/>
    <p:sldId id="3635" r:id="rId120"/>
    <p:sldId id="1658" r:id="rId121"/>
    <p:sldId id="3636" r:id="rId122"/>
    <p:sldId id="3637" r:id="rId123"/>
    <p:sldId id="3638" r:id="rId124"/>
    <p:sldId id="616" r:id="rId125"/>
    <p:sldId id="617" r:id="rId126"/>
    <p:sldId id="3867" r:id="rId127"/>
    <p:sldId id="3868" r:id="rId128"/>
    <p:sldId id="1661" r:id="rId129"/>
    <p:sldId id="1950" r:id="rId130"/>
    <p:sldId id="3639" r:id="rId131"/>
    <p:sldId id="3640" r:id="rId132"/>
    <p:sldId id="1953" r:id="rId133"/>
    <p:sldId id="3643" r:id="rId134"/>
    <p:sldId id="3644" r:id="rId135"/>
    <p:sldId id="3645" r:id="rId136"/>
    <p:sldId id="1959" r:id="rId137"/>
    <p:sldId id="3647" r:id="rId138"/>
    <p:sldId id="3648" r:id="rId139"/>
    <p:sldId id="861" r:id="rId140"/>
    <p:sldId id="862" r:id="rId141"/>
    <p:sldId id="1877" r:id="rId142"/>
    <p:sldId id="300" r:id="rId143"/>
    <p:sldId id="1663" r:id="rId144"/>
    <p:sldId id="3650" r:id="rId145"/>
    <p:sldId id="3651" r:id="rId146"/>
    <p:sldId id="3652" r:id="rId147"/>
    <p:sldId id="3653" r:id="rId148"/>
    <p:sldId id="1666" r:id="rId149"/>
    <p:sldId id="3654" r:id="rId150"/>
    <p:sldId id="3655" r:id="rId151"/>
    <p:sldId id="1671" r:id="rId152"/>
    <p:sldId id="3656" r:id="rId153"/>
    <p:sldId id="3657" r:id="rId154"/>
    <p:sldId id="3658" r:id="rId155"/>
    <p:sldId id="3659" r:id="rId156"/>
    <p:sldId id="797" r:id="rId157"/>
    <p:sldId id="798" r:id="rId158"/>
    <p:sldId id="3869" r:id="rId159"/>
    <p:sldId id="1880" r:id="rId160"/>
    <p:sldId id="1881" r:id="rId161"/>
    <p:sldId id="1961" r:id="rId162"/>
    <p:sldId id="1983" r:id="rId163"/>
    <p:sldId id="3660" r:id="rId164"/>
    <p:sldId id="3662" r:id="rId165"/>
    <p:sldId id="1986" r:id="rId166"/>
    <p:sldId id="3664" r:id="rId167"/>
    <p:sldId id="3665" r:id="rId168"/>
    <p:sldId id="3666" r:id="rId169"/>
    <p:sldId id="1992" r:id="rId170"/>
    <p:sldId id="3667" r:id="rId171"/>
    <p:sldId id="3669" r:id="rId172"/>
    <p:sldId id="3670" r:id="rId173"/>
    <p:sldId id="3671" r:id="rId174"/>
    <p:sldId id="3673" r:id="rId175"/>
    <p:sldId id="3674" r:id="rId176"/>
    <p:sldId id="864" r:id="rId177"/>
    <p:sldId id="865" r:id="rId178"/>
    <p:sldId id="1882" r:id="rId179"/>
    <p:sldId id="1884" r:id="rId180"/>
    <p:sldId id="1885" r:id="rId181"/>
    <p:sldId id="1886" r:id="rId182"/>
    <p:sldId id="1972" r:id="rId183"/>
    <p:sldId id="1973" r:id="rId184"/>
    <p:sldId id="1975" r:id="rId185"/>
    <p:sldId id="3675" r:id="rId186"/>
    <p:sldId id="1980" r:id="rId187"/>
    <p:sldId id="621" r:id="rId188"/>
    <p:sldId id="622" r:id="rId189"/>
    <p:sldId id="1887" r:id="rId190"/>
    <p:sldId id="1888" r:id="rId191"/>
    <p:sldId id="1673" r:id="rId192"/>
    <p:sldId id="1674" r:id="rId193"/>
    <p:sldId id="3678" r:id="rId194"/>
    <p:sldId id="1677" r:id="rId195"/>
    <p:sldId id="3679" r:id="rId196"/>
    <p:sldId id="1682" r:id="rId197"/>
    <p:sldId id="626" r:id="rId198"/>
    <p:sldId id="627" r:id="rId199"/>
    <p:sldId id="1889" r:id="rId200"/>
    <p:sldId id="1685" r:id="rId201"/>
    <p:sldId id="1686" r:id="rId202"/>
    <p:sldId id="1689" r:id="rId203"/>
    <p:sldId id="3680" r:id="rId204"/>
    <p:sldId id="1693" r:id="rId205"/>
    <p:sldId id="3681" r:id="rId206"/>
    <p:sldId id="3682" r:id="rId207"/>
    <p:sldId id="630" r:id="rId208"/>
    <p:sldId id="631" r:id="rId209"/>
    <p:sldId id="1890" r:id="rId210"/>
    <p:sldId id="1891" r:id="rId211"/>
    <p:sldId id="1696" r:id="rId212"/>
    <p:sldId id="1697" r:id="rId213"/>
    <p:sldId id="1700" r:id="rId214"/>
    <p:sldId id="3683" r:id="rId215"/>
    <p:sldId id="1705" r:id="rId216"/>
    <p:sldId id="3684" r:id="rId217"/>
    <p:sldId id="3685" r:id="rId218"/>
    <p:sldId id="635" r:id="rId219"/>
    <p:sldId id="636" r:id="rId220"/>
    <p:sldId id="1892" r:id="rId221"/>
    <p:sldId id="1893" r:id="rId222"/>
    <p:sldId id="1708" r:id="rId223"/>
    <p:sldId id="1997" r:id="rId224"/>
    <p:sldId id="1998" r:id="rId225"/>
    <p:sldId id="3687" r:id="rId226"/>
    <p:sldId id="2003" r:id="rId227"/>
    <p:sldId id="868" r:id="rId228"/>
    <p:sldId id="869" r:id="rId229"/>
    <p:sldId id="1894" r:id="rId230"/>
    <p:sldId id="2004" r:id="rId231"/>
    <p:sldId id="2005" r:id="rId232"/>
    <p:sldId id="3690" r:id="rId233"/>
    <p:sldId id="3691" r:id="rId234"/>
    <p:sldId id="2006" r:id="rId235"/>
    <p:sldId id="3692" r:id="rId236"/>
    <p:sldId id="3693" r:id="rId237"/>
    <p:sldId id="2011" r:id="rId238"/>
    <p:sldId id="3694" r:id="rId239"/>
    <p:sldId id="807" r:id="rId240"/>
    <p:sldId id="808" r:id="rId241"/>
    <p:sldId id="1895" r:id="rId242"/>
    <p:sldId id="1897" r:id="rId243"/>
    <p:sldId id="1898" r:id="rId244"/>
    <p:sldId id="2012" r:id="rId245"/>
    <p:sldId id="2120" r:id="rId246"/>
    <p:sldId id="3696" r:id="rId247"/>
    <p:sldId id="3697" r:id="rId248"/>
    <p:sldId id="3698" r:id="rId249"/>
    <p:sldId id="2123" r:id="rId250"/>
    <p:sldId id="3699" r:id="rId251"/>
    <p:sldId id="3701" r:id="rId252"/>
    <p:sldId id="3702" r:id="rId253"/>
    <p:sldId id="2129" r:id="rId254"/>
    <p:sldId id="3704" r:id="rId255"/>
    <p:sldId id="3705" r:id="rId256"/>
    <p:sldId id="3707" r:id="rId257"/>
    <p:sldId id="871" r:id="rId258"/>
    <p:sldId id="872" r:id="rId259"/>
    <p:sldId id="1900" r:id="rId260"/>
    <p:sldId id="1902" r:id="rId261"/>
    <p:sldId id="1903" r:id="rId262"/>
    <p:sldId id="301" r:id="rId263"/>
    <p:sldId id="1710" r:id="rId264"/>
    <p:sldId id="1713" r:id="rId265"/>
    <p:sldId id="1718" r:id="rId266"/>
    <p:sldId id="3711" r:id="rId267"/>
    <p:sldId id="641" r:id="rId268"/>
    <p:sldId id="642" r:id="rId269"/>
    <p:sldId id="1904" r:id="rId270"/>
    <p:sldId id="1720" r:id="rId271"/>
    <p:sldId id="1721" r:id="rId272"/>
    <p:sldId id="3712" r:id="rId273"/>
    <p:sldId id="3713" r:id="rId274"/>
    <p:sldId id="1724" r:id="rId275"/>
    <p:sldId id="3714" r:id="rId276"/>
    <p:sldId id="3715" r:id="rId277"/>
    <p:sldId id="1729" r:id="rId278"/>
    <p:sldId id="3716" r:id="rId279"/>
    <p:sldId id="646" r:id="rId280"/>
    <p:sldId id="647" r:id="rId281"/>
    <p:sldId id="1905" r:id="rId282"/>
    <p:sldId id="1906" r:id="rId283"/>
    <p:sldId id="1732" r:id="rId284"/>
    <p:sldId id="1733" r:id="rId285"/>
    <p:sldId id="1736" r:id="rId286"/>
    <p:sldId id="3718" r:id="rId287"/>
    <p:sldId id="1740" r:id="rId288"/>
    <p:sldId id="3720" r:id="rId289"/>
    <p:sldId id="650" r:id="rId290"/>
    <p:sldId id="651" r:id="rId291"/>
    <p:sldId id="1907" r:id="rId292"/>
    <p:sldId id="1743" r:id="rId293"/>
    <p:sldId id="1744" r:id="rId294"/>
    <p:sldId id="1747" r:id="rId295"/>
    <p:sldId id="3721" r:id="rId296"/>
    <p:sldId id="3722" r:id="rId297"/>
    <p:sldId id="1752" r:id="rId298"/>
    <p:sldId id="3723" r:id="rId299"/>
    <p:sldId id="3724" r:id="rId300"/>
    <p:sldId id="655" r:id="rId301"/>
    <p:sldId id="656" r:id="rId302"/>
    <p:sldId id="1755" r:id="rId303"/>
    <p:sldId id="2020" r:id="rId304"/>
    <p:sldId id="3725" r:id="rId305"/>
    <p:sldId id="3955" r:id="rId306"/>
    <p:sldId id="2022" r:id="rId307"/>
    <p:sldId id="2026" r:id="rId308"/>
    <p:sldId id="3727" r:id="rId309"/>
    <p:sldId id="3956" r:id="rId310"/>
    <p:sldId id="875" r:id="rId311"/>
    <p:sldId id="876" r:id="rId312"/>
    <p:sldId id="1909" r:id="rId313"/>
    <p:sldId id="1910" r:id="rId314"/>
    <p:sldId id="2028" r:id="rId315"/>
    <p:sldId id="2029" r:id="rId316"/>
    <p:sldId id="3729" r:id="rId317"/>
    <p:sldId id="3730" r:id="rId318"/>
    <p:sldId id="2031" r:id="rId319"/>
    <p:sldId id="3731" r:id="rId320"/>
    <p:sldId id="3732" r:id="rId321"/>
    <p:sldId id="3733" r:id="rId322"/>
    <p:sldId id="2035" r:id="rId323"/>
    <p:sldId id="3735" r:id="rId324"/>
    <p:sldId id="3736" r:id="rId325"/>
    <p:sldId id="816" r:id="rId326"/>
    <p:sldId id="817" r:id="rId327"/>
    <p:sldId id="1912" r:id="rId328"/>
    <p:sldId id="1913" r:id="rId329"/>
    <p:sldId id="1914" r:id="rId330"/>
    <p:sldId id="2037" r:id="rId331"/>
    <p:sldId id="2132" r:id="rId332"/>
    <p:sldId id="3738" r:id="rId333"/>
    <p:sldId id="3739" r:id="rId334"/>
    <p:sldId id="3740" r:id="rId335"/>
    <p:sldId id="3741" r:id="rId336"/>
    <p:sldId id="3742" r:id="rId337"/>
    <p:sldId id="3743" r:id="rId338"/>
    <p:sldId id="2136" r:id="rId339"/>
    <p:sldId id="3744" r:id="rId340"/>
    <p:sldId id="3745" r:id="rId341"/>
    <p:sldId id="3746" r:id="rId342"/>
    <p:sldId id="3747" r:id="rId343"/>
    <p:sldId id="2142" r:id="rId344"/>
    <p:sldId id="3748" r:id="rId345"/>
    <p:sldId id="3749" r:id="rId346"/>
    <p:sldId id="878" r:id="rId347"/>
    <p:sldId id="879" r:id="rId348"/>
    <p:sldId id="1915" r:id="rId349"/>
    <p:sldId id="1916" r:id="rId350"/>
    <p:sldId id="1917" r:id="rId351"/>
    <p:sldId id="1918" r:id="rId352"/>
    <p:sldId id="1919" r:id="rId353"/>
    <p:sldId id="1921" r:id="rId354"/>
    <p:sldId id="1922" r:id="rId355"/>
    <p:sldId id="1924" r:id="rId356"/>
    <p:sldId id="1925" r:id="rId357"/>
    <p:sldId id="1927" r:id="rId358"/>
    <p:sldId id="1928" r:id="rId359"/>
    <p:sldId id="1929" r:id="rId360"/>
    <p:sldId id="302" r:id="rId361"/>
    <p:sldId id="1756" r:id="rId362"/>
    <p:sldId id="3750" r:id="rId363"/>
    <p:sldId id="1759" r:id="rId364"/>
    <p:sldId id="3751" r:id="rId365"/>
    <p:sldId id="3752" r:id="rId366"/>
    <p:sldId id="1764" r:id="rId367"/>
    <p:sldId id="3753" r:id="rId368"/>
    <p:sldId id="3754" r:id="rId369"/>
    <p:sldId id="660" r:id="rId370"/>
    <p:sldId id="661" r:id="rId371"/>
    <p:sldId id="1931" r:id="rId372"/>
    <p:sldId id="1766" r:id="rId373"/>
    <p:sldId id="1767" r:id="rId374"/>
    <p:sldId id="1770" r:id="rId375"/>
    <p:sldId id="3756" r:id="rId376"/>
    <p:sldId id="1775" r:id="rId377"/>
    <p:sldId id="665" r:id="rId378"/>
    <p:sldId id="666" r:id="rId379"/>
    <p:sldId id="1932" r:id="rId380"/>
    <p:sldId id="1778" r:id="rId381"/>
    <p:sldId id="1779" r:id="rId382"/>
    <p:sldId id="3759" r:id="rId383"/>
    <p:sldId id="1782" r:id="rId384"/>
    <p:sldId id="3760" r:id="rId385"/>
    <p:sldId id="3761" r:id="rId386"/>
    <p:sldId id="1786" r:id="rId387"/>
    <p:sldId id="3762" r:id="rId388"/>
    <p:sldId id="3763" r:id="rId389"/>
    <p:sldId id="669" r:id="rId390"/>
    <p:sldId id="670" r:id="rId391"/>
    <p:sldId id="1934" r:id="rId392"/>
    <p:sldId id="1935" r:id="rId393"/>
    <p:sldId id="1936" r:id="rId394"/>
    <p:sldId id="1937" r:id="rId395"/>
    <p:sldId id="1938" r:id="rId396"/>
    <p:sldId id="1939" r:id="rId397"/>
    <p:sldId id="1789" r:id="rId398"/>
    <p:sldId id="1790" r:id="rId399"/>
    <p:sldId id="3764" r:id="rId400"/>
    <p:sldId id="1793" r:id="rId401"/>
    <p:sldId id="3765" r:id="rId402"/>
    <p:sldId id="3766" r:id="rId403"/>
    <p:sldId id="1798" r:id="rId404"/>
    <p:sldId id="3767" r:id="rId405"/>
    <p:sldId id="674" r:id="rId406"/>
    <p:sldId id="675" r:id="rId407"/>
    <p:sldId id="1940" r:id="rId408"/>
    <p:sldId id="1941" r:id="rId409"/>
    <p:sldId id="1801" r:id="rId410"/>
    <p:sldId id="2064" r:id="rId411"/>
    <p:sldId id="3957" r:id="rId412"/>
    <p:sldId id="2066" r:id="rId413"/>
    <p:sldId id="3769" r:id="rId414"/>
    <p:sldId id="3958" r:id="rId415"/>
    <p:sldId id="2071" r:id="rId416"/>
    <p:sldId id="3771" r:id="rId417"/>
    <p:sldId id="887" r:id="rId418"/>
    <p:sldId id="888" r:id="rId419"/>
    <p:sldId id="1942" r:id="rId420"/>
    <p:sldId id="2046" r:id="rId421"/>
    <p:sldId id="2047" r:id="rId422"/>
    <p:sldId id="3772" r:id="rId423"/>
    <p:sldId id="3773" r:id="rId424"/>
    <p:sldId id="3774" r:id="rId425"/>
    <p:sldId id="3775" r:id="rId426"/>
    <p:sldId id="2049" r:id="rId427"/>
    <p:sldId id="3776" r:id="rId428"/>
    <p:sldId id="3777" r:id="rId429"/>
    <p:sldId id="3778" r:id="rId430"/>
    <p:sldId id="2053" r:id="rId431"/>
    <p:sldId id="3779" r:id="rId432"/>
    <p:sldId id="3780" r:id="rId433"/>
    <p:sldId id="3781" r:id="rId434"/>
    <p:sldId id="825" r:id="rId435"/>
    <p:sldId id="826" r:id="rId436"/>
    <p:sldId id="1943" r:id="rId437"/>
    <p:sldId id="1944" r:id="rId438"/>
    <p:sldId id="1945" r:id="rId439"/>
    <p:sldId id="2055" r:id="rId440"/>
    <p:sldId id="2144" r:id="rId441"/>
    <p:sldId id="3782" r:id="rId442"/>
    <p:sldId id="3783" r:id="rId443"/>
    <p:sldId id="3784" r:id="rId444"/>
    <p:sldId id="2146" r:id="rId445"/>
    <p:sldId id="3785" r:id="rId446"/>
    <p:sldId id="3786" r:id="rId447"/>
    <p:sldId id="2151" r:id="rId448"/>
    <p:sldId id="3787" r:id="rId449"/>
    <p:sldId id="3788" r:id="rId450"/>
    <p:sldId id="3789" r:id="rId451"/>
    <p:sldId id="3790" r:id="rId452"/>
    <p:sldId id="3791" r:id="rId453"/>
    <p:sldId id="3792" r:id="rId454"/>
    <p:sldId id="890" r:id="rId455"/>
    <p:sldId id="891" r:id="rId456"/>
    <p:sldId id="1947" r:id="rId457"/>
    <p:sldId id="1948" r:id="rId458"/>
    <p:sldId id="3871" r:id="rId459"/>
    <p:sldId id="1951" r:id="rId460"/>
    <p:sldId id="303" r:id="rId461"/>
    <p:sldId id="1803" r:id="rId462"/>
    <p:sldId id="3793" r:id="rId463"/>
    <p:sldId id="1806" r:id="rId464"/>
    <p:sldId id="3794" r:id="rId465"/>
    <p:sldId id="1811" r:id="rId466"/>
    <p:sldId id="3795" r:id="rId467"/>
    <p:sldId id="3796" r:id="rId468"/>
    <p:sldId id="678" r:id="rId469"/>
    <p:sldId id="679" r:id="rId470"/>
    <p:sldId id="3861" r:id="rId471"/>
    <p:sldId id="1954" r:id="rId472"/>
    <p:sldId id="1813" r:id="rId473"/>
    <p:sldId id="1814" r:id="rId474"/>
    <p:sldId id="3797" r:id="rId475"/>
    <p:sldId id="1817" r:id="rId476"/>
    <p:sldId id="3798" r:id="rId477"/>
    <p:sldId id="3799" r:id="rId478"/>
    <p:sldId id="1822" r:id="rId479"/>
    <p:sldId id="3800" r:id="rId480"/>
    <p:sldId id="683" r:id="rId481"/>
    <p:sldId id="684" r:id="rId482"/>
    <p:sldId id="1955" r:id="rId483"/>
    <p:sldId id="1825" r:id="rId484"/>
    <p:sldId id="1826" r:id="rId485"/>
    <p:sldId id="3801" r:id="rId486"/>
    <p:sldId id="1829" r:id="rId487"/>
    <p:sldId id="3802" r:id="rId488"/>
    <p:sldId id="3803" r:id="rId489"/>
    <p:sldId id="1833" r:id="rId490"/>
    <p:sldId id="3804" r:id="rId491"/>
    <p:sldId id="3805" r:id="rId492"/>
    <p:sldId id="687" r:id="rId493"/>
    <p:sldId id="688" r:id="rId494"/>
    <p:sldId id="1956" r:id="rId495"/>
    <p:sldId id="1957" r:id="rId496"/>
    <p:sldId id="1836" r:id="rId497"/>
    <p:sldId id="1837" r:id="rId498"/>
    <p:sldId id="3806" r:id="rId499"/>
    <p:sldId id="3807" r:id="rId500"/>
    <p:sldId id="1840" r:id="rId501"/>
    <p:sldId id="3808" r:id="rId502"/>
    <p:sldId id="3809" r:id="rId503"/>
    <p:sldId id="1845" r:id="rId504"/>
    <p:sldId id="3810" r:id="rId505"/>
    <p:sldId id="692" r:id="rId506"/>
    <p:sldId id="693" r:id="rId507"/>
    <p:sldId id="1958" r:id="rId508"/>
    <p:sldId id="1848" r:id="rId509"/>
    <p:sldId id="2092" r:id="rId510"/>
    <p:sldId id="3811" r:id="rId511"/>
    <p:sldId id="2094" r:id="rId512"/>
    <p:sldId id="3813" r:id="rId513"/>
    <p:sldId id="2099" r:id="rId514"/>
    <p:sldId id="895" r:id="rId515"/>
    <p:sldId id="896" r:id="rId516"/>
    <p:sldId id="3857" r:id="rId517"/>
    <p:sldId id="2072" r:id="rId518"/>
    <p:sldId id="2073" r:id="rId519"/>
    <p:sldId id="3816" r:id="rId520"/>
    <p:sldId id="3817" r:id="rId521"/>
    <p:sldId id="3818" r:id="rId522"/>
    <p:sldId id="3819" r:id="rId523"/>
    <p:sldId id="2076" r:id="rId524"/>
    <p:sldId id="3820" r:id="rId525"/>
    <p:sldId id="3821" r:id="rId526"/>
    <p:sldId id="3822" r:id="rId527"/>
    <p:sldId id="3823" r:id="rId528"/>
    <p:sldId id="2080" r:id="rId529"/>
    <p:sldId id="3824" r:id="rId530"/>
    <p:sldId id="3825" r:id="rId531"/>
    <p:sldId id="834" r:id="rId532"/>
    <p:sldId id="835" r:id="rId533"/>
    <p:sldId id="3870" r:id="rId534"/>
    <p:sldId id="1963" r:id="rId535"/>
    <p:sldId id="1964" r:id="rId536"/>
    <p:sldId id="2082" r:id="rId537"/>
    <p:sldId id="2155" r:id="rId538"/>
    <p:sldId id="3826" r:id="rId539"/>
    <p:sldId id="3827" r:id="rId540"/>
    <p:sldId id="3828" r:id="rId541"/>
    <p:sldId id="3829" r:id="rId542"/>
    <p:sldId id="3830" r:id="rId543"/>
    <p:sldId id="3831" r:id="rId544"/>
    <p:sldId id="2159" r:id="rId545"/>
    <p:sldId id="3832" r:id="rId546"/>
    <p:sldId id="3833" r:id="rId547"/>
    <p:sldId id="3834" r:id="rId548"/>
    <p:sldId id="2164" r:id="rId549"/>
    <p:sldId id="3835" r:id="rId550"/>
    <p:sldId id="3836" r:id="rId551"/>
    <p:sldId id="3837" r:id="rId552"/>
    <p:sldId id="3838" r:id="rId553"/>
    <p:sldId id="3839" r:id="rId554"/>
    <p:sldId id="3840" r:id="rId555"/>
    <p:sldId id="3841" r:id="rId556"/>
    <p:sldId id="3842" r:id="rId557"/>
    <p:sldId id="898" r:id="rId558"/>
    <p:sldId id="899" r:id="rId559"/>
    <p:sldId id="1966" r:id="rId560"/>
    <p:sldId id="1967" r:id="rId561"/>
    <p:sldId id="304" r:id="rId562"/>
    <p:sldId id="1853" r:id="rId563"/>
    <p:sldId id="3843" r:id="rId564"/>
    <p:sldId id="1856" r:id="rId565"/>
    <p:sldId id="3844" r:id="rId566"/>
    <p:sldId id="3845" r:id="rId567"/>
    <p:sldId id="1861" r:id="rId568"/>
    <p:sldId id="3846" r:id="rId569"/>
    <p:sldId id="3847" r:id="rId570"/>
    <p:sldId id="845" r:id="rId571"/>
    <p:sldId id="846" r:id="rId572"/>
    <p:sldId id="1969" r:id="rId573"/>
    <p:sldId id="1970" r:id="rId574"/>
    <p:sldId id="1971" r:id="rId575"/>
    <p:sldId id="3862" r:id="rId576"/>
    <p:sldId id="1863" r:id="rId577"/>
    <p:sldId id="1864" r:id="rId578"/>
    <p:sldId id="3848" r:id="rId579"/>
    <p:sldId id="1867" r:id="rId580"/>
    <p:sldId id="3849" r:id="rId581"/>
    <p:sldId id="1872" r:id="rId582"/>
    <p:sldId id="3850" r:id="rId583"/>
    <p:sldId id="849" r:id="rId584"/>
    <p:sldId id="850" r:id="rId585"/>
    <p:sldId id="3864" r:id="rId586"/>
    <p:sldId id="1974" r:id="rId587"/>
    <p:sldId id="3865" r:id="rId588"/>
    <p:sldId id="1976" r:id="rId589"/>
    <p:sldId id="1875" r:id="rId590"/>
    <p:sldId id="1876" r:id="rId591"/>
    <p:sldId id="3851" r:id="rId592"/>
    <p:sldId id="3852" r:id="rId593"/>
    <p:sldId id="3853" r:id="rId594"/>
    <p:sldId id="1879" r:id="rId595"/>
    <p:sldId id="3854" r:id="rId596"/>
    <p:sldId id="3855" r:id="rId597"/>
    <p:sldId id="1883" r:id="rId598"/>
    <p:sldId id="3856" r:id="rId599"/>
    <p:sldId id="853" r:id="rId600"/>
    <p:sldId id="854" r:id="rId601"/>
    <p:sldId id="1977" r:id="rId602"/>
    <p:sldId id="1978" r:id="rId603"/>
    <p:sldId id="1979" r:id="rId604"/>
    <p:sldId id="3872" r:id="rId605"/>
    <p:sldId id="530" r:id="rId606"/>
    <p:sldId id="531" r:id="rId607"/>
    <p:sldId id="535" r:id="rId608"/>
    <p:sldId id="536" r:id="rId609"/>
    <p:sldId id="3959" r:id="rId610"/>
    <p:sldId id="3873" r:id="rId611"/>
    <p:sldId id="3960" r:id="rId612"/>
    <p:sldId id="544" r:id="rId613"/>
    <p:sldId id="3961" r:id="rId614"/>
    <p:sldId id="545" r:id="rId615"/>
    <p:sldId id="546" r:id="rId616"/>
    <p:sldId id="547" r:id="rId617"/>
    <p:sldId id="851" r:id="rId618"/>
    <p:sldId id="3962" r:id="rId619"/>
    <p:sldId id="852" r:id="rId620"/>
    <p:sldId id="443" r:id="rId621"/>
    <p:sldId id="444" r:id="rId622"/>
    <p:sldId id="3963" r:id="rId623"/>
    <p:sldId id="681" r:id="rId624"/>
    <p:sldId id="682" r:id="rId625"/>
    <p:sldId id="3874" r:id="rId626"/>
    <p:sldId id="3875" r:id="rId627"/>
    <p:sldId id="580" r:id="rId628"/>
    <p:sldId id="363" r:id="rId629"/>
    <p:sldId id="3964" r:id="rId630"/>
    <p:sldId id="779" r:id="rId631"/>
    <p:sldId id="364" r:id="rId632"/>
    <p:sldId id="3965" r:id="rId633"/>
    <p:sldId id="365" r:id="rId634"/>
    <p:sldId id="3966" r:id="rId635"/>
    <p:sldId id="366" r:id="rId636"/>
    <p:sldId id="3967" r:id="rId637"/>
    <p:sldId id="3968" r:id="rId638"/>
    <p:sldId id="3969" r:id="rId639"/>
    <p:sldId id="370" r:id="rId640"/>
    <p:sldId id="789" r:id="rId641"/>
    <p:sldId id="290" r:id="rId642"/>
    <p:sldId id="291" r:id="rId643"/>
    <p:sldId id="3970" r:id="rId644"/>
    <p:sldId id="3971" r:id="rId645"/>
    <p:sldId id="375" r:id="rId646"/>
    <p:sldId id="582" r:id="rId647"/>
    <p:sldId id="791" r:id="rId648"/>
    <p:sldId id="584" r:id="rId649"/>
    <p:sldId id="585" r:id="rId650"/>
    <p:sldId id="793" r:id="rId651"/>
    <p:sldId id="586" r:id="rId652"/>
    <p:sldId id="590" r:id="rId653"/>
    <p:sldId id="795" r:id="rId654"/>
    <p:sldId id="591" r:id="rId655"/>
    <p:sldId id="3876" r:id="rId656"/>
    <p:sldId id="451" r:id="rId657"/>
    <p:sldId id="452" r:id="rId658"/>
    <p:sldId id="3877" r:id="rId659"/>
    <p:sldId id="658" r:id="rId660"/>
    <p:sldId id="401" r:id="rId661"/>
    <p:sldId id="461" r:id="rId662"/>
    <p:sldId id="799" r:id="rId663"/>
    <p:sldId id="464" r:id="rId664"/>
    <p:sldId id="801" r:id="rId665"/>
    <p:sldId id="465" r:id="rId666"/>
    <p:sldId id="466" r:id="rId667"/>
    <p:sldId id="803" r:id="rId668"/>
    <p:sldId id="472" r:id="rId669"/>
    <p:sldId id="467" r:id="rId670"/>
    <p:sldId id="806" r:id="rId671"/>
    <p:sldId id="3878" r:id="rId672"/>
    <p:sldId id="469" r:id="rId673"/>
    <p:sldId id="810" r:id="rId674"/>
    <p:sldId id="471" r:id="rId675"/>
    <p:sldId id="377" r:id="rId676"/>
    <p:sldId id="378" r:id="rId677"/>
    <p:sldId id="3879" r:id="rId678"/>
    <p:sldId id="662" r:id="rId679"/>
    <p:sldId id="663" r:id="rId680"/>
    <p:sldId id="592" r:id="rId681"/>
    <p:sldId id="594" r:id="rId682"/>
    <p:sldId id="813" r:id="rId683"/>
    <p:sldId id="595" r:id="rId684"/>
    <p:sldId id="596" r:id="rId685"/>
    <p:sldId id="814" r:id="rId686"/>
    <p:sldId id="815" r:id="rId687"/>
    <p:sldId id="598" r:id="rId688"/>
    <p:sldId id="3880" r:id="rId689"/>
    <p:sldId id="3881" r:id="rId690"/>
    <p:sldId id="3882" r:id="rId691"/>
    <p:sldId id="605" r:id="rId692"/>
    <p:sldId id="456" r:id="rId693"/>
    <p:sldId id="457" r:id="rId694"/>
    <p:sldId id="3883" r:id="rId695"/>
    <p:sldId id="3884" r:id="rId696"/>
    <p:sldId id="3885" r:id="rId697"/>
    <p:sldId id="3886" r:id="rId698"/>
    <p:sldId id="818" r:id="rId699"/>
    <p:sldId id="608" r:id="rId700"/>
    <p:sldId id="609" r:id="rId701"/>
    <p:sldId id="819" r:id="rId702"/>
    <p:sldId id="820" r:id="rId703"/>
    <p:sldId id="610" r:id="rId704"/>
    <p:sldId id="614" r:id="rId705"/>
    <p:sldId id="821" r:id="rId706"/>
    <p:sldId id="3887" r:id="rId707"/>
    <p:sldId id="462" r:id="rId708"/>
    <p:sldId id="668" r:id="rId709"/>
    <p:sldId id="3888" r:id="rId710"/>
    <p:sldId id="3889" r:id="rId711"/>
    <p:sldId id="822" r:id="rId712"/>
    <p:sldId id="618" r:id="rId713"/>
    <p:sldId id="823" r:id="rId714"/>
    <p:sldId id="824" r:id="rId715"/>
    <p:sldId id="3890" r:id="rId716"/>
    <p:sldId id="619" r:id="rId717"/>
    <p:sldId id="3891" r:id="rId718"/>
    <p:sldId id="3892" r:id="rId719"/>
    <p:sldId id="620" r:id="rId720"/>
    <p:sldId id="624" r:id="rId721"/>
    <p:sldId id="827" r:id="rId722"/>
    <p:sldId id="625" r:id="rId723"/>
    <p:sldId id="3893" r:id="rId724"/>
    <p:sldId id="855" r:id="rId725"/>
    <p:sldId id="3894" r:id="rId726"/>
    <p:sldId id="3895" r:id="rId727"/>
    <p:sldId id="628" r:id="rId728"/>
    <p:sldId id="828" r:id="rId729"/>
    <p:sldId id="829" r:id="rId730"/>
    <p:sldId id="3896" r:id="rId731"/>
    <p:sldId id="830" r:id="rId732"/>
    <p:sldId id="3897" r:id="rId733"/>
    <p:sldId id="831" r:id="rId734"/>
    <p:sldId id="632" r:id="rId735"/>
    <p:sldId id="3898" r:id="rId736"/>
    <p:sldId id="833" r:id="rId737"/>
    <p:sldId id="637" r:id="rId738"/>
    <p:sldId id="856" r:id="rId739"/>
    <p:sldId id="857" r:id="rId740"/>
    <p:sldId id="672" r:id="rId741"/>
    <p:sldId id="673" r:id="rId742"/>
    <p:sldId id="638" r:id="rId743"/>
    <p:sldId id="376" r:id="rId744"/>
    <p:sldId id="3899" r:id="rId745"/>
    <p:sldId id="404" r:id="rId746"/>
    <p:sldId id="405" r:id="rId747"/>
    <p:sldId id="837" r:id="rId748"/>
    <p:sldId id="306" r:id="rId749"/>
    <p:sldId id="307" r:id="rId750"/>
    <p:sldId id="473" r:id="rId751"/>
    <p:sldId id="639" r:id="rId752"/>
    <p:sldId id="839" r:id="rId753"/>
    <p:sldId id="640" r:id="rId754"/>
    <p:sldId id="840" r:id="rId755"/>
    <p:sldId id="841" r:id="rId756"/>
    <p:sldId id="649" r:id="rId757"/>
    <p:sldId id="842" r:id="rId758"/>
    <p:sldId id="843" r:id="rId759"/>
    <p:sldId id="3900" r:id="rId760"/>
    <p:sldId id="844" r:id="rId761"/>
    <p:sldId id="3901" r:id="rId762"/>
    <p:sldId id="3902" r:id="rId763"/>
    <p:sldId id="3903" r:id="rId764"/>
    <p:sldId id="3904" r:id="rId765"/>
    <p:sldId id="847" r:id="rId766"/>
    <p:sldId id="3905" r:id="rId767"/>
    <p:sldId id="848" r:id="rId768"/>
    <p:sldId id="3906" r:id="rId769"/>
    <p:sldId id="3907" r:id="rId770"/>
    <p:sldId id="476" r:id="rId771"/>
    <p:sldId id="477" r:id="rId772"/>
    <p:sldId id="676" r:id="rId773"/>
    <p:sldId id="677" r:id="rId774"/>
    <p:sldId id="3908" r:id="rId775"/>
    <p:sldId id="3909" r:id="rId776"/>
    <p:sldId id="3918" r:id="rId777"/>
    <p:sldId id="1531" r:id="rId778"/>
    <p:sldId id="1629" r:id="rId779"/>
    <p:sldId id="3972" r:id="rId780"/>
    <p:sldId id="1631" r:id="rId781"/>
    <p:sldId id="1632" r:id="rId782"/>
    <p:sldId id="3973" r:id="rId783"/>
    <p:sldId id="1633" r:id="rId784"/>
    <p:sldId id="1634" r:id="rId785"/>
    <p:sldId id="3974" r:id="rId786"/>
    <p:sldId id="1636" r:id="rId787"/>
    <p:sldId id="3912" r:id="rId788"/>
    <p:sldId id="1638" r:id="rId789"/>
    <p:sldId id="3913" r:id="rId790"/>
    <p:sldId id="1537" r:id="rId791"/>
    <p:sldId id="3975" r:id="rId792"/>
    <p:sldId id="1641" r:id="rId793"/>
    <p:sldId id="1643" r:id="rId794"/>
    <p:sldId id="1644" r:id="rId795"/>
    <p:sldId id="1541" r:id="rId796"/>
    <p:sldId id="3976" r:id="rId797"/>
    <p:sldId id="3978" r:id="rId798"/>
    <p:sldId id="3977" r:id="rId799"/>
    <p:sldId id="3979" r:id="rId800"/>
    <p:sldId id="3980" r:id="rId801"/>
    <p:sldId id="3981" r:id="rId802"/>
    <p:sldId id="3982" r:id="rId803"/>
    <p:sldId id="1652" r:id="rId804"/>
    <p:sldId id="1296" r:id="rId805"/>
    <p:sldId id="1584" r:id="rId806"/>
    <p:sldId id="3983" r:id="rId807"/>
    <p:sldId id="3984" r:id="rId808"/>
    <p:sldId id="3985" r:id="rId809"/>
    <p:sldId id="1657" r:id="rId810"/>
    <p:sldId id="3986" r:id="rId811"/>
    <p:sldId id="1659" r:id="rId812"/>
    <p:sldId id="3954" r:id="rId813"/>
  </p:sldIdLst>
  <p:sldSz cx="9144000" cy="6858000" type="screen4x3"/>
  <p:notesSz cx="6858000" cy="9144000"/>
  <p:custShowLst>
    <p:custShow name="أبتجيك ايفول" id="0">
      <p:sldLst/>
    </p:custShow>
    <p:custShow name="الكاثوليكون قبطى" id="1">
      <p:sldLst/>
    </p:custShow>
    <p:custShow name="الابركسيس قبطى" id="2">
      <p:sldLst/>
    </p:custShow>
  </p:custShow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9" autoAdjust="0"/>
    <p:restoredTop sz="94474" autoAdjust="0"/>
  </p:normalViewPr>
  <p:slideViewPr>
    <p:cSldViewPr>
      <p:cViewPr varScale="1">
        <p:scale>
          <a:sx n="71" d="100"/>
          <a:sy n="71" d="100"/>
        </p:scale>
        <p:origin x="1266" y="54"/>
      </p:cViewPr>
      <p:guideLst>
        <p:guide orient="horz" pos="2160"/>
        <p:guide pos="2880"/>
      </p:guideLst>
    </p:cSldViewPr>
  </p:slideViewPr>
  <p:outlineViewPr>
    <p:cViewPr>
      <p:scale>
        <a:sx n="33" d="100"/>
        <a:sy n="33" d="100"/>
      </p:scale>
      <p:origin x="0" y="1694"/>
    </p:cViewPr>
  </p:outlineViewPr>
  <p:notesTextViewPr>
    <p:cViewPr>
      <p:scale>
        <a:sx n="1" d="1"/>
        <a:sy n="1" d="1"/>
      </p:scale>
      <p:origin x="0" y="0"/>
    </p:cViewPr>
  </p:notesTextViewPr>
  <p:sorterViewPr>
    <p:cViewPr>
      <p:scale>
        <a:sx n="100" d="100"/>
        <a:sy n="100" d="100"/>
      </p:scale>
      <p:origin x="0" y="648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671" Type="http://schemas.openxmlformats.org/officeDocument/2006/relationships/slide" Target="slides/slide669.xml"/><Relationship Id="rId769" Type="http://schemas.openxmlformats.org/officeDocument/2006/relationships/slide" Target="slides/slide767.xml"/><Relationship Id="rId21" Type="http://schemas.openxmlformats.org/officeDocument/2006/relationships/slide" Target="slides/slide19.xml"/><Relationship Id="rId324" Type="http://schemas.openxmlformats.org/officeDocument/2006/relationships/slide" Target="slides/slide322.xml"/><Relationship Id="rId531" Type="http://schemas.openxmlformats.org/officeDocument/2006/relationships/slide" Target="slides/slide529.xml"/><Relationship Id="rId629" Type="http://schemas.openxmlformats.org/officeDocument/2006/relationships/slide" Target="slides/slide627.xml"/><Relationship Id="rId170" Type="http://schemas.openxmlformats.org/officeDocument/2006/relationships/slide" Target="slides/slide168.xml"/><Relationship Id="rId268" Type="http://schemas.openxmlformats.org/officeDocument/2006/relationships/slide" Target="slides/slide266.xml"/><Relationship Id="rId475" Type="http://schemas.openxmlformats.org/officeDocument/2006/relationships/slide" Target="slides/slide473.xml"/><Relationship Id="rId682" Type="http://schemas.openxmlformats.org/officeDocument/2006/relationships/slide" Target="slides/slide680.xml"/><Relationship Id="rId32" Type="http://schemas.openxmlformats.org/officeDocument/2006/relationships/slide" Target="slides/slide30.xml"/><Relationship Id="rId128" Type="http://schemas.openxmlformats.org/officeDocument/2006/relationships/slide" Target="slides/slide126.xml"/><Relationship Id="rId335" Type="http://schemas.openxmlformats.org/officeDocument/2006/relationships/slide" Target="slides/slide333.xml"/><Relationship Id="rId542" Type="http://schemas.openxmlformats.org/officeDocument/2006/relationships/slide" Target="slides/slide540.xml"/><Relationship Id="rId181" Type="http://schemas.openxmlformats.org/officeDocument/2006/relationships/slide" Target="slides/slide179.xml"/><Relationship Id="rId402" Type="http://schemas.openxmlformats.org/officeDocument/2006/relationships/slide" Target="slides/slide400.xml"/><Relationship Id="rId279" Type="http://schemas.openxmlformats.org/officeDocument/2006/relationships/slide" Target="slides/slide277.xml"/><Relationship Id="rId486" Type="http://schemas.openxmlformats.org/officeDocument/2006/relationships/slide" Target="slides/slide484.xml"/><Relationship Id="rId693" Type="http://schemas.openxmlformats.org/officeDocument/2006/relationships/slide" Target="slides/slide691.xml"/><Relationship Id="rId707" Type="http://schemas.openxmlformats.org/officeDocument/2006/relationships/slide" Target="slides/slide705.xml"/><Relationship Id="rId43" Type="http://schemas.openxmlformats.org/officeDocument/2006/relationships/slide" Target="slides/slide41.xml"/><Relationship Id="rId139" Type="http://schemas.openxmlformats.org/officeDocument/2006/relationships/slide" Target="slides/slide137.xml"/><Relationship Id="rId346" Type="http://schemas.openxmlformats.org/officeDocument/2006/relationships/slide" Target="slides/slide344.xml"/><Relationship Id="rId553" Type="http://schemas.openxmlformats.org/officeDocument/2006/relationships/slide" Target="slides/slide551.xml"/><Relationship Id="rId760" Type="http://schemas.openxmlformats.org/officeDocument/2006/relationships/slide" Target="slides/slide758.xml"/><Relationship Id="rId192" Type="http://schemas.openxmlformats.org/officeDocument/2006/relationships/slide" Target="slides/slide190.xml"/><Relationship Id="rId206" Type="http://schemas.openxmlformats.org/officeDocument/2006/relationships/slide" Target="slides/slide204.xml"/><Relationship Id="rId413" Type="http://schemas.openxmlformats.org/officeDocument/2006/relationships/slide" Target="slides/slide411.xml"/><Relationship Id="rId497" Type="http://schemas.openxmlformats.org/officeDocument/2006/relationships/slide" Target="slides/slide495.xml"/><Relationship Id="rId620" Type="http://schemas.openxmlformats.org/officeDocument/2006/relationships/slide" Target="slides/slide618.xml"/><Relationship Id="rId718" Type="http://schemas.openxmlformats.org/officeDocument/2006/relationships/slide" Target="slides/slide716.xml"/><Relationship Id="rId357" Type="http://schemas.openxmlformats.org/officeDocument/2006/relationships/slide" Target="slides/slide355.xml"/><Relationship Id="rId54" Type="http://schemas.openxmlformats.org/officeDocument/2006/relationships/slide" Target="slides/slide52.xml"/><Relationship Id="rId217" Type="http://schemas.openxmlformats.org/officeDocument/2006/relationships/slide" Target="slides/slide215.xml"/><Relationship Id="rId564" Type="http://schemas.openxmlformats.org/officeDocument/2006/relationships/slide" Target="slides/slide562.xml"/><Relationship Id="rId771" Type="http://schemas.openxmlformats.org/officeDocument/2006/relationships/slide" Target="slides/slide769.xml"/><Relationship Id="rId424" Type="http://schemas.openxmlformats.org/officeDocument/2006/relationships/slide" Target="slides/slide422.xml"/><Relationship Id="rId631" Type="http://schemas.openxmlformats.org/officeDocument/2006/relationships/slide" Target="slides/slide629.xml"/><Relationship Id="rId729" Type="http://schemas.openxmlformats.org/officeDocument/2006/relationships/slide" Target="slides/slide727.xml"/><Relationship Id="rId270" Type="http://schemas.openxmlformats.org/officeDocument/2006/relationships/slide" Target="slides/slide268.xml"/><Relationship Id="rId65" Type="http://schemas.openxmlformats.org/officeDocument/2006/relationships/slide" Target="slides/slide63.xml"/><Relationship Id="rId130" Type="http://schemas.openxmlformats.org/officeDocument/2006/relationships/slide" Target="slides/slide128.xml"/><Relationship Id="rId368" Type="http://schemas.openxmlformats.org/officeDocument/2006/relationships/slide" Target="slides/slide366.xml"/><Relationship Id="rId575" Type="http://schemas.openxmlformats.org/officeDocument/2006/relationships/slide" Target="slides/slide573.xml"/><Relationship Id="rId782" Type="http://schemas.openxmlformats.org/officeDocument/2006/relationships/slide" Target="slides/slide780.xml"/><Relationship Id="rId228" Type="http://schemas.openxmlformats.org/officeDocument/2006/relationships/slide" Target="slides/slide226.xml"/><Relationship Id="rId435" Type="http://schemas.openxmlformats.org/officeDocument/2006/relationships/slide" Target="slides/slide433.xml"/><Relationship Id="rId642" Type="http://schemas.openxmlformats.org/officeDocument/2006/relationships/slide" Target="slides/slide640.xml"/><Relationship Id="rId281" Type="http://schemas.openxmlformats.org/officeDocument/2006/relationships/slide" Target="slides/slide279.xml"/><Relationship Id="rId502" Type="http://schemas.openxmlformats.org/officeDocument/2006/relationships/slide" Target="slides/slide500.xml"/><Relationship Id="rId76" Type="http://schemas.openxmlformats.org/officeDocument/2006/relationships/slide" Target="slides/slide74.xml"/><Relationship Id="rId141" Type="http://schemas.openxmlformats.org/officeDocument/2006/relationships/slide" Target="slides/slide139.xml"/><Relationship Id="rId379" Type="http://schemas.openxmlformats.org/officeDocument/2006/relationships/slide" Target="slides/slide377.xml"/><Relationship Id="rId586" Type="http://schemas.openxmlformats.org/officeDocument/2006/relationships/slide" Target="slides/slide584.xml"/><Relationship Id="rId793" Type="http://schemas.openxmlformats.org/officeDocument/2006/relationships/slide" Target="slides/slide791.xml"/><Relationship Id="rId807" Type="http://schemas.openxmlformats.org/officeDocument/2006/relationships/slide" Target="slides/slide805.xml"/><Relationship Id="rId7" Type="http://schemas.openxmlformats.org/officeDocument/2006/relationships/slide" Target="slides/slide5.xml"/><Relationship Id="rId239" Type="http://schemas.openxmlformats.org/officeDocument/2006/relationships/slide" Target="slides/slide237.xml"/><Relationship Id="rId446" Type="http://schemas.openxmlformats.org/officeDocument/2006/relationships/slide" Target="slides/slide444.xml"/><Relationship Id="rId653" Type="http://schemas.openxmlformats.org/officeDocument/2006/relationships/slide" Target="slides/slide651.xml"/><Relationship Id="rId292" Type="http://schemas.openxmlformats.org/officeDocument/2006/relationships/slide" Target="slides/slide290.xml"/><Relationship Id="rId306" Type="http://schemas.openxmlformats.org/officeDocument/2006/relationships/slide" Target="slides/slide304.xml"/><Relationship Id="rId87" Type="http://schemas.openxmlformats.org/officeDocument/2006/relationships/slide" Target="slides/slide85.xml"/><Relationship Id="rId513" Type="http://schemas.openxmlformats.org/officeDocument/2006/relationships/slide" Target="slides/slide511.xml"/><Relationship Id="rId597" Type="http://schemas.openxmlformats.org/officeDocument/2006/relationships/slide" Target="slides/slide595.xml"/><Relationship Id="rId720" Type="http://schemas.openxmlformats.org/officeDocument/2006/relationships/slide" Target="slides/slide718.xml"/><Relationship Id="rId152" Type="http://schemas.openxmlformats.org/officeDocument/2006/relationships/slide" Target="slides/slide150.xml"/><Relationship Id="rId457" Type="http://schemas.openxmlformats.org/officeDocument/2006/relationships/slide" Target="slides/slide455.xml"/><Relationship Id="rId664" Type="http://schemas.openxmlformats.org/officeDocument/2006/relationships/slide" Target="slides/slide662.xml"/><Relationship Id="rId14" Type="http://schemas.openxmlformats.org/officeDocument/2006/relationships/slide" Target="slides/slide12.xml"/><Relationship Id="rId317" Type="http://schemas.openxmlformats.org/officeDocument/2006/relationships/slide" Target="slides/slide315.xml"/><Relationship Id="rId524" Type="http://schemas.openxmlformats.org/officeDocument/2006/relationships/slide" Target="slides/slide522.xml"/><Relationship Id="rId731" Type="http://schemas.openxmlformats.org/officeDocument/2006/relationships/slide" Target="slides/slide729.xml"/><Relationship Id="rId98" Type="http://schemas.openxmlformats.org/officeDocument/2006/relationships/slide" Target="slides/slide96.xml"/><Relationship Id="rId163" Type="http://schemas.openxmlformats.org/officeDocument/2006/relationships/slide" Target="slides/slide161.xml"/><Relationship Id="rId370" Type="http://schemas.openxmlformats.org/officeDocument/2006/relationships/slide" Target="slides/slide368.xml"/><Relationship Id="rId230" Type="http://schemas.openxmlformats.org/officeDocument/2006/relationships/slide" Target="slides/slide228.xml"/><Relationship Id="rId468" Type="http://schemas.openxmlformats.org/officeDocument/2006/relationships/slide" Target="slides/slide466.xml"/><Relationship Id="rId675" Type="http://schemas.openxmlformats.org/officeDocument/2006/relationships/slide" Target="slides/slide673.xml"/><Relationship Id="rId25" Type="http://schemas.openxmlformats.org/officeDocument/2006/relationships/slide" Target="slides/slide23.xml"/><Relationship Id="rId328" Type="http://schemas.openxmlformats.org/officeDocument/2006/relationships/slide" Target="slides/slide326.xml"/><Relationship Id="rId535" Type="http://schemas.openxmlformats.org/officeDocument/2006/relationships/slide" Target="slides/slide533.xml"/><Relationship Id="rId742" Type="http://schemas.openxmlformats.org/officeDocument/2006/relationships/slide" Target="slides/slide740.xml"/><Relationship Id="rId174" Type="http://schemas.openxmlformats.org/officeDocument/2006/relationships/slide" Target="slides/slide172.xml"/><Relationship Id="rId381" Type="http://schemas.openxmlformats.org/officeDocument/2006/relationships/slide" Target="slides/slide379.xml"/><Relationship Id="rId602" Type="http://schemas.openxmlformats.org/officeDocument/2006/relationships/slide" Target="slides/slide600.xml"/><Relationship Id="rId241" Type="http://schemas.openxmlformats.org/officeDocument/2006/relationships/slide" Target="slides/slide239.xml"/><Relationship Id="rId479" Type="http://schemas.openxmlformats.org/officeDocument/2006/relationships/slide" Target="slides/slide477.xml"/><Relationship Id="rId686" Type="http://schemas.openxmlformats.org/officeDocument/2006/relationships/slide" Target="slides/slide684.xml"/><Relationship Id="rId36" Type="http://schemas.openxmlformats.org/officeDocument/2006/relationships/slide" Target="slides/slide34.xml"/><Relationship Id="rId339" Type="http://schemas.openxmlformats.org/officeDocument/2006/relationships/slide" Target="slides/slide337.xml"/><Relationship Id="rId546" Type="http://schemas.openxmlformats.org/officeDocument/2006/relationships/slide" Target="slides/slide544.xml"/><Relationship Id="rId753" Type="http://schemas.openxmlformats.org/officeDocument/2006/relationships/slide" Target="slides/slide751.xml"/><Relationship Id="rId101" Type="http://schemas.openxmlformats.org/officeDocument/2006/relationships/slide" Target="slides/slide99.xml"/><Relationship Id="rId185" Type="http://schemas.openxmlformats.org/officeDocument/2006/relationships/slide" Target="slides/slide183.xml"/><Relationship Id="rId406" Type="http://schemas.openxmlformats.org/officeDocument/2006/relationships/slide" Target="slides/slide404.xml"/><Relationship Id="rId392" Type="http://schemas.openxmlformats.org/officeDocument/2006/relationships/slide" Target="slides/slide390.xml"/><Relationship Id="rId613" Type="http://schemas.openxmlformats.org/officeDocument/2006/relationships/slide" Target="slides/slide611.xml"/><Relationship Id="rId697" Type="http://schemas.openxmlformats.org/officeDocument/2006/relationships/slide" Target="slides/slide695.xml"/><Relationship Id="rId252" Type="http://schemas.openxmlformats.org/officeDocument/2006/relationships/slide" Target="slides/slide250.xml"/><Relationship Id="rId47" Type="http://schemas.openxmlformats.org/officeDocument/2006/relationships/slide" Target="slides/slide45.xml"/><Relationship Id="rId112" Type="http://schemas.openxmlformats.org/officeDocument/2006/relationships/slide" Target="slides/slide110.xml"/><Relationship Id="rId557" Type="http://schemas.openxmlformats.org/officeDocument/2006/relationships/slide" Target="slides/slide555.xml"/><Relationship Id="rId764" Type="http://schemas.openxmlformats.org/officeDocument/2006/relationships/slide" Target="slides/slide762.xml"/><Relationship Id="rId196" Type="http://schemas.openxmlformats.org/officeDocument/2006/relationships/slide" Target="slides/slide194.xml"/><Relationship Id="rId417" Type="http://schemas.openxmlformats.org/officeDocument/2006/relationships/slide" Target="slides/slide415.xml"/><Relationship Id="rId624" Type="http://schemas.openxmlformats.org/officeDocument/2006/relationships/slide" Target="slides/slide622.xml"/><Relationship Id="rId263" Type="http://schemas.openxmlformats.org/officeDocument/2006/relationships/slide" Target="slides/slide261.xml"/><Relationship Id="rId470" Type="http://schemas.openxmlformats.org/officeDocument/2006/relationships/slide" Target="slides/slide468.xml"/><Relationship Id="rId58" Type="http://schemas.openxmlformats.org/officeDocument/2006/relationships/slide" Target="slides/slide56.xml"/><Relationship Id="rId123" Type="http://schemas.openxmlformats.org/officeDocument/2006/relationships/slide" Target="slides/slide121.xml"/><Relationship Id="rId330" Type="http://schemas.openxmlformats.org/officeDocument/2006/relationships/slide" Target="slides/slide328.xml"/><Relationship Id="rId568" Type="http://schemas.openxmlformats.org/officeDocument/2006/relationships/slide" Target="slides/slide566.xml"/><Relationship Id="rId775" Type="http://schemas.openxmlformats.org/officeDocument/2006/relationships/slide" Target="slides/slide773.xml"/><Relationship Id="rId428" Type="http://schemas.openxmlformats.org/officeDocument/2006/relationships/slide" Target="slides/slide426.xml"/><Relationship Id="rId635" Type="http://schemas.openxmlformats.org/officeDocument/2006/relationships/slide" Target="slides/slide633.xml"/><Relationship Id="rId274" Type="http://schemas.openxmlformats.org/officeDocument/2006/relationships/slide" Target="slides/slide272.xml"/><Relationship Id="rId481" Type="http://schemas.openxmlformats.org/officeDocument/2006/relationships/slide" Target="slides/slide479.xml"/><Relationship Id="rId702" Type="http://schemas.openxmlformats.org/officeDocument/2006/relationships/slide" Target="slides/slide700.xml"/><Relationship Id="rId69" Type="http://schemas.openxmlformats.org/officeDocument/2006/relationships/slide" Target="slides/slide67.xml"/><Relationship Id="rId134" Type="http://schemas.openxmlformats.org/officeDocument/2006/relationships/slide" Target="slides/slide132.xml"/><Relationship Id="rId579" Type="http://schemas.openxmlformats.org/officeDocument/2006/relationships/slide" Target="slides/slide577.xml"/><Relationship Id="rId786" Type="http://schemas.openxmlformats.org/officeDocument/2006/relationships/slide" Target="slides/slide784.xml"/><Relationship Id="rId341" Type="http://schemas.openxmlformats.org/officeDocument/2006/relationships/slide" Target="slides/slide339.xml"/><Relationship Id="rId439" Type="http://schemas.openxmlformats.org/officeDocument/2006/relationships/slide" Target="slides/slide437.xml"/><Relationship Id="rId646" Type="http://schemas.openxmlformats.org/officeDocument/2006/relationships/slide" Target="slides/slide644.xml"/><Relationship Id="rId201" Type="http://schemas.openxmlformats.org/officeDocument/2006/relationships/slide" Target="slides/slide199.xml"/><Relationship Id="rId285" Type="http://schemas.openxmlformats.org/officeDocument/2006/relationships/slide" Target="slides/slide283.xml"/><Relationship Id="rId506" Type="http://schemas.openxmlformats.org/officeDocument/2006/relationships/slide" Target="slides/slide504.xml"/><Relationship Id="rId492" Type="http://schemas.openxmlformats.org/officeDocument/2006/relationships/slide" Target="slides/slide490.xml"/><Relationship Id="rId713" Type="http://schemas.openxmlformats.org/officeDocument/2006/relationships/slide" Target="slides/slide711.xml"/><Relationship Id="rId797" Type="http://schemas.openxmlformats.org/officeDocument/2006/relationships/slide" Target="slides/slide795.xml"/><Relationship Id="rId145" Type="http://schemas.openxmlformats.org/officeDocument/2006/relationships/slide" Target="slides/slide143.xml"/><Relationship Id="rId352" Type="http://schemas.openxmlformats.org/officeDocument/2006/relationships/slide" Target="slides/slide350.xml"/><Relationship Id="rId212" Type="http://schemas.openxmlformats.org/officeDocument/2006/relationships/slide" Target="slides/slide210.xml"/><Relationship Id="rId657" Type="http://schemas.openxmlformats.org/officeDocument/2006/relationships/slide" Target="slides/slide655.xml"/><Relationship Id="rId296" Type="http://schemas.openxmlformats.org/officeDocument/2006/relationships/slide" Target="slides/slide294.xml"/><Relationship Id="rId517" Type="http://schemas.openxmlformats.org/officeDocument/2006/relationships/slide" Target="slides/slide515.xml"/><Relationship Id="rId724" Type="http://schemas.openxmlformats.org/officeDocument/2006/relationships/slide" Target="slides/slide722.xml"/><Relationship Id="rId60" Type="http://schemas.openxmlformats.org/officeDocument/2006/relationships/slide" Target="slides/slide58.xml"/><Relationship Id="rId156" Type="http://schemas.openxmlformats.org/officeDocument/2006/relationships/slide" Target="slides/slide154.xml"/><Relationship Id="rId363" Type="http://schemas.openxmlformats.org/officeDocument/2006/relationships/slide" Target="slides/slide361.xml"/><Relationship Id="rId570" Type="http://schemas.openxmlformats.org/officeDocument/2006/relationships/slide" Target="slides/slide568.xml"/><Relationship Id="rId223" Type="http://schemas.openxmlformats.org/officeDocument/2006/relationships/slide" Target="slides/slide221.xml"/><Relationship Id="rId430" Type="http://schemas.openxmlformats.org/officeDocument/2006/relationships/slide" Target="slides/slide428.xml"/><Relationship Id="rId668" Type="http://schemas.openxmlformats.org/officeDocument/2006/relationships/slide" Target="slides/slide666.xml"/><Relationship Id="rId18" Type="http://schemas.openxmlformats.org/officeDocument/2006/relationships/slide" Target="slides/slide16.xml"/><Relationship Id="rId528" Type="http://schemas.openxmlformats.org/officeDocument/2006/relationships/slide" Target="slides/slide526.xml"/><Relationship Id="rId735" Type="http://schemas.openxmlformats.org/officeDocument/2006/relationships/slide" Target="slides/slide733.xml"/><Relationship Id="rId167" Type="http://schemas.openxmlformats.org/officeDocument/2006/relationships/slide" Target="slides/slide165.xml"/><Relationship Id="rId374" Type="http://schemas.openxmlformats.org/officeDocument/2006/relationships/slide" Target="slides/slide372.xml"/><Relationship Id="rId581" Type="http://schemas.openxmlformats.org/officeDocument/2006/relationships/slide" Target="slides/slide579.xml"/><Relationship Id="rId71" Type="http://schemas.openxmlformats.org/officeDocument/2006/relationships/slide" Target="slides/slide69.xml"/><Relationship Id="rId234" Type="http://schemas.openxmlformats.org/officeDocument/2006/relationships/slide" Target="slides/slide232.xml"/><Relationship Id="rId679" Type="http://schemas.openxmlformats.org/officeDocument/2006/relationships/slide" Target="slides/slide677.xml"/><Relationship Id="rId802" Type="http://schemas.openxmlformats.org/officeDocument/2006/relationships/slide" Target="slides/slide800.xml"/><Relationship Id="rId2" Type="http://schemas.openxmlformats.org/officeDocument/2006/relationships/slideMaster" Target="slideMasters/slideMaster2.xml"/><Relationship Id="rId29" Type="http://schemas.openxmlformats.org/officeDocument/2006/relationships/slide" Target="slides/slide27.xml"/><Relationship Id="rId441" Type="http://schemas.openxmlformats.org/officeDocument/2006/relationships/slide" Target="slides/slide439.xml"/><Relationship Id="rId539" Type="http://schemas.openxmlformats.org/officeDocument/2006/relationships/slide" Target="slides/slide537.xml"/><Relationship Id="rId746" Type="http://schemas.openxmlformats.org/officeDocument/2006/relationships/slide" Target="slides/slide744.xml"/><Relationship Id="rId178" Type="http://schemas.openxmlformats.org/officeDocument/2006/relationships/slide" Target="slides/slide176.xml"/><Relationship Id="rId301" Type="http://schemas.openxmlformats.org/officeDocument/2006/relationships/slide" Target="slides/slide299.xml"/><Relationship Id="rId82" Type="http://schemas.openxmlformats.org/officeDocument/2006/relationships/slide" Target="slides/slide80.xml"/><Relationship Id="rId385" Type="http://schemas.openxmlformats.org/officeDocument/2006/relationships/slide" Target="slides/slide383.xml"/><Relationship Id="rId592" Type="http://schemas.openxmlformats.org/officeDocument/2006/relationships/slide" Target="slides/slide590.xml"/><Relationship Id="rId606" Type="http://schemas.openxmlformats.org/officeDocument/2006/relationships/slide" Target="slides/slide604.xml"/><Relationship Id="rId813" Type="http://schemas.openxmlformats.org/officeDocument/2006/relationships/slide" Target="slides/slide811.xml"/><Relationship Id="rId245" Type="http://schemas.openxmlformats.org/officeDocument/2006/relationships/slide" Target="slides/slide243.xml"/><Relationship Id="rId452" Type="http://schemas.openxmlformats.org/officeDocument/2006/relationships/slide" Target="slides/slide450.xml"/><Relationship Id="rId105" Type="http://schemas.openxmlformats.org/officeDocument/2006/relationships/slide" Target="slides/slide103.xml"/><Relationship Id="rId312" Type="http://schemas.openxmlformats.org/officeDocument/2006/relationships/slide" Target="slides/slide310.xml"/><Relationship Id="rId757" Type="http://schemas.openxmlformats.org/officeDocument/2006/relationships/slide" Target="slides/slide755.xml"/><Relationship Id="rId93" Type="http://schemas.openxmlformats.org/officeDocument/2006/relationships/slide" Target="slides/slide91.xml"/><Relationship Id="rId189" Type="http://schemas.openxmlformats.org/officeDocument/2006/relationships/slide" Target="slides/slide187.xml"/><Relationship Id="rId396" Type="http://schemas.openxmlformats.org/officeDocument/2006/relationships/slide" Target="slides/slide394.xml"/><Relationship Id="rId617" Type="http://schemas.openxmlformats.org/officeDocument/2006/relationships/slide" Target="slides/slide615.xml"/><Relationship Id="rId256" Type="http://schemas.openxmlformats.org/officeDocument/2006/relationships/slide" Target="slides/slide254.xml"/><Relationship Id="rId463" Type="http://schemas.openxmlformats.org/officeDocument/2006/relationships/slide" Target="slides/slide461.xml"/><Relationship Id="rId670" Type="http://schemas.openxmlformats.org/officeDocument/2006/relationships/slide" Target="slides/slide668.xml"/><Relationship Id="rId116" Type="http://schemas.openxmlformats.org/officeDocument/2006/relationships/slide" Target="slides/slide114.xml"/><Relationship Id="rId323" Type="http://schemas.openxmlformats.org/officeDocument/2006/relationships/slide" Target="slides/slide321.xml"/><Relationship Id="rId530" Type="http://schemas.openxmlformats.org/officeDocument/2006/relationships/slide" Target="slides/slide528.xml"/><Relationship Id="rId768" Type="http://schemas.openxmlformats.org/officeDocument/2006/relationships/slide" Target="slides/slide766.xml"/><Relationship Id="rId20" Type="http://schemas.openxmlformats.org/officeDocument/2006/relationships/slide" Target="slides/slide18.xml"/><Relationship Id="rId628" Type="http://schemas.openxmlformats.org/officeDocument/2006/relationships/slide" Target="slides/slide626.xml"/><Relationship Id="rId267" Type="http://schemas.openxmlformats.org/officeDocument/2006/relationships/slide" Target="slides/slide265.xml"/><Relationship Id="rId474" Type="http://schemas.openxmlformats.org/officeDocument/2006/relationships/slide" Target="slides/slide472.xml"/><Relationship Id="rId127" Type="http://schemas.openxmlformats.org/officeDocument/2006/relationships/slide" Target="slides/slide125.xml"/><Relationship Id="rId681" Type="http://schemas.openxmlformats.org/officeDocument/2006/relationships/slide" Target="slides/slide679.xml"/><Relationship Id="rId779" Type="http://schemas.openxmlformats.org/officeDocument/2006/relationships/slide" Target="slides/slide777.xml"/><Relationship Id="rId31" Type="http://schemas.openxmlformats.org/officeDocument/2006/relationships/slide" Target="slides/slide29.xml"/><Relationship Id="rId334" Type="http://schemas.openxmlformats.org/officeDocument/2006/relationships/slide" Target="slides/slide332.xml"/><Relationship Id="rId541" Type="http://schemas.openxmlformats.org/officeDocument/2006/relationships/slide" Target="slides/slide539.xml"/><Relationship Id="rId639" Type="http://schemas.openxmlformats.org/officeDocument/2006/relationships/slide" Target="slides/slide637.xml"/><Relationship Id="rId180" Type="http://schemas.openxmlformats.org/officeDocument/2006/relationships/slide" Target="slides/slide178.xml"/><Relationship Id="rId278" Type="http://schemas.openxmlformats.org/officeDocument/2006/relationships/slide" Target="slides/slide276.xml"/><Relationship Id="rId401" Type="http://schemas.openxmlformats.org/officeDocument/2006/relationships/slide" Target="slides/slide399.xml"/><Relationship Id="rId485" Type="http://schemas.openxmlformats.org/officeDocument/2006/relationships/slide" Target="slides/slide483.xml"/><Relationship Id="rId692" Type="http://schemas.openxmlformats.org/officeDocument/2006/relationships/slide" Target="slides/slide690.xml"/><Relationship Id="rId706" Type="http://schemas.openxmlformats.org/officeDocument/2006/relationships/slide" Target="slides/slide704.xml"/><Relationship Id="rId42" Type="http://schemas.openxmlformats.org/officeDocument/2006/relationships/slide" Target="slides/slide40.xml"/><Relationship Id="rId138" Type="http://schemas.openxmlformats.org/officeDocument/2006/relationships/slide" Target="slides/slide136.xml"/><Relationship Id="rId345" Type="http://schemas.openxmlformats.org/officeDocument/2006/relationships/slide" Target="slides/slide343.xml"/><Relationship Id="rId552" Type="http://schemas.openxmlformats.org/officeDocument/2006/relationships/slide" Target="slides/slide550.xml"/><Relationship Id="rId191" Type="http://schemas.openxmlformats.org/officeDocument/2006/relationships/slide" Target="slides/slide189.xml"/><Relationship Id="rId205" Type="http://schemas.openxmlformats.org/officeDocument/2006/relationships/slide" Target="slides/slide203.xml"/><Relationship Id="rId412" Type="http://schemas.openxmlformats.org/officeDocument/2006/relationships/slide" Target="slides/slide410.xml"/><Relationship Id="rId289" Type="http://schemas.openxmlformats.org/officeDocument/2006/relationships/slide" Target="slides/slide287.xml"/><Relationship Id="rId496" Type="http://schemas.openxmlformats.org/officeDocument/2006/relationships/slide" Target="slides/slide494.xml"/><Relationship Id="rId717" Type="http://schemas.openxmlformats.org/officeDocument/2006/relationships/slide" Target="slides/slide715.xml"/><Relationship Id="rId53" Type="http://schemas.openxmlformats.org/officeDocument/2006/relationships/slide" Target="slides/slide51.xml"/><Relationship Id="rId149" Type="http://schemas.openxmlformats.org/officeDocument/2006/relationships/slide" Target="slides/slide147.xml"/><Relationship Id="rId356" Type="http://schemas.openxmlformats.org/officeDocument/2006/relationships/slide" Target="slides/slide354.xml"/><Relationship Id="rId563" Type="http://schemas.openxmlformats.org/officeDocument/2006/relationships/slide" Target="slides/slide561.xml"/><Relationship Id="rId770" Type="http://schemas.openxmlformats.org/officeDocument/2006/relationships/slide" Target="slides/slide768.xml"/><Relationship Id="rId216" Type="http://schemas.openxmlformats.org/officeDocument/2006/relationships/slide" Target="slides/slide214.xml"/><Relationship Id="rId423" Type="http://schemas.openxmlformats.org/officeDocument/2006/relationships/slide" Target="slides/slide421.xml"/><Relationship Id="rId630" Type="http://schemas.openxmlformats.org/officeDocument/2006/relationships/slide" Target="slides/slide628.xml"/><Relationship Id="rId728" Type="http://schemas.openxmlformats.org/officeDocument/2006/relationships/slide" Target="slides/slide726.xml"/><Relationship Id="rId64" Type="http://schemas.openxmlformats.org/officeDocument/2006/relationships/slide" Target="slides/slide62.xml"/><Relationship Id="rId367" Type="http://schemas.openxmlformats.org/officeDocument/2006/relationships/slide" Target="slides/slide365.xml"/><Relationship Id="rId574" Type="http://schemas.openxmlformats.org/officeDocument/2006/relationships/slide" Target="slides/slide572.xml"/><Relationship Id="rId227" Type="http://schemas.openxmlformats.org/officeDocument/2006/relationships/slide" Target="slides/slide225.xml"/><Relationship Id="rId781" Type="http://schemas.openxmlformats.org/officeDocument/2006/relationships/slide" Target="slides/slide779.xml"/><Relationship Id="rId434" Type="http://schemas.openxmlformats.org/officeDocument/2006/relationships/slide" Target="slides/slide432.xml"/><Relationship Id="rId641" Type="http://schemas.openxmlformats.org/officeDocument/2006/relationships/slide" Target="slides/slide639.xml"/><Relationship Id="rId739" Type="http://schemas.openxmlformats.org/officeDocument/2006/relationships/slide" Target="slides/slide737.xml"/><Relationship Id="rId280" Type="http://schemas.openxmlformats.org/officeDocument/2006/relationships/slide" Target="slides/slide278.xml"/><Relationship Id="rId501" Type="http://schemas.openxmlformats.org/officeDocument/2006/relationships/slide" Target="slides/slide499.xml"/><Relationship Id="rId75" Type="http://schemas.openxmlformats.org/officeDocument/2006/relationships/slide" Target="slides/slide73.xml"/><Relationship Id="rId140" Type="http://schemas.openxmlformats.org/officeDocument/2006/relationships/slide" Target="slides/slide138.xml"/><Relationship Id="rId378" Type="http://schemas.openxmlformats.org/officeDocument/2006/relationships/slide" Target="slides/slide376.xml"/><Relationship Id="rId585" Type="http://schemas.openxmlformats.org/officeDocument/2006/relationships/slide" Target="slides/slide583.xml"/><Relationship Id="rId792" Type="http://schemas.openxmlformats.org/officeDocument/2006/relationships/slide" Target="slides/slide790.xml"/><Relationship Id="rId806" Type="http://schemas.openxmlformats.org/officeDocument/2006/relationships/slide" Target="slides/slide804.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652" Type="http://schemas.openxmlformats.org/officeDocument/2006/relationships/slide" Target="slides/slide650.xml"/><Relationship Id="rId291" Type="http://schemas.openxmlformats.org/officeDocument/2006/relationships/slide" Target="slides/slide289.xml"/><Relationship Id="rId305" Type="http://schemas.openxmlformats.org/officeDocument/2006/relationships/slide" Target="slides/slide303.xml"/><Relationship Id="rId347" Type="http://schemas.openxmlformats.org/officeDocument/2006/relationships/slide" Target="slides/slide345.xml"/><Relationship Id="rId512" Type="http://schemas.openxmlformats.org/officeDocument/2006/relationships/slide" Target="slides/slide510.xml"/><Relationship Id="rId44" Type="http://schemas.openxmlformats.org/officeDocument/2006/relationships/slide" Target="slides/slide42.xml"/><Relationship Id="rId86" Type="http://schemas.openxmlformats.org/officeDocument/2006/relationships/slide" Target="slides/slide84.xml"/><Relationship Id="rId151" Type="http://schemas.openxmlformats.org/officeDocument/2006/relationships/slide" Target="slides/slide149.xml"/><Relationship Id="rId389" Type="http://schemas.openxmlformats.org/officeDocument/2006/relationships/slide" Target="slides/slide387.xml"/><Relationship Id="rId554" Type="http://schemas.openxmlformats.org/officeDocument/2006/relationships/slide" Target="slides/slide552.xml"/><Relationship Id="rId596" Type="http://schemas.openxmlformats.org/officeDocument/2006/relationships/slide" Target="slides/slide594.xml"/><Relationship Id="rId761" Type="http://schemas.openxmlformats.org/officeDocument/2006/relationships/slide" Target="slides/slide759.xml"/><Relationship Id="rId817" Type="http://schemas.openxmlformats.org/officeDocument/2006/relationships/tableStyles" Target="tableStyles.xml"/><Relationship Id="rId193" Type="http://schemas.openxmlformats.org/officeDocument/2006/relationships/slide" Target="slides/slide191.xml"/><Relationship Id="rId207" Type="http://schemas.openxmlformats.org/officeDocument/2006/relationships/slide" Target="slides/slide205.xml"/><Relationship Id="rId249" Type="http://schemas.openxmlformats.org/officeDocument/2006/relationships/slide" Target="slides/slide247.xml"/><Relationship Id="rId414" Type="http://schemas.openxmlformats.org/officeDocument/2006/relationships/slide" Target="slides/slide412.xml"/><Relationship Id="rId456" Type="http://schemas.openxmlformats.org/officeDocument/2006/relationships/slide" Target="slides/slide454.xml"/><Relationship Id="rId498" Type="http://schemas.openxmlformats.org/officeDocument/2006/relationships/slide" Target="slides/slide496.xml"/><Relationship Id="rId621" Type="http://schemas.openxmlformats.org/officeDocument/2006/relationships/slide" Target="slides/slide619.xml"/><Relationship Id="rId663" Type="http://schemas.openxmlformats.org/officeDocument/2006/relationships/slide" Target="slides/slide661.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316" Type="http://schemas.openxmlformats.org/officeDocument/2006/relationships/slide" Target="slides/slide314.xml"/><Relationship Id="rId523" Type="http://schemas.openxmlformats.org/officeDocument/2006/relationships/slide" Target="slides/slide521.xml"/><Relationship Id="rId719" Type="http://schemas.openxmlformats.org/officeDocument/2006/relationships/slide" Target="slides/slide717.xml"/><Relationship Id="rId55" Type="http://schemas.openxmlformats.org/officeDocument/2006/relationships/slide" Target="slides/slide53.xml"/><Relationship Id="rId97" Type="http://schemas.openxmlformats.org/officeDocument/2006/relationships/slide" Target="slides/slide95.xml"/><Relationship Id="rId120" Type="http://schemas.openxmlformats.org/officeDocument/2006/relationships/slide" Target="slides/slide118.xml"/><Relationship Id="rId358" Type="http://schemas.openxmlformats.org/officeDocument/2006/relationships/slide" Target="slides/slide356.xml"/><Relationship Id="rId565" Type="http://schemas.openxmlformats.org/officeDocument/2006/relationships/slide" Target="slides/slide563.xml"/><Relationship Id="rId730" Type="http://schemas.openxmlformats.org/officeDocument/2006/relationships/slide" Target="slides/slide728.xml"/><Relationship Id="rId772" Type="http://schemas.openxmlformats.org/officeDocument/2006/relationships/slide" Target="slides/slide770.xml"/><Relationship Id="rId162" Type="http://schemas.openxmlformats.org/officeDocument/2006/relationships/slide" Target="slides/slide160.xml"/><Relationship Id="rId218" Type="http://schemas.openxmlformats.org/officeDocument/2006/relationships/slide" Target="slides/slide216.xml"/><Relationship Id="rId425" Type="http://schemas.openxmlformats.org/officeDocument/2006/relationships/slide" Target="slides/slide423.xml"/><Relationship Id="rId467" Type="http://schemas.openxmlformats.org/officeDocument/2006/relationships/slide" Target="slides/slide465.xml"/><Relationship Id="rId632" Type="http://schemas.openxmlformats.org/officeDocument/2006/relationships/slide" Target="slides/slide630.xml"/><Relationship Id="rId271" Type="http://schemas.openxmlformats.org/officeDocument/2006/relationships/slide" Target="slides/slide269.xml"/><Relationship Id="rId674" Type="http://schemas.openxmlformats.org/officeDocument/2006/relationships/slide" Target="slides/slide672.xml"/><Relationship Id="rId24" Type="http://schemas.openxmlformats.org/officeDocument/2006/relationships/slide" Target="slides/slide22.xml"/><Relationship Id="rId66" Type="http://schemas.openxmlformats.org/officeDocument/2006/relationships/slide" Target="slides/slide64.xml"/><Relationship Id="rId131" Type="http://schemas.openxmlformats.org/officeDocument/2006/relationships/slide" Target="slides/slide129.xml"/><Relationship Id="rId327" Type="http://schemas.openxmlformats.org/officeDocument/2006/relationships/slide" Target="slides/slide325.xml"/><Relationship Id="rId369" Type="http://schemas.openxmlformats.org/officeDocument/2006/relationships/slide" Target="slides/slide367.xml"/><Relationship Id="rId534" Type="http://schemas.openxmlformats.org/officeDocument/2006/relationships/slide" Target="slides/slide532.xml"/><Relationship Id="rId576" Type="http://schemas.openxmlformats.org/officeDocument/2006/relationships/slide" Target="slides/slide574.xml"/><Relationship Id="rId741" Type="http://schemas.openxmlformats.org/officeDocument/2006/relationships/slide" Target="slides/slide739.xml"/><Relationship Id="rId783" Type="http://schemas.openxmlformats.org/officeDocument/2006/relationships/slide" Target="slides/slide781.xml"/><Relationship Id="rId173" Type="http://schemas.openxmlformats.org/officeDocument/2006/relationships/slide" Target="slides/slide171.xml"/><Relationship Id="rId229" Type="http://schemas.openxmlformats.org/officeDocument/2006/relationships/slide" Target="slides/slide227.xml"/><Relationship Id="rId380" Type="http://schemas.openxmlformats.org/officeDocument/2006/relationships/slide" Target="slides/slide378.xml"/><Relationship Id="rId436" Type="http://schemas.openxmlformats.org/officeDocument/2006/relationships/slide" Target="slides/slide434.xml"/><Relationship Id="rId601" Type="http://schemas.openxmlformats.org/officeDocument/2006/relationships/slide" Target="slides/slide599.xml"/><Relationship Id="rId643" Type="http://schemas.openxmlformats.org/officeDocument/2006/relationships/slide" Target="slides/slide641.xml"/><Relationship Id="rId240" Type="http://schemas.openxmlformats.org/officeDocument/2006/relationships/slide" Target="slides/slide238.xml"/><Relationship Id="rId478" Type="http://schemas.openxmlformats.org/officeDocument/2006/relationships/slide" Target="slides/slide476.xml"/><Relationship Id="rId685" Type="http://schemas.openxmlformats.org/officeDocument/2006/relationships/slide" Target="slides/slide683.xml"/><Relationship Id="rId35" Type="http://schemas.openxmlformats.org/officeDocument/2006/relationships/slide" Target="slides/slide33.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38" Type="http://schemas.openxmlformats.org/officeDocument/2006/relationships/slide" Target="slides/slide336.xml"/><Relationship Id="rId503" Type="http://schemas.openxmlformats.org/officeDocument/2006/relationships/slide" Target="slides/slide501.xml"/><Relationship Id="rId545" Type="http://schemas.openxmlformats.org/officeDocument/2006/relationships/slide" Target="slides/slide543.xml"/><Relationship Id="rId587" Type="http://schemas.openxmlformats.org/officeDocument/2006/relationships/slide" Target="slides/slide585.xml"/><Relationship Id="rId710" Type="http://schemas.openxmlformats.org/officeDocument/2006/relationships/slide" Target="slides/slide708.xml"/><Relationship Id="rId752" Type="http://schemas.openxmlformats.org/officeDocument/2006/relationships/slide" Target="slides/slide750.xml"/><Relationship Id="rId808" Type="http://schemas.openxmlformats.org/officeDocument/2006/relationships/slide" Target="slides/slide806.xml"/><Relationship Id="rId8" Type="http://schemas.openxmlformats.org/officeDocument/2006/relationships/slide" Target="slides/slide6.xml"/><Relationship Id="rId142" Type="http://schemas.openxmlformats.org/officeDocument/2006/relationships/slide" Target="slides/slide140.xml"/><Relationship Id="rId184" Type="http://schemas.openxmlformats.org/officeDocument/2006/relationships/slide" Target="slides/slide182.xml"/><Relationship Id="rId391" Type="http://schemas.openxmlformats.org/officeDocument/2006/relationships/slide" Target="slides/slide389.xml"/><Relationship Id="rId405" Type="http://schemas.openxmlformats.org/officeDocument/2006/relationships/slide" Target="slides/slide403.xml"/><Relationship Id="rId447" Type="http://schemas.openxmlformats.org/officeDocument/2006/relationships/slide" Target="slides/slide445.xml"/><Relationship Id="rId612" Type="http://schemas.openxmlformats.org/officeDocument/2006/relationships/slide" Target="slides/slide610.xml"/><Relationship Id="rId794" Type="http://schemas.openxmlformats.org/officeDocument/2006/relationships/slide" Target="slides/slide792.xml"/><Relationship Id="rId251" Type="http://schemas.openxmlformats.org/officeDocument/2006/relationships/slide" Target="slides/slide249.xml"/><Relationship Id="rId489" Type="http://schemas.openxmlformats.org/officeDocument/2006/relationships/slide" Target="slides/slide487.xml"/><Relationship Id="rId654" Type="http://schemas.openxmlformats.org/officeDocument/2006/relationships/slide" Target="slides/slide652.xml"/><Relationship Id="rId696" Type="http://schemas.openxmlformats.org/officeDocument/2006/relationships/slide" Target="slides/slide694.xml"/><Relationship Id="rId46" Type="http://schemas.openxmlformats.org/officeDocument/2006/relationships/slide" Target="slides/slide44.xml"/><Relationship Id="rId293" Type="http://schemas.openxmlformats.org/officeDocument/2006/relationships/slide" Target="slides/slide291.xml"/><Relationship Id="rId307" Type="http://schemas.openxmlformats.org/officeDocument/2006/relationships/slide" Target="slides/slide305.xml"/><Relationship Id="rId349" Type="http://schemas.openxmlformats.org/officeDocument/2006/relationships/slide" Target="slides/slide347.xml"/><Relationship Id="rId514" Type="http://schemas.openxmlformats.org/officeDocument/2006/relationships/slide" Target="slides/slide512.xml"/><Relationship Id="rId556" Type="http://schemas.openxmlformats.org/officeDocument/2006/relationships/slide" Target="slides/slide554.xml"/><Relationship Id="rId721" Type="http://schemas.openxmlformats.org/officeDocument/2006/relationships/slide" Target="slides/slide719.xml"/><Relationship Id="rId763" Type="http://schemas.openxmlformats.org/officeDocument/2006/relationships/slide" Target="slides/slide761.xml"/><Relationship Id="rId88" Type="http://schemas.openxmlformats.org/officeDocument/2006/relationships/slide" Target="slides/slide86.xml"/><Relationship Id="rId111" Type="http://schemas.openxmlformats.org/officeDocument/2006/relationships/slide" Target="slides/slide109.xml"/><Relationship Id="rId153" Type="http://schemas.openxmlformats.org/officeDocument/2006/relationships/slide" Target="slides/slide151.xml"/><Relationship Id="rId195" Type="http://schemas.openxmlformats.org/officeDocument/2006/relationships/slide" Target="slides/slide193.xml"/><Relationship Id="rId209" Type="http://schemas.openxmlformats.org/officeDocument/2006/relationships/slide" Target="slides/slide207.xml"/><Relationship Id="rId360" Type="http://schemas.openxmlformats.org/officeDocument/2006/relationships/slide" Target="slides/slide358.xml"/><Relationship Id="rId416" Type="http://schemas.openxmlformats.org/officeDocument/2006/relationships/slide" Target="slides/slide414.xml"/><Relationship Id="rId598" Type="http://schemas.openxmlformats.org/officeDocument/2006/relationships/slide" Target="slides/slide596.xml"/><Relationship Id="rId220" Type="http://schemas.openxmlformats.org/officeDocument/2006/relationships/slide" Target="slides/slide218.xml"/><Relationship Id="rId458" Type="http://schemas.openxmlformats.org/officeDocument/2006/relationships/slide" Target="slides/slide456.xml"/><Relationship Id="rId623" Type="http://schemas.openxmlformats.org/officeDocument/2006/relationships/slide" Target="slides/slide621.xml"/><Relationship Id="rId665" Type="http://schemas.openxmlformats.org/officeDocument/2006/relationships/slide" Target="slides/slide663.xml"/><Relationship Id="rId15" Type="http://schemas.openxmlformats.org/officeDocument/2006/relationships/slide" Target="slides/slide13.xml"/><Relationship Id="rId57" Type="http://schemas.openxmlformats.org/officeDocument/2006/relationships/slide" Target="slides/slide55.xml"/><Relationship Id="rId262" Type="http://schemas.openxmlformats.org/officeDocument/2006/relationships/slide" Target="slides/slide260.xml"/><Relationship Id="rId318" Type="http://schemas.openxmlformats.org/officeDocument/2006/relationships/slide" Target="slides/slide316.xml"/><Relationship Id="rId525" Type="http://schemas.openxmlformats.org/officeDocument/2006/relationships/slide" Target="slides/slide523.xml"/><Relationship Id="rId567" Type="http://schemas.openxmlformats.org/officeDocument/2006/relationships/slide" Target="slides/slide565.xml"/><Relationship Id="rId732" Type="http://schemas.openxmlformats.org/officeDocument/2006/relationships/slide" Target="slides/slide730.xml"/><Relationship Id="rId99" Type="http://schemas.openxmlformats.org/officeDocument/2006/relationships/slide" Target="slides/slide97.xml"/><Relationship Id="rId122" Type="http://schemas.openxmlformats.org/officeDocument/2006/relationships/slide" Target="slides/slide120.xml"/><Relationship Id="rId164" Type="http://schemas.openxmlformats.org/officeDocument/2006/relationships/slide" Target="slides/slide162.xml"/><Relationship Id="rId371" Type="http://schemas.openxmlformats.org/officeDocument/2006/relationships/slide" Target="slides/slide369.xml"/><Relationship Id="rId774" Type="http://schemas.openxmlformats.org/officeDocument/2006/relationships/slide" Target="slides/slide772.xml"/><Relationship Id="rId427" Type="http://schemas.openxmlformats.org/officeDocument/2006/relationships/slide" Target="slides/slide425.xml"/><Relationship Id="rId469" Type="http://schemas.openxmlformats.org/officeDocument/2006/relationships/slide" Target="slides/slide467.xml"/><Relationship Id="rId634" Type="http://schemas.openxmlformats.org/officeDocument/2006/relationships/slide" Target="slides/slide632.xml"/><Relationship Id="rId676" Type="http://schemas.openxmlformats.org/officeDocument/2006/relationships/slide" Target="slides/slide674.xml"/><Relationship Id="rId26" Type="http://schemas.openxmlformats.org/officeDocument/2006/relationships/slide" Target="slides/slide24.xml"/><Relationship Id="rId231" Type="http://schemas.openxmlformats.org/officeDocument/2006/relationships/slide" Target="slides/slide229.xml"/><Relationship Id="rId273" Type="http://schemas.openxmlformats.org/officeDocument/2006/relationships/slide" Target="slides/slide271.xml"/><Relationship Id="rId329" Type="http://schemas.openxmlformats.org/officeDocument/2006/relationships/slide" Target="slides/slide327.xml"/><Relationship Id="rId480" Type="http://schemas.openxmlformats.org/officeDocument/2006/relationships/slide" Target="slides/slide478.xml"/><Relationship Id="rId536" Type="http://schemas.openxmlformats.org/officeDocument/2006/relationships/slide" Target="slides/slide534.xml"/><Relationship Id="rId701" Type="http://schemas.openxmlformats.org/officeDocument/2006/relationships/slide" Target="slides/slide699.xml"/><Relationship Id="rId68" Type="http://schemas.openxmlformats.org/officeDocument/2006/relationships/slide" Target="slides/slide66.xml"/><Relationship Id="rId133" Type="http://schemas.openxmlformats.org/officeDocument/2006/relationships/slide" Target="slides/slide131.xml"/><Relationship Id="rId175" Type="http://schemas.openxmlformats.org/officeDocument/2006/relationships/slide" Target="slides/slide173.xml"/><Relationship Id="rId340" Type="http://schemas.openxmlformats.org/officeDocument/2006/relationships/slide" Target="slides/slide338.xml"/><Relationship Id="rId578" Type="http://schemas.openxmlformats.org/officeDocument/2006/relationships/slide" Target="slides/slide576.xml"/><Relationship Id="rId743" Type="http://schemas.openxmlformats.org/officeDocument/2006/relationships/slide" Target="slides/slide741.xml"/><Relationship Id="rId785" Type="http://schemas.openxmlformats.org/officeDocument/2006/relationships/slide" Target="slides/slide783.xml"/><Relationship Id="rId200" Type="http://schemas.openxmlformats.org/officeDocument/2006/relationships/slide" Target="slides/slide198.xml"/><Relationship Id="rId382" Type="http://schemas.openxmlformats.org/officeDocument/2006/relationships/slide" Target="slides/slide380.xml"/><Relationship Id="rId438" Type="http://schemas.openxmlformats.org/officeDocument/2006/relationships/slide" Target="slides/slide436.xml"/><Relationship Id="rId603" Type="http://schemas.openxmlformats.org/officeDocument/2006/relationships/slide" Target="slides/slide601.xml"/><Relationship Id="rId645" Type="http://schemas.openxmlformats.org/officeDocument/2006/relationships/slide" Target="slides/slide643.xml"/><Relationship Id="rId687" Type="http://schemas.openxmlformats.org/officeDocument/2006/relationships/slide" Target="slides/slide685.xml"/><Relationship Id="rId810" Type="http://schemas.openxmlformats.org/officeDocument/2006/relationships/slide" Target="slides/slide808.xml"/><Relationship Id="rId242" Type="http://schemas.openxmlformats.org/officeDocument/2006/relationships/slide" Target="slides/slide240.xml"/><Relationship Id="rId284" Type="http://schemas.openxmlformats.org/officeDocument/2006/relationships/slide" Target="slides/slide282.xml"/><Relationship Id="rId491" Type="http://schemas.openxmlformats.org/officeDocument/2006/relationships/slide" Target="slides/slide489.xml"/><Relationship Id="rId505" Type="http://schemas.openxmlformats.org/officeDocument/2006/relationships/slide" Target="slides/slide503.xml"/><Relationship Id="rId712" Type="http://schemas.openxmlformats.org/officeDocument/2006/relationships/slide" Target="slides/slide710.xml"/><Relationship Id="rId37" Type="http://schemas.openxmlformats.org/officeDocument/2006/relationships/slide" Target="slides/slide35.xml"/><Relationship Id="rId79" Type="http://schemas.openxmlformats.org/officeDocument/2006/relationships/slide" Target="slides/slide77.xml"/><Relationship Id="rId102" Type="http://schemas.openxmlformats.org/officeDocument/2006/relationships/slide" Target="slides/slide100.xml"/><Relationship Id="rId144" Type="http://schemas.openxmlformats.org/officeDocument/2006/relationships/slide" Target="slides/slide142.xml"/><Relationship Id="rId547" Type="http://schemas.openxmlformats.org/officeDocument/2006/relationships/slide" Target="slides/slide545.xml"/><Relationship Id="rId589" Type="http://schemas.openxmlformats.org/officeDocument/2006/relationships/slide" Target="slides/slide587.xml"/><Relationship Id="rId754" Type="http://schemas.openxmlformats.org/officeDocument/2006/relationships/slide" Target="slides/slide752.xml"/><Relationship Id="rId796" Type="http://schemas.openxmlformats.org/officeDocument/2006/relationships/slide" Target="slides/slide794.xml"/><Relationship Id="rId90" Type="http://schemas.openxmlformats.org/officeDocument/2006/relationships/slide" Target="slides/slide88.xml"/><Relationship Id="rId186" Type="http://schemas.openxmlformats.org/officeDocument/2006/relationships/slide" Target="slides/slide184.xml"/><Relationship Id="rId351" Type="http://schemas.openxmlformats.org/officeDocument/2006/relationships/slide" Target="slides/slide349.xml"/><Relationship Id="rId393" Type="http://schemas.openxmlformats.org/officeDocument/2006/relationships/slide" Target="slides/slide391.xml"/><Relationship Id="rId407" Type="http://schemas.openxmlformats.org/officeDocument/2006/relationships/slide" Target="slides/slide405.xml"/><Relationship Id="rId449" Type="http://schemas.openxmlformats.org/officeDocument/2006/relationships/slide" Target="slides/slide447.xml"/><Relationship Id="rId614" Type="http://schemas.openxmlformats.org/officeDocument/2006/relationships/slide" Target="slides/slide612.xml"/><Relationship Id="rId656" Type="http://schemas.openxmlformats.org/officeDocument/2006/relationships/slide" Target="slides/slide654.xml"/><Relationship Id="rId211" Type="http://schemas.openxmlformats.org/officeDocument/2006/relationships/slide" Target="slides/slide209.xml"/><Relationship Id="rId253" Type="http://schemas.openxmlformats.org/officeDocument/2006/relationships/slide" Target="slides/slide251.xml"/><Relationship Id="rId295" Type="http://schemas.openxmlformats.org/officeDocument/2006/relationships/slide" Target="slides/slide293.xml"/><Relationship Id="rId309" Type="http://schemas.openxmlformats.org/officeDocument/2006/relationships/slide" Target="slides/slide307.xml"/><Relationship Id="rId460" Type="http://schemas.openxmlformats.org/officeDocument/2006/relationships/slide" Target="slides/slide458.xml"/><Relationship Id="rId516" Type="http://schemas.openxmlformats.org/officeDocument/2006/relationships/slide" Target="slides/slide514.xml"/><Relationship Id="rId698" Type="http://schemas.openxmlformats.org/officeDocument/2006/relationships/slide" Target="slides/slide696.xml"/><Relationship Id="rId48" Type="http://schemas.openxmlformats.org/officeDocument/2006/relationships/slide" Target="slides/slide46.xml"/><Relationship Id="rId113" Type="http://schemas.openxmlformats.org/officeDocument/2006/relationships/slide" Target="slides/slide111.xml"/><Relationship Id="rId320" Type="http://schemas.openxmlformats.org/officeDocument/2006/relationships/slide" Target="slides/slide318.xml"/><Relationship Id="rId558" Type="http://schemas.openxmlformats.org/officeDocument/2006/relationships/slide" Target="slides/slide556.xml"/><Relationship Id="rId723" Type="http://schemas.openxmlformats.org/officeDocument/2006/relationships/slide" Target="slides/slide721.xml"/><Relationship Id="rId765" Type="http://schemas.openxmlformats.org/officeDocument/2006/relationships/slide" Target="slides/slide763.xml"/><Relationship Id="rId155" Type="http://schemas.openxmlformats.org/officeDocument/2006/relationships/slide" Target="slides/slide153.xml"/><Relationship Id="rId197" Type="http://schemas.openxmlformats.org/officeDocument/2006/relationships/slide" Target="slides/slide195.xml"/><Relationship Id="rId362" Type="http://schemas.openxmlformats.org/officeDocument/2006/relationships/slide" Target="slides/slide360.xml"/><Relationship Id="rId418" Type="http://schemas.openxmlformats.org/officeDocument/2006/relationships/slide" Target="slides/slide416.xml"/><Relationship Id="rId625" Type="http://schemas.openxmlformats.org/officeDocument/2006/relationships/slide" Target="slides/slide623.xml"/><Relationship Id="rId222" Type="http://schemas.openxmlformats.org/officeDocument/2006/relationships/slide" Target="slides/slide220.xml"/><Relationship Id="rId264" Type="http://schemas.openxmlformats.org/officeDocument/2006/relationships/slide" Target="slides/slide262.xml"/><Relationship Id="rId471" Type="http://schemas.openxmlformats.org/officeDocument/2006/relationships/slide" Target="slides/slide469.xml"/><Relationship Id="rId667" Type="http://schemas.openxmlformats.org/officeDocument/2006/relationships/slide" Target="slides/slide665.xml"/><Relationship Id="rId17" Type="http://schemas.openxmlformats.org/officeDocument/2006/relationships/slide" Target="slides/slide15.xml"/><Relationship Id="rId59" Type="http://schemas.openxmlformats.org/officeDocument/2006/relationships/slide" Target="slides/slide57.xml"/><Relationship Id="rId124" Type="http://schemas.openxmlformats.org/officeDocument/2006/relationships/slide" Target="slides/slide122.xml"/><Relationship Id="rId527" Type="http://schemas.openxmlformats.org/officeDocument/2006/relationships/slide" Target="slides/slide525.xml"/><Relationship Id="rId569" Type="http://schemas.openxmlformats.org/officeDocument/2006/relationships/slide" Target="slides/slide567.xml"/><Relationship Id="rId734" Type="http://schemas.openxmlformats.org/officeDocument/2006/relationships/slide" Target="slides/slide732.xml"/><Relationship Id="rId776" Type="http://schemas.openxmlformats.org/officeDocument/2006/relationships/slide" Target="slides/slide774.xml"/><Relationship Id="rId70" Type="http://schemas.openxmlformats.org/officeDocument/2006/relationships/slide" Target="slides/slide68.xml"/><Relationship Id="rId166" Type="http://schemas.openxmlformats.org/officeDocument/2006/relationships/slide" Target="slides/slide164.xml"/><Relationship Id="rId331" Type="http://schemas.openxmlformats.org/officeDocument/2006/relationships/slide" Target="slides/slide329.xml"/><Relationship Id="rId373" Type="http://schemas.openxmlformats.org/officeDocument/2006/relationships/slide" Target="slides/slide371.xml"/><Relationship Id="rId429" Type="http://schemas.openxmlformats.org/officeDocument/2006/relationships/slide" Target="slides/slide427.xml"/><Relationship Id="rId580" Type="http://schemas.openxmlformats.org/officeDocument/2006/relationships/slide" Target="slides/slide578.xml"/><Relationship Id="rId636" Type="http://schemas.openxmlformats.org/officeDocument/2006/relationships/slide" Target="slides/slide634.xml"/><Relationship Id="rId801" Type="http://schemas.openxmlformats.org/officeDocument/2006/relationships/slide" Target="slides/slide799.xml"/><Relationship Id="rId1" Type="http://schemas.openxmlformats.org/officeDocument/2006/relationships/slideMaster" Target="slideMasters/slideMaster1.xml"/><Relationship Id="rId233" Type="http://schemas.openxmlformats.org/officeDocument/2006/relationships/slide" Target="slides/slide231.xml"/><Relationship Id="rId440" Type="http://schemas.openxmlformats.org/officeDocument/2006/relationships/slide" Target="slides/slide438.xml"/><Relationship Id="rId678" Type="http://schemas.openxmlformats.org/officeDocument/2006/relationships/slide" Target="slides/slide676.xml"/><Relationship Id="rId28" Type="http://schemas.openxmlformats.org/officeDocument/2006/relationships/slide" Target="slides/slide26.xml"/><Relationship Id="rId275" Type="http://schemas.openxmlformats.org/officeDocument/2006/relationships/slide" Target="slides/slide273.xml"/><Relationship Id="rId300" Type="http://schemas.openxmlformats.org/officeDocument/2006/relationships/slide" Target="slides/slide298.xml"/><Relationship Id="rId482" Type="http://schemas.openxmlformats.org/officeDocument/2006/relationships/slide" Target="slides/slide480.xml"/><Relationship Id="rId538" Type="http://schemas.openxmlformats.org/officeDocument/2006/relationships/slide" Target="slides/slide536.xml"/><Relationship Id="rId703" Type="http://schemas.openxmlformats.org/officeDocument/2006/relationships/slide" Target="slides/slide701.xml"/><Relationship Id="rId745" Type="http://schemas.openxmlformats.org/officeDocument/2006/relationships/slide" Target="slides/slide743.xml"/><Relationship Id="rId81" Type="http://schemas.openxmlformats.org/officeDocument/2006/relationships/slide" Target="slides/slide79.xml"/><Relationship Id="rId135" Type="http://schemas.openxmlformats.org/officeDocument/2006/relationships/slide" Target="slides/slide133.xml"/><Relationship Id="rId177" Type="http://schemas.openxmlformats.org/officeDocument/2006/relationships/slide" Target="slides/slide175.xml"/><Relationship Id="rId342" Type="http://schemas.openxmlformats.org/officeDocument/2006/relationships/slide" Target="slides/slide340.xml"/><Relationship Id="rId384" Type="http://schemas.openxmlformats.org/officeDocument/2006/relationships/slide" Target="slides/slide382.xml"/><Relationship Id="rId591" Type="http://schemas.openxmlformats.org/officeDocument/2006/relationships/slide" Target="slides/slide589.xml"/><Relationship Id="rId605" Type="http://schemas.openxmlformats.org/officeDocument/2006/relationships/slide" Target="slides/slide603.xml"/><Relationship Id="rId787" Type="http://schemas.openxmlformats.org/officeDocument/2006/relationships/slide" Target="slides/slide785.xml"/><Relationship Id="rId812" Type="http://schemas.openxmlformats.org/officeDocument/2006/relationships/slide" Target="slides/slide810.xml"/><Relationship Id="rId202" Type="http://schemas.openxmlformats.org/officeDocument/2006/relationships/slide" Target="slides/slide200.xml"/><Relationship Id="rId244" Type="http://schemas.openxmlformats.org/officeDocument/2006/relationships/slide" Target="slides/slide242.xml"/><Relationship Id="rId647" Type="http://schemas.openxmlformats.org/officeDocument/2006/relationships/slide" Target="slides/slide645.xml"/><Relationship Id="rId689" Type="http://schemas.openxmlformats.org/officeDocument/2006/relationships/slide" Target="slides/slide687.xml"/><Relationship Id="rId39" Type="http://schemas.openxmlformats.org/officeDocument/2006/relationships/slide" Target="slides/slide37.xml"/><Relationship Id="rId286" Type="http://schemas.openxmlformats.org/officeDocument/2006/relationships/slide" Target="slides/slide284.xml"/><Relationship Id="rId451" Type="http://schemas.openxmlformats.org/officeDocument/2006/relationships/slide" Target="slides/slide449.xml"/><Relationship Id="rId493" Type="http://schemas.openxmlformats.org/officeDocument/2006/relationships/slide" Target="slides/slide491.xml"/><Relationship Id="rId507" Type="http://schemas.openxmlformats.org/officeDocument/2006/relationships/slide" Target="slides/slide505.xml"/><Relationship Id="rId549" Type="http://schemas.openxmlformats.org/officeDocument/2006/relationships/slide" Target="slides/slide547.xml"/><Relationship Id="rId714" Type="http://schemas.openxmlformats.org/officeDocument/2006/relationships/slide" Target="slides/slide712.xml"/><Relationship Id="rId756" Type="http://schemas.openxmlformats.org/officeDocument/2006/relationships/slide" Target="slides/slide754.xml"/><Relationship Id="rId50" Type="http://schemas.openxmlformats.org/officeDocument/2006/relationships/slide" Target="slides/slide48.xml"/><Relationship Id="rId104" Type="http://schemas.openxmlformats.org/officeDocument/2006/relationships/slide" Target="slides/slide102.xml"/><Relationship Id="rId146" Type="http://schemas.openxmlformats.org/officeDocument/2006/relationships/slide" Target="slides/slide144.xml"/><Relationship Id="rId188" Type="http://schemas.openxmlformats.org/officeDocument/2006/relationships/slide" Target="slides/slide186.xml"/><Relationship Id="rId311" Type="http://schemas.openxmlformats.org/officeDocument/2006/relationships/slide" Target="slides/slide309.xml"/><Relationship Id="rId353" Type="http://schemas.openxmlformats.org/officeDocument/2006/relationships/slide" Target="slides/slide351.xml"/><Relationship Id="rId395" Type="http://schemas.openxmlformats.org/officeDocument/2006/relationships/slide" Target="slides/slide393.xml"/><Relationship Id="rId409" Type="http://schemas.openxmlformats.org/officeDocument/2006/relationships/slide" Target="slides/slide407.xml"/><Relationship Id="rId560" Type="http://schemas.openxmlformats.org/officeDocument/2006/relationships/slide" Target="slides/slide558.xml"/><Relationship Id="rId798" Type="http://schemas.openxmlformats.org/officeDocument/2006/relationships/slide" Target="slides/slide796.xml"/><Relationship Id="rId92" Type="http://schemas.openxmlformats.org/officeDocument/2006/relationships/slide" Target="slides/slide90.xml"/><Relationship Id="rId213" Type="http://schemas.openxmlformats.org/officeDocument/2006/relationships/slide" Target="slides/slide211.xml"/><Relationship Id="rId420" Type="http://schemas.openxmlformats.org/officeDocument/2006/relationships/slide" Target="slides/slide418.xml"/><Relationship Id="rId616" Type="http://schemas.openxmlformats.org/officeDocument/2006/relationships/slide" Target="slides/slide614.xml"/><Relationship Id="rId658" Type="http://schemas.openxmlformats.org/officeDocument/2006/relationships/slide" Target="slides/slide656.xml"/><Relationship Id="rId255" Type="http://schemas.openxmlformats.org/officeDocument/2006/relationships/slide" Target="slides/slide253.xml"/><Relationship Id="rId297" Type="http://schemas.openxmlformats.org/officeDocument/2006/relationships/slide" Target="slides/slide295.xml"/><Relationship Id="rId462" Type="http://schemas.openxmlformats.org/officeDocument/2006/relationships/slide" Target="slides/slide460.xml"/><Relationship Id="rId518" Type="http://schemas.openxmlformats.org/officeDocument/2006/relationships/slide" Target="slides/slide516.xml"/><Relationship Id="rId725" Type="http://schemas.openxmlformats.org/officeDocument/2006/relationships/slide" Target="slides/slide723.xml"/><Relationship Id="rId115" Type="http://schemas.openxmlformats.org/officeDocument/2006/relationships/slide" Target="slides/slide113.xml"/><Relationship Id="rId157" Type="http://schemas.openxmlformats.org/officeDocument/2006/relationships/slide" Target="slides/slide155.xml"/><Relationship Id="rId322" Type="http://schemas.openxmlformats.org/officeDocument/2006/relationships/slide" Target="slides/slide320.xml"/><Relationship Id="rId364" Type="http://schemas.openxmlformats.org/officeDocument/2006/relationships/slide" Target="slides/slide362.xml"/><Relationship Id="rId767" Type="http://schemas.openxmlformats.org/officeDocument/2006/relationships/slide" Target="slides/slide765.xml"/><Relationship Id="rId61" Type="http://schemas.openxmlformats.org/officeDocument/2006/relationships/slide" Target="slides/slide59.xml"/><Relationship Id="rId199" Type="http://schemas.openxmlformats.org/officeDocument/2006/relationships/slide" Target="slides/slide197.xml"/><Relationship Id="rId571" Type="http://schemas.openxmlformats.org/officeDocument/2006/relationships/slide" Target="slides/slide569.xml"/><Relationship Id="rId627" Type="http://schemas.openxmlformats.org/officeDocument/2006/relationships/slide" Target="slides/slide625.xml"/><Relationship Id="rId669" Type="http://schemas.openxmlformats.org/officeDocument/2006/relationships/slide" Target="slides/slide667.xml"/><Relationship Id="rId19" Type="http://schemas.openxmlformats.org/officeDocument/2006/relationships/slide" Target="slides/slide17.xml"/><Relationship Id="rId224" Type="http://schemas.openxmlformats.org/officeDocument/2006/relationships/slide" Target="slides/slide222.xml"/><Relationship Id="rId266" Type="http://schemas.openxmlformats.org/officeDocument/2006/relationships/slide" Target="slides/slide264.xml"/><Relationship Id="rId431" Type="http://schemas.openxmlformats.org/officeDocument/2006/relationships/slide" Target="slides/slide429.xml"/><Relationship Id="rId473" Type="http://schemas.openxmlformats.org/officeDocument/2006/relationships/slide" Target="slides/slide471.xml"/><Relationship Id="rId529" Type="http://schemas.openxmlformats.org/officeDocument/2006/relationships/slide" Target="slides/slide527.xml"/><Relationship Id="rId680" Type="http://schemas.openxmlformats.org/officeDocument/2006/relationships/slide" Target="slides/slide678.xml"/><Relationship Id="rId736" Type="http://schemas.openxmlformats.org/officeDocument/2006/relationships/slide" Target="slides/slide734.xml"/><Relationship Id="rId30" Type="http://schemas.openxmlformats.org/officeDocument/2006/relationships/slide" Target="slides/slide28.xml"/><Relationship Id="rId126" Type="http://schemas.openxmlformats.org/officeDocument/2006/relationships/slide" Target="slides/slide124.xml"/><Relationship Id="rId168" Type="http://schemas.openxmlformats.org/officeDocument/2006/relationships/slide" Target="slides/slide166.xml"/><Relationship Id="rId333" Type="http://schemas.openxmlformats.org/officeDocument/2006/relationships/slide" Target="slides/slide331.xml"/><Relationship Id="rId540" Type="http://schemas.openxmlformats.org/officeDocument/2006/relationships/slide" Target="slides/slide538.xml"/><Relationship Id="rId778" Type="http://schemas.openxmlformats.org/officeDocument/2006/relationships/slide" Target="slides/slide776.xml"/><Relationship Id="rId72" Type="http://schemas.openxmlformats.org/officeDocument/2006/relationships/slide" Target="slides/slide70.xml"/><Relationship Id="rId375" Type="http://schemas.openxmlformats.org/officeDocument/2006/relationships/slide" Target="slides/slide373.xml"/><Relationship Id="rId582" Type="http://schemas.openxmlformats.org/officeDocument/2006/relationships/slide" Target="slides/slide580.xml"/><Relationship Id="rId638" Type="http://schemas.openxmlformats.org/officeDocument/2006/relationships/slide" Target="slides/slide636.xml"/><Relationship Id="rId803" Type="http://schemas.openxmlformats.org/officeDocument/2006/relationships/slide" Target="slides/slide801.xml"/><Relationship Id="rId3" Type="http://schemas.openxmlformats.org/officeDocument/2006/relationships/slide" Target="slides/slide1.xml"/><Relationship Id="rId235" Type="http://schemas.openxmlformats.org/officeDocument/2006/relationships/slide" Target="slides/slide233.xml"/><Relationship Id="rId277" Type="http://schemas.openxmlformats.org/officeDocument/2006/relationships/slide" Target="slides/slide275.xml"/><Relationship Id="rId400" Type="http://schemas.openxmlformats.org/officeDocument/2006/relationships/slide" Target="slides/slide398.xml"/><Relationship Id="rId442" Type="http://schemas.openxmlformats.org/officeDocument/2006/relationships/slide" Target="slides/slide440.xml"/><Relationship Id="rId484" Type="http://schemas.openxmlformats.org/officeDocument/2006/relationships/slide" Target="slides/slide482.xml"/><Relationship Id="rId705" Type="http://schemas.openxmlformats.org/officeDocument/2006/relationships/slide" Target="slides/slide703.xml"/><Relationship Id="rId137" Type="http://schemas.openxmlformats.org/officeDocument/2006/relationships/slide" Target="slides/slide135.xml"/><Relationship Id="rId302" Type="http://schemas.openxmlformats.org/officeDocument/2006/relationships/slide" Target="slides/slide300.xml"/><Relationship Id="rId344" Type="http://schemas.openxmlformats.org/officeDocument/2006/relationships/slide" Target="slides/slide342.xml"/><Relationship Id="rId691" Type="http://schemas.openxmlformats.org/officeDocument/2006/relationships/slide" Target="slides/slide689.xml"/><Relationship Id="rId747" Type="http://schemas.openxmlformats.org/officeDocument/2006/relationships/slide" Target="slides/slide745.xml"/><Relationship Id="rId789" Type="http://schemas.openxmlformats.org/officeDocument/2006/relationships/slide" Target="slides/slide787.xml"/><Relationship Id="rId41" Type="http://schemas.openxmlformats.org/officeDocument/2006/relationships/slide" Target="slides/slide39.xml"/><Relationship Id="rId83" Type="http://schemas.openxmlformats.org/officeDocument/2006/relationships/slide" Target="slides/slide81.xml"/><Relationship Id="rId179" Type="http://schemas.openxmlformats.org/officeDocument/2006/relationships/slide" Target="slides/slide177.xml"/><Relationship Id="rId386" Type="http://schemas.openxmlformats.org/officeDocument/2006/relationships/slide" Target="slides/slide384.xml"/><Relationship Id="rId551" Type="http://schemas.openxmlformats.org/officeDocument/2006/relationships/slide" Target="slides/slide549.xml"/><Relationship Id="rId593" Type="http://schemas.openxmlformats.org/officeDocument/2006/relationships/slide" Target="slides/slide591.xml"/><Relationship Id="rId607" Type="http://schemas.openxmlformats.org/officeDocument/2006/relationships/slide" Target="slides/slide605.xml"/><Relationship Id="rId649" Type="http://schemas.openxmlformats.org/officeDocument/2006/relationships/slide" Target="slides/slide647.xml"/><Relationship Id="rId814" Type="http://schemas.openxmlformats.org/officeDocument/2006/relationships/presProps" Target="presProps.xml"/><Relationship Id="rId190" Type="http://schemas.openxmlformats.org/officeDocument/2006/relationships/slide" Target="slides/slide188.xml"/><Relationship Id="rId204" Type="http://schemas.openxmlformats.org/officeDocument/2006/relationships/slide" Target="slides/slide202.xml"/><Relationship Id="rId246" Type="http://schemas.openxmlformats.org/officeDocument/2006/relationships/slide" Target="slides/slide244.xml"/><Relationship Id="rId288" Type="http://schemas.openxmlformats.org/officeDocument/2006/relationships/slide" Target="slides/slide286.xml"/><Relationship Id="rId411" Type="http://schemas.openxmlformats.org/officeDocument/2006/relationships/slide" Target="slides/slide409.xml"/><Relationship Id="rId453" Type="http://schemas.openxmlformats.org/officeDocument/2006/relationships/slide" Target="slides/slide451.xml"/><Relationship Id="rId509" Type="http://schemas.openxmlformats.org/officeDocument/2006/relationships/slide" Target="slides/slide507.xml"/><Relationship Id="rId660" Type="http://schemas.openxmlformats.org/officeDocument/2006/relationships/slide" Target="slides/slide658.xml"/><Relationship Id="rId106" Type="http://schemas.openxmlformats.org/officeDocument/2006/relationships/slide" Target="slides/slide104.xml"/><Relationship Id="rId313" Type="http://schemas.openxmlformats.org/officeDocument/2006/relationships/slide" Target="slides/slide311.xml"/><Relationship Id="rId495" Type="http://schemas.openxmlformats.org/officeDocument/2006/relationships/slide" Target="slides/slide493.xml"/><Relationship Id="rId716" Type="http://schemas.openxmlformats.org/officeDocument/2006/relationships/slide" Target="slides/slide714.xml"/><Relationship Id="rId758" Type="http://schemas.openxmlformats.org/officeDocument/2006/relationships/slide" Target="slides/slide756.xml"/><Relationship Id="rId10" Type="http://schemas.openxmlformats.org/officeDocument/2006/relationships/slide" Target="slides/slide8.xml"/><Relationship Id="rId52" Type="http://schemas.openxmlformats.org/officeDocument/2006/relationships/slide" Target="slides/slide50.xml"/><Relationship Id="rId94" Type="http://schemas.openxmlformats.org/officeDocument/2006/relationships/slide" Target="slides/slide92.xml"/><Relationship Id="rId148" Type="http://schemas.openxmlformats.org/officeDocument/2006/relationships/slide" Target="slides/slide146.xml"/><Relationship Id="rId355" Type="http://schemas.openxmlformats.org/officeDocument/2006/relationships/slide" Target="slides/slide353.xml"/><Relationship Id="rId397" Type="http://schemas.openxmlformats.org/officeDocument/2006/relationships/slide" Target="slides/slide395.xml"/><Relationship Id="rId520" Type="http://schemas.openxmlformats.org/officeDocument/2006/relationships/slide" Target="slides/slide518.xml"/><Relationship Id="rId562" Type="http://schemas.openxmlformats.org/officeDocument/2006/relationships/slide" Target="slides/slide560.xml"/><Relationship Id="rId618" Type="http://schemas.openxmlformats.org/officeDocument/2006/relationships/slide" Target="slides/slide616.xml"/><Relationship Id="rId215" Type="http://schemas.openxmlformats.org/officeDocument/2006/relationships/slide" Target="slides/slide213.xml"/><Relationship Id="rId257" Type="http://schemas.openxmlformats.org/officeDocument/2006/relationships/slide" Target="slides/slide255.xml"/><Relationship Id="rId422" Type="http://schemas.openxmlformats.org/officeDocument/2006/relationships/slide" Target="slides/slide420.xml"/><Relationship Id="rId464" Type="http://schemas.openxmlformats.org/officeDocument/2006/relationships/slide" Target="slides/slide462.xml"/><Relationship Id="rId299" Type="http://schemas.openxmlformats.org/officeDocument/2006/relationships/slide" Target="slides/slide297.xml"/><Relationship Id="rId727" Type="http://schemas.openxmlformats.org/officeDocument/2006/relationships/slide" Target="slides/slide725.xml"/><Relationship Id="rId63" Type="http://schemas.openxmlformats.org/officeDocument/2006/relationships/slide" Target="slides/slide61.xml"/><Relationship Id="rId159" Type="http://schemas.openxmlformats.org/officeDocument/2006/relationships/slide" Target="slides/slide157.xml"/><Relationship Id="rId366" Type="http://schemas.openxmlformats.org/officeDocument/2006/relationships/slide" Target="slides/slide364.xml"/><Relationship Id="rId573" Type="http://schemas.openxmlformats.org/officeDocument/2006/relationships/slide" Target="slides/slide571.xml"/><Relationship Id="rId780" Type="http://schemas.openxmlformats.org/officeDocument/2006/relationships/slide" Target="slides/slide778.xml"/><Relationship Id="rId226" Type="http://schemas.openxmlformats.org/officeDocument/2006/relationships/slide" Target="slides/slide224.xml"/><Relationship Id="rId433" Type="http://schemas.openxmlformats.org/officeDocument/2006/relationships/slide" Target="slides/slide431.xml"/><Relationship Id="rId640" Type="http://schemas.openxmlformats.org/officeDocument/2006/relationships/slide" Target="slides/slide638.xml"/><Relationship Id="rId738" Type="http://schemas.openxmlformats.org/officeDocument/2006/relationships/slide" Target="slides/slide736.xml"/><Relationship Id="rId74" Type="http://schemas.openxmlformats.org/officeDocument/2006/relationships/slide" Target="slides/slide72.xml"/><Relationship Id="rId377" Type="http://schemas.openxmlformats.org/officeDocument/2006/relationships/slide" Target="slides/slide375.xml"/><Relationship Id="rId500" Type="http://schemas.openxmlformats.org/officeDocument/2006/relationships/slide" Target="slides/slide498.xml"/><Relationship Id="rId584" Type="http://schemas.openxmlformats.org/officeDocument/2006/relationships/slide" Target="slides/slide582.xml"/><Relationship Id="rId805" Type="http://schemas.openxmlformats.org/officeDocument/2006/relationships/slide" Target="slides/slide803.xml"/><Relationship Id="rId5" Type="http://schemas.openxmlformats.org/officeDocument/2006/relationships/slide" Target="slides/slide3.xml"/><Relationship Id="rId237" Type="http://schemas.openxmlformats.org/officeDocument/2006/relationships/slide" Target="slides/slide235.xml"/><Relationship Id="rId791" Type="http://schemas.openxmlformats.org/officeDocument/2006/relationships/slide" Target="slides/slide789.xml"/><Relationship Id="rId444" Type="http://schemas.openxmlformats.org/officeDocument/2006/relationships/slide" Target="slides/slide442.xml"/><Relationship Id="rId651" Type="http://schemas.openxmlformats.org/officeDocument/2006/relationships/slide" Target="slides/slide649.xml"/><Relationship Id="rId749" Type="http://schemas.openxmlformats.org/officeDocument/2006/relationships/slide" Target="slides/slide747.xml"/><Relationship Id="rId290" Type="http://schemas.openxmlformats.org/officeDocument/2006/relationships/slide" Target="slides/slide288.xml"/><Relationship Id="rId304" Type="http://schemas.openxmlformats.org/officeDocument/2006/relationships/slide" Target="slides/slide302.xml"/><Relationship Id="rId388" Type="http://schemas.openxmlformats.org/officeDocument/2006/relationships/slide" Target="slides/slide386.xml"/><Relationship Id="rId511" Type="http://schemas.openxmlformats.org/officeDocument/2006/relationships/slide" Target="slides/slide509.xml"/><Relationship Id="rId609" Type="http://schemas.openxmlformats.org/officeDocument/2006/relationships/slide" Target="slides/slide607.xml"/><Relationship Id="rId85" Type="http://schemas.openxmlformats.org/officeDocument/2006/relationships/slide" Target="slides/slide83.xml"/><Relationship Id="rId150" Type="http://schemas.openxmlformats.org/officeDocument/2006/relationships/slide" Target="slides/slide148.xml"/><Relationship Id="rId595" Type="http://schemas.openxmlformats.org/officeDocument/2006/relationships/slide" Target="slides/slide593.xml"/><Relationship Id="rId816" Type="http://schemas.openxmlformats.org/officeDocument/2006/relationships/theme" Target="theme/theme1.xml"/><Relationship Id="rId248" Type="http://schemas.openxmlformats.org/officeDocument/2006/relationships/slide" Target="slides/slide246.xml"/><Relationship Id="rId455" Type="http://schemas.openxmlformats.org/officeDocument/2006/relationships/slide" Target="slides/slide453.xml"/><Relationship Id="rId662" Type="http://schemas.openxmlformats.org/officeDocument/2006/relationships/slide" Target="slides/slide660.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522" Type="http://schemas.openxmlformats.org/officeDocument/2006/relationships/slide" Target="slides/slide520.xml"/><Relationship Id="rId96" Type="http://schemas.openxmlformats.org/officeDocument/2006/relationships/slide" Target="slides/slide94.xml"/><Relationship Id="rId161" Type="http://schemas.openxmlformats.org/officeDocument/2006/relationships/slide" Target="slides/slide159.xml"/><Relationship Id="rId399" Type="http://schemas.openxmlformats.org/officeDocument/2006/relationships/slide" Target="slides/slide397.xml"/><Relationship Id="rId259" Type="http://schemas.openxmlformats.org/officeDocument/2006/relationships/slide" Target="slides/slide257.xml"/><Relationship Id="rId466" Type="http://schemas.openxmlformats.org/officeDocument/2006/relationships/slide" Target="slides/slide464.xml"/><Relationship Id="rId673" Type="http://schemas.openxmlformats.org/officeDocument/2006/relationships/slide" Target="slides/slide671.xml"/><Relationship Id="rId23" Type="http://schemas.openxmlformats.org/officeDocument/2006/relationships/slide" Target="slides/slide21.xml"/><Relationship Id="rId119" Type="http://schemas.openxmlformats.org/officeDocument/2006/relationships/slide" Target="slides/slide117.xml"/><Relationship Id="rId326" Type="http://schemas.openxmlformats.org/officeDocument/2006/relationships/slide" Target="slides/slide324.xml"/><Relationship Id="rId533" Type="http://schemas.openxmlformats.org/officeDocument/2006/relationships/slide" Target="slides/slide531.xml"/><Relationship Id="rId740" Type="http://schemas.openxmlformats.org/officeDocument/2006/relationships/slide" Target="slides/slide738.xml"/><Relationship Id="rId172" Type="http://schemas.openxmlformats.org/officeDocument/2006/relationships/slide" Target="slides/slide170.xml"/><Relationship Id="rId477" Type="http://schemas.openxmlformats.org/officeDocument/2006/relationships/slide" Target="slides/slide475.xml"/><Relationship Id="rId600" Type="http://schemas.openxmlformats.org/officeDocument/2006/relationships/slide" Target="slides/slide598.xml"/><Relationship Id="rId684" Type="http://schemas.openxmlformats.org/officeDocument/2006/relationships/slide" Target="slides/slide682.xml"/><Relationship Id="rId337" Type="http://schemas.openxmlformats.org/officeDocument/2006/relationships/slide" Target="slides/slide335.xml"/><Relationship Id="rId34" Type="http://schemas.openxmlformats.org/officeDocument/2006/relationships/slide" Target="slides/slide32.xml"/><Relationship Id="rId544" Type="http://schemas.openxmlformats.org/officeDocument/2006/relationships/slide" Target="slides/slide542.xml"/><Relationship Id="rId751" Type="http://schemas.openxmlformats.org/officeDocument/2006/relationships/slide" Target="slides/slide749.xml"/><Relationship Id="rId183" Type="http://schemas.openxmlformats.org/officeDocument/2006/relationships/slide" Target="slides/slide181.xml"/><Relationship Id="rId390" Type="http://schemas.openxmlformats.org/officeDocument/2006/relationships/slide" Target="slides/slide388.xml"/><Relationship Id="rId404" Type="http://schemas.openxmlformats.org/officeDocument/2006/relationships/slide" Target="slides/slide402.xml"/><Relationship Id="rId611" Type="http://schemas.openxmlformats.org/officeDocument/2006/relationships/slide" Target="slides/slide609.xml"/><Relationship Id="rId250" Type="http://schemas.openxmlformats.org/officeDocument/2006/relationships/slide" Target="slides/slide248.xml"/><Relationship Id="rId488" Type="http://schemas.openxmlformats.org/officeDocument/2006/relationships/slide" Target="slides/slide486.xml"/><Relationship Id="rId695" Type="http://schemas.openxmlformats.org/officeDocument/2006/relationships/slide" Target="slides/slide693.xml"/><Relationship Id="rId709" Type="http://schemas.openxmlformats.org/officeDocument/2006/relationships/slide" Target="slides/slide707.xml"/><Relationship Id="rId45" Type="http://schemas.openxmlformats.org/officeDocument/2006/relationships/slide" Target="slides/slide43.xml"/><Relationship Id="rId110" Type="http://schemas.openxmlformats.org/officeDocument/2006/relationships/slide" Target="slides/slide108.xml"/><Relationship Id="rId348" Type="http://schemas.openxmlformats.org/officeDocument/2006/relationships/slide" Target="slides/slide346.xml"/><Relationship Id="rId555" Type="http://schemas.openxmlformats.org/officeDocument/2006/relationships/slide" Target="slides/slide553.xml"/><Relationship Id="rId762" Type="http://schemas.openxmlformats.org/officeDocument/2006/relationships/slide" Target="slides/slide760.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622" Type="http://schemas.openxmlformats.org/officeDocument/2006/relationships/slide" Target="slides/slide620.xml"/><Relationship Id="rId261" Type="http://schemas.openxmlformats.org/officeDocument/2006/relationships/slide" Target="slides/slide259.xml"/><Relationship Id="rId499" Type="http://schemas.openxmlformats.org/officeDocument/2006/relationships/slide" Target="slides/slide497.xml"/><Relationship Id="rId56" Type="http://schemas.openxmlformats.org/officeDocument/2006/relationships/slide" Target="slides/slide54.xml"/><Relationship Id="rId359" Type="http://schemas.openxmlformats.org/officeDocument/2006/relationships/slide" Target="slides/slide357.xml"/><Relationship Id="rId566" Type="http://schemas.openxmlformats.org/officeDocument/2006/relationships/slide" Target="slides/slide564.xml"/><Relationship Id="rId773" Type="http://schemas.openxmlformats.org/officeDocument/2006/relationships/slide" Target="slides/slide771.xml"/><Relationship Id="rId121" Type="http://schemas.openxmlformats.org/officeDocument/2006/relationships/slide" Target="slides/slide119.xml"/><Relationship Id="rId219" Type="http://schemas.openxmlformats.org/officeDocument/2006/relationships/slide" Target="slides/slide217.xml"/><Relationship Id="rId426" Type="http://schemas.openxmlformats.org/officeDocument/2006/relationships/slide" Target="slides/slide424.xml"/><Relationship Id="rId633" Type="http://schemas.openxmlformats.org/officeDocument/2006/relationships/slide" Target="slides/slide631.xml"/><Relationship Id="rId67" Type="http://schemas.openxmlformats.org/officeDocument/2006/relationships/slide" Target="slides/slide65.xml"/><Relationship Id="rId272" Type="http://schemas.openxmlformats.org/officeDocument/2006/relationships/slide" Target="slides/slide270.xml"/><Relationship Id="rId577" Type="http://schemas.openxmlformats.org/officeDocument/2006/relationships/slide" Target="slides/slide575.xml"/><Relationship Id="rId700" Type="http://schemas.openxmlformats.org/officeDocument/2006/relationships/slide" Target="slides/slide698.xml"/><Relationship Id="rId132" Type="http://schemas.openxmlformats.org/officeDocument/2006/relationships/slide" Target="slides/slide130.xml"/><Relationship Id="rId784" Type="http://schemas.openxmlformats.org/officeDocument/2006/relationships/slide" Target="slides/slide782.xml"/><Relationship Id="rId437" Type="http://schemas.openxmlformats.org/officeDocument/2006/relationships/slide" Target="slides/slide435.xml"/><Relationship Id="rId644" Type="http://schemas.openxmlformats.org/officeDocument/2006/relationships/slide" Target="slides/slide642.xml"/><Relationship Id="rId283" Type="http://schemas.openxmlformats.org/officeDocument/2006/relationships/slide" Target="slides/slide281.xml"/><Relationship Id="rId490" Type="http://schemas.openxmlformats.org/officeDocument/2006/relationships/slide" Target="slides/slide488.xml"/><Relationship Id="rId504" Type="http://schemas.openxmlformats.org/officeDocument/2006/relationships/slide" Target="slides/slide502.xml"/><Relationship Id="rId711" Type="http://schemas.openxmlformats.org/officeDocument/2006/relationships/slide" Target="slides/slide709.xml"/><Relationship Id="rId78" Type="http://schemas.openxmlformats.org/officeDocument/2006/relationships/slide" Target="slides/slide76.xml"/><Relationship Id="rId143" Type="http://schemas.openxmlformats.org/officeDocument/2006/relationships/slide" Target="slides/slide141.xml"/><Relationship Id="rId350" Type="http://schemas.openxmlformats.org/officeDocument/2006/relationships/slide" Target="slides/slide348.xml"/><Relationship Id="rId588" Type="http://schemas.openxmlformats.org/officeDocument/2006/relationships/slide" Target="slides/slide586.xml"/><Relationship Id="rId795" Type="http://schemas.openxmlformats.org/officeDocument/2006/relationships/slide" Target="slides/slide793.xml"/><Relationship Id="rId809" Type="http://schemas.openxmlformats.org/officeDocument/2006/relationships/slide" Target="slides/slide807.xml"/><Relationship Id="rId9" Type="http://schemas.openxmlformats.org/officeDocument/2006/relationships/slide" Target="slides/slide7.xml"/><Relationship Id="rId210" Type="http://schemas.openxmlformats.org/officeDocument/2006/relationships/slide" Target="slides/slide208.xml"/><Relationship Id="rId448" Type="http://schemas.openxmlformats.org/officeDocument/2006/relationships/slide" Target="slides/slide446.xml"/><Relationship Id="rId655" Type="http://schemas.openxmlformats.org/officeDocument/2006/relationships/slide" Target="slides/slide653.xml"/><Relationship Id="rId294" Type="http://schemas.openxmlformats.org/officeDocument/2006/relationships/slide" Target="slides/slide292.xml"/><Relationship Id="rId308" Type="http://schemas.openxmlformats.org/officeDocument/2006/relationships/slide" Target="slides/slide306.xml"/><Relationship Id="rId515" Type="http://schemas.openxmlformats.org/officeDocument/2006/relationships/slide" Target="slides/slide513.xml"/><Relationship Id="rId722" Type="http://schemas.openxmlformats.org/officeDocument/2006/relationships/slide" Target="slides/slide720.xml"/><Relationship Id="rId89" Type="http://schemas.openxmlformats.org/officeDocument/2006/relationships/slide" Target="slides/slide87.xml"/><Relationship Id="rId154" Type="http://schemas.openxmlformats.org/officeDocument/2006/relationships/slide" Target="slides/slide152.xml"/><Relationship Id="rId361" Type="http://schemas.openxmlformats.org/officeDocument/2006/relationships/slide" Target="slides/slide359.xml"/><Relationship Id="rId599" Type="http://schemas.openxmlformats.org/officeDocument/2006/relationships/slide" Target="slides/slide597.xml"/><Relationship Id="rId459" Type="http://schemas.openxmlformats.org/officeDocument/2006/relationships/slide" Target="slides/slide457.xml"/><Relationship Id="rId666" Type="http://schemas.openxmlformats.org/officeDocument/2006/relationships/slide" Target="slides/slide664.xml"/><Relationship Id="rId16" Type="http://schemas.openxmlformats.org/officeDocument/2006/relationships/slide" Target="slides/slide14.xml"/><Relationship Id="rId221" Type="http://schemas.openxmlformats.org/officeDocument/2006/relationships/slide" Target="slides/slide219.xml"/><Relationship Id="rId319" Type="http://schemas.openxmlformats.org/officeDocument/2006/relationships/slide" Target="slides/slide317.xml"/><Relationship Id="rId526" Type="http://schemas.openxmlformats.org/officeDocument/2006/relationships/slide" Target="slides/slide524.xml"/><Relationship Id="rId733" Type="http://schemas.openxmlformats.org/officeDocument/2006/relationships/slide" Target="slides/slide731.xml"/><Relationship Id="rId165" Type="http://schemas.openxmlformats.org/officeDocument/2006/relationships/slide" Target="slides/slide163.xml"/><Relationship Id="rId372" Type="http://schemas.openxmlformats.org/officeDocument/2006/relationships/slide" Target="slides/slide370.xml"/><Relationship Id="rId677" Type="http://schemas.openxmlformats.org/officeDocument/2006/relationships/slide" Target="slides/slide675.xml"/><Relationship Id="rId800" Type="http://schemas.openxmlformats.org/officeDocument/2006/relationships/slide" Target="slides/slide798.xml"/><Relationship Id="rId232" Type="http://schemas.openxmlformats.org/officeDocument/2006/relationships/slide" Target="slides/slide230.xml"/><Relationship Id="rId27" Type="http://schemas.openxmlformats.org/officeDocument/2006/relationships/slide" Target="slides/slide25.xml"/><Relationship Id="rId537" Type="http://schemas.openxmlformats.org/officeDocument/2006/relationships/slide" Target="slides/slide535.xml"/><Relationship Id="rId744" Type="http://schemas.openxmlformats.org/officeDocument/2006/relationships/slide" Target="slides/slide742.xml"/><Relationship Id="rId80" Type="http://schemas.openxmlformats.org/officeDocument/2006/relationships/slide" Target="slides/slide78.xml"/><Relationship Id="rId176" Type="http://schemas.openxmlformats.org/officeDocument/2006/relationships/slide" Target="slides/slide174.xml"/><Relationship Id="rId383" Type="http://schemas.openxmlformats.org/officeDocument/2006/relationships/slide" Target="slides/slide381.xml"/><Relationship Id="rId590" Type="http://schemas.openxmlformats.org/officeDocument/2006/relationships/slide" Target="slides/slide588.xml"/><Relationship Id="rId604" Type="http://schemas.openxmlformats.org/officeDocument/2006/relationships/slide" Target="slides/slide602.xml"/><Relationship Id="rId811" Type="http://schemas.openxmlformats.org/officeDocument/2006/relationships/slide" Target="slides/slide809.xml"/><Relationship Id="rId243" Type="http://schemas.openxmlformats.org/officeDocument/2006/relationships/slide" Target="slides/slide241.xml"/><Relationship Id="rId450" Type="http://schemas.openxmlformats.org/officeDocument/2006/relationships/slide" Target="slides/slide448.xml"/><Relationship Id="rId688" Type="http://schemas.openxmlformats.org/officeDocument/2006/relationships/slide" Target="slides/slide686.xml"/><Relationship Id="rId38" Type="http://schemas.openxmlformats.org/officeDocument/2006/relationships/slide" Target="slides/slide36.xml"/><Relationship Id="rId103" Type="http://schemas.openxmlformats.org/officeDocument/2006/relationships/slide" Target="slides/slide101.xml"/><Relationship Id="rId310" Type="http://schemas.openxmlformats.org/officeDocument/2006/relationships/slide" Target="slides/slide308.xml"/><Relationship Id="rId548" Type="http://schemas.openxmlformats.org/officeDocument/2006/relationships/slide" Target="slides/slide546.xml"/><Relationship Id="rId755" Type="http://schemas.openxmlformats.org/officeDocument/2006/relationships/slide" Target="slides/slide753.xml"/><Relationship Id="rId91" Type="http://schemas.openxmlformats.org/officeDocument/2006/relationships/slide" Target="slides/slide89.xml"/><Relationship Id="rId187" Type="http://schemas.openxmlformats.org/officeDocument/2006/relationships/slide" Target="slides/slide185.xml"/><Relationship Id="rId394" Type="http://schemas.openxmlformats.org/officeDocument/2006/relationships/slide" Target="slides/slide392.xml"/><Relationship Id="rId408" Type="http://schemas.openxmlformats.org/officeDocument/2006/relationships/slide" Target="slides/slide406.xml"/><Relationship Id="rId615" Type="http://schemas.openxmlformats.org/officeDocument/2006/relationships/slide" Target="slides/slide613.xml"/><Relationship Id="rId254" Type="http://schemas.openxmlformats.org/officeDocument/2006/relationships/slide" Target="slides/slide252.xml"/><Relationship Id="rId699" Type="http://schemas.openxmlformats.org/officeDocument/2006/relationships/slide" Target="slides/slide697.xml"/><Relationship Id="rId49" Type="http://schemas.openxmlformats.org/officeDocument/2006/relationships/slide" Target="slides/slide47.xml"/><Relationship Id="rId114" Type="http://schemas.openxmlformats.org/officeDocument/2006/relationships/slide" Target="slides/slide112.xml"/><Relationship Id="rId461" Type="http://schemas.openxmlformats.org/officeDocument/2006/relationships/slide" Target="slides/slide459.xml"/><Relationship Id="rId559" Type="http://schemas.openxmlformats.org/officeDocument/2006/relationships/slide" Target="slides/slide557.xml"/><Relationship Id="rId766" Type="http://schemas.openxmlformats.org/officeDocument/2006/relationships/slide" Target="slides/slide764.xml"/><Relationship Id="rId198" Type="http://schemas.openxmlformats.org/officeDocument/2006/relationships/slide" Target="slides/slide196.xml"/><Relationship Id="rId321" Type="http://schemas.openxmlformats.org/officeDocument/2006/relationships/slide" Target="slides/slide319.xml"/><Relationship Id="rId419" Type="http://schemas.openxmlformats.org/officeDocument/2006/relationships/slide" Target="slides/slide417.xml"/><Relationship Id="rId626" Type="http://schemas.openxmlformats.org/officeDocument/2006/relationships/slide" Target="slides/slide624.xml"/><Relationship Id="rId265" Type="http://schemas.openxmlformats.org/officeDocument/2006/relationships/slide" Target="slides/slide263.xml"/><Relationship Id="rId472" Type="http://schemas.openxmlformats.org/officeDocument/2006/relationships/slide" Target="slides/slide470.xml"/><Relationship Id="rId125" Type="http://schemas.openxmlformats.org/officeDocument/2006/relationships/slide" Target="slides/slide123.xml"/><Relationship Id="rId332" Type="http://schemas.openxmlformats.org/officeDocument/2006/relationships/slide" Target="slides/slide330.xml"/><Relationship Id="rId777" Type="http://schemas.openxmlformats.org/officeDocument/2006/relationships/slide" Target="slides/slide775.xml"/><Relationship Id="rId637" Type="http://schemas.openxmlformats.org/officeDocument/2006/relationships/slide" Target="slides/slide635.xml"/><Relationship Id="rId276" Type="http://schemas.openxmlformats.org/officeDocument/2006/relationships/slide" Target="slides/slide274.xml"/><Relationship Id="rId483" Type="http://schemas.openxmlformats.org/officeDocument/2006/relationships/slide" Target="slides/slide481.xml"/><Relationship Id="rId690" Type="http://schemas.openxmlformats.org/officeDocument/2006/relationships/slide" Target="slides/slide688.xml"/><Relationship Id="rId704" Type="http://schemas.openxmlformats.org/officeDocument/2006/relationships/slide" Target="slides/slide702.xml"/><Relationship Id="rId40" Type="http://schemas.openxmlformats.org/officeDocument/2006/relationships/slide" Target="slides/slide38.xml"/><Relationship Id="rId136" Type="http://schemas.openxmlformats.org/officeDocument/2006/relationships/slide" Target="slides/slide134.xml"/><Relationship Id="rId343" Type="http://schemas.openxmlformats.org/officeDocument/2006/relationships/slide" Target="slides/slide341.xml"/><Relationship Id="rId550" Type="http://schemas.openxmlformats.org/officeDocument/2006/relationships/slide" Target="slides/slide548.xml"/><Relationship Id="rId788" Type="http://schemas.openxmlformats.org/officeDocument/2006/relationships/slide" Target="slides/slide786.xml"/><Relationship Id="rId203" Type="http://schemas.openxmlformats.org/officeDocument/2006/relationships/slide" Target="slides/slide201.xml"/><Relationship Id="rId648" Type="http://schemas.openxmlformats.org/officeDocument/2006/relationships/slide" Target="slides/slide646.xml"/><Relationship Id="rId287" Type="http://schemas.openxmlformats.org/officeDocument/2006/relationships/slide" Target="slides/slide285.xml"/><Relationship Id="rId410" Type="http://schemas.openxmlformats.org/officeDocument/2006/relationships/slide" Target="slides/slide408.xml"/><Relationship Id="rId494" Type="http://schemas.openxmlformats.org/officeDocument/2006/relationships/slide" Target="slides/slide492.xml"/><Relationship Id="rId508" Type="http://schemas.openxmlformats.org/officeDocument/2006/relationships/slide" Target="slides/slide506.xml"/><Relationship Id="rId715" Type="http://schemas.openxmlformats.org/officeDocument/2006/relationships/slide" Target="slides/slide713.xml"/><Relationship Id="rId147" Type="http://schemas.openxmlformats.org/officeDocument/2006/relationships/slide" Target="slides/slide145.xml"/><Relationship Id="rId354" Type="http://schemas.openxmlformats.org/officeDocument/2006/relationships/slide" Target="slides/slide352.xml"/><Relationship Id="rId799" Type="http://schemas.openxmlformats.org/officeDocument/2006/relationships/slide" Target="slides/slide797.xml"/><Relationship Id="rId51" Type="http://schemas.openxmlformats.org/officeDocument/2006/relationships/slide" Target="slides/slide49.xml"/><Relationship Id="rId561" Type="http://schemas.openxmlformats.org/officeDocument/2006/relationships/slide" Target="slides/slide559.xml"/><Relationship Id="rId659" Type="http://schemas.openxmlformats.org/officeDocument/2006/relationships/slide" Target="slides/slide657.xml"/><Relationship Id="rId214" Type="http://schemas.openxmlformats.org/officeDocument/2006/relationships/slide" Target="slides/slide212.xml"/><Relationship Id="rId298" Type="http://schemas.openxmlformats.org/officeDocument/2006/relationships/slide" Target="slides/slide296.xml"/><Relationship Id="rId421" Type="http://schemas.openxmlformats.org/officeDocument/2006/relationships/slide" Target="slides/slide419.xml"/><Relationship Id="rId519" Type="http://schemas.openxmlformats.org/officeDocument/2006/relationships/slide" Target="slides/slide517.xml"/><Relationship Id="rId158" Type="http://schemas.openxmlformats.org/officeDocument/2006/relationships/slide" Target="slides/slide156.xml"/><Relationship Id="rId726" Type="http://schemas.openxmlformats.org/officeDocument/2006/relationships/slide" Target="slides/slide724.xml"/><Relationship Id="rId62" Type="http://schemas.openxmlformats.org/officeDocument/2006/relationships/slide" Target="slides/slide60.xml"/><Relationship Id="rId365" Type="http://schemas.openxmlformats.org/officeDocument/2006/relationships/slide" Target="slides/slide363.xml"/><Relationship Id="rId572" Type="http://schemas.openxmlformats.org/officeDocument/2006/relationships/slide" Target="slides/slide570.xml"/><Relationship Id="rId225" Type="http://schemas.openxmlformats.org/officeDocument/2006/relationships/slide" Target="slides/slide223.xml"/><Relationship Id="rId432" Type="http://schemas.openxmlformats.org/officeDocument/2006/relationships/slide" Target="slides/slide430.xml"/><Relationship Id="rId737" Type="http://schemas.openxmlformats.org/officeDocument/2006/relationships/slide" Target="slides/slide735.xml"/><Relationship Id="rId73" Type="http://schemas.openxmlformats.org/officeDocument/2006/relationships/slide" Target="slides/slide71.xml"/><Relationship Id="rId169" Type="http://schemas.openxmlformats.org/officeDocument/2006/relationships/slide" Target="slides/slide167.xml"/><Relationship Id="rId376" Type="http://schemas.openxmlformats.org/officeDocument/2006/relationships/slide" Target="slides/slide374.xml"/><Relationship Id="rId583" Type="http://schemas.openxmlformats.org/officeDocument/2006/relationships/slide" Target="slides/slide581.xml"/><Relationship Id="rId790" Type="http://schemas.openxmlformats.org/officeDocument/2006/relationships/slide" Target="slides/slide788.xml"/><Relationship Id="rId804" Type="http://schemas.openxmlformats.org/officeDocument/2006/relationships/slide" Target="slides/slide802.xml"/><Relationship Id="rId4" Type="http://schemas.openxmlformats.org/officeDocument/2006/relationships/slide" Target="slides/slide2.xml"/><Relationship Id="rId236" Type="http://schemas.openxmlformats.org/officeDocument/2006/relationships/slide" Target="slides/slide234.xml"/><Relationship Id="rId443" Type="http://schemas.openxmlformats.org/officeDocument/2006/relationships/slide" Target="slides/slide441.xml"/><Relationship Id="rId650" Type="http://schemas.openxmlformats.org/officeDocument/2006/relationships/slide" Target="slides/slide648.xml"/><Relationship Id="rId303" Type="http://schemas.openxmlformats.org/officeDocument/2006/relationships/slide" Target="slides/slide301.xml"/><Relationship Id="rId748" Type="http://schemas.openxmlformats.org/officeDocument/2006/relationships/slide" Target="slides/slide746.xml"/><Relationship Id="rId84" Type="http://schemas.openxmlformats.org/officeDocument/2006/relationships/slide" Target="slides/slide82.xml"/><Relationship Id="rId387" Type="http://schemas.openxmlformats.org/officeDocument/2006/relationships/slide" Target="slides/slide385.xml"/><Relationship Id="rId510" Type="http://schemas.openxmlformats.org/officeDocument/2006/relationships/slide" Target="slides/slide508.xml"/><Relationship Id="rId594" Type="http://schemas.openxmlformats.org/officeDocument/2006/relationships/slide" Target="slides/slide592.xml"/><Relationship Id="rId608" Type="http://schemas.openxmlformats.org/officeDocument/2006/relationships/slide" Target="slides/slide606.xml"/><Relationship Id="rId815" Type="http://schemas.openxmlformats.org/officeDocument/2006/relationships/viewProps" Target="viewProps.xml"/><Relationship Id="rId247" Type="http://schemas.openxmlformats.org/officeDocument/2006/relationships/slide" Target="slides/slide245.xml"/><Relationship Id="rId107" Type="http://schemas.openxmlformats.org/officeDocument/2006/relationships/slide" Target="slides/slide105.xml"/><Relationship Id="rId454" Type="http://schemas.openxmlformats.org/officeDocument/2006/relationships/slide" Target="slides/slide452.xml"/><Relationship Id="rId661" Type="http://schemas.openxmlformats.org/officeDocument/2006/relationships/slide" Target="slides/slide659.xml"/><Relationship Id="rId759" Type="http://schemas.openxmlformats.org/officeDocument/2006/relationships/slide" Target="slides/slide757.xml"/><Relationship Id="rId11" Type="http://schemas.openxmlformats.org/officeDocument/2006/relationships/slide" Target="slides/slide9.xml"/><Relationship Id="rId314" Type="http://schemas.openxmlformats.org/officeDocument/2006/relationships/slide" Target="slides/slide312.xml"/><Relationship Id="rId398" Type="http://schemas.openxmlformats.org/officeDocument/2006/relationships/slide" Target="slides/slide396.xml"/><Relationship Id="rId521" Type="http://schemas.openxmlformats.org/officeDocument/2006/relationships/slide" Target="slides/slide519.xml"/><Relationship Id="rId619" Type="http://schemas.openxmlformats.org/officeDocument/2006/relationships/slide" Target="slides/slide617.xml"/><Relationship Id="rId95" Type="http://schemas.openxmlformats.org/officeDocument/2006/relationships/slide" Target="slides/slide93.xml"/><Relationship Id="rId160" Type="http://schemas.openxmlformats.org/officeDocument/2006/relationships/slide" Target="slides/slide158.xml"/><Relationship Id="rId258" Type="http://schemas.openxmlformats.org/officeDocument/2006/relationships/slide" Target="slides/slide256.xml"/><Relationship Id="rId465" Type="http://schemas.openxmlformats.org/officeDocument/2006/relationships/slide" Target="slides/slide463.xml"/><Relationship Id="rId672" Type="http://schemas.openxmlformats.org/officeDocument/2006/relationships/slide" Target="slides/slide670.xml"/><Relationship Id="rId22" Type="http://schemas.openxmlformats.org/officeDocument/2006/relationships/slide" Target="slides/slide20.xml"/><Relationship Id="rId118" Type="http://schemas.openxmlformats.org/officeDocument/2006/relationships/slide" Target="slides/slide116.xml"/><Relationship Id="rId325" Type="http://schemas.openxmlformats.org/officeDocument/2006/relationships/slide" Target="slides/slide323.xml"/><Relationship Id="rId532" Type="http://schemas.openxmlformats.org/officeDocument/2006/relationships/slide" Target="slides/slide530.xml"/><Relationship Id="rId171" Type="http://schemas.openxmlformats.org/officeDocument/2006/relationships/slide" Target="slides/slide169.xml"/><Relationship Id="rId269" Type="http://schemas.openxmlformats.org/officeDocument/2006/relationships/slide" Target="slides/slide267.xml"/><Relationship Id="rId476" Type="http://schemas.openxmlformats.org/officeDocument/2006/relationships/slide" Target="slides/slide474.xml"/><Relationship Id="rId683" Type="http://schemas.openxmlformats.org/officeDocument/2006/relationships/slide" Target="slides/slide681.xml"/><Relationship Id="rId33" Type="http://schemas.openxmlformats.org/officeDocument/2006/relationships/slide" Target="slides/slide31.xml"/><Relationship Id="rId129" Type="http://schemas.openxmlformats.org/officeDocument/2006/relationships/slide" Target="slides/slide127.xml"/><Relationship Id="rId336" Type="http://schemas.openxmlformats.org/officeDocument/2006/relationships/slide" Target="slides/slide334.xml"/><Relationship Id="rId543" Type="http://schemas.openxmlformats.org/officeDocument/2006/relationships/slide" Target="slides/slide541.xml"/><Relationship Id="rId182" Type="http://schemas.openxmlformats.org/officeDocument/2006/relationships/slide" Target="slides/slide180.xml"/><Relationship Id="rId403" Type="http://schemas.openxmlformats.org/officeDocument/2006/relationships/slide" Target="slides/slide401.xml"/><Relationship Id="rId750" Type="http://schemas.openxmlformats.org/officeDocument/2006/relationships/slide" Target="slides/slide748.xml"/><Relationship Id="rId487" Type="http://schemas.openxmlformats.org/officeDocument/2006/relationships/slide" Target="slides/slide485.xml"/><Relationship Id="rId610" Type="http://schemas.openxmlformats.org/officeDocument/2006/relationships/slide" Target="slides/slide608.xml"/><Relationship Id="rId694" Type="http://schemas.openxmlformats.org/officeDocument/2006/relationships/slide" Target="slides/slide692.xml"/><Relationship Id="rId708" Type="http://schemas.openxmlformats.org/officeDocument/2006/relationships/slide" Target="slides/slide70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57215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41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034889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68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05882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0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35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4304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2592D1-9894-4470-9AF6-6DD8401BCA9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2504467"/>
            <a:ext cx="9126224" cy="435353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26928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292.xml"/><Relationship Id="rId18" Type="http://schemas.openxmlformats.org/officeDocument/2006/relationships/slide" Target="slide397.xml"/><Relationship Id="rId26" Type="http://schemas.openxmlformats.org/officeDocument/2006/relationships/slide" Target="slide460.xml"/><Relationship Id="rId39" Type="http://schemas.openxmlformats.org/officeDocument/2006/relationships/slide" Target="slide561.xml"/><Relationship Id="rId21" Type="http://schemas.openxmlformats.org/officeDocument/2006/relationships/slide" Target="slide360.xml"/><Relationship Id="rId34" Type="http://schemas.openxmlformats.org/officeDocument/2006/relationships/slide" Target="slide330.xml"/><Relationship Id="rId42" Type="http://schemas.openxmlformats.org/officeDocument/2006/relationships/slide" Target="slide645.xml"/><Relationship Id="rId47" Type="http://schemas.openxmlformats.org/officeDocument/2006/relationships/slide" Target="slide742.xml"/><Relationship Id="rId50" Type="http://schemas.openxmlformats.org/officeDocument/2006/relationships/slide" Target="slide776.xml"/><Relationship Id="rId7" Type="http://schemas.openxmlformats.org/officeDocument/2006/relationships/slide" Target="slide222.xml"/><Relationship Id="rId2" Type="http://schemas.openxmlformats.org/officeDocument/2006/relationships/slide" Target="slide128.xml"/><Relationship Id="rId16" Type="http://schemas.openxmlformats.org/officeDocument/2006/relationships/slide" Target="slide262.xml"/><Relationship Id="rId29" Type="http://schemas.openxmlformats.org/officeDocument/2006/relationships/slide" Target="slide314.xml"/><Relationship Id="rId11" Type="http://schemas.openxmlformats.org/officeDocument/2006/relationships/slide" Target="slide182.xml"/><Relationship Id="rId24" Type="http://schemas.openxmlformats.org/officeDocument/2006/relationships/slide" Target="slide483.xml"/><Relationship Id="rId32" Type="http://schemas.openxmlformats.org/officeDocument/2006/relationships/slide" Target="slide161.xml"/><Relationship Id="rId37" Type="http://schemas.openxmlformats.org/officeDocument/2006/relationships/slide" Target="slide589.xml"/><Relationship Id="rId40" Type="http://schemas.openxmlformats.org/officeDocument/2006/relationships/slide" Target="slide627.xml"/><Relationship Id="rId45" Type="http://schemas.openxmlformats.org/officeDocument/2006/relationships/slide" Target="slide696.xml"/><Relationship Id="rId5" Type="http://schemas.openxmlformats.org/officeDocument/2006/relationships/slide" Target="slide66.xml"/><Relationship Id="rId15" Type="http://schemas.openxmlformats.org/officeDocument/2006/relationships/slide" Target="slide270.xml"/><Relationship Id="rId23" Type="http://schemas.openxmlformats.org/officeDocument/2006/relationships/slide" Target="slide496.xml"/><Relationship Id="rId28" Type="http://schemas.openxmlformats.org/officeDocument/2006/relationships/slide" Target="slide230.xml"/><Relationship Id="rId36" Type="http://schemas.openxmlformats.org/officeDocument/2006/relationships/slide" Target="slide536.xml"/><Relationship Id="rId49" Type="http://schemas.openxmlformats.org/officeDocument/2006/relationships/slide" Target="slide750.xml"/><Relationship Id="rId10" Type="http://schemas.openxmlformats.org/officeDocument/2006/relationships/slide" Target="slide191.xml"/><Relationship Id="rId19" Type="http://schemas.openxmlformats.org/officeDocument/2006/relationships/slide" Target="slide380.xml"/><Relationship Id="rId31" Type="http://schemas.openxmlformats.org/officeDocument/2006/relationships/slide" Target="slide517.xml"/><Relationship Id="rId44" Type="http://schemas.openxmlformats.org/officeDocument/2006/relationships/slide" Target="slide709.xml"/><Relationship Id="rId4" Type="http://schemas.openxmlformats.org/officeDocument/2006/relationships/slide" Target="slide89.xml"/><Relationship Id="rId9" Type="http://schemas.openxmlformats.org/officeDocument/2006/relationships/slide" Target="slide200.xml"/><Relationship Id="rId14" Type="http://schemas.openxmlformats.org/officeDocument/2006/relationships/slide" Target="slide283.xml"/><Relationship Id="rId22" Type="http://schemas.openxmlformats.org/officeDocument/2006/relationships/slide" Target="slide508.xml"/><Relationship Id="rId27" Type="http://schemas.openxmlformats.org/officeDocument/2006/relationships/slide" Target="slide142.xml"/><Relationship Id="rId30" Type="http://schemas.openxmlformats.org/officeDocument/2006/relationships/slide" Target="slide420.xml"/><Relationship Id="rId35" Type="http://schemas.openxmlformats.org/officeDocument/2006/relationships/slide" Target="slide439.xml"/><Relationship Id="rId43" Type="http://schemas.openxmlformats.org/officeDocument/2006/relationships/slide" Target="slide660.xml"/><Relationship Id="rId48" Type="http://schemas.openxmlformats.org/officeDocument/2006/relationships/slide" Target="slide726.xml"/><Relationship Id="rId8" Type="http://schemas.openxmlformats.org/officeDocument/2006/relationships/slide" Target="slide211.xml"/><Relationship Id="rId51" Type="http://schemas.openxmlformats.org/officeDocument/2006/relationships/slide" Target="slide2.xml"/><Relationship Id="rId3" Type="http://schemas.openxmlformats.org/officeDocument/2006/relationships/slide" Target="slide110.xml"/><Relationship Id="rId12" Type="http://schemas.openxmlformats.org/officeDocument/2006/relationships/slide" Target="slide302.xml"/><Relationship Id="rId17" Type="http://schemas.openxmlformats.org/officeDocument/2006/relationships/slide" Target="slide409.xml"/><Relationship Id="rId25" Type="http://schemas.openxmlformats.org/officeDocument/2006/relationships/slide" Target="slide472.xml"/><Relationship Id="rId33" Type="http://schemas.openxmlformats.org/officeDocument/2006/relationships/slide" Target="slide244.xml"/><Relationship Id="rId38" Type="http://schemas.openxmlformats.org/officeDocument/2006/relationships/slide" Target="slide576.xml"/><Relationship Id="rId46" Type="http://schemas.openxmlformats.org/officeDocument/2006/relationships/slide" Target="slide680.xml"/><Relationship Id="rId20" Type="http://schemas.openxmlformats.org/officeDocument/2006/relationships/slide" Target="slide372.xml"/><Relationship Id="rId41" Type="http://schemas.openxmlformats.org/officeDocument/2006/relationships/slide" Target="slide604.xml"/><Relationship Id="rId1" Type="http://schemas.openxmlformats.org/officeDocument/2006/relationships/slideLayout" Target="../slideLayouts/slideLayout8.xml"/><Relationship Id="rId6" Type="http://schemas.openxmlformats.org/officeDocument/2006/relationships/slide" Target="slide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Freeform: Shape 517">
            <a:hlinkClick r:id="rId2" action="ppaction://hlinksldjump"/>
            <a:extLst>
              <a:ext uri="{FF2B5EF4-FFF2-40B4-BE49-F238E27FC236}">
                <a16:creationId xmlns:a16="http://schemas.microsoft.com/office/drawing/2014/main" id="{4D2837C2-026A-4391-89C0-49E711945966}"/>
              </a:ext>
            </a:extLst>
          </p:cNvPr>
          <p:cNvSpPr/>
          <p:nvPr/>
        </p:nvSpPr>
        <p:spPr bwMode="auto">
          <a:xfrm>
            <a:off x="2660623" y="397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الجمعة الـ1</a:t>
            </a:r>
          </a:p>
        </p:txBody>
      </p:sp>
      <p:sp>
        <p:nvSpPr>
          <p:cNvPr id="521" name="Freeform: Shape 520">
            <a:hlinkClick r:id="rId3" action="ppaction://hlinksldjump"/>
            <a:extLst>
              <a:ext uri="{FF2B5EF4-FFF2-40B4-BE49-F238E27FC236}">
                <a16:creationId xmlns:a16="http://schemas.microsoft.com/office/drawing/2014/main" id="{D69FD799-5FC9-423E-9162-9DED8DD81812}"/>
              </a:ext>
            </a:extLst>
          </p:cNvPr>
          <p:cNvSpPr/>
          <p:nvPr/>
        </p:nvSpPr>
        <p:spPr bwMode="auto">
          <a:xfrm>
            <a:off x="3948181" y="397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الخميس الـ1</a:t>
            </a:r>
          </a:p>
        </p:txBody>
      </p:sp>
      <p:sp>
        <p:nvSpPr>
          <p:cNvPr id="524" name="Freeform: Shape 523">
            <a:hlinkClick r:id="rId4" action="ppaction://hlinksldjump"/>
            <a:extLst>
              <a:ext uri="{FF2B5EF4-FFF2-40B4-BE49-F238E27FC236}">
                <a16:creationId xmlns:a16="http://schemas.microsoft.com/office/drawing/2014/main" id="{A1DFD582-EFFB-46C8-945D-0C2A89A85F70}"/>
              </a:ext>
            </a:extLst>
          </p:cNvPr>
          <p:cNvSpPr/>
          <p:nvPr/>
        </p:nvSpPr>
        <p:spPr bwMode="auto">
          <a:xfrm>
            <a:off x="5235739" y="397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الأربعاء الـ1</a:t>
            </a:r>
          </a:p>
        </p:txBody>
      </p:sp>
      <p:sp>
        <p:nvSpPr>
          <p:cNvPr id="527" name="Freeform: Shape 526">
            <a:hlinkClick r:id="rId5" action="ppaction://hlinksldjump"/>
            <a:extLst>
              <a:ext uri="{FF2B5EF4-FFF2-40B4-BE49-F238E27FC236}">
                <a16:creationId xmlns:a16="http://schemas.microsoft.com/office/drawing/2014/main" id="{C9C537FA-335F-49F4-A064-F0AAC54666AD}"/>
              </a:ext>
            </a:extLst>
          </p:cNvPr>
          <p:cNvSpPr/>
          <p:nvPr/>
        </p:nvSpPr>
        <p:spPr bwMode="auto">
          <a:xfrm>
            <a:off x="6523297" y="39721"/>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الثلاثاء الـ1</a:t>
            </a:r>
          </a:p>
        </p:txBody>
      </p:sp>
      <p:sp>
        <p:nvSpPr>
          <p:cNvPr id="530" name="Freeform: Shape 529">
            <a:hlinkClick r:id="rId6" action="ppaction://hlinksldjump"/>
            <a:extLst>
              <a:ext uri="{FF2B5EF4-FFF2-40B4-BE49-F238E27FC236}">
                <a16:creationId xmlns:a16="http://schemas.microsoft.com/office/drawing/2014/main" id="{94EAD700-9211-4838-9D3F-693A41A51D91}"/>
              </a:ext>
            </a:extLst>
          </p:cNvPr>
          <p:cNvSpPr/>
          <p:nvPr/>
        </p:nvSpPr>
        <p:spPr bwMode="auto">
          <a:xfrm>
            <a:off x="7810857" y="39721"/>
            <a:ext cx="571144"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000" b="1" dirty="0">
                <a:solidFill>
                  <a:srgbClr val="FFC000"/>
                </a:solidFill>
                <a:latin typeface="+mn-lt"/>
                <a:cs typeface="Times New Roman" pitchFamily="18" charset="0"/>
              </a:rPr>
              <a:t>الاثنين الـ1</a:t>
            </a:r>
          </a:p>
        </p:txBody>
      </p:sp>
      <p:sp>
        <p:nvSpPr>
          <p:cNvPr id="533" name="Freeform: Shape 532">
            <a:hlinkClick r:id="rId7" action="ppaction://hlinksldjump"/>
            <a:extLst>
              <a:ext uri="{FF2B5EF4-FFF2-40B4-BE49-F238E27FC236}">
                <a16:creationId xmlns:a16="http://schemas.microsoft.com/office/drawing/2014/main" id="{E83368C6-D789-450C-9E0A-154BF1922A62}"/>
              </a:ext>
            </a:extLst>
          </p:cNvPr>
          <p:cNvSpPr/>
          <p:nvPr/>
        </p:nvSpPr>
        <p:spPr bwMode="auto">
          <a:xfrm>
            <a:off x="2660623" y="101845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الـ2</a:t>
            </a:r>
          </a:p>
        </p:txBody>
      </p:sp>
      <p:sp>
        <p:nvSpPr>
          <p:cNvPr id="536" name="Freeform: Shape 535">
            <a:hlinkClick r:id="rId8" action="ppaction://hlinksldjump"/>
            <a:extLst>
              <a:ext uri="{FF2B5EF4-FFF2-40B4-BE49-F238E27FC236}">
                <a16:creationId xmlns:a16="http://schemas.microsoft.com/office/drawing/2014/main" id="{6C6E0A4B-3942-4F22-AD33-E8FC14B01843}"/>
              </a:ext>
            </a:extLst>
          </p:cNvPr>
          <p:cNvSpPr/>
          <p:nvPr/>
        </p:nvSpPr>
        <p:spPr bwMode="auto">
          <a:xfrm>
            <a:off x="3948181" y="10192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الـ2</a:t>
            </a:r>
          </a:p>
        </p:txBody>
      </p:sp>
      <p:sp>
        <p:nvSpPr>
          <p:cNvPr id="539" name="Freeform: Shape 538">
            <a:hlinkClick r:id="rId9" action="ppaction://hlinksldjump"/>
            <a:extLst>
              <a:ext uri="{FF2B5EF4-FFF2-40B4-BE49-F238E27FC236}">
                <a16:creationId xmlns:a16="http://schemas.microsoft.com/office/drawing/2014/main" id="{7ACA2AE0-DEBB-4F8C-9468-6215FF464F5C}"/>
              </a:ext>
            </a:extLst>
          </p:cNvPr>
          <p:cNvSpPr/>
          <p:nvPr/>
        </p:nvSpPr>
        <p:spPr bwMode="auto">
          <a:xfrm>
            <a:off x="5235739" y="10192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الـ2</a:t>
            </a:r>
          </a:p>
        </p:txBody>
      </p:sp>
      <p:sp>
        <p:nvSpPr>
          <p:cNvPr id="542" name="Freeform: Shape 541">
            <a:hlinkClick r:id="rId10" action="ppaction://hlinksldjump"/>
            <a:extLst>
              <a:ext uri="{FF2B5EF4-FFF2-40B4-BE49-F238E27FC236}">
                <a16:creationId xmlns:a16="http://schemas.microsoft.com/office/drawing/2014/main" id="{BA41C778-8A63-47D5-8EEC-E29C3902E599}"/>
              </a:ext>
            </a:extLst>
          </p:cNvPr>
          <p:cNvSpPr/>
          <p:nvPr/>
        </p:nvSpPr>
        <p:spPr bwMode="auto">
          <a:xfrm>
            <a:off x="6523297" y="1019221"/>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الـ2</a:t>
            </a:r>
          </a:p>
        </p:txBody>
      </p:sp>
      <p:sp>
        <p:nvSpPr>
          <p:cNvPr id="545" name="Freeform: Shape 544">
            <a:hlinkClick r:id="rId11" action="ppaction://hlinksldjump"/>
            <a:extLst>
              <a:ext uri="{FF2B5EF4-FFF2-40B4-BE49-F238E27FC236}">
                <a16:creationId xmlns:a16="http://schemas.microsoft.com/office/drawing/2014/main" id="{BF90DCA7-0418-4550-AEAC-4A66AD4AADF0}"/>
              </a:ext>
            </a:extLst>
          </p:cNvPr>
          <p:cNvSpPr/>
          <p:nvPr/>
        </p:nvSpPr>
        <p:spPr bwMode="auto">
          <a:xfrm>
            <a:off x="7810858" y="10192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الـ2</a:t>
            </a:r>
          </a:p>
        </p:txBody>
      </p:sp>
      <p:sp>
        <p:nvSpPr>
          <p:cNvPr id="548" name="Freeform: Shape 547">
            <a:hlinkClick r:id="rId12" action="ppaction://hlinksldjump"/>
            <a:extLst>
              <a:ext uri="{FF2B5EF4-FFF2-40B4-BE49-F238E27FC236}">
                <a16:creationId xmlns:a16="http://schemas.microsoft.com/office/drawing/2014/main" id="{0F6B437B-2335-4F36-86CC-681F7387EBB5}"/>
              </a:ext>
            </a:extLst>
          </p:cNvPr>
          <p:cNvSpPr/>
          <p:nvPr/>
        </p:nvSpPr>
        <p:spPr bwMode="auto">
          <a:xfrm>
            <a:off x="2660623" y="1997187"/>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الـ3</a:t>
            </a:r>
          </a:p>
        </p:txBody>
      </p:sp>
      <p:sp>
        <p:nvSpPr>
          <p:cNvPr id="551" name="Freeform: Shape 550">
            <a:hlinkClick r:id="rId13" action="ppaction://hlinksldjump"/>
            <a:extLst>
              <a:ext uri="{FF2B5EF4-FFF2-40B4-BE49-F238E27FC236}">
                <a16:creationId xmlns:a16="http://schemas.microsoft.com/office/drawing/2014/main" id="{EB6A1A30-C071-482C-9B84-3F30B850BDF0}"/>
              </a:ext>
            </a:extLst>
          </p:cNvPr>
          <p:cNvSpPr/>
          <p:nvPr/>
        </p:nvSpPr>
        <p:spPr bwMode="auto">
          <a:xfrm>
            <a:off x="3948181" y="1998721"/>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الـ3</a:t>
            </a:r>
          </a:p>
        </p:txBody>
      </p:sp>
      <p:sp>
        <p:nvSpPr>
          <p:cNvPr id="554" name="Freeform: Shape 553">
            <a:hlinkClick r:id="rId14" action="ppaction://hlinksldjump"/>
            <a:extLst>
              <a:ext uri="{FF2B5EF4-FFF2-40B4-BE49-F238E27FC236}">
                <a16:creationId xmlns:a16="http://schemas.microsoft.com/office/drawing/2014/main" id="{8D4C3A54-3676-47B0-8FC1-739CE04DE940}"/>
              </a:ext>
            </a:extLst>
          </p:cNvPr>
          <p:cNvSpPr/>
          <p:nvPr/>
        </p:nvSpPr>
        <p:spPr bwMode="auto">
          <a:xfrm>
            <a:off x="5235739" y="1998721"/>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الـ3</a:t>
            </a:r>
          </a:p>
        </p:txBody>
      </p:sp>
      <p:sp>
        <p:nvSpPr>
          <p:cNvPr id="557" name="Freeform: Shape 556">
            <a:hlinkClick r:id="rId15" action="ppaction://hlinksldjump"/>
            <a:extLst>
              <a:ext uri="{FF2B5EF4-FFF2-40B4-BE49-F238E27FC236}">
                <a16:creationId xmlns:a16="http://schemas.microsoft.com/office/drawing/2014/main" id="{E2B94AE6-74EE-409F-94FD-8EE9CEF97D80}"/>
              </a:ext>
            </a:extLst>
          </p:cNvPr>
          <p:cNvSpPr/>
          <p:nvPr/>
        </p:nvSpPr>
        <p:spPr bwMode="auto">
          <a:xfrm>
            <a:off x="6523297" y="1998721"/>
            <a:ext cx="1180743" cy="871864"/>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الـ3</a:t>
            </a:r>
          </a:p>
        </p:txBody>
      </p:sp>
      <p:sp>
        <p:nvSpPr>
          <p:cNvPr id="560" name="Freeform: Shape 559">
            <a:hlinkClick r:id="rId16" action="ppaction://hlinksldjump"/>
            <a:extLst>
              <a:ext uri="{FF2B5EF4-FFF2-40B4-BE49-F238E27FC236}">
                <a16:creationId xmlns:a16="http://schemas.microsoft.com/office/drawing/2014/main" id="{528A9A0E-87DB-4700-A67C-3131A3AAB9A1}"/>
              </a:ext>
            </a:extLst>
          </p:cNvPr>
          <p:cNvSpPr/>
          <p:nvPr/>
        </p:nvSpPr>
        <p:spPr bwMode="auto">
          <a:xfrm>
            <a:off x="7810858" y="1998721"/>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الـ3</a:t>
            </a:r>
          </a:p>
        </p:txBody>
      </p:sp>
      <p:sp>
        <p:nvSpPr>
          <p:cNvPr id="563" name="Freeform: Shape 562">
            <a:hlinkClick r:id="rId17" action="ppaction://hlinksldjump"/>
            <a:extLst>
              <a:ext uri="{FF2B5EF4-FFF2-40B4-BE49-F238E27FC236}">
                <a16:creationId xmlns:a16="http://schemas.microsoft.com/office/drawing/2014/main" id="{4B7ED2EF-6000-4CD3-AEF2-76361A65BD51}"/>
              </a:ext>
            </a:extLst>
          </p:cNvPr>
          <p:cNvSpPr/>
          <p:nvPr/>
        </p:nvSpPr>
        <p:spPr bwMode="auto">
          <a:xfrm>
            <a:off x="2660623" y="2975919"/>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الـ4</a:t>
            </a:r>
          </a:p>
        </p:txBody>
      </p:sp>
      <p:sp>
        <p:nvSpPr>
          <p:cNvPr id="566" name="Freeform: Shape 565">
            <a:hlinkClick r:id="rId18" action="ppaction://hlinksldjump"/>
            <a:extLst>
              <a:ext uri="{FF2B5EF4-FFF2-40B4-BE49-F238E27FC236}">
                <a16:creationId xmlns:a16="http://schemas.microsoft.com/office/drawing/2014/main" id="{213522E5-51CD-4C86-BF8C-044C4C5E32AB}"/>
              </a:ext>
            </a:extLst>
          </p:cNvPr>
          <p:cNvSpPr/>
          <p:nvPr/>
        </p:nvSpPr>
        <p:spPr bwMode="auto">
          <a:xfrm>
            <a:off x="3948181" y="2978220"/>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الـ4</a:t>
            </a:r>
          </a:p>
        </p:txBody>
      </p:sp>
      <p:sp>
        <p:nvSpPr>
          <p:cNvPr id="569" name="Freeform: Shape 568">
            <a:hlinkClick r:id="rId19" action="ppaction://hlinksldjump"/>
            <a:extLst>
              <a:ext uri="{FF2B5EF4-FFF2-40B4-BE49-F238E27FC236}">
                <a16:creationId xmlns:a16="http://schemas.microsoft.com/office/drawing/2014/main" id="{CBCB72F9-0614-465D-B24D-5BBB8B794A56}"/>
              </a:ext>
            </a:extLst>
          </p:cNvPr>
          <p:cNvSpPr/>
          <p:nvPr/>
        </p:nvSpPr>
        <p:spPr bwMode="auto">
          <a:xfrm>
            <a:off x="5235739" y="2978220"/>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الـ4</a:t>
            </a:r>
          </a:p>
        </p:txBody>
      </p:sp>
      <p:sp>
        <p:nvSpPr>
          <p:cNvPr id="572" name="Freeform: Shape 571">
            <a:hlinkClick r:id="rId20" action="ppaction://hlinksldjump"/>
            <a:extLst>
              <a:ext uri="{FF2B5EF4-FFF2-40B4-BE49-F238E27FC236}">
                <a16:creationId xmlns:a16="http://schemas.microsoft.com/office/drawing/2014/main" id="{E913A053-C83F-4A0E-AF22-E23E08E7F2D1}"/>
              </a:ext>
            </a:extLst>
          </p:cNvPr>
          <p:cNvSpPr/>
          <p:nvPr/>
        </p:nvSpPr>
        <p:spPr bwMode="auto">
          <a:xfrm>
            <a:off x="6523297" y="2978220"/>
            <a:ext cx="1180743" cy="871864"/>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الـ4</a:t>
            </a:r>
          </a:p>
        </p:txBody>
      </p:sp>
      <p:sp>
        <p:nvSpPr>
          <p:cNvPr id="575" name="Freeform: Shape 574">
            <a:hlinkClick r:id="rId21" action="ppaction://hlinksldjump"/>
            <a:extLst>
              <a:ext uri="{FF2B5EF4-FFF2-40B4-BE49-F238E27FC236}">
                <a16:creationId xmlns:a16="http://schemas.microsoft.com/office/drawing/2014/main" id="{6D17C2AC-96B0-443A-BC24-FC9D0F354A8C}"/>
              </a:ext>
            </a:extLst>
          </p:cNvPr>
          <p:cNvSpPr/>
          <p:nvPr/>
        </p:nvSpPr>
        <p:spPr bwMode="auto">
          <a:xfrm>
            <a:off x="7810858" y="2978220"/>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الـ4</a:t>
            </a:r>
          </a:p>
        </p:txBody>
      </p:sp>
      <p:sp>
        <p:nvSpPr>
          <p:cNvPr id="578" name="Freeform: Shape 577">
            <a:hlinkClick r:id="rId22" action="ppaction://hlinksldjump"/>
            <a:extLst>
              <a:ext uri="{FF2B5EF4-FFF2-40B4-BE49-F238E27FC236}">
                <a16:creationId xmlns:a16="http://schemas.microsoft.com/office/drawing/2014/main" id="{05A29274-CF63-45AB-AB38-13E9405114CB}"/>
              </a:ext>
            </a:extLst>
          </p:cNvPr>
          <p:cNvSpPr/>
          <p:nvPr/>
        </p:nvSpPr>
        <p:spPr bwMode="auto">
          <a:xfrm>
            <a:off x="2660623" y="395465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الـ5</a:t>
            </a:r>
          </a:p>
        </p:txBody>
      </p:sp>
      <p:sp>
        <p:nvSpPr>
          <p:cNvPr id="581" name="Freeform: Shape 580">
            <a:hlinkClick r:id="rId23" action="ppaction://hlinksldjump"/>
            <a:extLst>
              <a:ext uri="{FF2B5EF4-FFF2-40B4-BE49-F238E27FC236}">
                <a16:creationId xmlns:a16="http://schemas.microsoft.com/office/drawing/2014/main" id="{77403D29-7B0C-474D-A281-F12CC085FE4C}"/>
              </a:ext>
            </a:extLst>
          </p:cNvPr>
          <p:cNvSpPr/>
          <p:nvPr/>
        </p:nvSpPr>
        <p:spPr bwMode="auto">
          <a:xfrm>
            <a:off x="3948181" y="3957719"/>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الـ5</a:t>
            </a:r>
          </a:p>
        </p:txBody>
      </p:sp>
      <p:sp>
        <p:nvSpPr>
          <p:cNvPr id="584" name="Freeform: Shape 583">
            <a:hlinkClick r:id="rId24" action="ppaction://hlinksldjump"/>
            <a:extLst>
              <a:ext uri="{FF2B5EF4-FFF2-40B4-BE49-F238E27FC236}">
                <a16:creationId xmlns:a16="http://schemas.microsoft.com/office/drawing/2014/main" id="{79143FFA-892C-4A17-AD26-234F53F29714}"/>
              </a:ext>
            </a:extLst>
          </p:cNvPr>
          <p:cNvSpPr/>
          <p:nvPr/>
        </p:nvSpPr>
        <p:spPr bwMode="auto">
          <a:xfrm>
            <a:off x="5235739" y="3957719"/>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الـ5</a:t>
            </a:r>
          </a:p>
        </p:txBody>
      </p:sp>
      <p:sp>
        <p:nvSpPr>
          <p:cNvPr id="587" name="Freeform: Shape 586">
            <a:hlinkClick r:id="rId25" action="ppaction://hlinksldjump"/>
            <a:extLst>
              <a:ext uri="{FF2B5EF4-FFF2-40B4-BE49-F238E27FC236}">
                <a16:creationId xmlns:a16="http://schemas.microsoft.com/office/drawing/2014/main" id="{D566E293-4790-48F8-AB54-1A0C464EB053}"/>
              </a:ext>
            </a:extLst>
          </p:cNvPr>
          <p:cNvSpPr/>
          <p:nvPr/>
        </p:nvSpPr>
        <p:spPr bwMode="auto">
          <a:xfrm>
            <a:off x="6523297" y="3957719"/>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الـ5</a:t>
            </a:r>
          </a:p>
        </p:txBody>
      </p:sp>
      <p:sp>
        <p:nvSpPr>
          <p:cNvPr id="590" name="Freeform: Shape 589">
            <a:hlinkClick r:id="rId26" action="ppaction://hlinksldjump"/>
            <a:extLst>
              <a:ext uri="{FF2B5EF4-FFF2-40B4-BE49-F238E27FC236}">
                <a16:creationId xmlns:a16="http://schemas.microsoft.com/office/drawing/2014/main" id="{13CAD9B2-4AB2-4915-AFEB-1D0A5259B079}"/>
              </a:ext>
            </a:extLst>
          </p:cNvPr>
          <p:cNvSpPr/>
          <p:nvPr/>
        </p:nvSpPr>
        <p:spPr bwMode="auto">
          <a:xfrm>
            <a:off x="7810858" y="3957719"/>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الـ5</a:t>
            </a:r>
          </a:p>
        </p:txBody>
      </p:sp>
      <p:sp>
        <p:nvSpPr>
          <p:cNvPr id="28" name="Freeform: Shape 27">
            <a:hlinkClick r:id="rId27" action="ppaction://hlinksldjump"/>
            <a:extLst>
              <a:ext uri="{FF2B5EF4-FFF2-40B4-BE49-F238E27FC236}">
                <a16:creationId xmlns:a16="http://schemas.microsoft.com/office/drawing/2014/main" id="{D8DCE7DC-CB84-4A64-A0CD-E3901B00D3BA}"/>
              </a:ext>
            </a:extLst>
          </p:cNvPr>
          <p:cNvSpPr/>
          <p:nvPr/>
        </p:nvSpPr>
        <p:spPr bwMode="auto">
          <a:xfrm>
            <a:off x="1373065" y="397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السبت الـ1</a:t>
            </a:r>
          </a:p>
        </p:txBody>
      </p:sp>
      <p:sp>
        <p:nvSpPr>
          <p:cNvPr id="29" name="Freeform: Shape 28">
            <a:hlinkClick r:id="rId28" action="ppaction://hlinksldjump"/>
            <a:extLst>
              <a:ext uri="{FF2B5EF4-FFF2-40B4-BE49-F238E27FC236}">
                <a16:creationId xmlns:a16="http://schemas.microsoft.com/office/drawing/2014/main" id="{BA9453AE-26C2-433D-88E0-F6823821CD49}"/>
              </a:ext>
            </a:extLst>
          </p:cNvPr>
          <p:cNvSpPr/>
          <p:nvPr/>
        </p:nvSpPr>
        <p:spPr bwMode="auto">
          <a:xfrm>
            <a:off x="1373065" y="101845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الـ2</a:t>
            </a:r>
          </a:p>
        </p:txBody>
      </p:sp>
      <p:sp>
        <p:nvSpPr>
          <p:cNvPr id="30" name="Freeform: Shape 29">
            <a:hlinkClick r:id="rId29" action="ppaction://hlinksldjump"/>
            <a:extLst>
              <a:ext uri="{FF2B5EF4-FFF2-40B4-BE49-F238E27FC236}">
                <a16:creationId xmlns:a16="http://schemas.microsoft.com/office/drawing/2014/main" id="{7BD4417B-D39A-4B56-B660-A2A14A976092}"/>
              </a:ext>
            </a:extLst>
          </p:cNvPr>
          <p:cNvSpPr/>
          <p:nvPr/>
        </p:nvSpPr>
        <p:spPr bwMode="auto">
          <a:xfrm>
            <a:off x="1373065" y="1997187"/>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الـ3</a:t>
            </a:r>
          </a:p>
        </p:txBody>
      </p:sp>
      <p:sp>
        <p:nvSpPr>
          <p:cNvPr id="31" name="Freeform: Shape 30">
            <a:hlinkClick r:id="rId30" action="ppaction://hlinksldjump"/>
            <a:extLst>
              <a:ext uri="{FF2B5EF4-FFF2-40B4-BE49-F238E27FC236}">
                <a16:creationId xmlns:a16="http://schemas.microsoft.com/office/drawing/2014/main" id="{9055943E-7CE5-41A9-91AB-B49B277460F2}"/>
              </a:ext>
            </a:extLst>
          </p:cNvPr>
          <p:cNvSpPr/>
          <p:nvPr/>
        </p:nvSpPr>
        <p:spPr bwMode="auto">
          <a:xfrm>
            <a:off x="1373065" y="2975919"/>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الـ4</a:t>
            </a:r>
          </a:p>
        </p:txBody>
      </p:sp>
      <p:sp>
        <p:nvSpPr>
          <p:cNvPr id="32" name="Freeform: Shape 31">
            <a:hlinkClick r:id="rId31" action="ppaction://hlinksldjump"/>
            <a:extLst>
              <a:ext uri="{FF2B5EF4-FFF2-40B4-BE49-F238E27FC236}">
                <a16:creationId xmlns:a16="http://schemas.microsoft.com/office/drawing/2014/main" id="{43FDEA9A-3395-4892-A2D5-2BEAF8A9C46D}"/>
              </a:ext>
            </a:extLst>
          </p:cNvPr>
          <p:cNvSpPr/>
          <p:nvPr/>
        </p:nvSpPr>
        <p:spPr bwMode="auto">
          <a:xfrm>
            <a:off x="1373065" y="395465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الـ5</a:t>
            </a:r>
          </a:p>
        </p:txBody>
      </p:sp>
      <p:sp>
        <p:nvSpPr>
          <p:cNvPr id="33" name="Freeform: Shape 32">
            <a:hlinkClick r:id="rId32" action="ppaction://hlinksldjump"/>
            <a:extLst>
              <a:ext uri="{FF2B5EF4-FFF2-40B4-BE49-F238E27FC236}">
                <a16:creationId xmlns:a16="http://schemas.microsoft.com/office/drawing/2014/main" id="{8110EDDB-1A94-454B-AAED-5336031BFC0C}"/>
              </a:ext>
            </a:extLst>
          </p:cNvPr>
          <p:cNvSpPr/>
          <p:nvPr/>
        </p:nvSpPr>
        <p:spPr bwMode="auto">
          <a:xfrm>
            <a:off x="85507" y="397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الأحد</a:t>
            </a:r>
            <a:br>
              <a:rPr lang="ar-EG" sz="2800" b="1" dirty="0">
                <a:solidFill>
                  <a:srgbClr val="FFC000"/>
                </a:solidFill>
                <a:latin typeface="+mn-lt"/>
                <a:cs typeface="Times New Roman" pitchFamily="18" charset="0"/>
              </a:rPr>
            </a:br>
            <a:r>
              <a:rPr lang="ar-EG" sz="2800" b="1" dirty="0">
                <a:solidFill>
                  <a:srgbClr val="FFC000"/>
                </a:solidFill>
                <a:latin typeface="+mn-lt"/>
                <a:cs typeface="Times New Roman" pitchFamily="18" charset="0"/>
              </a:rPr>
              <a:t>الـ1</a:t>
            </a:r>
          </a:p>
        </p:txBody>
      </p:sp>
      <p:sp>
        <p:nvSpPr>
          <p:cNvPr id="34" name="Freeform: Shape 33">
            <a:hlinkClick r:id="rId33" action="ppaction://hlinksldjump"/>
            <a:extLst>
              <a:ext uri="{FF2B5EF4-FFF2-40B4-BE49-F238E27FC236}">
                <a16:creationId xmlns:a16="http://schemas.microsoft.com/office/drawing/2014/main" id="{1AB7E8D7-A8FD-4E3E-9F4C-34103B49E859}"/>
              </a:ext>
            </a:extLst>
          </p:cNvPr>
          <p:cNvSpPr/>
          <p:nvPr/>
        </p:nvSpPr>
        <p:spPr bwMode="auto">
          <a:xfrm>
            <a:off x="85507" y="101845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الـ2</a:t>
            </a:r>
          </a:p>
        </p:txBody>
      </p:sp>
      <p:sp>
        <p:nvSpPr>
          <p:cNvPr id="35" name="Freeform: Shape 34">
            <a:hlinkClick r:id="rId34" action="ppaction://hlinksldjump"/>
            <a:extLst>
              <a:ext uri="{FF2B5EF4-FFF2-40B4-BE49-F238E27FC236}">
                <a16:creationId xmlns:a16="http://schemas.microsoft.com/office/drawing/2014/main" id="{70889C3A-8EA3-4601-AA8D-9847CF6AEAA3}"/>
              </a:ext>
            </a:extLst>
          </p:cNvPr>
          <p:cNvSpPr/>
          <p:nvPr/>
        </p:nvSpPr>
        <p:spPr bwMode="auto">
          <a:xfrm>
            <a:off x="85507" y="1997187"/>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الـ3</a:t>
            </a:r>
          </a:p>
        </p:txBody>
      </p:sp>
      <p:sp>
        <p:nvSpPr>
          <p:cNvPr id="36" name="Freeform: Shape 35">
            <a:hlinkClick r:id="rId35" action="ppaction://hlinksldjump"/>
            <a:extLst>
              <a:ext uri="{FF2B5EF4-FFF2-40B4-BE49-F238E27FC236}">
                <a16:creationId xmlns:a16="http://schemas.microsoft.com/office/drawing/2014/main" id="{FAEF349C-54B3-4FCA-9035-BF43ECC5C57C}"/>
              </a:ext>
            </a:extLst>
          </p:cNvPr>
          <p:cNvSpPr/>
          <p:nvPr/>
        </p:nvSpPr>
        <p:spPr bwMode="auto">
          <a:xfrm>
            <a:off x="85507" y="2975919"/>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الـ4</a:t>
            </a:r>
          </a:p>
        </p:txBody>
      </p:sp>
      <p:sp>
        <p:nvSpPr>
          <p:cNvPr id="37" name="Freeform: Shape 36">
            <a:hlinkClick r:id="rId36" action="ppaction://hlinksldjump"/>
            <a:extLst>
              <a:ext uri="{FF2B5EF4-FFF2-40B4-BE49-F238E27FC236}">
                <a16:creationId xmlns:a16="http://schemas.microsoft.com/office/drawing/2014/main" id="{D02D82A0-B415-48FE-8D5B-D71F63ACE87A}"/>
              </a:ext>
            </a:extLst>
          </p:cNvPr>
          <p:cNvSpPr/>
          <p:nvPr/>
        </p:nvSpPr>
        <p:spPr bwMode="auto">
          <a:xfrm>
            <a:off x="85507" y="395465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الـ5</a:t>
            </a:r>
          </a:p>
        </p:txBody>
      </p:sp>
      <p:sp>
        <p:nvSpPr>
          <p:cNvPr id="38" name="Freeform: Shape 37">
            <a:hlinkClick r:id="rId37" action="ppaction://hlinksldjump"/>
            <a:extLst>
              <a:ext uri="{FF2B5EF4-FFF2-40B4-BE49-F238E27FC236}">
                <a16:creationId xmlns:a16="http://schemas.microsoft.com/office/drawing/2014/main" id="{1E7E3D3B-990B-4C9E-BB52-BBD8005DF042}"/>
              </a:ext>
            </a:extLst>
          </p:cNvPr>
          <p:cNvSpPr/>
          <p:nvPr/>
        </p:nvSpPr>
        <p:spPr bwMode="auto">
          <a:xfrm>
            <a:off x="5235739" y="4937218"/>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الـ6</a:t>
            </a:r>
          </a:p>
        </p:txBody>
      </p:sp>
      <p:sp>
        <p:nvSpPr>
          <p:cNvPr id="39" name="Freeform: Shape 38">
            <a:hlinkClick r:id="rId38" action="ppaction://hlinksldjump"/>
            <a:extLst>
              <a:ext uri="{FF2B5EF4-FFF2-40B4-BE49-F238E27FC236}">
                <a16:creationId xmlns:a16="http://schemas.microsoft.com/office/drawing/2014/main" id="{20130F33-4776-4287-95B1-43FFB9E09F5C}"/>
              </a:ext>
            </a:extLst>
          </p:cNvPr>
          <p:cNvSpPr/>
          <p:nvPr/>
        </p:nvSpPr>
        <p:spPr bwMode="auto">
          <a:xfrm>
            <a:off x="6523297" y="4937218"/>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الـ6</a:t>
            </a:r>
          </a:p>
        </p:txBody>
      </p:sp>
      <p:sp>
        <p:nvSpPr>
          <p:cNvPr id="40" name="Freeform: Shape 39">
            <a:hlinkClick r:id="rId39" action="ppaction://hlinksldjump"/>
            <a:extLst>
              <a:ext uri="{FF2B5EF4-FFF2-40B4-BE49-F238E27FC236}">
                <a16:creationId xmlns:a16="http://schemas.microsoft.com/office/drawing/2014/main" id="{0CCDE000-7988-443D-9D14-29C6624FD217}"/>
              </a:ext>
            </a:extLst>
          </p:cNvPr>
          <p:cNvSpPr/>
          <p:nvPr/>
        </p:nvSpPr>
        <p:spPr bwMode="auto">
          <a:xfrm>
            <a:off x="7810858" y="4937218"/>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الـ6</a:t>
            </a:r>
          </a:p>
        </p:txBody>
      </p:sp>
      <p:sp>
        <p:nvSpPr>
          <p:cNvPr id="41" name="Freeform: Shape 40">
            <a:hlinkClick r:id="rId40" action="ppaction://hlinksldjump"/>
            <a:extLst>
              <a:ext uri="{FF2B5EF4-FFF2-40B4-BE49-F238E27FC236}">
                <a16:creationId xmlns:a16="http://schemas.microsoft.com/office/drawing/2014/main" id="{16753AA3-1B4B-49A8-BEE7-8B21341FD0B4}"/>
              </a:ext>
            </a:extLst>
          </p:cNvPr>
          <p:cNvSpPr/>
          <p:nvPr/>
        </p:nvSpPr>
        <p:spPr bwMode="auto">
          <a:xfrm>
            <a:off x="2660622" y="4928902"/>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الـ6</a:t>
            </a:r>
          </a:p>
        </p:txBody>
      </p:sp>
      <p:sp>
        <p:nvSpPr>
          <p:cNvPr id="42" name="Freeform: Shape 41">
            <a:hlinkClick r:id="rId41" action="ppaction://hlinksldjump"/>
            <a:extLst>
              <a:ext uri="{FF2B5EF4-FFF2-40B4-BE49-F238E27FC236}">
                <a16:creationId xmlns:a16="http://schemas.microsoft.com/office/drawing/2014/main" id="{9F7B882A-462F-4619-A34E-350E24AF2F1B}"/>
              </a:ext>
            </a:extLst>
          </p:cNvPr>
          <p:cNvSpPr/>
          <p:nvPr/>
        </p:nvSpPr>
        <p:spPr bwMode="auto">
          <a:xfrm>
            <a:off x="3948180" y="4931970"/>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000" b="1" dirty="0">
                <a:solidFill>
                  <a:srgbClr val="FFC000"/>
                </a:solidFill>
                <a:cs typeface="Times New Roman" pitchFamily="18" charset="0"/>
              </a:rPr>
              <a:t>عيد الصعود</a:t>
            </a:r>
          </a:p>
          <a:p>
            <a:pPr algn="ctr" rtl="1" eaLnBrk="1" fontAlgn="auto" hangingPunct="1">
              <a:lnSpc>
                <a:spcPct val="90000"/>
              </a:lnSpc>
              <a:spcBef>
                <a:spcPts val="0"/>
              </a:spcBef>
              <a:spcAft>
                <a:spcPts val="0"/>
              </a:spcAft>
            </a:pPr>
            <a:r>
              <a:rPr lang="ar-EG" sz="2000" b="1" dirty="0">
                <a:solidFill>
                  <a:srgbClr val="FFC000"/>
                </a:solidFill>
                <a:cs typeface="Times New Roman" pitchFamily="18" charset="0"/>
              </a:rPr>
              <a:t>الخميس الـ6</a:t>
            </a:r>
          </a:p>
        </p:txBody>
      </p:sp>
      <p:sp>
        <p:nvSpPr>
          <p:cNvPr id="43" name="Freeform: Shape 42">
            <a:hlinkClick r:id="rId42" action="ppaction://hlinksldjump"/>
            <a:extLst>
              <a:ext uri="{FF2B5EF4-FFF2-40B4-BE49-F238E27FC236}">
                <a16:creationId xmlns:a16="http://schemas.microsoft.com/office/drawing/2014/main" id="{17CBD1F5-3CFC-48AD-9B7E-87C43E2669A2}"/>
              </a:ext>
            </a:extLst>
          </p:cNvPr>
          <p:cNvSpPr/>
          <p:nvPr/>
        </p:nvSpPr>
        <p:spPr bwMode="auto">
          <a:xfrm>
            <a:off x="1373064" y="4928902"/>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الـ6</a:t>
            </a:r>
          </a:p>
        </p:txBody>
      </p:sp>
      <p:sp>
        <p:nvSpPr>
          <p:cNvPr id="44" name="Freeform: Shape 43">
            <a:hlinkClick r:id="rId43" action="ppaction://hlinksldjump"/>
            <a:extLst>
              <a:ext uri="{FF2B5EF4-FFF2-40B4-BE49-F238E27FC236}">
                <a16:creationId xmlns:a16="http://schemas.microsoft.com/office/drawing/2014/main" id="{D836B555-71CB-4346-B038-9580D990C9D8}"/>
              </a:ext>
            </a:extLst>
          </p:cNvPr>
          <p:cNvSpPr/>
          <p:nvPr/>
        </p:nvSpPr>
        <p:spPr bwMode="auto">
          <a:xfrm>
            <a:off x="85506" y="4928902"/>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الـ6</a:t>
            </a:r>
          </a:p>
        </p:txBody>
      </p:sp>
      <p:sp>
        <p:nvSpPr>
          <p:cNvPr id="45" name="Freeform: Shape 44">
            <a:hlinkClick r:id="rId44" action="ppaction://hlinksldjump"/>
            <a:extLst>
              <a:ext uri="{FF2B5EF4-FFF2-40B4-BE49-F238E27FC236}">
                <a16:creationId xmlns:a16="http://schemas.microsoft.com/office/drawing/2014/main" id="{8696A889-9B86-400D-BDD2-D56105068083}"/>
              </a:ext>
            </a:extLst>
          </p:cNvPr>
          <p:cNvSpPr/>
          <p:nvPr/>
        </p:nvSpPr>
        <p:spPr bwMode="auto">
          <a:xfrm>
            <a:off x="5235739" y="5909935"/>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الـ7</a:t>
            </a:r>
          </a:p>
        </p:txBody>
      </p:sp>
      <p:sp>
        <p:nvSpPr>
          <p:cNvPr id="46" name="Freeform: Shape 45">
            <a:hlinkClick r:id="rId45" action="ppaction://hlinksldjump"/>
            <a:extLst>
              <a:ext uri="{FF2B5EF4-FFF2-40B4-BE49-F238E27FC236}">
                <a16:creationId xmlns:a16="http://schemas.microsoft.com/office/drawing/2014/main" id="{D8BA7054-B789-49E4-A952-B7AAFE3F9651}"/>
              </a:ext>
            </a:extLst>
          </p:cNvPr>
          <p:cNvSpPr/>
          <p:nvPr/>
        </p:nvSpPr>
        <p:spPr bwMode="auto">
          <a:xfrm>
            <a:off x="6523297" y="5909935"/>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الـ7</a:t>
            </a:r>
          </a:p>
        </p:txBody>
      </p:sp>
      <p:sp>
        <p:nvSpPr>
          <p:cNvPr id="47" name="Freeform: Shape 46">
            <a:hlinkClick r:id="rId46" action="ppaction://hlinksldjump"/>
            <a:extLst>
              <a:ext uri="{FF2B5EF4-FFF2-40B4-BE49-F238E27FC236}">
                <a16:creationId xmlns:a16="http://schemas.microsoft.com/office/drawing/2014/main" id="{26D49865-16CF-4A6C-91C5-491BF0E58467}"/>
              </a:ext>
            </a:extLst>
          </p:cNvPr>
          <p:cNvSpPr/>
          <p:nvPr/>
        </p:nvSpPr>
        <p:spPr bwMode="auto">
          <a:xfrm>
            <a:off x="7810858" y="5909935"/>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الـ7</a:t>
            </a:r>
          </a:p>
        </p:txBody>
      </p:sp>
      <p:sp>
        <p:nvSpPr>
          <p:cNvPr id="48" name="Freeform: Shape 47">
            <a:hlinkClick r:id="rId47" action="ppaction://hlinksldjump"/>
            <a:extLst>
              <a:ext uri="{FF2B5EF4-FFF2-40B4-BE49-F238E27FC236}">
                <a16:creationId xmlns:a16="http://schemas.microsoft.com/office/drawing/2014/main" id="{ACE1E064-77E3-40F1-A3DD-35B1B28BF18F}"/>
              </a:ext>
            </a:extLst>
          </p:cNvPr>
          <p:cNvSpPr/>
          <p:nvPr/>
        </p:nvSpPr>
        <p:spPr bwMode="auto">
          <a:xfrm>
            <a:off x="2660622" y="5901619"/>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الـ7</a:t>
            </a:r>
          </a:p>
        </p:txBody>
      </p:sp>
      <p:sp>
        <p:nvSpPr>
          <p:cNvPr id="49" name="Freeform: Shape 48">
            <a:hlinkClick r:id="rId48" action="ppaction://hlinksldjump"/>
            <a:extLst>
              <a:ext uri="{FF2B5EF4-FFF2-40B4-BE49-F238E27FC236}">
                <a16:creationId xmlns:a16="http://schemas.microsoft.com/office/drawing/2014/main" id="{D5C6604D-9E94-48CA-A2C2-977987CDC767}"/>
              </a:ext>
            </a:extLst>
          </p:cNvPr>
          <p:cNvSpPr/>
          <p:nvPr/>
        </p:nvSpPr>
        <p:spPr bwMode="auto">
          <a:xfrm>
            <a:off x="3948180" y="5904687"/>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الـ7</a:t>
            </a:r>
          </a:p>
        </p:txBody>
      </p:sp>
      <p:sp>
        <p:nvSpPr>
          <p:cNvPr id="50" name="Freeform: Shape 49">
            <a:hlinkClick r:id="rId49" action="ppaction://hlinksldjump"/>
            <a:extLst>
              <a:ext uri="{FF2B5EF4-FFF2-40B4-BE49-F238E27FC236}">
                <a16:creationId xmlns:a16="http://schemas.microsoft.com/office/drawing/2014/main" id="{108CED39-37B6-4E16-82D1-994B9FB106A3}"/>
              </a:ext>
            </a:extLst>
          </p:cNvPr>
          <p:cNvSpPr/>
          <p:nvPr/>
        </p:nvSpPr>
        <p:spPr bwMode="auto">
          <a:xfrm>
            <a:off x="1373064" y="5901619"/>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الـ7</a:t>
            </a:r>
          </a:p>
        </p:txBody>
      </p:sp>
      <p:sp>
        <p:nvSpPr>
          <p:cNvPr id="51" name="Freeform: Shape 50">
            <a:hlinkClick r:id="rId50" action="ppaction://hlinksldjump"/>
            <a:extLst>
              <a:ext uri="{FF2B5EF4-FFF2-40B4-BE49-F238E27FC236}">
                <a16:creationId xmlns:a16="http://schemas.microsoft.com/office/drawing/2014/main" id="{139CDF98-C647-40DF-8C14-6D822326C9B5}"/>
              </a:ext>
            </a:extLst>
          </p:cNvPr>
          <p:cNvSpPr/>
          <p:nvPr/>
        </p:nvSpPr>
        <p:spPr bwMode="auto">
          <a:xfrm>
            <a:off x="85506" y="5901619"/>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000" b="1" dirty="0">
                <a:solidFill>
                  <a:srgbClr val="FFC000"/>
                </a:solidFill>
                <a:cs typeface="Times New Roman" pitchFamily="18" charset="0"/>
              </a:rPr>
              <a:t>عيد العنصرة</a:t>
            </a:r>
          </a:p>
          <a:p>
            <a:pPr algn="ctr" rtl="1" eaLnBrk="1" fontAlgn="auto" hangingPunct="1">
              <a:lnSpc>
                <a:spcPct val="90000"/>
              </a:lnSpc>
              <a:spcBef>
                <a:spcPts val="0"/>
              </a:spcBef>
              <a:spcAft>
                <a:spcPts val="0"/>
              </a:spcAft>
            </a:pPr>
            <a:r>
              <a:rPr lang="ar-EG" sz="2000" b="1" dirty="0">
                <a:solidFill>
                  <a:srgbClr val="FFC000"/>
                </a:solidFill>
                <a:cs typeface="Times New Roman" pitchFamily="18" charset="0"/>
              </a:rPr>
              <a:t>الأحد الـ7</a:t>
            </a:r>
          </a:p>
        </p:txBody>
      </p:sp>
      <p:sp>
        <p:nvSpPr>
          <p:cNvPr id="52" name="Freeform: Shape 51">
            <a:hlinkClick r:id="rId51" action="ppaction://hlinksldjump"/>
            <a:extLst>
              <a:ext uri="{FF2B5EF4-FFF2-40B4-BE49-F238E27FC236}">
                <a16:creationId xmlns:a16="http://schemas.microsoft.com/office/drawing/2014/main" id="{3EB54505-DB4C-4ABD-B801-1749ECAC325E}"/>
              </a:ext>
            </a:extLst>
          </p:cNvPr>
          <p:cNvSpPr/>
          <p:nvPr/>
        </p:nvSpPr>
        <p:spPr bwMode="auto">
          <a:xfrm>
            <a:off x="8410859" y="39720"/>
            <a:ext cx="585721"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gradFill flip="none" rotWithShape="1">
            <a:gsLst>
              <a:gs pos="0">
                <a:srgbClr val="BF0000">
                  <a:shade val="30000"/>
                  <a:satMod val="115000"/>
                </a:srgbClr>
              </a:gs>
              <a:gs pos="50000">
                <a:srgbClr val="BF0000">
                  <a:shade val="67500"/>
                  <a:satMod val="115000"/>
                </a:srgbClr>
              </a:gs>
              <a:gs pos="100000">
                <a:srgbClr val="BF0000">
                  <a:shade val="100000"/>
                  <a:satMod val="115000"/>
                </a:srgbClr>
              </a:gs>
            </a:gsLst>
            <a:lin ang="16200000" scaled="1"/>
            <a:tileRect/>
          </a:gra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000" b="1" dirty="0">
                <a:solidFill>
                  <a:srgbClr val="FFC000"/>
                </a:solidFill>
                <a:latin typeface="+mn-lt"/>
                <a:cs typeface="Times New Roman" pitchFamily="18" charset="0"/>
              </a:rPr>
              <a:t>عيد القيامة</a:t>
            </a:r>
          </a:p>
        </p:txBody>
      </p:sp>
    </p:spTree>
    <p:extLst>
      <p:ext uri="{BB962C8B-B14F-4D97-AF65-F5344CB8AC3E}">
        <p14:creationId xmlns:p14="http://schemas.microsoft.com/office/powerpoint/2010/main" val="236752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04277"/>
            <a:ext cx="9144000" cy="3139321"/>
          </a:xfrm>
          <a:prstGeom prst="rect">
            <a:avLst/>
          </a:prstGeom>
          <a:noFill/>
        </p:spPr>
        <p:txBody>
          <a:bodyPr wrap="square">
            <a:spAutoFit/>
          </a:bodyPr>
          <a:lstStyle/>
          <a:p>
            <a:pPr algn="justLow" rtl="1">
              <a:lnSpc>
                <a:spcPct val="90000"/>
              </a:lnSpc>
            </a:pPr>
            <a: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وَيُقَومُون فِي عَدَمِ فَسَادٍ. يُزْرَعُونَ بهَوَانٍ وَيُقَومونَ بمَجْدٍ. يُزْرَعُونَ بضُعْفٍ وَيُقَومُون بقُوَّةٍ. يُزْرَعُ جِسْما نَفساَنياً وَيُقَومُ جِسْماً رُوحَانِيّاً. بما انه يُوجَدُ جِسْمٌ نَفساَني فإنه يُوجَدُ جِسْمٌ رُوحَانِيٌّ أَيْضاً. </a:t>
            </a:r>
            <a:b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7463694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3E013F-66FC-4E5A-9240-DAAC3A8027FB}"/>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القدوس وقال لهم يا رؤساء الشعب والمشايخ أن كنا نحن اليوم نحاكم على الاحسان الواصل الى الانسان المريض أي بماذا شفى هذا فليكن معلوما عندكم أجمع وعند كافة شعب اسرئيل أنه باسم يسوع المسيح الناصرى الذين صلبتموه انتم الذى أقامه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505161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42115C-78B1-407E-B748-7F06B6D7C8E7}"/>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الله من الأموات بهذا وقف أماكم هذا صحيحاً. هذا</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 هو الحجر الذى رذلتموه أنتم أيها البناؤون الذى صار رأسا للزاوية وليس الخلاص بأحد آخر لان ولا أسم آخر تحت السماء أعطى للناس. به يجب ان يخلصوا. فلما أبصروا مجاهرة بطرس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764359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4E4D93-D502-4784-8034-72DF92C3AC66}"/>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ويوحنا وتيقنوا أنهما رجلان لا يعرفان الكتابة وأنهما أميان تعجبوا وعرفوهما أنهما كانا مع يسوع.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879410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( 105 : 1 )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أعترفوا للرب فانه صالح وان الى الابد رحمته. من يقدر يصف جبروت الرب. ويجعل جميع تسابيحه مسموعة.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C940AF49-9FD9-4305-ADE7-8E07D97B603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004119029"/>
      </p:ext>
    </p:extLst>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( 2 : 12 ـ الخ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وبعد هذا نزل إلي كفر ناحوم هو وأمه وأخوته وتلاميذه. وأقام هناك أياماً ليست بكثيرة: وكان فصح اليهود قد قرب. فصعد يسوع إلى أورشليم. فوجد في الهيكل باعة البقر والغنم والحمام والصيارفة جالسين. فصنع سوطًا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095914"/>
      </p:ext>
    </p:extLst>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8FB06A-15DD-4E1F-9E71-9CC1CDBCD864}"/>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من حبال وأخرج الجميع من الهيكل. الغنم والبقر وكب دراهم الصيارفة وقلب موائدهم. وقال لباعه الحمام  ارفعوا هذه من ههنا ولا تجعلوا بيت أبي بيت تجارة فتذكر تلاميذه انه مكتوب غيرة بيتك أكلتني. فأجاب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620386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FABF21-0A77-44F5-AFD9-BFA65ED44519}"/>
              </a:ext>
            </a:extLst>
          </p:cNvPr>
          <p:cNvSpPr txBox="1"/>
          <p:nvPr/>
        </p:nvSpPr>
        <p:spPr>
          <a:xfrm>
            <a:off x="0" y="4550407"/>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اليهود وقالوا له أية آية ترينا حتى تصنع هذه. أجاب يسوع وقال لهم انقضوا هذا الهيكل وانا في ثلاثة أيام اقيمه. فقال له اليهود. في ست وأربعين سنة بنى هذا الهيكل وانت في ثلاثة أيام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143785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3F7C7DF-B84E-45AC-9BC7-0939BD52F4A9}"/>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تقيمه. أما هو فكان يقول عن هيكل جسده فلما قام من الاموات تذكر تلاميذه أن هذا هو ما كان يقوله فآمنوا بالكتاب وبالكلام الذى قاله يسوع. وأذ كان بأورشليم في عيد الفصح آمن كثيرون بإسمه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847975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E7A4028-7210-4528-A3AF-C205D8E4F02B}"/>
              </a:ext>
            </a:extLst>
          </p:cNvPr>
          <p:cNvSpPr txBox="1"/>
          <p:nvPr/>
        </p:nvSpPr>
        <p:spPr>
          <a:xfrm>
            <a:off x="0" y="4550407"/>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حين شاهدوا الآيات التي كان يصنعها. أما يسوع نفسه فلم يكن يأمنهم لأنه كان عارفًا بكل أحد ولم يكن محتاجًا أن يشهد له أحد على إنسان لأنه كان يعلم ما في الإنسان.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458829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084069"/>
      </p:ext>
    </p:extLst>
  </p:cSld>
  <p:clrMapOvr>
    <a:masterClrMapping/>
  </p:clrMapOvr>
  <p:transition advClick="0" advTm="0"/>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19600"/>
            <a:ext cx="9144000" cy="3000821"/>
          </a:xfrm>
          <a:prstGeom prst="rect">
            <a:avLst/>
          </a:prstGeom>
          <a:noFill/>
        </p:spPr>
        <p:txBody>
          <a:bodyPr wrap="square">
            <a:spAutoFit/>
          </a:bodyPr>
          <a:lstStyle/>
          <a:p>
            <a:pPr algn="justLow" rtl="1">
              <a:lnSpc>
                <a:spcPct val="90000"/>
              </a:lnSpc>
            </a:pPr>
            <a:r>
              <a:rPr kumimoji="0" lang="ar-EG" altLang="en-US" sz="42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كما كُتِبَ: «جُعل آدَمُ الإِنْسَانُ الأَوَّلُ ذا نَفْسٍ حَيَّةً، وَآدَمُ الأَخِيرُ رُوحاً مُحْيِياً». ولَكِنْ لَم يكن الرُّوحَانِيُّ أَوَّلاً بَلِ النَفساَني وَبَعْدَ ذَلِكَ الرُّوحَانِيُّ. الإِنْسَانُ الأَوَّلُ مِنَ الأَرْضِ أرضي. والإِنْسَانُ الثَّانِي الرَّبُّ مِنَ السَّمَاءِ.</a:t>
            </a:r>
            <a:br>
              <a:rPr kumimoji="0" lang="ar-EG" altLang="en-US" sz="42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200" dirty="0"/>
          </a:p>
        </p:txBody>
      </p:sp>
    </p:spTree>
    <p:extLst>
      <p:ext uri="{BB962C8B-B14F-4D97-AF65-F5344CB8AC3E}">
        <p14:creationId xmlns:p14="http://schemas.microsoft.com/office/powerpoint/2010/main" val="21221499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1</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a:t>
            </a:r>
            <a:r>
              <a:rPr lang="en-US" sz="4400" b="1" u="sng" dirty="0">
                <a:solidFill>
                  <a:srgbClr val="FFC000"/>
                </a:solidFill>
                <a:latin typeface="Times New Roman" panose="02020603050405020304" pitchFamily="18" charset="0"/>
                <a:cs typeface="Times New Roman" panose="02020603050405020304" pitchFamily="18" charset="0"/>
              </a:rPr>
              <a:t> </a:t>
            </a:r>
            <a:r>
              <a:rPr lang="ar-EG" sz="4400" b="1" u="sng" dirty="0" err="1">
                <a:solidFill>
                  <a:srgbClr val="FFC000"/>
                </a:solidFill>
                <a:latin typeface="Times New Roman" panose="02020603050405020304" pitchFamily="18" charset="0"/>
                <a:cs typeface="Times New Roman" panose="02020603050405020304" pitchFamily="18" charset="0"/>
              </a:rPr>
              <a:t>أفسس</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( 1 : 15 ـ 2 : 1 ـ 3 )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rPr>
              <a:t>من أجل هذا أنا أيضًا أذ سمعت الامانة المختصة بكم بربنا يسوع ومحبتكم لجميع القديسين. لست أكف شاكراً لأجلكم صانعًا ذكركم في صلواتي لكي يعطيكم اله ربنا يسوع المسيح أبو المجد روح حكمة واستعلاناً بمعرفته لكي تضئ أعين ذهنكم. لتعلموا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34951533"/>
      </p:ext>
    </p:extLst>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E44CD3B-AD41-4DB0-8DD1-98D0859944C4}"/>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ما هو رجاء دعوته وما هو غنى مجد ميراثه في القديسين. وما هو أفراط جسامة قوته فينا نحن المؤمنين المختصة بفعل عزة قوته. التي</a:t>
            </a:r>
            <a:r>
              <a:rPr lang="en-US" sz="3400" b="1" dirty="0">
                <a:solidFill>
                  <a:srgbClr val="FFFFFF"/>
                </a:solidFill>
                <a:latin typeface="Times New Roman" panose="02020603050405020304" pitchFamily="18" charset="0"/>
              </a:rPr>
              <a:t> </a:t>
            </a:r>
            <a:r>
              <a:rPr lang="ar-EG" sz="3400" b="1" dirty="0">
                <a:solidFill>
                  <a:srgbClr val="FFFFFF"/>
                </a:solidFill>
                <a:latin typeface="Times New Roman" panose="02020603050405020304" pitchFamily="18" charset="0"/>
              </a:rPr>
              <a:t>فعلها بالمسيح إذ أقامه من الاموات وأجلسه على يمينه في السماويات. فوق سمو كل رئاسة وكل سلطان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911816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E1B2F69-036D-4545-91C3-6BF3CCB43FD1}"/>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وكل قوة وكل ربوبية وكل أسم مسمى ليس في هذا الدهر فقط بل وفى المنتظر. وأخضع كل شيء تحت قدميه ومنحه رأساً فوق الكل للكنيسة التي هي جسده الذى هو الكمال المكمل كل الاشياء في الكل. وأنتم إذ كنتم أمواتًا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813134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E91C18C-8BE1-475F-AD76-9A9CC111E25D}"/>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بالهفوات والخطايا التي تصرفتم فيها قبلا حسب دهر هذا العالم فيما يختص برئيس سلطان الهواء الروح الفاعل الآن في بني المعصية. التي تصرفنا فيها كلنا وقتًا ما في</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 شهوات الجسد عاملين مشيئات البشر والاذهان. وكنا بالطبع أولاد غضب كالباقين أيضًا.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847357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7DD42F-A06F-4498-9442-D5AB9C4467EF}"/>
              </a:ext>
            </a:extLst>
          </p:cNvPr>
          <p:cNvSpPr txBox="1"/>
          <p:nvPr/>
        </p:nvSpPr>
        <p:spPr>
          <a:xfrm>
            <a:off x="0" y="4302538"/>
            <a:ext cx="9144000" cy="615553"/>
          </a:xfrm>
          <a:prstGeom prst="rect">
            <a:avLst/>
          </a:prstGeom>
          <a:noFill/>
        </p:spPr>
        <p:txBody>
          <a:bodyPr vert="horz" rtlCol="0">
            <a:spAutoFit/>
          </a:bodyPr>
          <a:lstStyle/>
          <a:p>
            <a:pPr algn="r" rtl="1"/>
            <a:r>
              <a:rPr lang="en-GB" sz="3400" b="1">
                <a:solidFill>
                  <a:srgbClr val="FFFFFF"/>
                </a:solidFill>
                <a:latin typeface="Times New Roman" panose="02020603050405020304" pitchFamily="18" charset="0"/>
              </a:rPr>
              <a:t> </a:t>
            </a:r>
          </a:p>
        </p:txBody>
      </p:sp>
    </p:spTree>
    <p:extLst>
      <p:ext uri="{BB962C8B-B14F-4D97-AF65-F5344CB8AC3E}">
        <p14:creationId xmlns:p14="http://schemas.microsoft.com/office/powerpoint/2010/main" val="5491615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بطرس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( 3 : 8 ـ 15 )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أما نهاية ذلك فهي أن تكونوا كلكم متحدى الرأي بتمييز واحد مشتركين في التعب للأخوة محبين متحننين لطفاء. لا تكافؤا عوض الشر شرًا أو عوض السب سبًا بل بالعكس باركوا عالمين أنكم إلى هذا دعيتم لترثوا بركة. لان من يؤثر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52073087"/>
      </p:ext>
    </p:extLst>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65F5E7-ACB5-4D79-AAA9-2E5C816C9FA8}"/>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أن يحب الحيوة وأن يرى أيامًا صالحة فليكفف لسانه عن الشر وشفتيه من أن تتكلما غشًا. ليعرض عن الشر وليعمل الصلاح. ليطلب السلامة ويتبعها فان عيني</a:t>
            </a:r>
          </a:p>
          <a:p>
            <a:pPr algn="r" rtl="1"/>
            <a:r>
              <a:rPr lang="ar-EG" sz="3400" b="1">
                <a:solidFill>
                  <a:srgbClr val="FFFFFF"/>
                </a:solidFill>
                <a:latin typeface="Times New Roman" panose="02020603050405020304" pitchFamily="18" charset="0"/>
              </a:rPr>
              <a:t>الرب تنظران الى الصديقين وأذنيه تنصتان إلى طلبتهم. فأما وجه الرب فهو على عاملي الاسواء.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0461019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56D130-0E90-4DCE-9CD9-FB2BB1C52F0A}"/>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ومن الذى يؤذيكم أن كنتم متمثلين بالصلاح. لكن وان أصبتم من أجل العدل فستكونون مغبوطين فأما خوفهم فلا ترهبوه ولا تضطربوا. أما الرب المسيح فقدسوه في قلوبكم وكونوا مستعدين دائمًا لمجاوبة كل من يسألكم قولا من أجل الرجاء الذى فيكم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735099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E7AF43-5000-4A38-AC7C-149AF82283DB}"/>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بوداعة وتقوى.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272454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13 ـ 22 )</a:t>
            </a:r>
          </a:p>
        </p:txBody>
      </p:sp>
      <p:sp>
        <p:nvSpPr>
          <p:cNvPr id="10243" name="Content Placeholder 3"/>
          <p:cNvSpPr txBox="1">
            <a:spLocks/>
          </p:cNvSpPr>
          <p:nvPr/>
        </p:nvSpPr>
        <p:spPr bwMode="auto">
          <a:xfrm>
            <a:off x="0" y="4302538"/>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فأذ أبصروا مجاهرة بطرس ويوحنا وتيقنوا أنهما رجلان لا يعرفان الكتابة وأنهما أميان تعجبوا وعرفوهما أنهما كانا مع يسوع. ولما شاهدوا الرجل الذى شفيّ واقفًا معهما ولم يكونوا يطيقون أن يناقضوهما بشيء أمروا أن يخرجا خارج المحفل وتآمروا بعضهم مع </a:t>
            </a:r>
            <a:endParaRPr lang="ar-EG"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5320462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343400"/>
            <a:ext cx="9144000" cy="2529923"/>
          </a:xfrm>
          <a:prstGeom prst="rect">
            <a:avLst/>
          </a:prstGeom>
          <a:noFill/>
        </p:spPr>
        <p:txBody>
          <a:bodyPr wrap="square">
            <a:spAutoFit/>
          </a:bodyPr>
          <a:lstStyle/>
          <a:p>
            <a:pPr algn="justLow" rtl="1">
              <a:lnSpc>
                <a:spcPct val="90000"/>
              </a:lnSpc>
            </a:pPr>
            <a: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وعلى مثال الأرضي يكون الأرضيون، وَعلى مثال السَّمَاوِيُّ يكون السَّمَاوِيُّونَ أَيْضاً. وَكَمَا لَبِسْنَا صُورَةَ ذلك الذى من التراب سَنَلْبَسُ أَيْضاً صُورَةَ السَّمَاوِيِّ.</a:t>
            </a:r>
          </a:p>
        </p:txBody>
      </p:sp>
    </p:spTree>
    <p:extLst>
      <p:ext uri="{BB962C8B-B14F-4D97-AF65-F5344CB8AC3E}">
        <p14:creationId xmlns:p14="http://schemas.microsoft.com/office/powerpoint/2010/main" val="19434486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0E08F66-BB25-4572-9163-1AD3EE45537C}"/>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بعض قائلين. ماذا نعمل بهذين الرجلين وقد صارت بهما آية مشهورة. وقد عرفها كل القاطنين بأورشليم ولا يمكننا انكارها.</a:t>
            </a:r>
          </a:p>
          <a:p>
            <a:pPr algn="r" rtl="1"/>
            <a:r>
              <a:rPr lang="ar-EG" sz="3400" b="1">
                <a:solidFill>
                  <a:srgbClr val="FFFFFF"/>
                </a:solidFill>
                <a:latin typeface="Times New Roman" panose="02020603050405020304" pitchFamily="18" charset="0"/>
              </a:rPr>
              <a:t>لكن لئلا يذيع هذا الأمر في الشعب بزيادة فلنتهددهما ألا يخاطبا بهذا الأسم لأحدًا من الناس. ثم أستدعوهما وأوصوهما ألا ينطقا البتة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3439282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261EA6-474E-43F9-A430-F986EB6BBF70}"/>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ولا يعلما باسم يسوع. أما بطرس ويوحنا فأجابا وقالا إن كان عدلا قدام الله أن نسمع منكم أكثر من الله فاحكموا. فانا نحن لا يمكننا ألا نتكلم بما عايناه وسمعناه. أماهم فتوعدوهما وصرفوهما إذ لم يجدوا حجة عليهما كيف يعاقبونهما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059757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F06A6B-D90F-4029-B53E-85CECAAAA753}"/>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من أجل الشعب. لأنهم كلهم مجدوا الله على ما جرى لان الرجل الذى صارت فيه آية الشفاء هذه كان له أكثر من أربعين سنة.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633765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( 105 : 32 )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مبارك الرب إله اسرائيل. منذ الازل والى الابد. ويقول كل الشعب ليكن ليكن.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19C0763-4B26-4906-8B72-0A43DABA289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786042525"/>
      </p:ext>
    </p:extLst>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لوقا ( 7 : 11 ـ 17 )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وفى اليوم التالي ذهب إلى مدينة تدعى نايين: وكان تلاميذه وجمع كثير يسيرون معه. فلما قرب من باب المدينة إذا ميت محمولًا وهو ابن وحيد لامه. وهذه كانت أرملة وكان معها جمع كثير من المدينة.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411578"/>
      </p:ext>
    </p:extLst>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719893-528B-48F4-8AF7-729D04E31A3B}"/>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فلما رآها يسوع تحنن عليها وقال لها لا تبكي. ودنا ولمس النعش فوقف الحاملون. فقال أيها الشاب لك أنت أقول قم. فجلس الميت وبدأ يتكلم فسلمه إلى أمه. فاعترى الجميع خوف ومجدوا الله قائلين. لقد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303705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669F834-577F-4284-BA45-C6C223EF6343}"/>
              </a:ext>
            </a:extLst>
          </p:cNvPr>
          <p:cNvSpPr txBox="1"/>
          <p:nvPr/>
        </p:nvSpPr>
        <p:spPr>
          <a:xfrm>
            <a:off x="0" y="4550407"/>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قام فينا نبي عظيم وافتقد الله شعبه. وزاع عنه هذا الخبر في كل اليهودية وجميع نواحيها.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321346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165333"/>
      </p:ext>
    </p:extLst>
  </p:cSld>
  <p:clrMapOvr>
    <a:masterClrMapping/>
  </p:clrMapOvr>
  <p:transition advClick="0" advTm="0"/>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الجمعة 1</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العبرانيين ( 13 : 10 ـ 21 )</a:t>
            </a:r>
          </a:p>
        </p:txBody>
      </p:sp>
      <p:sp>
        <p:nvSpPr>
          <p:cNvPr id="2052" name="Content Placeholder 3"/>
          <p:cNvSpPr txBox="1">
            <a:spLocks/>
          </p:cNvSpPr>
          <p:nvPr/>
        </p:nvSpPr>
        <p:spPr bwMode="auto">
          <a:xfrm>
            <a:off x="0" y="4302538"/>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300" b="1" dirty="0">
                <a:solidFill>
                  <a:srgbClr val="FFFFFF"/>
                </a:solidFill>
                <a:latin typeface="Times New Roman" panose="02020603050405020304" pitchFamily="18" charset="0"/>
              </a:rPr>
              <a:t>ولنا مذبحٌ ليس للذين يخدمون القبة سلطانٌ أن يأكلوا منه. لأن دمَ الحيوانات الذى كان  يُقدم عن الخطايا برئيس الكهنةِ  إلى قدس الأقداس كانت أجسامها تحرق خارج المعسكر. فلذلك يسوع أيضًا ليُقدس الشعبَ بدمه الخاص تألم خارج الباب. فلنخرج إذاً إليه الآن خارج المُعسكر حاملين عاره. </a:t>
            </a:r>
          </a:p>
        </p:txBody>
      </p:sp>
    </p:spTree>
    <p:extLst>
      <p:ext uri="{BB962C8B-B14F-4D97-AF65-F5344CB8AC3E}">
        <p14:creationId xmlns:p14="http://schemas.microsoft.com/office/powerpoint/2010/main" val="4084573304"/>
      </p:ext>
    </p:extLst>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B5B328-EED5-45F8-BA12-82A80F5E05DA}"/>
              </a:ext>
            </a:extLst>
          </p:cNvPr>
          <p:cNvSpPr txBox="1"/>
          <p:nvPr/>
        </p:nvSpPr>
        <p:spPr>
          <a:xfrm>
            <a:off x="0" y="4302538"/>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لأنه ليس لنا ههنا مدينة ثابتة لكننا نلتمسُ العتيدة. و فيه نرفع كل وقت إلى لله ضحية التسبيح التي هي ثمرة  شفاه شاكرات لأسمه. أما الإحسان و المُشاركة فلا تنسوهما لأن بمثل هذه الضحايا يرتضى الله. أطيعوا مُدبريكم و اذعنوا لهم لأنهم يسهرون عن أنفسكم كمن يُعطون عنكم جوابًا ليعملوا هذا بفرح لا بتنهدٍ فان هذا غير موافق لكم.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75419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04479"/>
            <a:ext cx="9144000" cy="3139321"/>
          </a:xfrm>
          <a:prstGeom prst="rect">
            <a:avLst/>
          </a:prstGeom>
          <a:noFill/>
        </p:spPr>
        <p:txBody>
          <a:bodyPr wrap="square">
            <a:spAutoFit/>
          </a:bodyPr>
          <a:lstStyle/>
          <a:p>
            <a:pPr algn="justLow" rtl="1">
              <a:lnSpc>
                <a:spcPct val="90000"/>
              </a:lnSpc>
            </a:pPr>
            <a: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كونوا مُسْتَعِدِّينَ دَائِماً لِمُجَاوَبَةِ كُلِّ مَنْ يَسْأَلُكُمْ عَنْ سَبَبِ الرَّجَاءِ الَّذِي فِيكُمْ ولكن بِوَدَاعَةٍ وَمهابةٍ. وَلَتكن ضَمائِركم صَالحة، حتى يَخْزى الَّذِينَ يَفْتَرُونَ عَلَيْكُمْ كَفَاعِلِي شَرٍّ ويثلبون سِيرَتَكُمُ تصرفكم</a:t>
            </a:r>
            <a:b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endParaRPr>
          </a:p>
        </p:txBody>
      </p:sp>
      <p:sp>
        <p:nvSpPr>
          <p:cNvPr id="8" name="TextBox 7">
            <a:extLst>
              <a:ext uri="{FF2B5EF4-FFF2-40B4-BE49-F238E27FC236}">
                <a16:creationId xmlns:a16="http://schemas.microsoft.com/office/drawing/2014/main" id="{64A12F54-8C56-4A4A-8FFC-BD92207ADDE1}"/>
              </a:ext>
            </a:extLst>
          </p:cNvPr>
          <p:cNvSpPr txBox="1"/>
          <p:nvPr/>
        </p:nvSpPr>
        <p:spPr>
          <a:xfrm>
            <a:off x="0" y="3834825"/>
            <a:ext cx="9144000" cy="584775"/>
          </a:xfrm>
          <a:prstGeom prst="rect">
            <a:avLst/>
          </a:prstGeom>
          <a:noFill/>
        </p:spPr>
        <p:txBody>
          <a:bodyPr wrap="square">
            <a:spAutoFit/>
          </a:bodyPr>
          <a:lstStyle/>
          <a:p>
            <a:pPr algn="ctr" rtl="1"/>
            <a:r>
              <a:rPr kumimoji="0" lang="ar-EG" altLang="en-US"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الأولى (3: 15-4 : 6) </a:t>
            </a:r>
            <a:endParaRPr lang="en-GB" sz="1200" dirty="0"/>
          </a:p>
        </p:txBody>
      </p:sp>
    </p:spTree>
    <p:extLst>
      <p:ext uri="{BB962C8B-B14F-4D97-AF65-F5344CB8AC3E}">
        <p14:creationId xmlns:p14="http://schemas.microsoft.com/office/powerpoint/2010/main" val="383281386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3F576A-0F55-4022-A905-CD9D614E0B86}"/>
              </a:ext>
            </a:extLst>
          </p:cNvPr>
          <p:cNvSpPr txBox="1"/>
          <p:nvPr/>
        </p:nvSpPr>
        <p:spPr>
          <a:xfrm>
            <a:off x="0" y="4302538"/>
            <a:ext cx="9144000" cy="2400657"/>
          </a:xfrm>
          <a:prstGeom prst="rect">
            <a:avLst/>
          </a:prstGeom>
          <a:noFill/>
        </p:spPr>
        <p:txBody>
          <a:bodyPr vert="horz" rtlCol="0">
            <a:spAutoFit/>
          </a:bodyPr>
          <a:lstStyle/>
          <a:p>
            <a:pPr algn="r" rtl="1"/>
            <a:r>
              <a:rPr lang="ar-EG" sz="3000" b="1" dirty="0">
                <a:solidFill>
                  <a:srgbClr val="FFFFFF"/>
                </a:solidFill>
                <a:latin typeface="Times New Roman" panose="02020603050405020304" pitchFamily="18" charset="0"/>
              </a:rPr>
              <a:t>صلوا عنا فإننا واثقون أن لنا بصيرة جيدة في كل شيء مؤثرين أن نتصرف تصرفاً محمودًا في كل شيء و بالأكثر أسألكم أن تعملوا هذا لكي أرجع إليكم سريعًا و إله السلامة الذى أقام من الموتى راعى الغنم المُعظم ربنا يسوع بدم العهد الأبدي ليوطدكم في كل عمل صالح لتعملوا مشيئته صانعًا بنا الأمر أمامه بيسوع المسيح الذى له المجد إلى أبد الدهور.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852035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بطرس الرسول الأولى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 : 25 و 2 : 1 ـ 10 )</a:t>
            </a:r>
          </a:p>
        </p:txBody>
      </p:sp>
      <p:sp>
        <p:nvSpPr>
          <p:cNvPr id="5123" name="Content Placeholder 3"/>
          <p:cNvSpPr txBox="1">
            <a:spLocks/>
          </p:cNvSpPr>
          <p:nvPr/>
        </p:nvSpPr>
        <p:spPr bwMode="auto">
          <a:xfrm>
            <a:off x="-8965" y="4343400"/>
            <a:ext cx="9144000"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50" b="1" dirty="0">
                <a:solidFill>
                  <a:srgbClr val="FFFFFF"/>
                </a:solidFill>
                <a:latin typeface="Times New Roman" panose="02020603050405020304" pitchFamily="18" charset="0"/>
              </a:rPr>
              <a:t>فأما كلمة الربِ فتبقى إلى الأبد. وهذه هي الكلمة التي نبشر بها لكم. فاطرحوا إذاً  كلَ رذيلة و كل غش وكلَ رياءٍ وكلَ حسدٍ وجميع المذمات. كأطفال قد ولدوا الآن تائقين إلى اللبن العقلي الذى لا غش فيه لتنموا به للخلاص. إن كنتم  ذقتم أن الربَ صالحُ. الذى تأتون إليه حجرًا حيًا أما من الناس فمرذول وأما من الله فمصطفى مُكرم. </a:t>
            </a:r>
            <a:endParaRPr sz="325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34262442"/>
      </p:ext>
    </p:extLst>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B397562-F90D-4F30-98DD-E56C273FC60C}"/>
              </a:ext>
            </a:extLst>
          </p:cNvPr>
          <p:cNvSpPr txBox="1"/>
          <p:nvPr/>
        </p:nvSpPr>
        <p:spPr>
          <a:xfrm>
            <a:off x="0" y="4302538"/>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و أنتم أيضًا فكونوا كحجارةٍ حيةٍ قد بنيتم بيتًا روحانيًا كهنوتًا مُقدسًا لتقدموا ضحايا روحانية مقبولة عند الله بيسوع المسيح. لأنه مكتوب في الكتاب هئنذا أضع في صهيون حجرًا رأس زاويةِ مصطفى مكرماً و من يؤمن به لا يخزى.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365134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507FD05-97E1-4D25-8B9E-753B44556144}"/>
              </a:ext>
            </a:extLst>
          </p:cNvPr>
          <p:cNvSpPr txBox="1"/>
          <p:nvPr/>
        </p:nvSpPr>
        <p:spPr>
          <a:xfrm>
            <a:off x="0" y="4302538"/>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فإذاً لكم أنتم الذين آمنتم فهو كرامة و أما لغير المؤمنين فالحجر الذى رذله البناؤون هو قد صار رأسًا للزاويةِ وحجر عثرة و صخرة شك أي للذين عثروا بالكلمة و عصوه و هم إلى هذا أيضا قد جعلوا.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008874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18797B-DD72-4457-9D00-BA8560BCA993}"/>
              </a:ext>
            </a:extLst>
          </p:cNvPr>
          <p:cNvSpPr txBox="1"/>
          <p:nvPr/>
        </p:nvSpPr>
        <p:spPr>
          <a:xfrm>
            <a:off x="0" y="4302538"/>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وأما أنتم فجنس مصطفى و كهنوت ملوكي أمة مقدسة شعب طاهر. لتخبروا بفضائل من  دعاكم من الظلمةِ إلى نوره العجيب. الذين  لم تكونوا قبلًا شعبًا أما الآن فأنتم شعب الله. و كنتم غير مرحومين أما الآن فرُحمتم.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711338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القديسين  ( 13 –34 : 42 )</a:t>
            </a:r>
          </a:p>
        </p:txBody>
      </p:sp>
      <p:sp>
        <p:nvSpPr>
          <p:cNvPr id="11267" name="Content Placeholder 3"/>
          <p:cNvSpPr txBox="1">
            <a:spLocks/>
          </p:cNvSpPr>
          <p:nvPr/>
        </p:nvSpPr>
        <p:spPr bwMode="auto">
          <a:xfrm>
            <a:off x="0" y="4302538"/>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rPr>
              <a:t>انه أقامه من الموتى و أنه ليس يعود إلى فساد فهكذا قال إنني سأعطيكم مراحم داود الأمينة وكذلك في موضع آخر يقول لا تدع صفيك يرى فسادًا لأن داود في جيله بعد ما خدم  مشيئة الله رقد و أنضم إلى آبائهِ ورأى فسادًا فأما الذى أقامه الله فلم يرى الفسادَ.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42579105"/>
      </p:ext>
    </p:extLst>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B58E49-4D46-4A23-991C-17DF93809751}"/>
              </a:ext>
            </a:extLst>
          </p:cNvPr>
          <p:cNvSpPr txBox="1"/>
          <p:nvPr/>
        </p:nvSpPr>
        <p:spPr>
          <a:xfrm>
            <a:off x="0" y="4302538"/>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فليكن معلومًا عندكم هذا الأمر أيها الرجال أخوتنا أنه بهذا يكرز لكم لغفران الخطايا  و من كل ما لم تستطيعوا أن تزكوا منه في شريعة موسى فبهذا يتزكى كل من يؤمن فاحذروا إذًا ألا يوافيكم ما قيل في الأنبياء.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273259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828549-561F-4A67-B8E8-36097B1417DB}"/>
              </a:ext>
            </a:extLst>
          </p:cNvPr>
          <p:cNvSpPr txBox="1"/>
          <p:nvPr/>
        </p:nvSpPr>
        <p:spPr>
          <a:xfrm>
            <a:off x="0" y="4302538"/>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انظروا أيها المتهاونون وتعجبوا وأرجعوا فسأصنع أنا في أيامكم عملًا لا تصدقون به وإن حدثكم به أحدُ. و فيما هما خارجان طلب منهما  الأمم بأن يكلماهم في السبت الآخر بهذه الأقوال.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8607098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( 106 : 1 ، 2 )</a:t>
            </a:r>
          </a:p>
        </p:txBody>
      </p:sp>
      <p:sp>
        <p:nvSpPr>
          <p:cNvPr id="2053" name="Content Placeholder 3"/>
          <p:cNvSpPr txBox="1">
            <a:spLocks/>
          </p:cNvSpPr>
          <p:nvPr/>
        </p:nvSpPr>
        <p:spPr bwMode="auto">
          <a:xfrm>
            <a:off x="419100" y="4550407"/>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SA" sz="4400" b="1" dirty="0">
                <a:solidFill>
                  <a:srgbClr val="FFFFFF"/>
                </a:solidFill>
                <a:latin typeface="Times New Roman" panose="02020603050405020304" pitchFamily="18" charset="0"/>
                <a:cs typeface="Times New Roman" panose="02020603050405020304" pitchFamily="18" charset="0"/>
              </a:rPr>
              <a:t>أعترفوا للرب فانه صالح وأن إلى الأبد رحمته. فليقل الذين نجو من قبل الرب. الذين أنقذهم من أيدى أعدائهم. </a:t>
            </a:r>
          </a:p>
        </p:txBody>
      </p:sp>
      <p:sp>
        <p:nvSpPr>
          <p:cNvPr id="2" name="Title 1">
            <a:extLst>
              <a:ext uri="{FF2B5EF4-FFF2-40B4-BE49-F238E27FC236}">
                <a16:creationId xmlns:a16="http://schemas.microsoft.com/office/drawing/2014/main" id="{91C6D5A8-F0A5-47F0-A6FD-DCF9228291F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054684740"/>
      </p:ext>
    </p:extLst>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( 16:  2 ـ 8 )</a:t>
            </a:r>
          </a:p>
        </p:txBody>
      </p:sp>
      <p:sp>
        <p:nvSpPr>
          <p:cNvPr id="3076" name="Content Placeholder 3"/>
          <p:cNvSpPr txBox="1">
            <a:spLocks/>
          </p:cNvSpPr>
          <p:nvPr/>
        </p:nvSpPr>
        <p:spPr bwMode="auto">
          <a:xfrm>
            <a:off x="0" y="4422780"/>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400" b="1" dirty="0">
                <a:solidFill>
                  <a:srgbClr val="FFFFFF"/>
                </a:solidFill>
                <a:latin typeface="Times New Roman" panose="02020603050405020304" pitchFamily="18" charset="0"/>
                <a:cs typeface="Times New Roman" panose="02020603050405020304" pitchFamily="18" charset="0"/>
              </a:rPr>
              <a:t>وباكرًا جدًا في الاحد من السبوت أتين إلى القبر إذ طلعت الشمس. وكن يقلن فيما بينهن من يدحرج لنا الحجر عن باب القبر. وتطلعن فرأين الحجر قد دحرج لأنه كان عظيمًا جدًا. ولما دخلن القبر </a:t>
            </a:r>
            <a:r>
              <a:rPr lang="ar-EG" sz="3400" b="1" dirty="0">
                <a:solidFill>
                  <a:srgbClr val="FFFFFF"/>
                </a:solidFill>
                <a:latin typeface="Times New Roman" panose="02020603050405020304" pitchFamily="18" charset="0"/>
              </a:rPr>
              <a:t>رأين شابًا جالسًا عن اليمين مرتديًا حلة بيضاء فخفن. </a:t>
            </a:r>
            <a:endParaRPr lang="ar-SA"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30151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19600"/>
            <a:ext cx="9144000" cy="3000821"/>
          </a:xfrm>
          <a:prstGeom prst="rect">
            <a:avLst/>
          </a:prstGeom>
          <a:noFill/>
        </p:spPr>
        <p:txBody>
          <a:bodyPr wrap="square">
            <a:spAutoFit/>
          </a:bodyPr>
          <a:lstStyle/>
          <a:p>
            <a:pPr algn="justLow" rtl="1">
              <a:lnSpc>
                <a:spcPct val="90000"/>
              </a:lnSpc>
            </a:pPr>
            <a:r>
              <a:rPr kumimoji="0" lang="ar-EG" altLang="en-US" sz="42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الصَّالِحَ فِي الْمَسِيحِ. فإنَّ خير لكم أن تتَأَلُّمَوا وَأَنْتُمْ تعملون الصالحات إِنْ كان في ذلك مَشِيئَةُ اللهِ، من أن تتَأَلُّمَوا وَأَنْتُمْ تعملون السيئات. فالْمَسِيحَ أَيْضاً قد مات مَرَّةً وَاحِدَةً عنّا مِنْ أَجْلِ الْخَطَايَا، الْبَارُّ لأَجْلِ الأَثَمَةِ، </a:t>
            </a:r>
            <a:br>
              <a:rPr kumimoji="0" lang="ar-EG" altLang="en-US" sz="42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kumimoji="0" lang="ar-EG" altLang="en-US" sz="42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95715864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01B7769-2D69-4FC2-B452-C777A0B0CE3D}"/>
              </a:ext>
            </a:extLst>
          </p:cNvPr>
          <p:cNvSpPr txBox="1"/>
          <p:nvPr/>
        </p:nvSpPr>
        <p:spPr>
          <a:xfrm>
            <a:off x="0" y="4303455"/>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فقال لهن لا تخفن. يسوع الناصري المصلوب الذي تطلبنه قد قام. ليس هو ههنا هوذا الموضع الذى وضعوه فيه. لكن أذهبن وقلن لتلاميذه ولبطرس أنه يسبقكم إلى الجليل هناك ترونه كما قال لكم. فخرجن وهربن من القبر لان رعدة وحيرة أخذتاهن. فلم يقلن لأحد شيئًا لأنهن كن خائفات.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6960873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1</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كولوسي ( 1 : 12 ـ 23 )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rPr>
              <a:t>شاكرين الله الآب الذى أهلنا للدخول إلى نصيب ميراث القديسين في النور الذي انقذنا من سلطان الظلمة ونقلنا الى ملكوت ابن محبته. الذى به نلنا الفداء بدمه وصفح الخطايا. الذى هو صورة الله الذى لا يرى بكر كل الخليقة. لان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4382232"/>
      </p:ext>
    </p:extLst>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89BA9F-4ADB-4BC9-814E-6A43EB07F8B8}"/>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به خلقت البرايا كلها التي في السموات والتي على الارض التي ترى والتي لا ترى سواء كانت المنابر أو الربوبيات أو الرئاسات أو السلطات. فالبرايا كلها به وله خلقت. وهو نفسه قبل الكل والبرايا كلها به تثبتت. وهو نفسه رأس الجسد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1171055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3F4927-4868-473F-9FE9-3D45C8C82585}"/>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أي الكنيسة. الذي هو البداءة وبكر من الاموات ليصير هو في الاشياء كلها متقدمًا. لان فيه سر أن يسكن الكمال كله. وأن يصالح به البرايا كلها له. وأصلح بدم صليبه. به المسالمة بين البرايا التي على الارض وبين التي في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5329818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07B74AC-3451-43A2-9941-5C6CAC9106C1}"/>
              </a:ext>
            </a:extLst>
          </p:cNvPr>
          <p:cNvSpPr txBox="1"/>
          <p:nvPr/>
        </p:nvSpPr>
        <p:spPr>
          <a:xfrm>
            <a:off x="0" y="4302538"/>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السموات. وأنتم الذين كنتم قبلا متغربين وأعداء بذهنكم في الاعمال الخبيثة فالآن صالحكم بجسد بشريته بموته ليحضركم قديسين وغير معابين وللزلل عادمين قدامه. أن ثبتم في الأمانة</a:t>
            </a:r>
            <a:br>
              <a:rPr lang="ar-EG" sz="3400" b="1" dirty="0">
                <a:solidFill>
                  <a:srgbClr val="FFFFFF"/>
                </a:solidFill>
                <a:latin typeface="Times New Roman" panose="02020603050405020304" pitchFamily="18" charset="0"/>
              </a:rPr>
            </a:br>
            <a:r>
              <a:rPr lang="ar-EG" sz="3400" b="1" dirty="0">
                <a:solidFill>
                  <a:srgbClr val="FFFFFF"/>
                </a:solidFill>
                <a:latin typeface="Times New Roman" panose="02020603050405020304" pitchFamily="18" charset="0"/>
              </a:rPr>
              <a:t> راسخين ومتوطدين وغير منتقلين عن رجاء البشارة التي سمعتموها التي كرز بها في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705803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5542F1-B47B-49AC-8DF0-E8E8C4F49E4B}"/>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كافة البرية التي تحت السماء التي صرت أنا بولس خادمًا لها.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7666517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 : 1 ـ 7 )</a:t>
            </a:r>
          </a:p>
        </p:txBody>
      </p:sp>
      <p:sp>
        <p:nvSpPr>
          <p:cNvPr id="5123" name="Content Placeholder 3"/>
          <p:cNvSpPr txBox="1">
            <a:spLocks/>
          </p:cNvSpPr>
          <p:nvPr/>
        </p:nvSpPr>
        <p:spPr bwMode="auto">
          <a:xfrm>
            <a:off x="0" y="4302538"/>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الذى كان منذ البدء الذي سمعناه الذى رأيناه بأعيننا الذى شاهدناه ولمسته أيدينا من أجل كلمة الحيوة. والحيوة ظهرت ورأينا ونشهد ونبشركم بالحياة الابدية. التي كانت لدى الآب وظهرت لنا. الذى رأيناه وسمعناه نبشركم به ليكون لكم أيضًا شركة معنا.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98666319"/>
      </p:ext>
    </p:extLst>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E19CFD-08D9-4789-A1F1-63990B783E69}"/>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فأما شركتنا نحن فهي مع الآب ومع أبنه يسوع المسيح. وهذه الأقوال نكتبها اليكم ليكون سروركم كاملًا. وهذه هي البشارة التي</a:t>
            </a:r>
          </a:p>
          <a:p>
            <a:pPr algn="r" rtl="1"/>
            <a:r>
              <a:rPr lang="ar-EG" sz="3400" b="1" dirty="0">
                <a:solidFill>
                  <a:srgbClr val="FFFFFF"/>
                </a:solidFill>
                <a:latin typeface="Times New Roman" panose="02020603050405020304" pitchFamily="18" charset="0"/>
              </a:rPr>
              <a:t>سمعناها منه ونبشركم بها أن الله نور هو وليس فيه ظلمة البتة. فان قلنا أن لنا شركة معه ونسلك في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7810872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CED987-16E7-4F1A-93B3-53C3E54842A5}"/>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الظلمة فقد كذبنا وليس الحق فينا. فأما أن سلكنا في النور كما إنه هو ساكن في النور فلنا شركة بعضنا مع بعض ودم يسوع المسيح ابنه يطهرنا من كل خطية.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33924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383476"/>
            <a:ext cx="9144000" cy="3070071"/>
          </a:xfrm>
          <a:prstGeom prst="rect">
            <a:avLst/>
          </a:prstGeom>
          <a:noFill/>
        </p:spPr>
        <p:txBody>
          <a:bodyPr wrap="square">
            <a:spAutoFit/>
          </a:bodyPr>
          <a:lstStyle/>
          <a:p>
            <a:pPr algn="justLow" rtl="1">
              <a:lnSpc>
                <a:spcPct val="90000"/>
              </a:lnSpc>
            </a:pPr>
            <a:r>
              <a:rPr kumimoji="0" lang="ar-EG" altLang="en-US"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لِكَيْ يُقَرِّبَنَا إِلَى اللهِ، مُمَاتاً فِي الْجَسَدِ مُحْيىً فِي الرُّوحِ. الَّذِي بهِ أَنطلقَ وبَشَرَ  الأَرْوَاحِ الَّتِي فِي السِّجْنِ. التى عَصَتْ قَدِيماً، لما كَثُرتْ أَنَاةُ اللهِ لهم فِي أَيَّامِ نُوحٍ، إِذْ بَنى الْفُلْكُ الَّذِي فِيهِ خَلَصَ نفر قَلِيل، </a:t>
            </a:r>
            <a:br>
              <a:rPr kumimoji="0" lang="ar-EG" altLang="en-US"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kumimoji="0" lang="ar-EG" altLang="en-US"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363357682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الأطهار القديسين ( 4 : 19 ـ 31 )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فأجابهم بطرس ويوحنا وقالا أن كان عدلا قدام الله ان نسمع منكم أكثر من الله فاحكموا. فأننا نحن لا يمكننا الا نتكلم بما عايناه وسمعناه أماهم فتوعدوهما وصرفوهما أذ لم يجدوا حجة عليهما. كيف يعاقبونهما من أجل الشعب لانهم كلهم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91215099"/>
      </p:ext>
    </p:extLst>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9DB28D-D49D-4C5F-A8CF-03FFD0CE5A2F}"/>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مجدوا الله على ما جرى لان الرجل الذى صارت فيه آية الشفاء هذا كان له اكثر من أربعين سنة. فلما أطلقا اقبلا إلى رفقائهما واخبراهم بكل شيء صنعه بهما</a:t>
            </a:r>
          </a:p>
          <a:p>
            <a:pPr algn="r" rtl="1"/>
            <a:r>
              <a:rPr lang="ar-EG" sz="3400" b="1">
                <a:solidFill>
                  <a:srgbClr val="FFFFFF"/>
                </a:solidFill>
                <a:latin typeface="Times New Roman" panose="02020603050405020304" pitchFamily="18" charset="0"/>
              </a:rPr>
              <a:t>رؤساء الكهنة والشيوخ. فحين سمعوا ذلك رفعوا إلي الله صوتًا معًا. وقالوا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7190272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4DF458-248A-47AC-95CE-7C6BC793F87A}"/>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أيها السيد أنت هو الاله الذى صنعت السماء والارض والبحر وكل شيء مما فيها القائل بالروح القدس على فم أبينا داود فتاك. لماذا أرتجت الأمم والشعوب تفكرت بالأباطيل. قامت ملوك الارض والرؤساء اجتمعوا جميعًا إلى موضع وقاوموا الرب ومسيحه. لأنه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0309147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0941EA-0695-4F3B-B0FE-F71E36146A7B}"/>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قد أجتمع بالحقيقة في هذه المدينة على ابنك القدوس يسوع الذى مسحته هيرودس وبيلاطس البنطي مع الامم وشعوب اسرائيل. ليعملوا كل ما بيدك</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 ومشورتك. سالفًا حددت أن يكون. فالآن يارب أنظر إلى غضبهم وامنح عبيدك أن يتكلموا بكلامك بكل مجاهرة.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359795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88E0DD-05C3-4061-A915-6E9120B90A00}"/>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باسطًا يديك للشفاء والآيات والعجائب الكائنة باسم ابنك القدوس يسوع واذ توسلوا. تزلزل الموضع الذى كانوا فيه مجتمعين وامتلأوا كلهم من الروح القدس وتكلموا بكلام الله بمجاهرة.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180581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en-US" sz="4400" b="1" u="sng" dirty="0">
                <a:solidFill>
                  <a:srgbClr val="FFC000"/>
                </a:solidFill>
                <a:latin typeface="Times New Roman" panose="02020603050405020304" pitchFamily="18" charset="0"/>
                <a:cs typeface="Times New Roman" panose="02020603050405020304" pitchFamily="18" charset="0"/>
              </a:rPr>
              <a:t>118</a:t>
            </a:r>
            <a:r>
              <a:rPr lang="ar-EG" sz="4400" b="1" u="sng" dirty="0">
                <a:solidFill>
                  <a:srgbClr val="FFC000"/>
                </a:solidFill>
                <a:latin typeface="Times New Roman" panose="02020603050405020304" pitchFamily="18" charset="0"/>
                <a:cs typeface="Times New Roman" panose="02020603050405020304" pitchFamily="18" charset="0"/>
              </a:rPr>
              <a:t> : </a:t>
            </a:r>
            <a:r>
              <a:rPr lang="en-US" sz="4400" b="1" u="sng" dirty="0">
                <a:solidFill>
                  <a:srgbClr val="FFC000"/>
                </a:solidFill>
                <a:latin typeface="Times New Roman" panose="02020603050405020304" pitchFamily="18" charset="0"/>
                <a:cs typeface="Times New Roman" panose="02020603050405020304" pitchFamily="18" charset="0"/>
              </a:rPr>
              <a:t>52</a:t>
            </a:r>
            <a:r>
              <a:rPr lang="ar-EG" sz="4400" b="1" u="sng" dirty="0">
                <a:solidFill>
                  <a:srgbClr val="FFC000"/>
                </a:solidFill>
                <a:latin typeface="Times New Roman" panose="02020603050405020304" pitchFamily="18" charset="0"/>
                <a:cs typeface="Times New Roman" panose="02020603050405020304" pitchFamily="18" charset="0"/>
              </a:rPr>
              <a:t> )</a:t>
            </a:r>
          </a:p>
        </p:txBody>
      </p:sp>
      <p:sp>
        <p:nvSpPr>
          <p:cNvPr id="17413" name="Content Placeholder 3"/>
          <p:cNvSpPr txBox="1">
            <a:spLocks/>
          </p:cNvSpPr>
          <p:nvPr/>
        </p:nvSpPr>
        <p:spPr bwMode="auto">
          <a:xfrm>
            <a:off x="419100" y="4550407"/>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6600" b="1" dirty="0">
                <a:solidFill>
                  <a:srgbClr val="FFFFFF"/>
                </a:solidFill>
                <a:latin typeface="Times New Roman" panose="02020603050405020304" pitchFamily="18" charset="0"/>
                <a:cs typeface="Times New Roman" panose="02020603050405020304" pitchFamily="18" charset="0"/>
              </a:rPr>
              <a:t>يداك صنعتاني وجبلتاني. فهمني فأتعلم وصاياك. </a:t>
            </a:r>
          </a:p>
        </p:txBody>
      </p:sp>
      <p:sp>
        <p:nvSpPr>
          <p:cNvPr id="2" name="Title 1">
            <a:extLst>
              <a:ext uri="{FF2B5EF4-FFF2-40B4-BE49-F238E27FC236}">
                <a16:creationId xmlns:a16="http://schemas.microsoft.com/office/drawing/2014/main" id="{7B0753ED-A21C-4D79-8C3D-141FDBF03AD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1145494"/>
      </p:ext>
    </p:extLst>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لوقا ( 9 : 28 ـ 35 )</a:t>
            </a:r>
          </a:p>
        </p:txBody>
      </p:sp>
      <p:sp>
        <p:nvSpPr>
          <p:cNvPr id="1843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EG" sz="3600" b="1">
                <a:solidFill>
                  <a:srgbClr val="FFFFFF"/>
                </a:solidFill>
                <a:latin typeface="Times New Roman" panose="02020603050405020304" pitchFamily="18" charset="0"/>
                <a:cs typeface="Times New Roman" panose="02020603050405020304" pitchFamily="18" charset="0"/>
              </a:rPr>
              <a:t>وبعد هذا الكلام بنحو ثمانية أيام أخذ بطرس ويعقوب ويوحنا وصعد إلى الجبل ليصلى. وكان فيما هو يصلى تغير وجهه وابيضت ثيابه لامعة كالبرق. واذا برجلين يخاطبانه وهما موسى وايليا. اللذان تراءيا في مجد وكان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2377"/>
      </p:ext>
    </p:extLst>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C23B29-E664-436B-90D1-3DD4C870A5CA}"/>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يتكلمان عن خروجه الذي كان مزمعًا أن يكمله في أورشليم. أما بطرس واللذان معه فكانوا قد تثقلوا بالنوم ولما استيقظوا رأوا مجده والرجلين اللذين كان واقفين معه. وفيما هما يفارقانه قال بطرس ليسوع يا معلم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875191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31F03D-FC3D-474D-ABAA-3867905E2EAE}"/>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حسن لنا أن نكون ههنا وإن شئت فلنصنع ثلاث مظال. واحدة لك وواحدة لموسى وواحدة لأيليا وهو لا يدرى ما يقول. وفيما هو يقول هذا كانت سحابة فظللتهم فلما دخلوا في السحابة خافوا. وكان صوت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350174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BDF7EF-A096-49E3-B9E1-F5EDC4C9A57F}"/>
              </a:ext>
            </a:extLst>
          </p:cNvPr>
          <p:cNvSpPr txBox="1"/>
          <p:nvPr/>
        </p:nvSpPr>
        <p:spPr>
          <a:xfrm>
            <a:off x="0" y="4550407"/>
            <a:ext cx="9144000" cy="646331"/>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من السحابة يقول هذا هو ابني المختار فأطيعوه.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4526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383476"/>
            <a:ext cx="9144000" cy="3139321"/>
          </a:xfrm>
          <a:prstGeom prst="rect">
            <a:avLst/>
          </a:prstGeom>
          <a:noFill/>
        </p:spPr>
        <p:txBody>
          <a:bodyPr wrap="square">
            <a:spAutoFit/>
          </a:bodyPr>
          <a:lstStyle/>
          <a:p>
            <a:pPr algn="justLow" rtl="1">
              <a:lnSpc>
                <a:spcPct val="90000"/>
              </a:lnSpc>
            </a:pPr>
            <a: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أَيْ ثَمَانِي أَنْفُسٍ بِالْمَاءِ. وكذلك أنتم أيضاً الآنَ قد خَلصتم على هذا المثال، أَيِ بالْمَعْمُودِيَّةُ. لاَ بإِزَالَةُ الأقذار عن الْجَسَدِ، بَلْ بأختبار الضَمِيرٍ الصَالِحٍ و الأعتراف باللهِ وبِقِيَامَةِ يَسُوعَ الْمَسِيحِ. الَّذِي هُوَ </a:t>
            </a:r>
            <a:b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128163344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542913"/>
      </p:ext>
    </p:extLst>
  </p:cSld>
  <p:clrMapOvr>
    <a:masterClrMapping/>
  </p:clrMapOvr>
  <p:transition advClick="0" advTm="0"/>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الأحد 1</a:t>
            </a:r>
            <a:endParaRPr lang="en-US" dirty="0"/>
          </a:p>
        </p:txBody>
      </p:sp>
      <p:sp>
        <p:nvSpPr>
          <p:cNvPr id="45059"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أفسس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20 ـ إلخ  )</a:t>
            </a:r>
          </a:p>
        </p:txBody>
      </p:sp>
      <p:sp>
        <p:nvSpPr>
          <p:cNvPr id="45060" name="Content Placeholder 3"/>
          <p:cNvSpPr txBox="1">
            <a:spLocks/>
          </p:cNvSpPr>
          <p:nvPr/>
        </p:nvSpPr>
        <p:spPr bwMode="auto">
          <a:xfrm>
            <a:off x="0" y="4302538"/>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rPr>
              <a:t>أما انتم فلستم هكذا تعلمتم المسيح. إن كنتم قد سمعتموه وعلمتم به كما هو حق في يسوع. فاطرحوا من جهة التصرف السابق الإنسان العتيق الفاسد بحسب شهوات الطغيان و تجددوا بروح عقلكم. والبسوا الإنسان الجديد المخلوق نظير الله في البر</a:t>
            </a:r>
            <a:r>
              <a:rPr lang="en-US" sz="3200" b="1" dirty="0">
                <a:solidFill>
                  <a:srgbClr val="FFFFFF"/>
                </a:solidFill>
                <a:latin typeface="Times New Roman" panose="02020603050405020304" pitchFamily="18" charset="0"/>
              </a:rPr>
              <a:t> </a:t>
            </a:r>
            <a:r>
              <a:rPr lang="ar-EG" sz="3200" b="1" dirty="0">
                <a:solidFill>
                  <a:srgbClr val="FFFFFF"/>
                </a:solidFill>
                <a:latin typeface="Times New Roman" panose="02020603050405020304" pitchFamily="18" charset="0"/>
              </a:rPr>
              <a:t>وقداسة الحق. فلذلك اطرحوا عنكم الكذب و تكلموا بالحق كل واحد مع قريبه. </a:t>
            </a:r>
            <a:endParaRPr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67720101"/>
      </p:ext>
    </p:extLst>
  </p:cSld>
  <p:clrMapOvr>
    <a:masterClrMapping/>
  </p:clrMapOvr>
  <p:transition spd="slow"/>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8D93EF-85BE-4883-8AF5-2CA524C16797}"/>
              </a:ext>
            </a:extLst>
          </p:cNvPr>
          <p:cNvSpPr txBox="1"/>
          <p:nvPr/>
        </p:nvSpPr>
        <p:spPr>
          <a:xfrm>
            <a:off x="0" y="4267200"/>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فإننا بعضنا أعضاء البعض. اغضبوا ولا  تخطئوا. لا تغرب الشمس على غضبكم. و لا تعطوا لإبليس موضعًا والسارق فلا يسرق في ما بعد بل بالأولى أن يتعب عاملًا بيديه الصالح ليكون له ما يُعطيه للمحتاج. كل كلام قبيح لا يخرج من فمكم بل ما كان صالحًا للبنيان حسب الحاجة ليمنح للسامعين نعمة.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8688123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D30EA8-35C2-4637-8FAC-EFCBD2546704}"/>
              </a:ext>
            </a:extLst>
          </p:cNvPr>
          <p:cNvSpPr txBox="1"/>
          <p:nvPr/>
        </p:nvSpPr>
        <p:spPr>
          <a:xfrm>
            <a:off x="0" y="4302538"/>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ولا تحزنوا روح الله القدوس الذى ختمتم به ليوم الفداء و كل مرارة و كل</a:t>
            </a:r>
            <a:r>
              <a:rPr lang="en-US" sz="3600" b="1" dirty="0">
                <a:solidFill>
                  <a:srgbClr val="FFFFFF"/>
                </a:solidFill>
                <a:latin typeface="Times New Roman" panose="02020603050405020304" pitchFamily="18" charset="0"/>
              </a:rPr>
              <a:t> </a:t>
            </a:r>
            <a:r>
              <a:rPr lang="ar-EG" sz="3600" b="1" dirty="0">
                <a:solidFill>
                  <a:srgbClr val="FFFFFF"/>
                </a:solidFill>
                <a:latin typeface="Times New Roman" panose="02020603050405020304" pitchFamily="18" charset="0"/>
              </a:rPr>
              <a:t>غضب و كل غيظ و كل صراخ و كل افتراء فلينتزع منكم مع كل رذيلة. وكونوا لطفاء متحننين مسامحين بعضكم لبعض كما سامحكم الله أيضًا في المسيح.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455662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يوحنا الرسول الأولى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2 : 7 ـ 17 )</a:t>
            </a:r>
          </a:p>
        </p:txBody>
      </p:sp>
      <p:sp>
        <p:nvSpPr>
          <p:cNvPr id="48131" name="Content Placeholder 3"/>
          <p:cNvSpPr txBox="1">
            <a:spLocks/>
          </p:cNvSpPr>
          <p:nvPr/>
        </p:nvSpPr>
        <p:spPr bwMode="auto">
          <a:xfrm>
            <a:off x="0" y="4302538"/>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100" b="1" dirty="0">
                <a:solidFill>
                  <a:srgbClr val="FFFFFF"/>
                </a:solidFill>
                <a:latin typeface="Times New Roman" panose="02020603050405020304" pitchFamily="18" charset="0"/>
              </a:rPr>
              <a:t>أيها الاخوة لست أكتب إليكم وصية جديدة بل وصية عتيقة كانت عندكم منذ البدءِ. الوصية العتيقة هي الكلمة التي سمعتموها من البدء و أكتب إليكم أيضًا وصية جديدة ما هو حق فيه و فيكم أن الظلمة قد مضت والنور الحقيقي الآن يُضئ فمن قال أنه في النور وهو يبغض أخاه فهو في الظلمة إلى الآن من يحب أخاه فهو ثابت في النور وليس فيه شك. </a:t>
            </a:r>
            <a:endParaRPr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86498504"/>
      </p:ext>
    </p:extLst>
  </p:cSld>
  <p:clrMapOvr>
    <a:masterClrMapping/>
  </p:clrMapOvr>
  <p:transition spd="slow"/>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A3BF07-07FA-482E-955F-D19586C68739}"/>
              </a:ext>
            </a:extLst>
          </p:cNvPr>
          <p:cNvSpPr txBox="1"/>
          <p:nvPr/>
        </p:nvSpPr>
        <p:spPr>
          <a:xfrm>
            <a:off x="0" y="4302538"/>
            <a:ext cx="9144000" cy="2708434"/>
          </a:xfrm>
          <a:prstGeom prst="rect">
            <a:avLst/>
          </a:prstGeom>
          <a:noFill/>
        </p:spPr>
        <p:txBody>
          <a:bodyPr vert="horz" rtlCol="0">
            <a:spAutoFit/>
          </a:bodyPr>
          <a:lstStyle/>
          <a:p>
            <a:pPr algn="r" rtl="1"/>
            <a:r>
              <a:rPr lang="ar-EG" sz="3300" b="1" dirty="0">
                <a:solidFill>
                  <a:srgbClr val="FFFFFF"/>
                </a:solidFill>
                <a:latin typeface="Times New Roman" panose="02020603050405020304" pitchFamily="18" charset="0"/>
              </a:rPr>
              <a:t>فأما من يبغض أخاه فهو في الظلمة وفي الظلمة</a:t>
            </a:r>
            <a:r>
              <a:rPr lang="en-US" sz="3300" b="1" dirty="0">
                <a:solidFill>
                  <a:srgbClr val="FFFFFF"/>
                </a:solidFill>
                <a:latin typeface="Times New Roman" panose="02020603050405020304" pitchFamily="18" charset="0"/>
              </a:rPr>
              <a:t> </a:t>
            </a:r>
            <a:r>
              <a:rPr lang="ar-EG" sz="3300" b="1" dirty="0">
                <a:solidFill>
                  <a:srgbClr val="FFFFFF"/>
                </a:solidFill>
                <a:latin typeface="Times New Roman" panose="02020603050405020304" pitchFamily="18" charset="0"/>
              </a:rPr>
              <a:t>يسلك و لا يعرف أين يذهب لأن الظلمة أعمت عينيه. اكتب إليكم أيها الأولاد لأنه قد غفرت لكم الخطايا من أجل اسمه. أكتب إليكم أيها الآباء لأنكم قد عرفتم الذى منذ البدء. أكتب إليكم أيها الأحداث لأنكم قد غلبتم الشرير. أكتب إليكم أيها الفتيان لأنكم قد عرفتم الآب. </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3800839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AF7D61-B7F5-4A57-A8D0-415CA52CE8FC}"/>
              </a:ext>
            </a:extLst>
          </p:cNvPr>
          <p:cNvSpPr txBox="1"/>
          <p:nvPr/>
        </p:nvSpPr>
        <p:spPr>
          <a:xfrm>
            <a:off x="0" y="4302538"/>
            <a:ext cx="9144000" cy="2431435"/>
          </a:xfrm>
          <a:prstGeom prst="rect">
            <a:avLst/>
          </a:prstGeom>
          <a:noFill/>
        </p:spPr>
        <p:txBody>
          <a:bodyPr vert="horz" rtlCol="0">
            <a:spAutoFit/>
          </a:bodyPr>
          <a:lstStyle/>
          <a:p>
            <a:pPr algn="r" rtl="1"/>
            <a:r>
              <a:rPr lang="ar-EG" sz="3800" b="1" dirty="0">
                <a:solidFill>
                  <a:srgbClr val="FFFFFF"/>
                </a:solidFill>
                <a:latin typeface="Times New Roman" panose="02020603050405020304" pitchFamily="18" charset="0"/>
              </a:rPr>
              <a:t>كتبت إليكم أيها ا‎لآباء لأنكم قد عرفتم الذى منذ البدء. كتبت إليكم أيها الأحداث لأنكم أقوياء و كلمة الله ثابتة فيكم وقد غلبتم الشرير. لا تحبوا العالم و لا الأشياء التي في العالم. فان كان أحد يُحب العالم فليست فيه محبة الآب. </a:t>
            </a:r>
            <a:endParaRPr lang="en-GB" sz="38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4288239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2E0D95-2F4A-461C-AA7D-AAD9EFC4A87C}"/>
              </a:ext>
            </a:extLst>
          </p:cNvPr>
          <p:cNvSpPr txBox="1"/>
          <p:nvPr/>
        </p:nvSpPr>
        <p:spPr>
          <a:xfrm>
            <a:off x="0" y="4302538"/>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لان كل ما في العالم شهوة الجسد و شهوة العيون وتعظم المعيشة ليس هو من الآب بل من العالم هو والعالم يمضي و شهوته فأما من يصنع إرادة الله فانه يثبت إلى الأبد.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7530821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الإبركسيس</a:t>
            </a:r>
            <a:r>
              <a:rPr lang="ar-EG" sz="4400" b="1" u="sng" dirty="0">
                <a:solidFill>
                  <a:srgbClr val="FFC000"/>
                </a:solidFill>
                <a:latin typeface="Times New Roman" panose="02020603050405020304" pitchFamily="18" charset="0"/>
                <a:cs typeface="Times New Roman" panose="02020603050405020304" pitchFamily="18" charset="0"/>
              </a:rPr>
              <a:t> فصل من أعمال آبائنا الرسل القديسين  ( 7 : 16 ـ إلخ  )</a:t>
            </a:r>
          </a:p>
        </p:txBody>
      </p:sp>
      <p:sp>
        <p:nvSpPr>
          <p:cNvPr id="54275" name="Content Placeholder 3"/>
          <p:cNvSpPr txBox="1">
            <a:spLocks/>
          </p:cNvSpPr>
          <p:nvPr/>
        </p:nvSpPr>
        <p:spPr bwMode="auto">
          <a:xfrm>
            <a:off x="0" y="4302538"/>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rPr>
              <a:t>وأما بولس فإذ كان ينتظرهما في أثينا احتدت روحه في ذاته إذ رأى المدينة مملؤة أصناما. فكان يكلم في المجمع اليهود و المتعبدين و كل الذين يجتمعون في السوق كل يوم. فقابله قوم من الفلاسفة الابيكوريين والرواقيين. وكانوا يجادلونه. وبعضهم قال: ماذا يريد هذا المهذار أن يقول و آخرون قالوا نظن انه يبشر بآلهة غريبة. </a:t>
            </a:r>
            <a:endParaRPr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73519195"/>
      </p:ext>
    </p:extLst>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57ABCE-0715-4E3A-B8F0-671D06CA0A13}"/>
              </a:ext>
            </a:extLst>
          </p:cNvPr>
          <p:cNvSpPr txBox="1"/>
          <p:nvPr/>
        </p:nvSpPr>
        <p:spPr>
          <a:xfrm>
            <a:off x="0" y="4303455"/>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لأنه كان يبشرهم بيسوع وقيامته فأخذوه و جاءوا به إلى اريوس باغوس قائلين: هل يمكننا أن نعرف ما هو هذا التعليم الجديد الذى تتكلم به. لأنك تأتى إلى مسامعنا بكلام غريب فنريد أن نعلم ما هو هذا. لان أهل أثينا كلهم و الغرباء المستوطنين فلا يتفرغون لشيء آخر إلا أن يتكلموا و يسمعوا شيئًا جديداً.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11569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19600"/>
            <a:ext cx="9144000" cy="3139321"/>
          </a:xfrm>
          <a:prstGeom prst="rect">
            <a:avLst/>
          </a:prstGeom>
          <a:noFill/>
        </p:spPr>
        <p:txBody>
          <a:bodyPr wrap="square">
            <a:spAutoFit/>
          </a:bodyPr>
          <a:lstStyle/>
          <a:p>
            <a:pPr algn="justLow" rtl="1">
              <a:lnSpc>
                <a:spcPct val="90000"/>
              </a:lnSpc>
            </a:pPr>
            <a: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عن يَمِينِ اللهِ، إِذْ قَدْ صَعِدَ إِلَى السَّمَاءِ، وأخضعت له وَالمَلاَئِكَةٌ وَالسَلاَطِينُ والَقُوَّاتٌ. فَإِذْ قَدْ تَأَلَّمَ الْمَسِيحُ عنّا بِالْجَسَدِ، فتَسَلَّحُوا أَنْتُمْ أَيْضاً بِهَذا المثال. لأنَّ الذى قد تَأَلَّمَ بالْجَسَدِ فقد شفى نفسه منِ الْخَطِيَّةِ.</a:t>
            </a:r>
            <a:b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2475648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3EE7D2-8886-489B-978E-8318A826D2A1}"/>
              </a:ext>
            </a:extLst>
          </p:cNvPr>
          <p:cNvSpPr txBox="1"/>
          <p:nvPr/>
        </p:nvSpPr>
        <p:spPr>
          <a:xfrm>
            <a:off x="0" y="4302538"/>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فلما وقف بولس في وسط اريوس باغوس. قال أيها الرجال الاثينيون أراكم على سائر الأحوال متفاضلين في عبادة الأصنام. لأنني بينما كنت مجتازًا و أنظر إلى معبوادتكم وجدت أيضًا مذبحًا مكتوبًا عليه " لإلهِ مجهول " فهذا الذى تعبدونه و ما تعرفونه أنا أبشركم به.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555943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4D69FA-C668-45DA-8B00-CB9F43994599}"/>
              </a:ext>
            </a:extLst>
          </p:cNvPr>
          <p:cNvSpPr txBox="1"/>
          <p:nvPr/>
        </p:nvSpPr>
        <p:spPr>
          <a:xfrm>
            <a:off x="0" y="4302538"/>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الإله الذى خلق العالم و كل ما فيه هذا وإذ هو رب السماء والأرض لا يسكن في هياكل مصنوعة بالأيادي. و لا يخدم من أيادي الناس كأنه محتاج إلى أحد إذ هو يعطى الجميع حياة و نفسا و كل شيء. وخلق كل أمم البشر من دم واحد ليسكنوا على وجه الأرض. ورتب بالأوقات السابق تحديدها و بحدود مساكنهم.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0582348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D103EB-C34F-40FC-AE1D-37593C010E7A}"/>
              </a:ext>
            </a:extLst>
          </p:cNvPr>
          <p:cNvSpPr txBox="1"/>
          <p:nvPr/>
        </p:nvSpPr>
        <p:spPr>
          <a:xfrm>
            <a:off x="-17929" y="4267200"/>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لكي يطلبوا الله لعلهم يلتمسونه فيجدونه مع انه ليس بعيدا من كل أحد منا. لأننا به نحيا و نتحرك و نوجد كما يذكر أيضًا قوم من الشعراء منكم: لأننا نحن جنسه فإذ نحن جنس الله فلا ينبغي أن نظن أن الله يشبه الذهب أو الفضة أو حجرًا منقوشًا بصناعة الناس واختراعهم متغاضياً عن أزمنة الجهالة.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4799983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795D4E-DDE2-4A64-A4AE-BBB3A6F005F0}"/>
              </a:ext>
            </a:extLst>
          </p:cNvPr>
          <p:cNvSpPr txBox="1"/>
          <p:nvPr/>
        </p:nvSpPr>
        <p:spPr>
          <a:xfrm>
            <a:off x="4482" y="4267200"/>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والآن الله يوصى الناس كلهم في كل موضع أن يتوبوا. لأنه قد أقام يوما هو فيه مزمع أن يدين المسكونة كلها بالعدل. على يد الإنسان الذى عينه و أعطى الإيمان لكل أحد. إذ أقامه من الأموات.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1868878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756C9AA-9382-4D27-9387-225EF9712D65}"/>
              </a:ext>
            </a:extLst>
          </p:cNvPr>
          <p:cNvSpPr txBox="1"/>
          <p:nvPr/>
        </p:nvSpPr>
        <p:spPr>
          <a:xfrm>
            <a:off x="0" y="4302538"/>
            <a:ext cx="9144000" cy="2246769"/>
          </a:xfrm>
          <a:prstGeom prst="rect">
            <a:avLst/>
          </a:prstGeom>
          <a:noFill/>
        </p:spPr>
        <p:txBody>
          <a:bodyPr vert="horz" rtlCol="0">
            <a:spAutoFit/>
          </a:bodyPr>
          <a:lstStyle/>
          <a:p>
            <a:pPr algn="r" rtl="1"/>
            <a:r>
              <a:rPr lang="ar-EG" sz="3500" b="1" dirty="0">
                <a:solidFill>
                  <a:srgbClr val="FFFFFF"/>
                </a:solidFill>
                <a:latin typeface="Times New Roman" panose="02020603050405020304" pitchFamily="18" charset="0"/>
              </a:rPr>
              <a:t>فلما سمعوا بالقيامة من الأموات. فبعضهم كانوا يستهزئون و بعضهم قالوا سنسمع منك عن هذا أيضًا. و هكذا خرج بولس من بينهم. و بعض أناس التصقوا به و آمنوا. منهم ديونسيوس الاريوباغي و امرأة اسمها دامرس و آخرون معهما.  </a:t>
            </a:r>
            <a:endParaRPr lang="en-GB" sz="35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6076293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( 97 : 1 ، 5 )</a:t>
            </a:r>
          </a:p>
        </p:txBody>
      </p:sp>
      <p:sp>
        <p:nvSpPr>
          <p:cNvPr id="17413" name="Content Placeholder 3"/>
          <p:cNvSpPr txBox="1">
            <a:spLocks/>
          </p:cNvSpPr>
          <p:nvPr/>
        </p:nvSpPr>
        <p:spPr bwMode="auto">
          <a:xfrm>
            <a:off x="419100" y="4550407"/>
            <a:ext cx="821848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SA" sz="4400" b="1" dirty="0">
                <a:solidFill>
                  <a:srgbClr val="FFFFFF"/>
                </a:solidFill>
                <a:latin typeface="Times New Roman" panose="02020603050405020304" pitchFamily="18" charset="0"/>
                <a:cs typeface="Times New Roman" panose="02020603050405020304" pitchFamily="18" charset="0"/>
              </a:rPr>
              <a:t>سبحوا الرب تسبيحًا جديدًا، لأن الرب قد صنع أعمالًا عجيبة. هللوا للرب يا كل الأرض. سبحوا، وهللوا، ورتلوا. </a:t>
            </a:r>
          </a:p>
        </p:txBody>
      </p:sp>
      <p:sp>
        <p:nvSpPr>
          <p:cNvPr id="2" name="Title 1">
            <a:extLst>
              <a:ext uri="{FF2B5EF4-FFF2-40B4-BE49-F238E27FC236}">
                <a16:creationId xmlns:a16="http://schemas.microsoft.com/office/drawing/2014/main" id="{FA137E4F-611F-457F-9577-503572F6EDE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895464426"/>
      </p:ext>
    </p:extLst>
  </p:cSld>
  <p:clrMapOvr>
    <a:masterClrMapping/>
  </p:clrMapOvr>
  <p:transition spd="slow"/>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( 20 : 19 ـ إلخ ) </a:t>
            </a:r>
          </a:p>
        </p:txBody>
      </p:sp>
      <p:sp>
        <p:nvSpPr>
          <p:cNvPr id="1843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dirty="0">
                <a:solidFill>
                  <a:srgbClr val="FFFFFF"/>
                </a:solidFill>
                <a:latin typeface="Times New Roman" panose="02020603050405020304" pitchFamily="18" charset="0"/>
                <a:cs typeface="Times New Roman" panose="02020603050405020304" pitchFamily="18" charset="0"/>
              </a:rPr>
              <a:t>ولما كانت عشية ذلك اليوم وهو الأحد من السبوت والأبواب مغلَّقة حيث كان التلاميذ مجتمعين لسبب الخوف من اليهود جاء يسوع ووقف في وسطهم وقال لهم السلام لكم. ولما قال هذا أراهم يديه وجنبه. ففرح </a:t>
            </a:r>
            <a:r>
              <a:rPr lang="ar-EG" sz="3600" b="1" dirty="0">
                <a:solidFill>
                  <a:srgbClr val="FFFFFF"/>
                </a:solidFill>
                <a:latin typeface="Times New Roman" panose="02020603050405020304" pitchFamily="18" charset="0"/>
              </a:rPr>
              <a:t>التلاميذ أذ رأوا الرب.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895288"/>
      </p:ext>
    </p:extLst>
  </p:cSld>
  <p:clrMapOvr>
    <a:masterClrMapping/>
  </p:clrMapOvr>
  <p:transition spd="slow"/>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ABBC02-F455-432F-A3A9-C74D1698325D}"/>
              </a:ext>
            </a:extLst>
          </p:cNvPr>
          <p:cNvSpPr txBox="1"/>
          <p:nvPr/>
        </p:nvSpPr>
        <p:spPr>
          <a:xfrm>
            <a:off x="0" y="4343400"/>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فقال لهم أيضًا السلام لكم. كما أرسلني أبى أرسلكم أنا أيضًا. ولما قال هذا نفخ في وجوههم وقال لهم اقبلوا الروح القدس. من غفرتم لهم خطاياهم تغفر لهم. ومن امسكتموها عليهم تمسك. أما توما أحد الاثنى عشر الذى يقال له التوأم فلم يكن هناك معهم حين جاءهم يسوع. فكان التلاميذ يقولون له إننا قد رأينا الرب.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974864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3D389B-7586-440C-9232-41DE54A61FDB}"/>
              </a:ext>
            </a:extLst>
          </p:cNvPr>
          <p:cNvSpPr txBox="1"/>
          <p:nvPr/>
        </p:nvSpPr>
        <p:spPr>
          <a:xfrm>
            <a:off x="0" y="4343400"/>
            <a:ext cx="9144000" cy="2246769"/>
          </a:xfrm>
          <a:prstGeom prst="rect">
            <a:avLst/>
          </a:prstGeom>
          <a:noFill/>
        </p:spPr>
        <p:txBody>
          <a:bodyPr vert="horz" rtlCol="0">
            <a:spAutoFit/>
          </a:bodyPr>
          <a:lstStyle/>
          <a:p>
            <a:pPr algn="r" rtl="1"/>
            <a:r>
              <a:rPr lang="ar-EG" sz="3500" b="1" dirty="0">
                <a:solidFill>
                  <a:srgbClr val="FFFFFF"/>
                </a:solidFill>
                <a:latin typeface="Times New Roman" panose="02020603050405020304" pitchFamily="18" charset="0"/>
              </a:rPr>
              <a:t>فقال لهم إن لم أرَ في يديه أثر المسامير وأضع إصبعي في أثر المسامير وأضع يدي في جنبه فلا أؤمن. وبعد ثمانية أيام أيضًا كان تلاميذه مجتمعين داخلًا وكان توما معهم فدخل يسوع والأبواب مغلَّقة ووقف في وسطهم وقال لهم السلام لكم. </a:t>
            </a:r>
            <a:endParaRPr lang="en-GB" sz="35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0199813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B12B4C-EF71-4B4F-AD76-5740737DE07D}"/>
              </a:ext>
            </a:extLst>
          </p:cNvPr>
          <p:cNvSpPr txBox="1"/>
          <p:nvPr/>
        </p:nvSpPr>
        <p:spPr>
          <a:xfrm>
            <a:off x="0" y="4343400"/>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ثم قال لتوما هات أصبعك إلى هنا وأنظر يدي وهات يدك وضعها في جنبي ولا تكن غير مؤمن بل آمن. فأجاب توما وقال له ربى وإلهى. قال له يسوع لما رأيتني آمنت طوبى للذين لم يروا وآمنوا.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94694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19600"/>
            <a:ext cx="9144000" cy="3070071"/>
          </a:xfrm>
          <a:prstGeom prst="rect">
            <a:avLst/>
          </a:prstGeom>
          <a:noFill/>
        </p:spPr>
        <p:txBody>
          <a:bodyPr wrap="square">
            <a:spAutoFit/>
          </a:bodyPr>
          <a:lstStyle/>
          <a:p>
            <a:pPr algn="justLow" rtl="1">
              <a:lnSpc>
                <a:spcPct val="90000"/>
              </a:lnSpc>
            </a:pPr>
            <a:r>
              <a:rPr kumimoji="0" lang="ar-EG" altLang="en-US"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لِكَيْ لاَ يكون بعد  فِي شَهَوَاتِ البشر بل يقضى بَاقِيَ حياته فِي الْجَسَدِ بهوى الله. لأَنَّه يكفيكم ذلك الزَمَانَ الَّذِي عبر إذ كنتم تعملون بهوى الأُمَمِ، متسكعينَ فِي الدَّعَارَةِ وَالشَّهَوَاتِ، وَإِدْمَانِ الْخَمْر، بأنواعٍ كثيرة،</a:t>
            </a:r>
            <a:br>
              <a:rPr kumimoji="0" lang="ar-EG" altLang="en-US"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kumimoji="0" lang="ar-EG" altLang="en-US"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332464356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E92F098-BE7C-4719-91E0-831CFC776CD2}"/>
              </a:ext>
            </a:extLst>
          </p:cNvPr>
          <p:cNvSpPr txBox="1"/>
          <p:nvPr/>
        </p:nvSpPr>
        <p:spPr>
          <a:xfrm>
            <a:off x="0" y="4303455"/>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وآيات</a:t>
            </a:r>
            <a:r>
              <a:rPr lang="en-US" sz="4000" b="1" dirty="0">
                <a:solidFill>
                  <a:srgbClr val="FFFFFF"/>
                </a:solidFill>
                <a:latin typeface="Times New Roman" panose="02020603050405020304" pitchFamily="18" charset="0"/>
              </a:rPr>
              <a:t> </a:t>
            </a:r>
            <a:r>
              <a:rPr lang="ar-EG" sz="4000" b="1" dirty="0">
                <a:solidFill>
                  <a:srgbClr val="FFFFFF"/>
                </a:solidFill>
                <a:latin typeface="Times New Roman" panose="02020603050405020304" pitchFamily="18" charset="0"/>
              </a:rPr>
              <a:t>أخر كثيرة صنعها يسوع قدام تلاميذه ولم تكتب في هذا الكتاب. أما هذه فقد كُتِبَت لتؤمنوا أن يسوع هو المسيح ابن الله ولكى تكون لكم إذا آمنتم حياة أبدية باسمه.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8973746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160997"/>
      </p:ext>
    </p:extLst>
  </p:cSld>
  <p:clrMapOvr>
    <a:masterClrMapping/>
  </p:clrMapOvr>
  <p:transition advClick="0" advTm="0"/>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2</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 : 1 ـ 4 )</a:t>
            </a:r>
          </a:p>
        </p:txBody>
      </p:sp>
      <p:sp>
        <p:nvSpPr>
          <p:cNvPr id="2052" name="Content Placeholder 3"/>
          <p:cNvSpPr txBox="1">
            <a:spLocks/>
          </p:cNvSpPr>
          <p:nvPr/>
        </p:nvSpPr>
        <p:spPr bwMode="auto">
          <a:xfrm>
            <a:off x="0" y="4302538"/>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dirty="0">
                <a:solidFill>
                  <a:srgbClr val="FFFFFF"/>
                </a:solidFill>
                <a:latin typeface="Times New Roman" panose="02020603050405020304" pitchFamily="18" charset="0"/>
                <a:cs typeface="Times New Roman" panose="02020603050405020304" pitchFamily="18" charset="0"/>
              </a:rPr>
              <a:t>بولس عبد يسوع المسيح المدعو رسولا المفرز لأنجيل الله الذى سبق فوعد به بأنبيائه في الكتب المقدسة عن ابنه الذى صار من نسل داود حسب الجسد المحدود ابنًا لله بالقوة. وبروح القداسة بالقيامة من الاموات يسوع المسيح ربنا. </a:t>
            </a:r>
          </a:p>
        </p:txBody>
      </p:sp>
    </p:spTree>
    <p:extLst>
      <p:ext uri="{BB962C8B-B14F-4D97-AF65-F5344CB8AC3E}">
        <p14:creationId xmlns:p14="http://schemas.microsoft.com/office/powerpoint/2010/main" val="4001673863"/>
      </p:ext>
    </p:extLst>
  </p:cSld>
  <p:clrMapOvr>
    <a:masterClrMapping/>
  </p:clrMapOvr>
  <p:transition spd="slow"/>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 : 1 ـ 6 )</a:t>
            </a:r>
          </a:p>
        </p:txBody>
      </p:sp>
      <p:sp>
        <p:nvSpPr>
          <p:cNvPr id="5123" name="Content Placeholder 3"/>
          <p:cNvSpPr txBox="1">
            <a:spLocks/>
          </p:cNvSpPr>
          <p:nvPr/>
        </p:nvSpPr>
        <p:spPr bwMode="auto">
          <a:xfrm>
            <a:off x="0" y="4267200"/>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300" b="1" dirty="0">
                <a:solidFill>
                  <a:srgbClr val="FFFFFF"/>
                </a:solidFill>
                <a:latin typeface="Times New Roman" panose="02020603050405020304" pitchFamily="18" charset="0"/>
              </a:rPr>
              <a:t>الذى كان من البدء. الذى سمعناه الذى رأيناه بأعيننا. الذى عايناه ولمسته أيدينا. من جهة كلمة الحياة. فأن الحيوة اظهرت وقد راينا ونشهد ونبشركم بالحياة الابدية التي كانت عند الآب. فأستعلنت لنا. الذى رأيناه وسمعناه نخبركم به لتكون لكم شركة معنا. فأما شركتنا نحن فهي مع الآب ومع ابنه يسوع المسيح. </a:t>
            </a:r>
            <a:endParaRPr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49520806"/>
      </p:ext>
    </p:extLst>
  </p:cSld>
  <p:clrMapOvr>
    <a:masterClrMapping/>
  </p:clrMapOvr>
  <p:transition spd="slow"/>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AD2807-8E2C-4A20-9E9C-EF84E56BE0FB}"/>
              </a:ext>
            </a:extLst>
          </p:cNvPr>
          <p:cNvSpPr txBox="1"/>
          <p:nvPr/>
        </p:nvSpPr>
        <p:spPr>
          <a:xfrm>
            <a:off x="0" y="4302538"/>
            <a:ext cx="9144000" cy="2708434"/>
          </a:xfrm>
          <a:prstGeom prst="rect">
            <a:avLst/>
          </a:prstGeom>
          <a:noFill/>
        </p:spPr>
        <p:txBody>
          <a:bodyPr vert="horz" rtlCol="0">
            <a:spAutoFit/>
          </a:bodyPr>
          <a:lstStyle/>
          <a:p>
            <a:pPr algn="r" rtl="1"/>
            <a:r>
              <a:rPr lang="ar-EG" sz="3300" b="1" dirty="0">
                <a:solidFill>
                  <a:srgbClr val="FFFFFF"/>
                </a:solidFill>
                <a:latin typeface="Times New Roman" panose="02020603050405020304" pitchFamily="18" charset="0"/>
              </a:rPr>
              <a:t>وانما كتبنا لكم بهذا ليكون فرحكم كاملًا. وهذه هي البشرى التي سمعناها منه ونبشركم بها: أن الله نور. وليس فيه ظلمة البتة أن قلنا أن لنا شركة معه وسلكنا في الظلمة نكذب ولسنا نعمل الحق. ولكن إن سلكنا في النور فلنا شركة بعضنا مع بعض ودم يسوع المسيح أبنه يطهرنا من كل خطية.</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7392842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الأطهار القديسين ( 4 : 1 ـ  4 )</a:t>
            </a:r>
          </a:p>
        </p:txBody>
      </p:sp>
      <p:sp>
        <p:nvSpPr>
          <p:cNvPr id="10243" name="Content Placeholder 3"/>
          <p:cNvSpPr txBox="1">
            <a:spLocks/>
          </p:cNvSpPr>
          <p:nvPr/>
        </p:nvSpPr>
        <p:spPr bwMode="auto">
          <a:xfrm>
            <a:off x="0" y="4267200"/>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cs typeface="Times New Roman" panose="02020603050405020304" pitchFamily="18" charset="0"/>
              </a:rPr>
              <a:t>فبينما هما يخاطبان الشعب بهذا الكلام أقبل عليهما الكهنة وقائد جند الهيكل والزنادقة وهم حنقون عليهما لتعليمهما الشعب. وندائهما في يسوع بالقيامة من الاموات. فألقوا عليهما الايدي وحبسوهما إلى الغد. لأنه المساء كان قد دنا. وكثيرون من الذين سمعوا الكلمة</a:t>
            </a:r>
            <a:r>
              <a:rPr lang="en-US" sz="3400" b="1" dirty="0">
                <a:solidFill>
                  <a:srgbClr val="FFFFFF"/>
                </a:solidFill>
                <a:latin typeface="Times New Roman" panose="02020603050405020304" pitchFamily="18" charset="0"/>
                <a:cs typeface="Times New Roman" panose="02020603050405020304" pitchFamily="18" charset="0"/>
              </a:rPr>
              <a:t> </a:t>
            </a:r>
            <a:r>
              <a:rPr lang="ar-EG" sz="3400" b="1" dirty="0">
                <a:solidFill>
                  <a:srgbClr val="FFFFFF"/>
                </a:solidFill>
                <a:latin typeface="Times New Roman" panose="02020603050405020304" pitchFamily="18" charset="0"/>
              </a:rPr>
              <a:t>آمنوا وصار عدد الرجال نحو خمسة آلاف.</a:t>
            </a:r>
            <a:r>
              <a:rPr lang="ar-EG" sz="3400" b="1" dirty="0">
                <a:solidFill>
                  <a:srgbClr val="FFFFFF"/>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43005404"/>
      </p:ext>
    </p:extLst>
  </p:cSld>
  <p:clrMapOvr>
    <a:masterClrMapping/>
  </p:clrMapOvr>
  <p:transition spd="slow"/>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( 69 : 5 )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أنت معيني ومخلصي يارب فلا تبطئ وأما أنا فمسكين وفقير اللهم أعني.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6611B3B-BE8A-43BD-A09D-F9FA33BBE1C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102023110"/>
      </p:ext>
    </p:extLst>
  </p:cSld>
  <p:clrMapOvr>
    <a:masterClrMapping/>
  </p:clrMapOvr>
  <p:transition spd="slow"/>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( 3 : 31 ـ 36 )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الذى يأتي من فوق هو فوق الجميع. والذى من الارض فهو أرضى ومن الارض يتكلم. الذى يأتي من السماء هو فوق الجميع. والذى رآه وسمعه هذا يشهد به وشهادته لا يقبلها أحد. والذى يقبل شهادته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377564"/>
      </p:ext>
    </p:extLst>
  </p:cSld>
  <p:clrMapOvr>
    <a:masterClrMapping/>
  </p:clrMapOvr>
  <p:transition spd="slow"/>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E8EC90-EEAC-449C-86E3-D558E05FCAF0}"/>
              </a:ext>
            </a:extLst>
          </p:cNvPr>
          <p:cNvSpPr txBox="1"/>
          <p:nvPr/>
        </p:nvSpPr>
        <p:spPr>
          <a:xfrm>
            <a:off x="0" y="4550407"/>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فهذا قد ختم أن الله حق. لأن الذى أرسله الله انما يتكلم بكلام الله. لان الله لا يعطي الروح بكيل. ان الآب يحب الابن وقد دفع كل شيء في يديه. من يؤمن بالابن فله حياة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0967163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0709B3-3299-4ADB-8FE3-F0CCBDBBE08C}"/>
              </a:ext>
            </a:extLst>
          </p:cNvPr>
          <p:cNvSpPr txBox="1"/>
          <p:nvPr/>
        </p:nvSpPr>
        <p:spPr>
          <a:xfrm>
            <a:off x="0" y="4550407"/>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أبدية. ومن لا يؤمن بالابن فلن يرى الحياة بل يحل عليه غضب الله.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9423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19600"/>
            <a:ext cx="9144000" cy="3070071"/>
          </a:xfrm>
          <a:prstGeom prst="rect">
            <a:avLst/>
          </a:prstGeom>
          <a:noFill/>
        </p:spPr>
        <p:txBody>
          <a:bodyPr wrap="square">
            <a:spAutoFit/>
          </a:bodyPr>
          <a:lstStyle/>
          <a:p>
            <a:pPr algn="justLow" rtl="1">
              <a:lnSpc>
                <a:spcPct val="90000"/>
              </a:lnSpc>
            </a:pPr>
            <a:r>
              <a:rPr kumimoji="0" lang="ar-EG" altLang="en-US"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وَالْمُنَادَمَاتِ، وَاللهو والدنس وعِبَادَةِ الأَوثَانِ الْمُحَرَّمَةِ. الأَمْرُ الَّذِي فِيهِ يَسْتَغْرِبُونَ أَنَّكُمْ لَسْتُمْ تَرْكُضُونَ مَعَهُمْ إِلَى أنهراق عدم الصحة لأنهم جَدِّفِونَ. أولئك الَّذِينَ سيُعْطُونَ حِسَاباً للمسْتِعْدَ أَنْ</a:t>
            </a:r>
            <a:br>
              <a:rPr kumimoji="0" lang="ar-EG" altLang="en-US"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kumimoji="0" lang="ar-EG" altLang="en-US"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endParaRPr>
          </a:p>
        </p:txBody>
      </p:sp>
    </p:spTree>
    <p:extLst>
      <p:ext uri="{BB962C8B-B14F-4D97-AF65-F5344CB8AC3E}">
        <p14:creationId xmlns:p14="http://schemas.microsoft.com/office/powerpoint/2010/main" val="155101102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807"/>
      </p:ext>
    </p:extLst>
  </p:cSld>
  <p:clrMapOvr>
    <a:masterClrMapping/>
  </p:clrMapOvr>
  <p:transition advClick="0" advTm="0"/>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2</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( 1 : 7 ـ 10 )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إلى جميع الموجودين في رومية أحباء الله مدعوين قديسين نعمه لكم وسلام من الله أبينا ومن يسوع المسيح ربنا. ثم اني أشكر إلهي أولا بيسوع من جهة جميعكم. أن أيمانكم ينادى به في كل العالم. ويشهد الله الذى أعبده بروحي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566766"/>
      </p:ext>
    </p:extLst>
  </p:cSld>
  <p:clrMapOvr>
    <a:masterClrMapping/>
  </p:clrMapOvr>
  <p:transition spd="slow"/>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DF026C-2361-4113-BEFE-95F3FAD7DD70}"/>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في إنجيل ابنه كيف أنى بلا فتور في كل وقت أذكركم في صلواتي وأتضرع إليه أن يتيسر لي مرة بمشيئة الله فأقدم إليكم.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480352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 : 6 ـ 10 )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فان قلنا أن لنا شركة معه وسلكنا في الظلمة نكذب ولسنا نعمل الحق ولكن إن سلكنا في النور كما هو نور فان لنا شركة بعضنا مع بعض. ودم ابنه يسوع المسيح يطهرنا من خطايانا فان قلنا أنه ليس لنا خطية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0270115"/>
      </p:ext>
    </p:extLst>
  </p:cSld>
  <p:clrMapOvr>
    <a:masterClrMapping/>
  </p:clrMapOvr>
  <p:transition spd="slow"/>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0CAEC3-45EA-4FB1-81BC-EBB1163A395E}"/>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فإنما نضل نفوسنا. وليس الحق فينا. وأن اعترفنا بخطايانا فهو أمين وعادل حتى يغفر لنا خطايانا. ويطهرنا من جميع الآثام. فان قلنا أننا لم نخطئ نجعله كاذبًا. كلمته ليست فينا.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8175906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5 ـ 7 )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وفى الغد اجتمعوا الرؤساء والمشايخ والكتبة إلى أورشليم مع حنان رئيس الكهنة وقيافا ويوحنا والاسكندر وجميع الذين كانوا من عشيرة رؤساء الكهنة. فلما أقاموهما في الوسط. جعلوا أيضًا يسألونهما بأية قوة وبأي أسم عملتم هذا.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803904"/>
      </p:ext>
    </p:extLst>
  </p:cSld>
  <p:clrMapOvr>
    <a:masterClrMapping/>
  </p:clrMapOvr>
  <p:transition spd="slow"/>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 : 7 ، 8 )</a:t>
            </a:r>
          </a:p>
        </p:txBody>
      </p:sp>
      <p:sp>
        <p:nvSpPr>
          <p:cNvPr id="2053" name="Content Placeholder 3"/>
          <p:cNvSpPr txBox="1">
            <a:spLocks/>
          </p:cNvSpPr>
          <p:nvPr/>
        </p:nvSpPr>
        <p:spPr bwMode="auto">
          <a:xfrm>
            <a:off x="419100" y="4550407"/>
            <a:ext cx="8305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استيقظ ياربي وإلهي. بالأمر الذي أوصيت ومجمع الشعوب يحيط بك. ولأجل هذا أرجع إلى العلا. الرب يدين الشعوب.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996519"/>
      </p:ext>
    </p:extLst>
  </p:cSld>
  <p:clrMapOvr>
    <a:masterClrMapping/>
  </p:clrMapOvr>
  <p:transition spd="slow"/>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( 5 : 22 ـ 24 )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SA" sz="3600" b="1" dirty="0">
                <a:solidFill>
                  <a:srgbClr val="FFFFFF"/>
                </a:solidFill>
                <a:latin typeface="Times New Roman" panose="02020603050405020304" pitchFamily="18" charset="0"/>
                <a:cs typeface="Times New Roman" panose="02020603050405020304" pitchFamily="18" charset="0"/>
              </a:rPr>
              <a:t>لان الآب لا يدين أحدًا. بل أعطى الحكم كله للابن. لكى يكرم الجميع الابن كما يكرمون الآب. ومن لا يكرم الابن فلا يكرم الآب أيضًا الذى أرسله. الحق الحق أقول لكم إن من يسمع كلامي </a:t>
            </a:r>
          </a:p>
        </p:txBody>
      </p:sp>
    </p:spTree>
    <p:extLst>
      <p:ext uri="{BB962C8B-B14F-4D97-AF65-F5344CB8AC3E}">
        <p14:creationId xmlns:p14="http://schemas.microsoft.com/office/powerpoint/2010/main" val="562153352"/>
      </p:ext>
    </p:extLst>
  </p:cSld>
  <p:clrMapOvr>
    <a:masterClrMapping/>
  </p:clrMapOvr>
  <p:transition spd="slow"/>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40591C-64AE-423F-AF93-261B5D07EA6E}"/>
              </a:ext>
            </a:extLst>
          </p:cNvPr>
          <p:cNvSpPr txBox="1"/>
          <p:nvPr/>
        </p:nvSpPr>
        <p:spPr>
          <a:xfrm>
            <a:off x="0" y="4550407"/>
            <a:ext cx="9144000" cy="1200329"/>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ويؤمن بالذي أرسلني فله حياة أبدية ولا يأتي إلى الدينونة بل قد أنتقل من الموت إلى الحياة.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0146407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203808"/>
      </p:ext>
    </p:extLst>
  </p:cSld>
  <p:clrMapOvr>
    <a:masterClrMapping/>
  </p:clrMapOvr>
  <p:transition advClick="0" advTm="0"/>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14F3-E0F5-47BA-B227-CF454B13475A}"/>
              </a:ext>
            </a:extLst>
          </p:cNvPr>
          <p:cNvSpPr>
            <a:spLocks noGrp="1"/>
          </p:cNvSpPr>
          <p:nvPr>
            <p:ph type="title"/>
          </p:nvPr>
        </p:nvSpPr>
        <p:spPr>
          <a:xfrm>
            <a:off x="-1773632" y="0"/>
            <a:ext cx="1742256" cy="1447800"/>
          </a:xfrm>
        </p:spPr>
        <p:txBody>
          <a:bodyPr/>
          <a:lstStyle/>
          <a:p>
            <a:r>
              <a:rPr lang="ar-EG" dirty="0"/>
              <a:t>عيد القيامة</a:t>
            </a:r>
            <a:endParaRPr lang="en-GB" dirty="0"/>
          </a:p>
        </p:txBody>
      </p:sp>
      <p:sp>
        <p:nvSpPr>
          <p:cNvPr id="3" name="Title 1">
            <a:extLst>
              <a:ext uri="{FF2B5EF4-FFF2-40B4-BE49-F238E27FC236}">
                <a16:creationId xmlns:a16="http://schemas.microsoft.com/office/drawing/2014/main" id="{0284D1E0-C663-49C2-8ED4-3745D221009C}"/>
              </a:ext>
            </a:extLst>
          </p:cNvPr>
          <p:cNvSpPr txBox="1">
            <a:spLocks/>
          </p:cNvSpPr>
          <p:nvPr/>
        </p:nvSpPr>
        <p:spPr bwMode="auto">
          <a:xfrm>
            <a:off x="0" y="3810000"/>
            <a:ext cx="9144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r>
              <a:rPr lang="ar-EG" altLang="en-US" sz="31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الأولى إلى كورنثوس (15 : 23 – 50)</a:t>
            </a:r>
          </a:p>
        </p:txBody>
      </p:sp>
      <p:sp>
        <p:nvSpPr>
          <p:cNvPr id="4" name="Content Placeholder 3">
            <a:extLst>
              <a:ext uri="{FF2B5EF4-FFF2-40B4-BE49-F238E27FC236}">
                <a16:creationId xmlns:a16="http://schemas.microsoft.com/office/drawing/2014/main" id="{CB4EA9EA-9383-486F-87E7-81E40F4E63DE}"/>
              </a:ext>
            </a:extLst>
          </p:cNvPr>
          <p:cNvSpPr txBox="1">
            <a:spLocks/>
          </p:cNvSpPr>
          <p:nvPr/>
        </p:nvSpPr>
        <p:spPr bwMode="auto">
          <a:xfrm>
            <a:off x="0" y="4419600"/>
            <a:ext cx="91440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ts val="0"/>
              </a:spcBef>
            </a:pPr>
            <a:r>
              <a:rPr lang="ar-EG" altLang="en-US" sz="4200" b="1" dirty="0">
                <a:solidFill>
                  <a:schemeClr val="bg1"/>
                </a:solidFill>
                <a:latin typeface="Calibri" panose="020F0502020204030204" pitchFamily="34" charset="0"/>
                <a:cs typeface="Times New Roman" panose="02020603050405020304" pitchFamily="18" charset="0"/>
              </a:rPr>
              <a:t>ولكن كل واحد في رُتْبَتِهِ. الْمَسِيحُ باكورة ثُمَّ الَّذِينَ لِلْمَسِيحِ فِي مَجِيئِهِ. وَبَعْدَ ذَلِكَ المنتهيَ مَتَى سَلَّمَ الْمُلْكَ لِلَّهِ الآبِ، ومَتَى أَبْطَلَ كُلَّ رئَاسَةٍ وَكُلَّ سُلْطَانٍ وَكُلَّ قُوَّةٍ. لأَنَّهُ لأَبدَ أَنْ يَمْلِكَ حَتَّى يَضَعَ جَمِيعَ اعْدَائِه تَحْتَ قَدَمَيْهِ.</a:t>
            </a:r>
            <a:br>
              <a:rPr lang="ar-EG" altLang="en-US" sz="4200" b="1" dirty="0">
                <a:solidFill>
                  <a:schemeClr val="bg1"/>
                </a:solidFill>
                <a:latin typeface="Calibri" panose="020F0502020204030204" pitchFamily="34" charset="0"/>
                <a:cs typeface="Times New Roman" panose="02020603050405020304" pitchFamily="18" charset="0"/>
              </a:rPr>
            </a:br>
            <a:r>
              <a:rPr lang="ar-EG" altLang="en-US" sz="4200" b="1" dirty="0">
                <a:solidFill>
                  <a:schemeClr val="bg1"/>
                </a:solidFill>
                <a:latin typeface="Calibri" panose="020F0502020204030204" pitchFamily="34" charset="0"/>
                <a:cs typeface="Times New Roman" panose="02020603050405020304" pitchFamily="18" charset="0"/>
              </a:rPr>
              <a:t> </a:t>
            </a:r>
            <a:endParaRPr lang="en-US"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35734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19600"/>
            <a:ext cx="9144000" cy="2308324"/>
          </a:xfrm>
          <a:prstGeom prst="rect">
            <a:avLst/>
          </a:prstGeom>
          <a:noFill/>
        </p:spPr>
        <p:txBody>
          <a:bodyPr wrap="square">
            <a:spAutoFit/>
          </a:bodyPr>
          <a:lstStyle/>
          <a:p>
            <a:pPr algn="justLow" rtl="1"/>
            <a:r>
              <a:rPr kumimoji="0" lang="ar-EG" altLang="en-US" sz="48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يَدِينَ الأَحْيَاءَ وَالأَمْوَاتَ. فَإِنَّهُ من أَجْلِ هَذَا بُشِّرَ الْمَوْتَى أَيْضاً، كَيْ يُدَانُوا حَسَبَ النَّاسِ بِالْجَسَدِ، وَيَحْيُوا حَسَبَ اللهِ بِالرُّوحِ.</a:t>
            </a:r>
          </a:p>
        </p:txBody>
      </p:sp>
    </p:spTree>
    <p:extLst>
      <p:ext uri="{BB962C8B-B14F-4D97-AF65-F5344CB8AC3E}">
        <p14:creationId xmlns:p14="http://schemas.microsoft.com/office/powerpoint/2010/main" val="151257786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2</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 : 11 ـ 13 )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لأني تائق جدًا أنا أراكم. لكي أمنحكم عطية الروح ليصح بها ثباتكم ونتعزى جميعًا بإيماني وأيمانكم. وأحب ان تعلموا يا اخوتي. أنى مرارًا كثيرة قصدت أن آتي اليكم فمنعت حتى الآن. ليكون لي فيكم ثمر. كما في سائر الأمم.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53471"/>
      </p:ext>
    </p:extLst>
  </p:cSld>
  <p:clrMapOvr>
    <a:masterClrMapping/>
  </p:clrMapOvr>
  <p:transition spd="slow"/>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( 2 : 1 ـ 6 )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أيها الابناء بهذا كتبت اليكم لكي لا تخطئوا. فإن أخطأ أحد فلنا شفيع عند الآب يسوع المسيح البار. وهو كفارة لخطايانا. ليس لخطايانا فقط. لكن لخطايا كل العالم أيضًا وبهذا نعرف أننا قد عرفناه أن حفظنا وصاياه. من قال أني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215653"/>
      </p:ext>
    </p:extLst>
  </p:cSld>
  <p:clrMapOvr>
    <a:masterClrMapping/>
  </p:clrMapOvr>
  <p:transition spd="slow"/>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2D9CED-AE58-4309-978D-C27D74C64CE5}"/>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أعرفه ولا يحفظ وصاياه فهو كاذب وليس الحق فيه وأما الذى يحفظ كلمته ففي هذا تتكامل محبة الله: وبهذا نعرف أننا فيه. من قال أنه ثابت فيه يجب عليه أنه كما سلك </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ذاك يسلك هو أيضًا.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7704506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8 ـ 12 )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حينئذ امتلأ بطرس من الروح القدس. وقال لهم يا رؤساء الشعب ومشايخ إسرائيل أن كنا اليوم ندان منكم على حسنة صارت إلى أنسان سقيم بماذا شفي هذا فليكن معلومًا عند جميعكم وجميع شعب إسرائيل. أنه باسم يسوع المسيح الناصري الذى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221785"/>
      </p:ext>
    </p:extLst>
  </p:cSld>
  <p:clrMapOvr>
    <a:masterClrMapping/>
  </p:clrMapOvr>
  <p:transition spd="slow"/>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C83553-747D-46B8-AF0C-84070FD4C777}"/>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صلبتموه. الذى أقامه الله من الاموات باسمه وقف هذا أمامكم صحيحًا. هذا هو الحجر الذى رذلتموه انتم أيها البناؤون. الذى صار رأس الزاوية وليس بأحد غيره الخلاص. لأنه ليس يوجد اسم آخر تحت السماء قد أعطيّ بين الناس. به ينبغي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5057204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BB8B7E-16C2-4003-8CE9-75112FEDECF4}"/>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أن نخلص.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0776275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6096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 : 1 )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dirty="0">
                <a:solidFill>
                  <a:srgbClr val="FFFFFF"/>
                </a:solidFill>
                <a:latin typeface="Times New Roman" panose="02020603050405020304" pitchFamily="18" charset="0"/>
                <a:cs typeface="Times New Roman" panose="02020603050405020304" pitchFamily="18" charset="0"/>
              </a:rPr>
              <a:t>أعترف لك يارب من كل قلبي. وأحدث بجميع عجائبك أفرح وأتهلل بك. أرتل لاسمك يا متعالي. </a:t>
            </a:r>
          </a:p>
        </p:txBody>
      </p:sp>
      <p:sp>
        <p:nvSpPr>
          <p:cNvPr id="2" name="Title 1">
            <a:extLst>
              <a:ext uri="{FF2B5EF4-FFF2-40B4-BE49-F238E27FC236}">
                <a16:creationId xmlns:a16="http://schemas.microsoft.com/office/drawing/2014/main" id="{B22A7916-2130-4BDE-8DB2-45D9C4A2A77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734565859"/>
      </p:ext>
    </p:extLst>
  </p:cSld>
  <p:clrMapOvr>
    <a:masterClrMapping/>
  </p:clrMapOvr>
  <p:transition spd="slow"/>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8274" y="3657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( 5 : 31 ـ 37 )</a:t>
            </a:r>
          </a:p>
        </p:txBody>
      </p:sp>
      <p:sp>
        <p:nvSpPr>
          <p:cNvPr id="3076" name="Content Placeholder 3"/>
          <p:cNvSpPr txBox="1">
            <a:spLocks/>
          </p:cNvSpPr>
          <p:nvPr/>
        </p:nvSpPr>
        <p:spPr bwMode="auto">
          <a:xfrm>
            <a:off x="-4482"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dirty="0">
                <a:solidFill>
                  <a:srgbClr val="FFFFFF"/>
                </a:solidFill>
                <a:latin typeface="Times New Roman" panose="02020603050405020304" pitchFamily="18" charset="0"/>
                <a:cs typeface="Times New Roman" panose="02020603050405020304" pitchFamily="18" charset="0"/>
              </a:rPr>
              <a:t>إن كنت أشهد لنفسي فشهادتي ليست حقًا. الذي يشهد لي آخر. وأعلم أن شهادته التي يشهدها لي هي حق. أنتم أرسلتم إلى يوحنا فشهد بالحق. إما أنا فلا أقبل شهادة من إنسان. لكن اقول هذا </a:t>
            </a:r>
          </a:p>
        </p:txBody>
      </p:sp>
    </p:spTree>
    <p:extLst>
      <p:ext uri="{BB962C8B-B14F-4D97-AF65-F5344CB8AC3E}">
        <p14:creationId xmlns:p14="http://schemas.microsoft.com/office/powerpoint/2010/main" val="2178501571"/>
      </p:ext>
    </p:extLst>
  </p:cSld>
  <p:clrMapOvr>
    <a:masterClrMapping/>
  </p:clrMapOvr>
  <p:transition spd="slow"/>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512283C-4AC4-4342-B52C-0698D75F0B21}"/>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لتخلصوا أنتم. ذاك كان المصباح الموقد المنير. وأنتم أردتم أن تتهللوا بنوره ساعة. أما انا فلي شهادة أعظم من شهادة يوحنا. لان الاعمال التي أعطانيها أبي لأكملها هي الاعمال التي اعملها وهي تشهد لي أن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5489294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BDDF30-AAA0-43A8-88AC-1FEA4801850F}"/>
              </a:ext>
            </a:extLst>
          </p:cNvPr>
          <p:cNvSpPr txBox="1"/>
          <p:nvPr/>
        </p:nvSpPr>
        <p:spPr>
          <a:xfrm>
            <a:off x="0" y="4550407"/>
            <a:ext cx="9144000" cy="646331"/>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الآب قد أرسلني. والآب الذى ارسلني هو الذي شهد لي.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73233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0D7D3F-1D14-4EA0-9F5F-F2DE661036A2}"/>
              </a:ext>
            </a:extLst>
          </p:cNvPr>
          <p:cNvSpPr txBox="1"/>
          <p:nvPr/>
        </p:nvSpPr>
        <p:spPr>
          <a:xfrm>
            <a:off x="0" y="3810000"/>
            <a:ext cx="9144000" cy="584775"/>
          </a:xfrm>
          <a:prstGeom prst="rect">
            <a:avLst/>
          </a:prstGeom>
          <a:noFill/>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الأطهار القديسين (2 : </a:t>
            </a:r>
            <a:r>
              <a:rPr kumimoji="0" lang="en-US"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22</a:t>
            </a: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ـ </a:t>
            </a:r>
            <a:r>
              <a:rPr kumimoji="0" lang="en-US"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35</a:t>
            </a: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a:t>
            </a:r>
          </a:p>
        </p:txBody>
      </p:sp>
      <p:sp>
        <p:nvSpPr>
          <p:cNvPr id="9" name="TextBox 8">
            <a:extLst>
              <a:ext uri="{FF2B5EF4-FFF2-40B4-BE49-F238E27FC236}">
                <a16:creationId xmlns:a16="http://schemas.microsoft.com/office/drawing/2014/main" id="{791DDFA1-1804-43C1-80C7-D1ADE0ABC5A9}"/>
              </a:ext>
            </a:extLst>
          </p:cNvPr>
          <p:cNvSpPr txBox="1"/>
          <p:nvPr/>
        </p:nvSpPr>
        <p:spPr>
          <a:xfrm>
            <a:off x="0" y="4410164"/>
            <a:ext cx="9144000" cy="2779222"/>
          </a:xfrm>
          <a:prstGeom prst="rect">
            <a:avLst/>
          </a:prstGeom>
          <a:noFill/>
        </p:spPr>
        <p:txBody>
          <a:bodyPr wrap="square">
            <a:spAutoFit/>
          </a:bodyPr>
          <a:lstStyle/>
          <a:p>
            <a:pPr algn="justLow" rtl="1">
              <a:lnSpc>
                <a:spcPct val="90000"/>
              </a:lnSpc>
            </a:pPr>
            <a:r>
              <a:rPr lang="ar-EG" sz="4400" b="1" dirty="0">
                <a:solidFill>
                  <a:srgbClr val="FFFFFF"/>
                </a:solidFill>
                <a:cs typeface="+mj-cs"/>
              </a:rPr>
              <a:t>أَيُّهَا الرِّجَالُ الإِسْرَائِيلِيُّونَ اسْمَعُوا هذِهِ الأَقْوَالَ: يَسُوعُ النَّاصِرِيُّ رَجُلٌ قَدْ تَبَرْهَنَ لَكُمْ مِنْ قِبَلِ اللهِ بِقُوَّاتٍ وَعَجَائِبَ وَآيَاتٍ صَنَعَهَا اللهُ بِيَدِهِ فِي وَسْطِكُمْ، كَمَا أَنْتُمْ أَيْضًا تَعْلَمُونَ. هذَا أَخَذْتُمُوهُ مُسَلَّمًا</a:t>
            </a:r>
            <a:br>
              <a:rPr lang="ar-EG" sz="4400" b="1" dirty="0">
                <a:solidFill>
                  <a:srgbClr val="FFFFFF"/>
                </a:solidFill>
                <a:cs typeface="+mj-cs"/>
              </a:rPr>
            </a:br>
            <a:endParaRPr lang="en-GB" dirty="0">
              <a:solidFill>
                <a:srgbClr val="FFFFFF"/>
              </a:solidFill>
              <a:cs typeface="+mj-cs"/>
            </a:endParaRPr>
          </a:p>
        </p:txBody>
      </p:sp>
    </p:spTree>
    <p:extLst>
      <p:ext uri="{BB962C8B-B14F-4D97-AF65-F5344CB8AC3E}">
        <p14:creationId xmlns:p14="http://schemas.microsoft.com/office/powerpoint/2010/main" val="37846105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435774"/>
      </p:ext>
    </p:extLst>
  </p:cSld>
  <p:clrMapOvr>
    <a:masterClrMapping/>
  </p:clrMapOvr>
  <p:transition advClick="0" advTm="0"/>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2</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 : 16 ، 17 )</a:t>
            </a:r>
          </a:p>
        </p:txBody>
      </p:sp>
      <p:sp>
        <p:nvSpPr>
          <p:cNvPr id="2052" name="Content Placeholder 3"/>
          <p:cNvSpPr txBox="1">
            <a:spLocks/>
          </p:cNvSpPr>
          <p:nvPr/>
        </p:nvSpPr>
        <p:spPr bwMode="auto">
          <a:xfrm>
            <a:off x="0" y="4302538"/>
            <a:ext cx="91440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لأني لست استحي بإنجيل المسيح لأنه قوة الله للخلاص لكل من يصدق به. من اليهود اولًا ثم من سائر الامم لان فيه معلن عدل الله وبره. من إيمان إلى إيمان. كما هو مكتوب. أن البار يحيا بالإيمان.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1877684"/>
      </p:ext>
    </p:extLst>
  </p:cSld>
  <p:clrMapOvr>
    <a:masterClrMapping/>
  </p:clrMapOvr>
  <p:transition spd="slow"/>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( 3 : 7 ـ  10 )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يا إخوتي لست أكتب اليكم وصية جديدة بل وصية قديمة كانت عندكم من البدء. الوصية القديمة هي التي سمعتموها من البدء. ايضًا وصية جديدة أكتب اليكم ما هو حق فيه وفيكم: ان الظلمة قد مضت والنور الحقيقي قد بدأ الآن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946419"/>
      </p:ext>
    </p:extLst>
  </p:cSld>
  <p:clrMapOvr>
    <a:masterClrMapping/>
  </p:clrMapOvr>
  <p:transition spd="slow"/>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42C5F3-BAE7-4975-B00D-BD50B5849039}"/>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يضئ. فمن زعم أنه في النور وهو يبغض أخاه فهو إلى الآن في الظلمة. ومن أحب أخاه فهو ثابت في النور وليس فيه عثرة.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8469620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13 ـ 18 )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فلما رأوا مجاهرة بطرس ويوحنا ووجدوا أنهما لا يعرفان الكتاب. وأنهما أميان تعجبوا منهما. وعرفوهم أنهما كان مع يسوع ولكن إذ نظروا الانسان المقعد الذى شفي واقفًا معهما ولم يطيقوا أن يقولوا شيئًا يناقضون به. أمروهما أن يخرجا من المجمع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65222459"/>
      </p:ext>
    </p:extLst>
  </p:cSld>
  <p:clrMapOvr>
    <a:masterClrMapping/>
  </p:clrMapOvr>
  <p:transition spd="slow"/>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407427-72DC-47D2-915C-75DA658CCFFF}"/>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وتآمروا فيما بينهم قائلين ماذا نصنع بهذين الرجلين فها هي هذه الآية المعلومة التي كانت على ايديهما قد ظهرت لجميع سكان أورشليم</a:t>
            </a:r>
          </a:p>
          <a:p>
            <a:pPr algn="r" rtl="1"/>
            <a:r>
              <a:rPr lang="ar-EG" sz="3400" b="1">
                <a:solidFill>
                  <a:srgbClr val="FFFFFF"/>
                </a:solidFill>
                <a:latin typeface="Times New Roman" panose="02020603050405020304" pitchFamily="18" charset="0"/>
              </a:rPr>
              <a:t>ولا نقدر أن ننكرها. ولكي لا يذيع هذا الخبر أكثر في الشعب لنهددهما تهديدًا أن لا يكلما أحدًا من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4509945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D63676-E9CD-4AB2-B15E-A21554AE4753}"/>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الناس فيما بعد بهذا الاسم. فدعوهما وأوصوهما أن لا يتكلما البتة. ولا يعلما أحدًا باسم يسوع المسيح.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0093747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 : 3 ، 4 )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من هو الإنسان انك تذكره أو ابن الإنسان انك تفتقده المجد و الكرامة توجته.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8635712-AA91-46BA-8B6A-1C12FFF3A80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618531414"/>
      </p:ext>
    </p:extLst>
  </p:cSld>
  <p:clrMapOvr>
    <a:masterClrMapping/>
  </p:clrMapOvr>
  <p:transition spd="slow"/>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( 5 : 39 ـ 47 )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فتشوا الكتب التي تظنون أنتم أن فيها حياة أبدية وهى التي تشهد لي ولستم تريدون أن تأتوا الى لتكون لكم حياة. مجدًا من الناس لست أقبل لكنني عرفتكم أن محبة الله ليست فيكم، أنا أتيت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368785"/>
      </p:ext>
    </p:extLst>
  </p:cSld>
  <p:clrMapOvr>
    <a:masterClrMapping/>
  </p:clrMapOvr>
  <p:transition spd="slow"/>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0C4A9C-ACDD-4DD8-ACE5-F069746DD16C}"/>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باسم أبى ولستم تقبلونني. وأن اتى آخر باسم نفسه تقبلونه. كيف يمكنكم أن تؤمنوا وأنتم تقبلون مجدًا بعضكم من بعض. ومجد الاله الواحد لستم تطلبونه. هل تظنون أنى أنا أشكوكم عند الآب. يوجد من يشكوكم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16229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1DDFA1-1804-43C1-80C7-D1ADE0ABC5A9}"/>
              </a:ext>
            </a:extLst>
          </p:cNvPr>
          <p:cNvSpPr txBox="1"/>
          <p:nvPr/>
        </p:nvSpPr>
        <p:spPr>
          <a:xfrm>
            <a:off x="0" y="4404277"/>
            <a:ext cx="9144000" cy="2779222"/>
          </a:xfrm>
          <a:prstGeom prst="rect">
            <a:avLst/>
          </a:prstGeom>
          <a:noFill/>
        </p:spPr>
        <p:txBody>
          <a:bodyPr wrap="square">
            <a:spAutoFit/>
          </a:bodyPr>
          <a:lstStyle/>
          <a:p>
            <a:pPr algn="justLow" rtl="1">
              <a:lnSpc>
                <a:spcPct val="90000"/>
              </a:lnSpc>
            </a:pPr>
            <a:r>
              <a:rPr lang="ar-EG" sz="4400" b="1" dirty="0">
                <a:solidFill>
                  <a:srgbClr val="FFFFFF"/>
                </a:solidFill>
                <a:cs typeface="+mj-cs"/>
              </a:rPr>
              <a:t>بِمَشُورَةِ اللهِ الْمَحْتُومَةِ وَعِلْمِهِ السَّابِقِ، وَبِأَيْدِي أَثَمَةٍ صَلَبْتُمُوهُ وَقَتَلْتُمُوهُ. اَلَّذِي أَقَامَهُ اللهُ نَاقِضًا أَوْجَاعَ الْمَوْتِ، إِذْ لَمْ يَكُنْ مُمْكِنًا أَنْ يُمْسَكَ مِنْهُ. لأَنَّ دَاوُدَ يَقُولُ فِيهِ: كُنْتُ أَرَى الرَّبَّ أَمَامِي فِي كُلِّ حِينٍ، </a:t>
            </a:r>
            <a:br>
              <a:rPr lang="ar-EG" sz="4400" b="1" dirty="0">
                <a:solidFill>
                  <a:srgbClr val="FFFFFF"/>
                </a:solidFill>
                <a:cs typeface="+mj-cs"/>
              </a:rPr>
            </a:br>
            <a:endParaRPr lang="en-GB" dirty="0">
              <a:solidFill>
                <a:srgbClr val="FFFFFF"/>
              </a:solidFill>
              <a:cs typeface="+mj-cs"/>
            </a:endParaRPr>
          </a:p>
        </p:txBody>
      </p:sp>
    </p:spTree>
    <p:extLst>
      <p:ext uri="{BB962C8B-B14F-4D97-AF65-F5344CB8AC3E}">
        <p14:creationId xmlns:p14="http://schemas.microsoft.com/office/powerpoint/2010/main" val="97521648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98E762-53EB-4FCC-B289-92EF58E5F589}"/>
              </a:ext>
            </a:extLst>
          </p:cNvPr>
          <p:cNvSpPr txBox="1"/>
          <p:nvPr/>
        </p:nvSpPr>
        <p:spPr>
          <a:xfrm>
            <a:off x="0" y="4550407"/>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وهو موسى الذى أياه ترجون. لأنكم لو كنتم تؤمنون بموسى لكنتم تؤمنون بي أيضًا لان ذاك كتب عني. فان كنتم لا تؤمنون بمكتوبات في ذاك فكيف تؤمنون بكلامي.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4258708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119486"/>
      </p:ext>
    </p:extLst>
  </p:cSld>
  <p:clrMapOvr>
    <a:masterClrMapping/>
  </p:clrMapOvr>
  <p:transition advClick="0" advTm="0"/>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الجمعة 2</a:t>
            </a:r>
            <a:endParaRPr lang="en-US" dirty="0"/>
          </a:p>
        </p:txBody>
      </p:sp>
      <p:sp>
        <p:nvSpPr>
          <p:cNvPr id="1331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رومية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( 1 : 19 ـ 21  )</a:t>
            </a:r>
          </a:p>
        </p:txBody>
      </p:sp>
      <p:sp>
        <p:nvSpPr>
          <p:cNvPr id="13316" name="Content Placeholder 3"/>
          <p:cNvSpPr txBox="1">
            <a:spLocks/>
          </p:cNvSpPr>
          <p:nvPr/>
        </p:nvSpPr>
        <p:spPr bwMode="auto">
          <a:xfrm>
            <a:off x="0" y="4302538"/>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dirty="0">
                <a:solidFill>
                  <a:srgbClr val="FFFFFF"/>
                </a:solidFill>
                <a:latin typeface="Times New Roman" panose="02020603050405020304" pitchFamily="18" charset="0"/>
                <a:cs typeface="Times New Roman" panose="02020603050405020304" pitchFamily="18" charset="0"/>
              </a:rPr>
              <a:t>إن معرفة الله ظاهرة فيهم لأن الله أظهرها لهم لأن أموره غير المنظورة ترى منذ وضع اساس العالم ، مُدركة بالمصنوعات وكذلك تعرف قدرته السرمدية وإلهيته حتى أنهم بلا عُذر. لأنهم لما عرفوا الله لم يسبحوه أو يشكروه كما يجب </a:t>
            </a:r>
            <a:r>
              <a:rPr lang="ar-EG" sz="3600" b="1" dirty="0">
                <a:solidFill>
                  <a:srgbClr val="FFFFFF"/>
                </a:solidFill>
                <a:latin typeface="Times New Roman" panose="02020603050405020304" pitchFamily="18" charset="0"/>
              </a:rPr>
              <a:t>له.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84899759"/>
      </p:ext>
    </p:extLst>
  </p:cSld>
  <p:clrMapOvr>
    <a:masterClrMapping/>
  </p:clrMapOvr>
  <p:transition spd="slow"/>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( 2 : 11 ـ 14 )</a:t>
            </a:r>
          </a:p>
        </p:txBody>
      </p:sp>
      <p:sp>
        <p:nvSpPr>
          <p:cNvPr id="14339" name="Content Placeholder 3"/>
          <p:cNvSpPr txBox="1">
            <a:spLocks/>
          </p:cNvSpPr>
          <p:nvPr/>
        </p:nvSpPr>
        <p:spPr bwMode="auto">
          <a:xfrm>
            <a:off x="0" y="4302538"/>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dirty="0">
                <a:solidFill>
                  <a:srgbClr val="FFFFFF"/>
                </a:solidFill>
                <a:latin typeface="Times New Roman" panose="02020603050405020304" pitchFamily="18" charset="0"/>
                <a:cs typeface="Times New Roman" panose="02020603050405020304" pitchFamily="18" charset="0"/>
              </a:rPr>
              <a:t>وأما من يُبغض أخاهُ فهو ثابت في الظلمةِ. و في الظلمةِ يَسلك. ولا يَدرى أين يسلك لأن الظلمة قد غشيت عينيه. اكتب إليكم أيها البنون. فانه قد غفرت لكم خطياكم من اجل اسمه. اكتب إليكم أيها الآباء لأنكم قد عرفتم </a:t>
            </a:r>
            <a:r>
              <a:rPr lang="ar-EG" sz="3600" b="1" dirty="0">
                <a:solidFill>
                  <a:srgbClr val="FFFFFF"/>
                </a:solidFill>
                <a:latin typeface="Times New Roman" panose="02020603050405020304" pitchFamily="18" charset="0"/>
              </a:rPr>
              <a:t>الكائن من البدءِ.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875507"/>
      </p:ext>
    </p:extLst>
  </p:cSld>
  <p:clrMapOvr>
    <a:masterClrMapping/>
  </p:clrMapOvr>
  <p:transition spd="slow"/>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D6154E-358C-415E-B5DC-3BB0B2A42893}"/>
              </a:ext>
            </a:extLst>
          </p:cNvPr>
          <p:cNvSpPr txBox="1"/>
          <p:nvPr/>
        </p:nvSpPr>
        <p:spPr>
          <a:xfrm>
            <a:off x="0" y="4302538"/>
            <a:ext cx="9144000" cy="2431435"/>
          </a:xfrm>
          <a:prstGeom prst="rect">
            <a:avLst/>
          </a:prstGeom>
          <a:noFill/>
        </p:spPr>
        <p:txBody>
          <a:bodyPr vert="horz" rtlCol="0">
            <a:spAutoFit/>
          </a:bodyPr>
          <a:lstStyle/>
          <a:p>
            <a:pPr algn="r" rtl="1"/>
            <a:r>
              <a:rPr lang="ar-EG" sz="3800" b="1" dirty="0">
                <a:solidFill>
                  <a:srgbClr val="FFFFFF"/>
                </a:solidFill>
                <a:latin typeface="Times New Roman" panose="02020603050405020304" pitchFamily="18" charset="0"/>
              </a:rPr>
              <a:t>اكتب إليكم أيها الشبان، لأنكم قد غلبتم الخبيث. اكتب إليكم أيها الأبناء، لأنكم قد عَرفتم الآب. كتبت إليكم أيها الآباء لأنكم قد عرفتم الذى في البدء. كتبت إليكم أيها الفتيان لأنكم أشداء وكلمة الله ثابتة فيكم و قد غلبتم الخبيث. </a:t>
            </a:r>
            <a:endParaRPr lang="en-GB" sz="38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4155169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الإبركسيس</a:t>
            </a:r>
            <a:r>
              <a:rPr lang="ar-EG" sz="4400" b="1" u="sng" dirty="0">
                <a:solidFill>
                  <a:srgbClr val="FFC000"/>
                </a:solidFill>
                <a:latin typeface="Times New Roman" panose="02020603050405020304" pitchFamily="18" charset="0"/>
                <a:cs typeface="Times New Roman" panose="02020603050405020304" pitchFamily="18" charset="0"/>
              </a:rPr>
              <a:t> من أعمال آبائنا الرسل القديسين</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4: 19 ـ 21 )</a:t>
            </a:r>
          </a:p>
        </p:txBody>
      </p:sp>
      <p:sp>
        <p:nvSpPr>
          <p:cNvPr id="19459"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cs typeface="Times New Roman" panose="02020603050405020304" pitchFamily="18" charset="0"/>
              </a:rPr>
              <a:t>فأجاب بطرس و يوحنا. و قالا لهم إن كان حقًا قدام الله، أن نطيعكم أكثر من الطاعة لله  فاحكموا لأننا نحن لا نقدر ان لا نتكلم بما رأينا وسمعنا. فهددوهما وأطلقوهما إذ لم يجدوا البتة كيف يُعاقبونهما بسبب الشعب </a:t>
            </a:r>
            <a:r>
              <a:rPr lang="ar-EG" sz="3400" b="1" dirty="0">
                <a:solidFill>
                  <a:srgbClr val="FFFFFF"/>
                </a:solidFill>
                <a:latin typeface="Times New Roman" panose="02020603050405020304" pitchFamily="18" charset="0"/>
              </a:rPr>
              <a:t>لان الجميع كانوا يُسبحون الله على ما جرى.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40305169"/>
      </p:ext>
    </p:extLst>
  </p:cSld>
  <p:clrMapOvr>
    <a:masterClrMapping/>
  </p:clrMapOvr>
  <p:transition spd="slow"/>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 : 6 ، 7 )</a:t>
            </a:r>
          </a:p>
        </p:txBody>
      </p:sp>
      <p:sp>
        <p:nvSpPr>
          <p:cNvPr id="5125" name="Content Placeholder 3"/>
          <p:cNvSpPr txBox="1">
            <a:spLocks/>
          </p:cNvSpPr>
          <p:nvPr/>
        </p:nvSpPr>
        <p:spPr bwMode="auto">
          <a:xfrm>
            <a:off x="419100" y="4550407"/>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dirty="0">
                <a:solidFill>
                  <a:srgbClr val="FFFFFF"/>
                </a:solidFill>
                <a:latin typeface="Times New Roman" panose="02020603050405020304" pitchFamily="18" charset="0"/>
                <a:cs typeface="Times New Roman" panose="02020603050405020304" pitchFamily="18" charset="0"/>
              </a:rPr>
              <a:t>و يتكل عليك الذين يَعرفون اسمك. فلا تترك طالبيك يا رب. رتلوا للرب الساكن في صهيون. و اخبروا في الأمم بأعمالهِ. </a:t>
            </a:r>
          </a:p>
        </p:txBody>
      </p:sp>
      <p:sp>
        <p:nvSpPr>
          <p:cNvPr id="2" name="Title 1">
            <a:extLst>
              <a:ext uri="{FF2B5EF4-FFF2-40B4-BE49-F238E27FC236}">
                <a16:creationId xmlns:a16="http://schemas.microsoft.com/office/drawing/2014/main" id="{4CDC8C35-60A7-4088-8171-C592727FD4C5}"/>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570667366"/>
      </p:ext>
    </p:extLst>
  </p:cSld>
  <p:clrMapOvr>
    <a:masterClrMapping/>
  </p:clrMapOvr>
  <p:transition spd="slow"/>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txBox="1">
            <a:spLocks/>
          </p:cNvSpPr>
          <p:nvPr/>
        </p:nvSpPr>
        <p:spPr bwMode="auto">
          <a:xfrm>
            <a:off x="1335741" y="3657605"/>
            <a:ext cx="647251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( 6 : 54 ـ 58 )</a:t>
            </a:r>
          </a:p>
        </p:txBody>
      </p:sp>
      <p:sp>
        <p:nvSpPr>
          <p:cNvPr id="6148" name="Content Placeholder 3"/>
          <p:cNvSpPr txBox="1">
            <a:spLocks/>
          </p:cNvSpPr>
          <p:nvPr/>
        </p:nvSpPr>
        <p:spPr bwMode="auto">
          <a:xfrm>
            <a:off x="0" y="440118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4000" b="1" dirty="0">
                <a:solidFill>
                  <a:srgbClr val="FFFFFF"/>
                </a:solidFill>
                <a:latin typeface="Times New Roman" panose="02020603050405020304" pitchFamily="18" charset="0"/>
                <a:cs typeface="Times New Roman" panose="02020603050405020304" pitchFamily="18" charset="0"/>
              </a:rPr>
              <a:t>من يأكل جسدي ويشرب دمى فله حياة أبدية وأنا اقيمه في اليوم الاخير لان جسدي هو مأكل </a:t>
            </a:r>
            <a:r>
              <a:rPr lang="ar-EG" sz="4000" b="1" dirty="0">
                <a:solidFill>
                  <a:srgbClr val="FFFFFF"/>
                </a:solidFill>
                <a:latin typeface="Times New Roman" panose="02020603050405020304" pitchFamily="18" charset="0"/>
                <a:cs typeface="Times New Roman" panose="02020603050405020304" pitchFamily="18" charset="0"/>
              </a:rPr>
              <a:t>حق</a:t>
            </a:r>
            <a:r>
              <a:rPr lang="ar-SA" sz="4000" b="1" dirty="0">
                <a:solidFill>
                  <a:srgbClr val="FFFFFF"/>
                </a:solidFill>
                <a:latin typeface="Times New Roman" panose="02020603050405020304" pitchFamily="18" charset="0"/>
                <a:cs typeface="Times New Roman" panose="02020603050405020304" pitchFamily="18" charset="0"/>
              </a:rPr>
              <a:t> ودمى هو مشرب حق. من يأكل جسدي ويشرب دمى يثبت في وأنا أيضًا أثبت فيه. </a:t>
            </a:r>
          </a:p>
        </p:txBody>
      </p:sp>
    </p:spTree>
    <p:extLst>
      <p:ext uri="{BB962C8B-B14F-4D97-AF65-F5344CB8AC3E}">
        <p14:creationId xmlns:p14="http://schemas.microsoft.com/office/powerpoint/2010/main" val="1073152755"/>
      </p:ext>
    </p:extLst>
  </p:cSld>
  <p:clrMapOvr>
    <a:masterClrMapping/>
  </p:clrMapOvr>
  <p:transition spd="slow"/>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239905-AF2D-48A6-BE71-C79E1B34803D}"/>
              </a:ext>
            </a:extLst>
          </p:cNvPr>
          <p:cNvSpPr txBox="1"/>
          <p:nvPr/>
        </p:nvSpPr>
        <p:spPr>
          <a:xfrm>
            <a:off x="0" y="4303455"/>
            <a:ext cx="9144000" cy="2554545"/>
          </a:xfrm>
          <a:prstGeom prst="rect">
            <a:avLst/>
          </a:prstGeom>
          <a:noFill/>
        </p:spPr>
        <p:txBody>
          <a:bodyPr vert="horz" rtlCol="0">
            <a:spAutoFit/>
          </a:bodyPr>
          <a:lstStyle/>
          <a:p>
            <a:pPr algn="r" rtl="1"/>
            <a:r>
              <a:rPr lang="ar-SA" sz="4000" b="1" dirty="0">
                <a:solidFill>
                  <a:srgbClr val="FFFFFF"/>
                </a:solidFill>
                <a:latin typeface="Times New Roman" panose="02020603050405020304" pitchFamily="18" charset="0"/>
                <a:cs typeface="Times New Roman" panose="02020603050405020304" pitchFamily="18" charset="0"/>
              </a:rPr>
              <a:t>كما أرسلني </a:t>
            </a:r>
            <a:r>
              <a:rPr lang="ar-EG" sz="4000" b="1" dirty="0">
                <a:solidFill>
                  <a:srgbClr val="FFFFFF"/>
                </a:solidFill>
                <a:latin typeface="Times New Roman" panose="02020603050405020304" pitchFamily="18" charset="0"/>
              </a:rPr>
              <a:t>الاب الحي وأنا أيضًا حي بالآب فمن يأكلني يحيا هو أيضًا بي. هذا هو الخبز الذى نزل من السماء. ليس كما أكل الآباؤكم وماتوا. من يأكل هذا الخبز يحيا الى الابد.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9575060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566105"/>
      </p:ext>
    </p:extLst>
  </p:cSld>
  <p:clrMapOvr>
    <a:masterClrMapping/>
  </p:clrMapOvr>
  <p:transition advClick="0" advTm="0"/>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1DDFA1-1804-43C1-80C7-D1ADE0ABC5A9}"/>
              </a:ext>
            </a:extLst>
          </p:cNvPr>
          <p:cNvSpPr txBox="1"/>
          <p:nvPr/>
        </p:nvSpPr>
        <p:spPr>
          <a:xfrm>
            <a:off x="0" y="4410164"/>
            <a:ext cx="9144000" cy="2779222"/>
          </a:xfrm>
          <a:prstGeom prst="rect">
            <a:avLst/>
          </a:prstGeom>
          <a:noFill/>
        </p:spPr>
        <p:txBody>
          <a:bodyPr wrap="square">
            <a:spAutoFit/>
          </a:bodyPr>
          <a:lstStyle/>
          <a:p>
            <a:pPr algn="justLow" rtl="1">
              <a:lnSpc>
                <a:spcPct val="90000"/>
              </a:lnSpc>
            </a:pPr>
            <a:r>
              <a:rPr lang="ar-EG" sz="4400" b="1" dirty="0">
                <a:solidFill>
                  <a:srgbClr val="FFFFFF"/>
                </a:solidFill>
                <a:cs typeface="+mj-cs"/>
              </a:rPr>
              <a:t>أَنَّهُ عَنْ يَمِينِي، لِكَيْ لاَ أَتَزَعْزَعَ. لِذلِكَ سُرَّ قَلْبِي وَتَهَلَّلَ لِسَانِي. حَتَّى جَسَدِي أَيْضًا سَيَسْكُنُ عَلَى رَجَاءٍ. لأَنَّكَ لَنْ تَتْرُكَ نَفْسِي فِي الْهَاوِيَةِ وَلاَ تَدَعَ قُدُّوسَكَ يَرَى فَسَادًا. عَرَّفْتَنِي سُبُلَ الْحَيَاةِ وَسَتَمْلأُنِي</a:t>
            </a:r>
            <a:br>
              <a:rPr lang="ar-EG" sz="4400" b="1" dirty="0">
                <a:solidFill>
                  <a:srgbClr val="FFFFFF"/>
                </a:solidFill>
                <a:cs typeface="+mj-cs"/>
              </a:rPr>
            </a:br>
            <a:endParaRPr lang="en-GB" dirty="0">
              <a:solidFill>
                <a:srgbClr val="FFFFFF"/>
              </a:solidFill>
              <a:cs typeface="+mj-cs"/>
            </a:endParaRPr>
          </a:p>
        </p:txBody>
      </p:sp>
    </p:spTree>
    <p:extLst>
      <p:ext uri="{BB962C8B-B14F-4D97-AF65-F5344CB8AC3E}">
        <p14:creationId xmlns:p14="http://schemas.microsoft.com/office/powerpoint/2010/main" val="424720284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2</a:t>
            </a:r>
            <a:endParaRPr lang="en-US" dirty="0"/>
          </a:p>
        </p:txBody>
      </p:sp>
      <p:sp>
        <p:nvSpPr>
          <p:cNvPr id="1331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الثانية إلى تيموثاوس ( 2 : 8 ـ 15  )</a:t>
            </a:r>
          </a:p>
        </p:txBody>
      </p:sp>
      <p:sp>
        <p:nvSpPr>
          <p:cNvPr id="13316"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اذكر يسوع المسيح الذى قام من بين الاموات من نسل داود حسب الإنجيل. الذى احتمل فيه المشقات حتى القيود كمذنب ولكن كلمة الرب لا تقيد ولهذا أنا احتمل كل شيء بسبب المنتخبين . لينالوا هم أيضًا الحياة التي بيسوع المسيح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39149990"/>
      </p:ext>
    </p:extLst>
  </p:cSld>
  <p:clrMapOvr>
    <a:masterClrMapping/>
  </p:clrMapOvr>
  <p:transition spd="slow"/>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A9EF13-D877-46DB-87C5-DFCBFB10F1B4}"/>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مع مجد ابدي. والكلمة صادقة إن كنا قد متنا معه فسنحيا أيضًا معه. وإن كنا ننكره فهو سينكرنا وإن كنا لا نؤمن به فهو يبقى أمينًا لأنه لا يمكن ان ينكر نفسه.</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اذكر هذه الامور واندرهم امام ربنا أن لا يتمادوا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6403005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EA618BE-ED14-4ADC-AA34-4E84B170DE43}"/>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في الاقاويل التي لا ربح فيها لهدم الذين يسمعونها ايضًا. اجتهد أن تقيم نفسك بالكمال قدام الله فاعلًا بلا خزي مفصلًا كلمة باستقامة.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2917579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( 2 : 21 ـ 25 )</a:t>
            </a:r>
          </a:p>
        </p:txBody>
      </p:sp>
      <p:sp>
        <p:nvSpPr>
          <p:cNvPr id="14339"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لم أكتب إليكم لأنكم لا تعرفون الحق بل لأنكم به عارفون. إن كل كذب ليس من الحق. ومن الكذاب إلا ذلك الذى ينكر أن يسوع هو المسيح. هذا هو ضد المسيح الذى ينكر الآب والابن .وكل من ينكر الابن ليس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93800"/>
      </p:ext>
    </p:extLst>
  </p:cSld>
  <p:clrMapOvr>
    <a:masterClrMapping/>
  </p:clrMapOvr>
  <p:transition spd="slow"/>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A198E9-EC8F-4CA5-920B-C6C142DC3CC8}"/>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له الآب أيضًا. وأما المعترف بالابن فله الآب وأما أنتم فما سمعتموه من البدء فليثبت اذًا فيكم فانه إن ثبت فيكم ما سمعتموه من البدء فأنكم أنتم ايضًا تثبتون في الابن وفى الآب. وهذا هو الوعد الذى قد وعدنا به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6321096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206CDD-4051-49FC-8878-8334D85E43A7}"/>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هو الحياة الأبدية.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07987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الإبركسيس</a:t>
            </a:r>
            <a:r>
              <a:rPr lang="ar-EG" sz="4400" b="1" u="sng" dirty="0">
                <a:solidFill>
                  <a:srgbClr val="FFC000"/>
                </a:solidFill>
                <a:latin typeface="Times New Roman" panose="02020603050405020304" pitchFamily="18" charset="0"/>
                <a:cs typeface="Times New Roman" panose="02020603050405020304" pitchFamily="18" charset="0"/>
              </a:rPr>
              <a:t> من أعمال آبائنا الرسل القديسين</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9: 31 ـ 35 )</a:t>
            </a:r>
          </a:p>
        </p:txBody>
      </p:sp>
      <p:sp>
        <p:nvSpPr>
          <p:cNvPr id="19459"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وأما الكنائس في كل اليهودية. وكل السامرة والجليل فكان لها سلام وكانت تبني وتسير في مخافة الرب. وكانت تتكاثر بتعزية الروح القدس وحدث أن بطرس وهو يطوف في كل موضع نزل إلى القديسين. الساكنين في لدة فوجد هناك انسانًا يقال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817508"/>
      </p:ext>
    </p:extLst>
  </p:cSld>
  <p:clrMapOvr>
    <a:masterClrMapping/>
  </p:clrMapOvr>
  <p:transition spd="slow"/>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D26AE0-48D6-4EB4-86AA-BE9241186610}"/>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له اينياس. موضوعًا على سرير منذ ثماني سنين لأنه كان مخلعًا فقال له بطرس يا اينياس شفاك يسوع المسيح قم فافرش لنفسك. ومن ساعته قام فلما نظر اليه كل سكان لدة وسارون رجعوا. إلى الرب.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6048856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( 106 : 15 ، 16 )</a:t>
            </a:r>
          </a:p>
        </p:txBody>
      </p:sp>
      <p:sp>
        <p:nvSpPr>
          <p:cNvPr id="22533" name="Content Placeholder 3"/>
          <p:cNvSpPr txBox="1">
            <a:spLocks/>
          </p:cNvSpPr>
          <p:nvPr/>
        </p:nvSpPr>
        <p:spPr bwMode="auto">
          <a:xfrm>
            <a:off x="419100" y="4550407"/>
            <a:ext cx="8305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5400" b="1">
                <a:solidFill>
                  <a:srgbClr val="FFFFFF"/>
                </a:solidFill>
                <a:latin typeface="Times New Roman" panose="02020603050405020304" pitchFamily="18" charset="0"/>
                <a:cs typeface="Times New Roman" panose="02020603050405020304" pitchFamily="18" charset="0"/>
              </a:rPr>
              <a:t>أرسل كلمته فشفاهم. وخلصهم من فسادهم وليذبحوا له ذبيحة التسبيح. </a:t>
            </a:r>
            <a:endParaRPr lang="ar-EG" sz="54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CFA841A1-24DA-492C-8B0A-5107BE455EFB}"/>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757349228"/>
      </p:ext>
    </p:extLst>
  </p:cSld>
  <p:clrMapOvr>
    <a:masterClrMapping/>
  </p:clrMapOvr>
  <p:transition spd="slow"/>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( 6 : 1 ـ 14 )</a:t>
            </a:r>
          </a:p>
        </p:txBody>
      </p:sp>
      <p:sp>
        <p:nvSpPr>
          <p:cNvPr id="23556" name="Content Placeholder 3"/>
          <p:cNvSpPr txBox="1">
            <a:spLocks/>
          </p:cNvSpPr>
          <p:nvPr/>
        </p:nvSpPr>
        <p:spPr bwMode="auto">
          <a:xfrm>
            <a:off x="0" y="442278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dirty="0">
                <a:solidFill>
                  <a:srgbClr val="FFFFFF"/>
                </a:solidFill>
                <a:latin typeface="Times New Roman" panose="02020603050405020304" pitchFamily="18" charset="0"/>
                <a:cs typeface="Times New Roman" panose="02020603050405020304" pitchFamily="18" charset="0"/>
              </a:rPr>
              <a:t>بعد هذا مضى يسوع إلى عبر بحر الجليل بحر طبرية فتبعه جمع كثير لانهم كانوا قد رأوا الآيات التي كان يصنعها في المرضى. فصعد يسوع إلى الجبل وجلس هناك مع تلاميذه. وكان الفصح عيد اليهود </a:t>
            </a:r>
            <a:r>
              <a:rPr lang="ar-EG" sz="3600" b="1" dirty="0">
                <a:solidFill>
                  <a:srgbClr val="FFFFFF"/>
                </a:solidFill>
                <a:latin typeface="Times New Roman" panose="02020603050405020304" pitchFamily="18" charset="0"/>
              </a:rPr>
              <a:t>وقد قرب.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96133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1DDFA1-1804-43C1-80C7-D1ADE0ABC5A9}"/>
              </a:ext>
            </a:extLst>
          </p:cNvPr>
          <p:cNvSpPr txBox="1"/>
          <p:nvPr/>
        </p:nvSpPr>
        <p:spPr>
          <a:xfrm>
            <a:off x="0" y="4410164"/>
            <a:ext cx="9144000" cy="2779222"/>
          </a:xfrm>
          <a:prstGeom prst="rect">
            <a:avLst/>
          </a:prstGeom>
          <a:noFill/>
        </p:spPr>
        <p:txBody>
          <a:bodyPr wrap="square">
            <a:spAutoFit/>
          </a:bodyPr>
          <a:lstStyle/>
          <a:p>
            <a:pPr algn="justLow" rtl="1">
              <a:lnSpc>
                <a:spcPct val="90000"/>
              </a:lnSpc>
            </a:pPr>
            <a:r>
              <a:rPr lang="ar-EG" sz="4400" b="1" dirty="0">
                <a:solidFill>
                  <a:srgbClr val="FFFFFF"/>
                </a:solidFill>
                <a:cs typeface="+mj-cs"/>
              </a:rPr>
              <a:t>سُرُورًا مَعَ وَجْهِكَ. أَيُّهَا الرِّجَالُ الإِخْوَةُ، يَسُوغُ أَنْ يُقَالَ لَكُمْ جِهَارًا عَنْ رَئِيسِ الآبَاءِ دَاوُدَ إِنَّهُ مَاتَ وَدُفِنَ، وَقَبْرُهُ عِنْدَنَا حَتَّى هذَا الْيَوْمِ. فَإِذْ كَانَ نَبِيًّا، وَعَلِمَ أَنَّ اللهَ حَلَفَ لَهُ بِقَسَمٍ أَنَّهُ مِنْ ثَمَرَةِ صُلْبِهِ يُقِيمُ</a:t>
            </a:r>
            <a:br>
              <a:rPr lang="ar-EG" sz="4400" b="1" dirty="0">
                <a:solidFill>
                  <a:srgbClr val="FFFFFF"/>
                </a:solidFill>
                <a:cs typeface="+mj-cs"/>
              </a:rPr>
            </a:br>
            <a:endParaRPr lang="en-GB" dirty="0">
              <a:solidFill>
                <a:srgbClr val="FFFFFF"/>
              </a:solidFill>
              <a:cs typeface="+mj-cs"/>
            </a:endParaRPr>
          </a:p>
        </p:txBody>
      </p:sp>
    </p:spTree>
    <p:extLst>
      <p:ext uri="{BB962C8B-B14F-4D97-AF65-F5344CB8AC3E}">
        <p14:creationId xmlns:p14="http://schemas.microsoft.com/office/powerpoint/2010/main" val="310690586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0221EF-81FA-42A0-8EC3-39AE8DE94EF0}"/>
              </a:ext>
            </a:extLst>
          </p:cNvPr>
          <p:cNvSpPr txBox="1"/>
          <p:nvPr/>
        </p:nvSpPr>
        <p:spPr>
          <a:xfrm>
            <a:off x="0" y="4267200"/>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فرفع يسوع عينيه فرأى جمعًا عظيمًا مقبلًا اليه فقال لفيلبس اين نجد خبزًا فنبتاع. ليأكل هؤلاء .قال هذا مجربًا إياه لأنه كان عارفًا بما كان معتزمًا أن يفعل. أجابه فيلبس ولا بمائتي دينار خبزاً يكفيهم ليأخذ الواحد يسيرًا. قال له واحد من تلاميذه وهو اندراوس اخو سمعان بطرس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255889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DE3036-60BA-48EF-A68C-EE2818105433}"/>
              </a:ext>
            </a:extLst>
          </p:cNvPr>
          <p:cNvSpPr txBox="1"/>
          <p:nvPr/>
        </p:nvSpPr>
        <p:spPr>
          <a:xfrm>
            <a:off x="0" y="4330349"/>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أن ههنا صبيًا معه خمس خبزات من شعير وسمكتان. لكن أين هذه من هذا الجمع . فقال يسوع ليتكئ الناس وكان في ذلك الموضع عشب كثير فاتكأ الرجال على العشب وكان عددهم خمسة آلاف. فأخذ يسوع الخبز وشكر وأعطى المتكئين وكذلك من السمك ايضًا بقدر ما شاء كل واحد.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5804035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C3CE2E-9410-4E4F-9C0C-B474031FAE76}"/>
              </a:ext>
            </a:extLst>
          </p:cNvPr>
          <p:cNvSpPr txBox="1"/>
          <p:nvPr/>
        </p:nvSpPr>
        <p:spPr>
          <a:xfrm>
            <a:off x="0" y="4267200"/>
            <a:ext cx="9144000" cy="2677656"/>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فلما شبعوا قال لتلاميذه اجمعوا الكسر التي فضلت لكى لا يضيع شيء منها. فجمعوا ما فضل وملأوا اثنتى عشرة قفة كسراً من خمس خبزات الشعير التي فضلت عن الآكلين. فلما رأى الناس الآيات التي صنعها يسوع قالوا في الحقيقة هذا النبي </a:t>
            </a:r>
            <a:r>
              <a:rPr lang="ar-EG" sz="3200" b="1" dirty="0">
                <a:solidFill>
                  <a:srgbClr val="FFFFFF"/>
                </a:solidFill>
                <a:latin typeface="Times New Roman" panose="02020603050405020304" pitchFamily="18" charset="0"/>
              </a:rPr>
              <a:t>الآتي إلى العالم.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6704960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00325"/>
      </p:ext>
    </p:extLst>
  </p:cSld>
  <p:clrMapOvr>
    <a:masterClrMapping/>
  </p:clrMapOvr>
  <p:transition advClick="0" advTm="0"/>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الأحد 2</a:t>
            </a:r>
            <a:endParaRPr lang="en-US" dirty="0"/>
          </a:p>
        </p:txBody>
      </p:sp>
      <p:sp>
        <p:nvSpPr>
          <p:cNvPr id="5939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أفسس</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( 2 : 19 ـ 22 ، 3 : 1 ـ 9 )</a:t>
            </a:r>
          </a:p>
        </p:txBody>
      </p:sp>
      <p:sp>
        <p:nvSpPr>
          <p:cNvPr id="59396" name="Content Placeholder 3"/>
          <p:cNvSpPr txBox="1">
            <a:spLocks/>
          </p:cNvSpPr>
          <p:nvPr/>
        </p:nvSpPr>
        <p:spPr bwMode="auto">
          <a:xfrm>
            <a:off x="0" y="42672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dirty="0">
                <a:solidFill>
                  <a:srgbClr val="FFFFFF"/>
                </a:solidFill>
                <a:latin typeface="Times New Roman" panose="02020603050405020304" pitchFamily="18" charset="0"/>
              </a:rPr>
              <a:t>فالان لستم إذًا بعد غرباء و لا دخلاء بل أنتم رعية مع القديسين. و أهل بيت الله. إذ قد ثبتم مبنيين على أساس الرسل و الأنبياء و يسوع المسيح نفسه حجر الزاوية و به يتركب البنيان كله معًا فينمو هيكلًا مقدسًا في الرب. </a:t>
            </a:r>
            <a:endParaRPr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03943891"/>
      </p:ext>
    </p:extLst>
  </p:cSld>
  <p:clrMapOvr>
    <a:masterClrMapping/>
  </p:clrMapOvr>
  <p:transition spd="slow"/>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43D1D8-D17C-4B5B-83C9-A6A3822BED22}"/>
              </a:ext>
            </a:extLst>
          </p:cNvPr>
          <p:cNvSpPr txBox="1"/>
          <p:nvPr/>
        </p:nvSpPr>
        <p:spPr>
          <a:xfrm>
            <a:off x="0" y="4267200"/>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هذا الذى فيه انتم أيضًا مبنيون لتصيروا مسكنًا لله بالروح. و لذلك أنا بولس أسير الرب يسوع المسيح بسببكم أيها الأمم. أن كنتم قد سمعتم بسياسة نعمة الله المعطاة لي لأجلكم. و أنني بالوحي عرفت السر. كما كتبت إليكم بالإيجاز لكي تستطيعوا أن تفهموا إذا قرأتم معرفتي بسر المسيح: ذلك الذى لم يظهر للناس في أحقاب أخر.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7084452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B10C04-8111-4D18-9A95-27C7DCDFFFA0}"/>
              </a:ext>
            </a:extLst>
          </p:cNvPr>
          <p:cNvSpPr txBox="1"/>
          <p:nvPr/>
        </p:nvSpPr>
        <p:spPr>
          <a:xfrm>
            <a:off x="0" y="4302538"/>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قد أعلن الآن لرسله الأطهار. و أنبيائه بالروح و هو أن الأمم شركاء في الميراث و في جسده. و شركاء في نوال موعده بيسوع المسيح بالبشرى التي صرت أنا خادمًا لها. حسب موهبة نعمة الله التي وهبت لي حسب فعل قوته لي أنا أصغر جميع القديسين.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7688788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E9E955-B1A0-4552-A163-CB0C611D2B5F}"/>
              </a:ext>
            </a:extLst>
          </p:cNvPr>
          <p:cNvSpPr txBox="1"/>
          <p:nvPr/>
        </p:nvSpPr>
        <p:spPr>
          <a:xfrm>
            <a:off x="0" y="4343400"/>
            <a:ext cx="9144000" cy="2308324"/>
          </a:xfrm>
          <a:prstGeom prst="rect">
            <a:avLst/>
          </a:prstGeom>
          <a:noFill/>
        </p:spPr>
        <p:txBody>
          <a:bodyPr wrap="square">
            <a:spAutoFit/>
          </a:bodyPr>
          <a:lstStyle/>
          <a:p>
            <a:pPr algn="r" rtl="1"/>
            <a:r>
              <a:rPr lang="ar-EG" sz="3600" b="1" dirty="0">
                <a:solidFill>
                  <a:srgbClr val="FFFFFF"/>
                </a:solidFill>
                <a:latin typeface="Times New Roman" panose="02020603050405020304" pitchFamily="18" charset="0"/>
              </a:rPr>
              <a:t>وهبت هذه النعمة أن أبشر في سائر الأمم بغنى المسيح الذى لا يستقصى وأوضح لكل أحد تدبير السر الذى كان مكتومًا عن العالم منذ الدهور في الله خالق الجميع بيسوع المسيح. لكي تظهر من قبل البيعة حكمة الله.</a:t>
            </a:r>
            <a:endParaRPr lang="en-GB" sz="3600" dirty="0"/>
          </a:p>
        </p:txBody>
      </p:sp>
    </p:spTree>
    <p:extLst>
      <p:ext uri="{BB962C8B-B14F-4D97-AF65-F5344CB8AC3E}">
        <p14:creationId xmlns:p14="http://schemas.microsoft.com/office/powerpoint/2010/main" val="17839777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يوحنا الرسول الأولى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5 : 10 ـ 20 )</a:t>
            </a:r>
          </a:p>
        </p:txBody>
      </p:sp>
      <p:sp>
        <p:nvSpPr>
          <p:cNvPr id="62467" name="Content Placeholder 3"/>
          <p:cNvSpPr txBox="1">
            <a:spLocks/>
          </p:cNvSpPr>
          <p:nvPr/>
        </p:nvSpPr>
        <p:spPr bwMode="auto">
          <a:xfrm>
            <a:off x="0" y="4302538"/>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dirty="0">
                <a:solidFill>
                  <a:srgbClr val="FFFFFF"/>
                </a:solidFill>
                <a:latin typeface="Times New Roman" panose="02020603050405020304" pitchFamily="18" charset="0"/>
              </a:rPr>
              <a:t>فمن يؤمن بابن الله فان هذه الشهادة عنده في نفسه. و من لا يصدق الله فقد جعله كاذباً لأنه لم يؤمن بالشهادة التي شهد بها الله عن ابنه. و الشهادة هي أن الله قد أعطانا الحياة الأبدية و هذه الحياة هي في ابنه فمن كان متمسكاً بالابن. </a:t>
            </a:r>
            <a:endParaRPr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48667020"/>
      </p:ext>
    </p:extLst>
  </p:cSld>
  <p:clrMapOvr>
    <a:masterClrMapping/>
  </p:clrMapOvr>
  <p:transition spd="slow"/>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AFA593-59B2-4CFC-8AF4-281FECD652AC}"/>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فهو أيضًا متمسك بالحياة. و من لم يكن بابن الله متمسكًا فليست له الحياة. كتبت إليكم بهذا انتم المؤمنين باسم ابن الله لتعلموا أن الحياة الأبدية لكم و لكي تؤمنوا باسم ابن الله و هذه هي الثقة التي لنا عند الله انه إن طلبنا شيئا حسب مسرته يسمع لنا.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67376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1DDFA1-1804-43C1-80C7-D1ADE0ABC5A9}"/>
              </a:ext>
            </a:extLst>
          </p:cNvPr>
          <p:cNvSpPr txBox="1"/>
          <p:nvPr/>
        </p:nvSpPr>
        <p:spPr>
          <a:xfrm>
            <a:off x="0" y="4410164"/>
            <a:ext cx="9144000" cy="2779222"/>
          </a:xfrm>
          <a:prstGeom prst="rect">
            <a:avLst/>
          </a:prstGeom>
          <a:noFill/>
        </p:spPr>
        <p:txBody>
          <a:bodyPr wrap="square">
            <a:spAutoFit/>
          </a:bodyPr>
          <a:lstStyle/>
          <a:p>
            <a:pPr algn="justLow" rtl="1">
              <a:lnSpc>
                <a:spcPct val="90000"/>
              </a:lnSpc>
            </a:pPr>
            <a:r>
              <a:rPr lang="ar-EG" sz="4400" b="1" dirty="0">
                <a:solidFill>
                  <a:srgbClr val="FFFFFF"/>
                </a:solidFill>
                <a:cs typeface="+mj-cs"/>
              </a:rPr>
              <a:t>الْمَسِيحَ حَسَبَ الْجَسَدِ لِيَجْلِسَ عَلَى كُرْسِيِّهِ، سَبَقَ فَرَأَى وَتَكَلَّمَ عَنْ قِيَامَةِ الْمَسِيحِ، أَنَّهُ لَمْ تُتْرَكْ نَفْسُهُ فِي الْهَاوِيَةِ وَلاَ رَأَى جَسَدُهُ فَسَادًا. فَيَسُوعُ هذَا أَقَامَهُ اللهُ، وَنَحْنُ جَمِيعًا شُهُودٌ لِذلِكَ. وَإِذِ ارْتَفَعَ بِيَمِينِ اللهِ، </a:t>
            </a:r>
            <a:br>
              <a:rPr lang="ar-EG" sz="4400" b="1" dirty="0">
                <a:solidFill>
                  <a:srgbClr val="FFFFFF"/>
                </a:solidFill>
                <a:cs typeface="+mj-cs"/>
              </a:rPr>
            </a:br>
            <a:endParaRPr lang="en-GB" dirty="0">
              <a:solidFill>
                <a:srgbClr val="FFFFFF"/>
              </a:solidFill>
              <a:cs typeface="+mj-cs"/>
            </a:endParaRPr>
          </a:p>
        </p:txBody>
      </p:sp>
    </p:spTree>
    <p:extLst>
      <p:ext uri="{BB962C8B-B14F-4D97-AF65-F5344CB8AC3E}">
        <p14:creationId xmlns:p14="http://schemas.microsoft.com/office/powerpoint/2010/main" val="126193816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92BB04-CBEC-40BA-999A-F178F0FAD36D}"/>
              </a:ext>
            </a:extLst>
          </p:cNvPr>
          <p:cNvSpPr txBox="1"/>
          <p:nvPr/>
        </p:nvSpPr>
        <p:spPr>
          <a:xfrm>
            <a:off x="0" y="4267200"/>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و إن كنا نعلم انه يسمع لنا مهما طلبنا فنحن واثقون بأنه يكون لنا جميع ما طلبناه منه. و إن رأى أحد أخاه قد ارتكب خطية ليست للموت فليسأل الله أن يعطيه حياة. للذين يخطئون ليس للموت و أما إن كانت خطية موجبة للموت لأجل تلك لست أقول أن يُطلب. كل إثم هو خطيئة و لكن قد توجد خطية ليست للموت.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3916037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FBD863-5315-42FA-8808-D86777CA2114}"/>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و قد علمنا أن كل من هو مولود من الله لا يُخطئ لان ولادته من الله هي حافظة له من أن يقترب منه الشرير ‎. وقد علمنا أيضًا أن ابن الله قد جاء. وأعطانا بصيرة لنعرف الحق. و نحن ثابتون في الحق بابنه يسوع هذا هو الإله الحق و الحياة الأبدية.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5258919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الإبركسيس</a:t>
            </a:r>
            <a:r>
              <a:rPr lang="ar-EG" sz="4400" b="1" u="sng" dirty="0">
                <a:solidFill>
                  <a:srgbClr val="FFC000"/>
                </a:solidFill>
                <a:latin typeface="Times New Roman" panose="02020603050405020304" pitchFamily="18" charset="0"/>
                <a:cs typeface="Times New Roman" panose="02020603050405020304" pitchFamily="18" charset="0"/>
              </a:rPr>
              <a:t> فصل من أعمال آبائنا الرسل القديسين  ( 20 : 1 ـ 13 )</a:t>
            </a:r>
          </a:p>
        </p:txBody>
      </p:sp>
      <p:sp>
        <p:nvSpPr>
          <p:cNvPr id="68611" name="Content Placeholder 3"/>
          <p:cNvSpPr txBox="1">
            <a:spLocks/>
          </p:cNvSpPr>
          <p:nvPr/>
        </p:nvSpPr>
        <p:spPr bwMode="auto">
          <a:xfrm>
            <a:off x="0" y="4267200"/>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300" b="1" dirty="0">
                <a:solidFill>
                  <a:srgbClr val="FFFFFF"/>
                </a:solidFill>
                <a:latin typeface="Times New Roman" panose="02020603050405020304" pitchFamily="18" charset="0"/>
              </a:rPr>
              <a:t>و بعد ما انتهى هذا الشغب. دعا بولس التلاميذ. و ودعهم و خرج فانطلق إلى مكدونية فلما جال في تلك النواحي وعظهم بكلام كثير ثم اقبل إلى بلاد هلاس و مكث هناك ثلاثة اشهر. ثم إذ حصلت مكيدة من اليهود و هو مزمع أن ينطلق إلى سورية صار رأي أن يرجع إلى مكدونية فرافقه سوباترس البيرى. </a:t>
            </a:r>
            <a:endParaRPr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91432659"/>
      </p:ext>
    </p:extLst>
  </p:cSld>
  <p:clrMapOvr>
    <a:masterClrMapping/>
  </p:clrMapOvr>
  <p:transition spd="slow"/>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C2593D-A5CA-4FD7-88F6-3F77A6B0038F}"/>
              </a:ext>
            </a:extLst>
          </p:cNvPr>
          <p:cNvSpPr txBox="1"/>
          <p:nvPr/>
        </p:nvSpPr>
        <p:spPr>
          <a:xfrm>
            <a:off x="0" y="4267200"/>
            <a:ext cx="9144000" cy="2708434"/>
          </a:xfrm>
          <a:prstGeom prst="rect">
            <a:avLst/>
          </a:prstGeom>
          <a:noFill/>
        </p:spPr>
        <p:txBody>
          <a:bodyPr vert="horz" rtlCol="0">
            <a:spAutoFit/>
          </a:bodyPr>
          <a:lstStyle/>
          <a:p>
            <a:pPr algn="r" rtl="1"/>
            <a:r>
              <a:rPr lang="ar-EG" sz="3300" b="1" dirty="0">
                <a:solidFill>
                  <a:srgbClr val="FFFFFF"/>
                </a:solidFill>
                <a:latin typeface="Times New Roman" panose="02020603050405020304" pitchFamily="18" charset="0"/>
              </a:rPr>
              <a:t>وارسطرخوس وسوكوندس اللذان من تسالونيكي. وغايوس الذى من مدينة دربة. و تيموثاوس الذى من لسترا ومن اسيا تخيكوس و تروفيموس. وهؤلاء سبقوا و انتظرونا في ترواس فأما نحن فسافرنا من فليبي بعد أيام الفطير. و سرنا في البحر و وافيناهم إلى ترواس بعد خمسة أيام ولبثنا هناك سبعة أيام. </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045784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0F23242-EDA6-4220-9BF4-5200AACE9BD2}"/>
              </a:ext>
            </a:extLst>
          </p:cNvPr>
          <p:cNvSpPr txBox="1"/>
          <p:nvPr/>
        </p:nvSpPr>
        <p:spPr>
          <a:xfrm>
            <a:off x="0" y="4302538"/>
            <a:ext cx="9144000" cy="2708434"/>
          </a:xfrm>
          <a:prstGeom prst="rect">
            <a:avLst/>
          </a:prstGeom>
          <a:noFill/>
        </p:spPr>
        <p:txBody>
          <a:bodyPr vert="horz" rtlCol="0">
            <a:spAutoFit/>
          </a:bodyPr>
          <a:lstStyle/>
          <a:p>
            <a:pPr algn="r" rtl="1"/>
            <a:r>
              <a:rPr lang="ar-EG" sz="3300" b="1" dirty="0">
                <a:solidFill>
                  <a:srgbClr val="FFFFFF"/>
                </a:solidFill>
                <a:latin typeface="Times New Roman" panose="02020603050405020304" pitchFamily="18" charset="0"/>
              </a:rPr>
              <a:t>وفى يوم الأحد أول الأسبوع إذ كان التلاميذ مجتمعين لتوزيع جسد المسيح. كان بولس يخاطبهم من أجل انه كان مزمعًا بان يمشى في الغد. وأطال الكلام إلى نصف الليل وكانت هناك مصابيح كثيرة في العلية التى كانوا مجتمعين فيها. وكان فتى اسمه أفتيخوس جالسًا في كوة يسمع فغرق في نوم ثقيل. </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570267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1587E2-71BC-468D-93C3-429F09DB438E}"/>
              </a:ext>
            </a:extLst>
          </p:cNvPr>
          <p:cNvSpPr txBox="1"/>
          <p:nvPr/>
        </p:nvSpPr>
        <p:spPr>
          <a:xfrm>
            <a:off x="0" y="4267200"/>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و إذ كان بولس قد أطال الخطاب غلب عليه النوم فوقع من الطبقة الثالثة. فحمل ميتًا. ونزل بولس و استلقى عليه وعانقه. و قال لا تضطربوا لان نفسه فيه ثم صعد و كسر الخبز و أطعم. و مكث يتكلم حتى مطلع الفجر. و عند ذلك خرج ليمضي في البر فاخذوا الفتى حيًا و فرحوا به فرحًا عظيمًا.</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57898746"/>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( 110 : 8 ، 9 )</a:t>
            </a:r>
          </a:p>
        </p:txBody>
      </p:sp>
      <p:sp>
        <p:nvSpPr>
          <p:cNvPr id="21509" name="Content Placeholder 3"/>
          <p:cNvSpPr txBox="1">
            <a:spLocks/>
          </p:cNvSpPr>
          <p:nvPr/>
        </p:nvSpPr>
        <p:spPr bwMode="auto">
          <a:xfrm>
            <a:off x="-5556" y="42726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SA" sz="5400" b="1" dirty="0">
                <a:solidFill>
                  <a:srgbClr val="FFFFFF"/>
                </a:solidFill>
                <a:latin typeface="Times New Roman" panose="02020603050405020304" pitchFamily="18" charset="0"/>
                <a:cs typeface="Times New Roman" panose="02020603050405020304" pitchFamily="18" charset="0"/>
              </a:rPr>
              <a:t>أرسل خلاصًا لشعبه أمر بعهدهِ إلى الأبد. اسمه قدوس ومرهوب. رأس الحكمة خوف الرب.  </a:t>
            </a:r>
          </a:p>
        </p:txBody>
      </p:sp>
      <p:sp>
        <p:nvSpPr>
          <p:cNvPr id="2" name="Title 1">
            <a:extLst>
              <a:ext uri="{FF2B5EF4-FFF2-40B4-BE49-F238E27FC236}">
                <a16:creationId xmlns:a16="http://schemas.microsoft.com/office/drawing/2014/main" id="{2198DF9F-5453-4457-BA05-800B38BBC55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52437362"/>
      </p:ext>
    </p:extLst>
  </p:cSld>
  <p:clrMapOvr>
    <a:masterClrMapping/>
  </p:clrMapOvr>
  <p:transition spd="slow"/>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13447"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( 6 : 35 ـ 45 ) </a:t>
            </a:r>
          </a:p>
        </p:txBody>
      </p:sp>
      <p:sp>
        <p:nvSpPr>
          <p:cNvPr id="22532" name="Content Placeholder 3"/>
          <p:cNvSpPr txBox="1">
            <a:spLocks/>
          </p:cNvSpPr>
          <p:nvPr/>
        </p:nvSpPr>
        <p:spPr bwMode="auto">
          <a:xfrm>
            <a:off x="-22412" y="4400368"/>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dirty="0">
                <a:solidFill>
                  <a:srgbClr val="FFFFFF"/>
                </a:solidFill>
                <a:latin typeface="Times New Roman" panose="02020603050405020304" pitchFamily="18" charset="0"/>
                <a:cs typeface="Times New Roman" panose="02020603050405020304" pitchFamily="18" charset="0"/>
              </a:rPr>
              <a:t>قال لهم يسوع أنا هو خبز الحياة. من يقبل الىّ فلن يجوع. ومن يؤمن بي فلن يعطش إلى الأبد. لكن قلت لكم وقد رأيتموني ولستم تؤمنون. كل ما أعطانيه أبى فإليّ يقبل، ومن يقبل الى </a:t>
            </a:r>
            <a:r>
              <a:rPr lang="ar-EG" sz="3600" b="1" dirty="0">
                <a:solidFill>
                  <a:srgbClr val="FFFFFF"/>
                </a:solidFill>
                <a:latin typeface="Times New Roman" panose="02020603050405020304" pitchFamily="18" charset="0"/>
              </a:rPr>
              <a:t>فلن أخرجه خارجًا.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80616"/>
      </p:ext>
    </p:extLst>
  </p:cSld>
  <p:clrMapOvr>
    <a:masterClrMapping/>
  </p:clrMapOvr>
  <p:transition spd="slow"/>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A882A5-A120-46AA-AE37-0808F142D95F}"/>
              </a:ext>
            </a:extLst>
          </p:cNvPr>
          <p:cNvSpPr txBox="1"/>
          <p:nvPr/>
        </p:nvSpPr>
        <p:spPr>
          <a:xfrm>
            <a:off x="0" y="4495800"/>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لأني نزلت من السماء، لا لأعمل مشيئتي، بل مشيئة الذى أرسلني. وهذه هي مشيئة الآب الذى أرسلني: ان كل ما أعطاني لا اهلك احدًا منهم، بل اقيمه في اليوم الاخير. لأن هذه هي مشيئة أبي: أن كل من يرى الابن ويؤمن به تكون له حياة أبدية، وأنا اقيمه في اليوم الأخير.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9347856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70E098-BBDA-43DD-86A7-47617483101F}"/>
              </a:ext>
            </a:extLst>
          </p:cNvPr>
          <p:cNvSpPr txBox="1"/>
          <p:nvPr/>
        </p:nvSpPr>
        <p:spPr>
          <a:xfrm>
            <a:off x="-17929" y="4419600"/>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فكان اليهود يتذمرون عليه لأنه قال: انا هو الخبز الذى نزل من السماء. ويقولون: اليس هذا هو يسوع بن يوسف، الذى نحن عارفون بأبيه وأمه. فكيف يقول الآن: إني نزلت من السماء. أجاب يسوع وقال لهم: لا تتذمروا بعضكم مع بعض.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3026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1DDFA1-1804-43C1-80C7-D1ADE0ABC5A9}"/>
              </a:ext>
            </a:extLst>
          </p:cNvPr>
          <p:cNvSpPr txBox="1"/>
          <p:nvPr/>
        </p:nvSpPr>
        <p:spPr>
          <a:xfrm>
            <a:off x="0" y="4410164"/>
            <a:ext cx="9144000" cy="3070071"/>
          </a:xfrm>
          <a:prstGeom prst="rect">
            <a:avLst/>
          </a:prstGeom>
          <a:noFill/>
        </p:spPr>
        <p:txBody>
          <a:bodyPr wrap="square">
            <a:spAutoFit/>
          </a:bodyPr>
          <a:lstStyle/>
          <a:p>
            <a:pPr algn="justLow" rtl="1">
              <a:lnSpc>
                <a:spcPct val="90000"/>
              </a:lnSpc>
            </a:pPr>
            <a:r>
              <a:rPr lang="ar-EG" sz="4300" b="1" dirty="0">
                <a:solidFill>
                  <a:srgbClr val="FFFFFF"/>
                </a:solidFill>
                <a:cs typeface="+mj-cs"/>
              </a:rPr>
              <a:t>وَأَخَذَ مَوْعِدَ الرُّوحِ الْقُدُسِ مِنَ الآبِ، سَكَبَ هذَا الَّذِي أَنْتُمُ الآنَ تُبْصِرُونَهُ وَتَسْمَعُونَهُ. لأَنَّ دَاوُدَ لَمْ يَصْعَدْ إِلَى السَّمَاوَاتِ. وَهُوَ نَفْسُهُ يَقُولُ: قَالَ الرَّبُّ لِرَبِّي: اجْلِسْ عَنْ يَمِينِي حَتَّى أَضَعَ أَعْدَاءَكَ مَوْطِئًا لِقَدَمَيْكَ.</a:t>
            </a:r>
            <a:br>
              <a:rPr lang="ar-EG" sz="4300" b="1" dirty="0">
                <a:solidFill>
                  <a:srgbClr val="FFFFFF"/>
                </a:solidFill>
                <a:cs typeface="+mj-cs"/>
              </a:rPr>
            </a:br>
            <a:endParaRPr lang="en-GB" sz="4300" dirty="0">
              <a:solidFill>
                <a:srgbClr val="FFFFFF"/>
              </a:solidFill>
              <a:cs typeface="+mj-cs"/>
            </a:endParaRPr>
          </a:p>
        </p:txBody>
      </p:sp>
    </p:spTree>
    <p:extLst>
      <p:ext uri="{BB962C8B-B14F-4D97-AF65-F5344CB8AC3E}">
        <p14:creationId xmlns:p14="http://schemas.microsoft.com/office/powerpoint/2010/main" val="408247630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4F66E3-3929-474A-8E26-C1D8D19F708C}"/>
              </a:ext>
            </a:extLst>
          </p:cNvPr>
          <p:cNvSpPr txBox="1"/>
          <p:nvPr/>
        </p:nvSpPr>
        <p:spPr>
          <a:xfrm>
            <a:off x="0" y="4281043"/>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لا يستطيع أحد أن يقبل الىّ ما لم يجتذبه إليّ الآب الذى أرسلني، وأنا أقيمه في اليوم الأخير. مكتوب في الأنبياء: أنهم يكونون جميعهم متعلمين من الله. فكل من سمع من أبي يقبل إليّ.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7573165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3</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( 2 : 4 ـ 7 )</a:t>
            </a:r>
          </a:p>
        </p:txBody>
      </p:sp>
      <p:sp>
        <p:nvSpPr>
          <p:cNvPr id="2052" name="Content Placeholder 3"/>
          <p:cNvSpPr txBox="1">
            <a:spLocks/>
          </p:cNvSpPr>
          <p:nvPr/>
        </p:nvSpPr>
        <p:spPr bwMode="auto">
          <a:xfrm>
            <a:off x="0" y="4301966"/>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300" b="1" dirty="0">
                <a:solidFill>
                  <a:srgbClr val="FFFFFF"/>
                </a:solidFill>
                <a:latin typeface="Times New Roman" panose="02020603050405020304" pitchFamily="18" charset="0"/>
                <a:cs typeface="Times New Roman" panose="02020603050405020304" pitchFamily="18" charset="0"/>
              </a:rPr>
              <a:t>ألم تعلم أن امهال الله إياك أنما هو ليقتادك إلى التوبة ولكنك من أجل قساوتك وقلبك الذى لا يتوب تذخر لنفسك غضبًا في يوم الغضب. وظهور حكم الله العادل. الذى سيجازى كل انسان حسب أعماله. وأما الذين قد ثبتوا بالصبر </a:t>
            </a:r>
            <a:r>
              <a:rPr lang="ar-EG" sz="3300" b="1" dirty="0">
                <a:solidFill>
                  <a:srgbClr val="FFFFFF"/>
                </a:solidFill>
                <a:latin typeface="Times New Roman" panose="02020603050405020304" pitchFamily="18" charset="0"/>
              </a:rPr>
              <a:t>في الايمان والاعمال الصالحة يطلبون المجد والكرامة والبقاء فإنه يؤتيهم الحياة الأبدية.</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30939853"/>
      </p:ext>
    </p:extLst>
  </p:cSld>
  <p:clrMapOvr>
    <a:masterClrMapping/>
  </p:clrMapOvr>
  <p:transition spd="slow"/>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( 2 : 15 ـ 17 )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cs typeface="Times New Roman" panose="02020603050405020304" pitchFamily="18" charset="0"/>
              </a:rPr>
              <a:t>فان أحب أحد العالم فليست فيه محبة الله. لان كل ما في العالم أنما هو شهوة الجسد وشهوة العين وتعظم المعيشة وهذا ليس من الآب بل من العالم. والعالم يمضى فتمضي شهوته معه. فأما الذى يعمل مسرة الله فانه يثبث </a:t>
            </a:r>
            <a:r>
              <a:rPr lang="ar-EG" sz="3400" b="1" dirty="0">
                <a:solidFill>
                  <a:srgbClr val="FFFFFF"/>
                </a:solidFill>
                <a:latin typeface="Times New Roman" panose="02020603050405020304" pitchFamily="18" charset="0"/>
              </a:rPr>
              <a:t>إلى الأبد.</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00034677"/>
      </p:ext>
    </p:extLst>
  </p:cSld>
  <p:clrMapOvr>
    <a:masterClrMapping/>
  </p:clrMapOvr>
  <p:transition spd="slow"/>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23 ـ 27 )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فلما أطلقوهما أتيا الى أخوتهما. فقصا عليهم كل ما قال رؤساء الكهنة والشيوخ فلما سمعوا رفعوا أصواتهم جميعًا إلى الله قائلين. يارب أنت هو الله الذى قد خلقت السماء والارض والبحار وكل ما فيها. أنت القائل على لسان أبينا داود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41550"/>
      </p:ext>
    </p:extLst>
  </p:cSld>
  <p:clrMapOvr>
    <a:masterClrMapping/>
  </p:clrMapOvr>
  <p:transition spd="slow"/>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91B8E2-5460-4D92-ADC0-C451CEDCA74C}"/>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عبدك. لماذا أرتجت الشعوب. وفكرت الامم بالباطل. قامت ملوك الارض ورؤساؤها وائتمروا جميعًا على الرب وعلى مسيحه. فانه قد اجتمع حقًا في هذه المدينة على القدوس يسوع الذى مسحته هيرودس وبيلاطس البنطي مع أمم وشعوب إسرائيل.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5771325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 : 1 ، 19 )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أيها الرب الهي عليك توكلت فخلصني. أعترف للرب على حسب عدله. وأرتل لاسم الرب العلي.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363CBEE-5A43-433B-8AA2-FDBBE76C4DC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589909929"/>
      </p:ext>
    </p:extLst>
  </p:cSld>
  <p:clrMapOvr>
    <a:masterClrMapping/>
  </p:clrMapOvr>
  <p:transition spd="slow"/>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( 7 : 39 ـ 42 )</a:t>
            </a:r>
          </a:p>
        </p:txBody>
      </p:sp>
      <p:sp>
        <p:nvSpPr>
          <p:cNvPr id="3076" name="Content Placeholder 3"/>
          <p:cNvSpPr txBox="1">
            <a:spLocks/>
          </p:cNvSpPr>
          <p:nvPr/>
        </p:nvSpPr>
        <p:spPr bwMode="auto">
          <a:xfrm>
            <a:off x="0" y="4550407"/>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قال هذا عن الروح الذى كان المؤمنون به مزمعين أن يقبلوه. لان الروح لم يكن قد حل بعد لان يسوع لم يكن قد تمجد بعد. وقوم من الجمع لما سمعوا هذا الكلام كانوا يقولون من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003339"/>
      </p:ext>
    </p:extLst>
  </p:cSld>
  <p:clrMapOvr>
    <a:masterClrMapping/>
  </p:clrMapOvr>
  <p:transition spd="slow"/>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C07B09-C4C8-4534-83B4-0AD33206910C}"/>
              </a:ext>
            </a:extLst>
          </p:cNvPr>
          <p:cNvSpPr txBox="1"/>
          <p:nvPr/>
        </p:nvSpPr>
        <p:spPr>
          <a:xfrm>
            <a:off x="0" y="4550407"/>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هذا هو النبي حقًا. وآخرون قالوا هذا هو المسيح وآخرون قالوا هل يأتي المسيح من الجليل ألم يقل الكتاب إنه من نسل داود يأتي المسيح من بيت لحم القرية التي كان داود فيها.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8316957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068614"/>
      </p:ext>
    </p:extLst>
  </p:cSld>
  <p:clrMapOvr>
    <a:masterClrMapping/>
  </p:clrMapOvr>
  <p:transition advClick="0" advTm="0"/>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1872-F92D-4CDC-B9A4-9D67E70272DE}"/>
              </a:ext>
            </a:extLst>
          </p:cNvPr>
          <p:cNvSpPr txBox="1">
            <a:spLocks/>
          </p:cNvSpPr>
          <p:nvPr/>
        </p:nvSpPr>
        <p:spPr bwMode="auto">
          <a:xfrm>
            <a:off x="0" y="36544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r>
              <a:rPr lang="ar-EG" b="1" u="sng" dirty="0">
                <a:solidFill>
                  <a:srgbClr val="FFC000"/>
                </a:solidFill>
                <a:latin typeface="Times New Roman" panose="02020603050405020304" pitchFamily="18" charset="0"/>
                <a:cs typeface="Times New Roman" panose="02020603050405020304" pitchFamily="18" charset="0"/>
              </a:rPr>
              <a:t>المزمور (117 : 23 - 25)</a:t>
            </a:r>
          </a:p>
        </p:txBody>
      </p:sp>
      <p:sp>
        <p:nvSpPr>
          <p:cNvPr id="3" name="Content Placeholder 3">
            <a:extLst>
              <a:ext uri="{FF2B5EF4-FFF2-40B4-BE49-F238E27FC236}">
                <a16:creationId xmlns:a16="http://schemas.microsoft.com/office/drawing/2014/main" id="{D8A7FC34-35E4-41C1-AE42-1D55CD37D027}"/>
              </a:ext>
            </a:extLst>
          </p:cNvPr>
          <p:cNvSpPr txBox="1">
            <a:spLocks/>
          </p:cNvSpPr>
          <p:nvPr/>
        </p:nvSpPr>
        <p:spPr bwMode="auto">
          <a:xfrm>
            <a:off x="0" y="4419600"/>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ts val="0"/>
              </a:spcBef>
            </a:pPr>
            <a:r>
              <a:rPr lang="ar-EG" altLang="en-US" sz="5200" b="1" dirty="0">
                <a:solidFill>
                  <a:srgbClr val="FFFFFF"/>
                </a:solidFill>
                <a:latin typeface="CS New Athanasius" panose="020B0500000000000000" pitchFamily="34" charset="0"/>
                <a:cs typeface="Times New Roman" panose="02020603050405020304" pitchFamily="18" charset="0"/>
              </a:rPr>
              <a:t>هَذَا هُوَ الْيَوْمُ الَّذِي صَنَعَهُ الرَّبُّ. </a:t>
            </a:r>
          </a:p>
          <a:p>
            <a:pPr algn="ctr" rtl="1" eaLnBrk="1" hangingPunct="1">
              <a:spcBef>
                <a:spcPts val="0"/>
              </a:spcBef>
            </a:pPr>
            <a:r>
              <a:rPr lang="ar-EG" altLang="en-US" sz="5200" b="1" dirty="0">
                <a:solidFill>
                  <a:srgbClr val="FFFFFF"/>
                </a:solidFill>
                <a:latin typeface="CS New Athanasius" panose="020B0500000000000000" pitchFamily="34" charset="0"/>
                <a:cs typeface="Times New Roman" panose="02020603050405020304" pitchFamily="18" charset="0"/>
              </a:rPr>
              <a:t>فلنَفْرَحُ وَنَبْتَهِجُ فِيهِ. يَا رَبُّ خَلِّصْنا، </a:t>
            </a:r>
          </a:p>
          <a:p>
            <a:pPr algn="ctr" rtl="1" eaLnBrk="1" hangingPunct="1">
              <a:spcBef>
                <a:spcPts val="0"/>
              </a:spcBef>
            </a:pPr>
            <a:r>
              <a:rPr lang="ar-EG" altLang="en-US" sz="5200" b="1" dirty="0">
                <a:solidFill>
                  <a:srgbClr val="FFFFFF"/>
                </a:solidFill>
                <a:latin typeface="CS New Athanasius" panose="020B0500000000000000" pitchFamily="34" charset="0"/>
                <a:cs typeface="Times New Roman" panose="02020603050405020304" pitchFamily="18" charset="0"/>
              </a:rPr>
              <a:t>يَا رَبُّ تُسهل طريقنا. الله الرب أضاء علينا.</a:t>
            </a:r>
          </a:p>
        </p:txBody>
      </p:sp>
    </p:spTree>
    <p:extLst>
      <p:ext uri="{BB962C8B-B14F-4D97-AF65-F5344CB8AC3E}">
        <p14:creationId xmlns:p14="http://schemas.microsoft.com/office/powerpoint/2010/main" val="44018677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3</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( 2 : 8 ـ 13 )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وأما الذين هم من أهل التحزب ولا يطاوعون للحق بل يطاوعون للاثم فسخط وغضب. شدة وضيق على كل نفس انسان يفعل الشر من اليهود أولًا. ثم من سائر الشعوب. والمجد والكرامة والسلام لكل من يعمل الصالحات من اليهود أولا ثم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22664367"/>
      </p:ext>
    </p:extLst>
  </p:cSld>
  <p:clrMapOvr>
    <a:masterClrMapping/>
  </p:clrMapOvr>
  <p:transition spd="slow"/>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F47938-5E9D-4F9F-A863-4B01C4BCB63F}"/>
              </a:ext>
            </a:extLst>
          </p:cNvPr>
          <p:cNvSpPr txBox="1"/>
          <p:nvPr/>
        </p:nvSpPr>
        <p:spPr>
          <a:xfrm>
            <a:off x="0" y="4302538"/>
            <a:ext cx="9144000" cy="323165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من سائر الشعوب. لأنه ليس عند الله محاباة. لان كل الذين أخطأوا بدون الناموس فبدون الناموس يهلكون. والذين أخطأوا ولهم ناموس فمن حدود ناموسهم</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يعاقبون لان ليس الذين سمعوا الناموس هم أبرار عند الله بل الذين عملوا بما فرض عليهم بالناموس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766538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277054-B36B-405D-95FD-D64B40220EF4}"/>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هم يبررون.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2439438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( 20 : 18 ـ 23 )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أيها الاولاد هذه هي الساعة الاخيرة. وكما سمعتم انه يجئ المسيح الكذاب. فقد صار الآن مسحاء كذابون كثيرون ومن هذا نعلم أنها الساعة الاخيرة. منا خرجوا لكنهم لم يكونوا منا. لانهم لو كانوا منا لثبتوا معنا. لكن ليعرف أنهم ليسوا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69147164"/>
      </p:ext>
    </p:extLst>
  </p:cSld>
  <p:clrMapOvr>
    <a:masterClrMapping/>
  </p:clrMapOvr>
  <p:transition spd="slow"/>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E45FF1-A233-40AA-8A0E-E364CACCE94D}"/>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كلهم منا. وأما أنتم فلكم مسحة من القدوس وتعرفون كل شيء. لم أكتب اليكم لأنكم لستم تعرفون الحق . بل لأنكم به عارفون .وان كل كذب ليس من الحق من هو</a:t>
            </a:r>
            <a:r>
              <a:rPr lang="en-US" sz="3400" b="1" dirty="0">
                <a:solidFill>
                  <a:srgbClr val="FFFFFF"/>
                </a:solidFill>
                <a:latin typeface="Times New Roman" panose="02020603050405020304" pitchFamily="18" charset="0"/>
              </a:rPr>
              <a:t> </a:t>
            </a:r>
            <a:r>
              <a:rPr lang="ar-EG" sz="3400" b="1" dirty="0">
                <a:solidFill>
                  <a:srgbClr val="FFFFFF"/>
                </a:solidFill>
                <a:latin typeface="Times New Roman" panose="02020603050405020304" pitchFamily="18" charset="0"/>
              </a:rPr>
              <a:t>الكذاب. إلا ذاك الذى يكفر ويقول ان يسوع ليس هو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2050447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9F03CC-4AAD-493A-8F84-5820E3541785}"/>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المسيح فذاك هو المسيح الكذاب. ومن كفر بالآب فهو كافر بالابن. وكل من يكفر بالابن. فليس هو مؤمنًا بالآب. وأما المعترف بالابن فأنه يعترف بالآب أيضًا.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7005251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27 ـ 31 )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rPr>
              <a:t>لأنه قد اجتمع بالحقيقة في هذه المدينة على فتاك القدوس يسوع الذى مسحته هيرودس وبيلاطس البنطي . مع أمم وشعوب اسرائيل ليفعلوا كل ما تقدمت يدك وعينت مشيئتك أن يكون. والآن يارب. أنظر الى تهديداتهم. وهب لعبيدك أن يتكلموا بكلامك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68381259"/>
      </p:ext>
    </p:extLst>
  </p:cSld>
  <p:clrMapOvr>
    <a:masterClrMapping/>
  </p:clrMapOvr>
  <p:transition spd="slow"/>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6799F8-2747-4561-84D7-CD80AC284E20}"/>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بكل مجاهرة لتمد يدك للشفاء ولتجر آيات وعجائب باسم ابنك القدوس يسوع المسيح فلما صلوا وتضرعوا تزلزل المكان الذى كانوا فيه</a:t>
            </a:r>
            <a:r>
              <a:rPr lang="en-US" sz="3400" b="1" dirty="0">
                <a:solidFill>
                  <a:srgbClr val="FFFFFF"/>
                </a:solidFill>
                <a:latin typeface="Times New Roman" panose="02020603050405020304" pitchFamily="18" charset="0"/>
              </a:rPr>
              <a:t> </a:t>
            </a:r>
            <a:r>
              <a:rPr lang="ar-EG" sz="3400" b="1" dirty="0">
                <a:solidFill>
                  <a:srgbClr val="FFFFFF"/>
                </a:solidFill>
                <a:latin typeface="Times New Roman" panose="02020603050405020304" pitchFamily="18" charset="0"/>
              </a:rPr>
              <a:t>مجتمعين وامتلأوا جميعهم من الروح القدس وطفقوا يتكلمون علانية بكلمة الرب.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6115006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 : 12 ، 13 )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عادلة هي معونتي من عند الله. المنجي المستقيمي القلوب. الله قاض وعادل وقوي طويل الروح.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933EFF4-923A-4FA4-B6A6-BC12853920A5}"/>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426204588"/>
      </p:ext>
    </p:extLst>
  </p:cSld>
  <p:clrMapOvr>
    <a:masterClrMapping/>
  </p:clrMapOvr>
  <p:transition spd="slow"/>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( 8 : 11 ـ 16 )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ثم كلمهم يسوع أيضًا قائلًا أنا هو نور العالم من يتبعني فلا يمشى في الظلمة بل ينال نور الحياة. فقال له الفريسيون أنت وحدك تشهد لنفسك فشهادتك ليست حقًا. أجاب يسوع وقال لهم إني وإن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71993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9B270FB-4A95-4DCA-B7C6-FD3CC11FC6B3}"/>
              </a:ext>
            </a:extLst>
          </p:cNvPr>
          <p:cNvSpPr txBox="1">
            <a:spLocks/>
          </p:cNvSpPr>
          <p:nvPr/>
        </p:nvSpPr>
        <p:spPr bwMode="auto">
          <a:xfrm>
            <a:off x="0" y="3730625"/>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يوحنا</a:t>
            </a: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البشير</a:t>
            </a:r>
            <a:r>
              <a:rPr lang="ar-EG" sz="4000" kern="0" dirty="0"/>
              <a:t> </a:t>
            </a: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(20 : 1 - 18)</a:t>
            </a:r>
            <a:endParaRPr kumimoji="0" lang="en-US" alt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4" name="TextBox 3">
            <a:extLst>
              <a:ext uri="{FF2B5EF4-FFF2-40B4-BE49-F238E27FC236}">
                <a16:creationId xmlns:a16="http://schemas.microsoft.com/office/drawing/2014/main" id="{5F8CF8E8-B5A7-433F-B3A7-0B0C266589D5}"/>
              </a:ext>
            </a:extLst>
          </p:cNvPr>
          <p:cNvSpPr txBox="1"/>
          <p:nvPr/>
        </p:nvSpPr>
        <p:spPr>
          <a:xfrm>
            <a:off x="0" y="4410164"/>
            <a:ext cx="9144000" cy="3070071"/>
          </a:xfrm>
          <a:prstGeom prst="rect">
            <a:avLst/>
          </a:prstGeom>
          <a:noFill/>
        </p:spPr>
        <p:txBody>
          <a:bodyPr wrap="square">
            <a:spAutoFit/>
          </a:bodyPr>
          <a:lstStyle/>
          <a:p>
            <a:pPr algn="justLow" rtl="1">
              <a:lnSpc>
                <a:spcPct val="90000"/>
              </a:lnSpc>
            </a:pPr>
            <a:r>
              <a:rPr lang="ar-EG" sz="4300" b="1" dirty="0">
                <a:solidFill>
                  <a:srgbClr val="FFFFFF"/>
                </a:solidFill>
                <a:cs typeface="+mj-cs"/>
              </a:rPr>
              <a:t>وَفِي أَوَّلِ الأُسْبُوعِ جَاءَتْ مَرْيَمُ الْمَجْدَلِيَّةُ إِلَى الْقَبْرِ بَاكِرًا، وَالظَّلاَمُ بَاق. فَنَظَرَتِ الْحَجَرَ مَرْفُوعًا عَنِ الْقَبْرِ. فَرَكَضَتْ وَجَاءَتْ إِلَى سِمْعَانَ بُطْرُسَ وَإِلَى التِّلْمِيذِ الآخَرِ الَّذِي كَانَ يَسُوعُ يُحِبُّهُ، وَقَالَتْ لَهُمَا: </a:t>
            </a:r>
            <a:br>
              <a:rPr lang="ar-EG" sz="4300" b="1" dirty="0">
                <a:solidFill>
                  <a:srgbClr val="FFFFFF"/>
                </a:solidFill>
                <a:cs typeface="+mj-cs"/>
              </a:rPr>
            </a:br>
            <a:endParaRPr lang="en-GB" sz="4300" dirty="0">
              <a:solidFill>
                <a:srgbClr val="FFFFFF"/>
              </a:solidFill>
              <a:cs typeface="+mj-cs"/>
            </a:endParaRPr>
          </a:p>
        </p:txBody>
      </p:sp>
    </p:spTree>
    <p:extLst>
      <p:ext uri="{BB962C8B-B14F-4D97-AF65-F5344CB8AC3E}">
        <p14:creationId xmlns:p14="http://schemas.microsoft.com/office/powerpoint/2010/main" val="334921051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22130C-51CE-44D9-AE26-7BA98F667FDF}"/>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كنت قد شهدت لنفسي فشهادتي حق لأني أعلم من أين أتيت وإلى أين أذهب. وأما انتم فلستم تعلمون من أين أتيت ولا إلى أين أمضي. أنتم حسب الجسد تدينون. أما أنا فلست أدين احدًا. وإن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2345457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CE4B01-CE80-4580-9EE4-8AE3410E8F6B}"/>
              </a:ext>
            </a:extLst>
          </p:cNvPr>
          <p:cNvSpPr txBox="1"/>
          <p:nvPr/>
        </p:nvSpPr>
        <p:spPr>
          <a:xfrm>
            <a:off x="0" y="4550407"/>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أنا دنت فدينونتي حق لأني لست وحدي بل انا والآب الذى أرسلني.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1614493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5186719"/>
      </p:ext>
    </p:extLst>
  </p:cSld>
  <p:clrMapOvr>
    <a:masterClrMapping/>
  </p:clrMapOvr>
  <p:transition advClick="0" advTm="0"/>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3</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( 2 : 14 ـ 16 )</a:t>
            </a:r>
          </a:p>
        </p:txBody>
      </p:sp>
      <p:sp>
        <p:nvSpPr>
          <p:cNvPr id="4" name="Content Placeholder 3"/>
          <p:cNvSpPr txBox="1">
            <a:spLocks/>
          </p:cNvSpPr>
          <p:nvPr/>
        </p:nvSpPr>
        <p:spPr bwMode="auto">
          <a:xfrm>
            <a:off x="4482" y="4267200"/>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300" b="1" dirty="0">
                <a:solidFill>
                  <a:srgbClr val="FFFFFF"/>
                </a:solidFill>
                <a:latin typeface="Times New Roman" panose="02020603050405020304" pitchFamily="18" charset="0"/>
                <a:cs typeface="Times New Roman" panose="02020603050405020304" pitchFamily="18" charset="0"/>
              </a:rPr>
              <a:t>لأن الأمم الذين ليس عندهم ناموس، متى فعلوا بالطبيعة ما هو في الناموس، فهؤلاء إذ ليس لهم ناموس هم ناموس لأنفسهم، الذين يظهرون عمل الناموس مكتوبًا في قلوبهم، شاهدًا أيضًا ضميرهم وأفكارهم فيما بينها مشتكية أو محتجة، في اليوم الذي </a:t>
            </a:r>
            <a:r>
              <a:rPr lang="ar-EG" sz="3300" b="1" dirty="0">
                <a:solidFill>
                  <a:srgbClr val="FFFFFF"/>
                </a:solidFill>
                <a:latin typeface="Times New Roman" panose="02020603050405020304" pitchFamily="18" charset="0"/>
              </a:rPr>
              <a:t>فيه الله يدين سرائر الناس حسب إنجيلي بيسوع المسيح.</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28703205"/>
      </p:ext>
    </p:extLst>
  </p:cSld>
  <p:clrMapOvr>
    <a:masterClrMapping/>
  </p:clrMapOvr>
  <p:transition spd="slow"/>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الثانية </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( 2 : 21 ـ 25 )</a:t>
            </a:r>
          </a:p>
        </p:txBody>
      </p:sp>
      <p:sp>
        <p:nvSpPr>
          <p:cNvPr id="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لم أكتب إليكم لأنكم لا تعرفون الحق، بل لأنكم به عارفون، وأن كل ما هو كذب ليس في الحق. من هو الكذاب، إلا ذاك الذي ينكر أن يسوع هو المسيح؟ فذاك هو ضد المسيح، الذي ينكر الآب ينكر الابن أيضًا.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0704941"/>
      </p:ext>
    </p:extLst>
  </p:cSld>
  <p:clrMapOvr>
    <a:masterClrMapping/>
  </p:clrMapOvr>
  <p:transition spd="slow"/>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C5F015-C3EE-4C60-8B38-1DC6C48066AD}"/>
              </a:ext>
            </a:extLst>
          </p:cNvPr>
          <p:cNvSpPr txBox="1"/>
          <p:nvPr/>
        </p:nvSpPr>
        <p:spPr>
          <a:xfrm>
            <a:off x="0" y="4302538"/>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وكل من ينكر الابن فليس هو مؤمنًا بالآب، وأما المعترف بالابن فإنه يعترف بالآب أيضًا. وأنتم فما سمعتموه من البدء فليثبت إذًا فيكم. فإنه إن ثبت فيكم ما سمعتموه من البدء، فإنكم أنتم أيضًا تثبتون في الابن وفي الآب. وهذا هو الوعد الذي وعدنا هو به: الحياة الأبدية.</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7819214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32 ـ 35 )</a:t>
            </a:r>
          </a:p>
        </p:txBody>
      </p:sp>
      <p:sp>
        <p:nvSpPr>
          <p:cNvPr id="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وكان لجمهور الذين آمنوا قلب واحد ونفس واحدة، ولم يكن أحد منهم يقول إن شيئًا من أمواله له، بل كان كل شيء عندهم مشتركًا. وبقوة عظيمة كان الرسل يشهدون بقيامة الرب يسوع المسيح، ونعمة عظيمة كانت على جميعهم، إذ لم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883798"/>
      </p:ext>
    </p:extLst>
  </p:cSld>
  <p:clrMapOvr>
    <a:masterClrMapping/>
  </p:clrMapOvr>
  <p:transition spd="slow"/>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44D8DE-110B-481E-BC3A-38C005D0E811}"/>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يكن فيهم أحد محتاجًا، لأن كل الذين كانوا يملكون حقولًا أو بيوتًا كانوا يبيعونها، ويأتون بثمن الشيء الذي يباع، ويضعونه عند أرجل الرسل، فكان يوزع على كل أحد كما يكون له احتياج.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371383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( 17 : 46 ، 49 )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حي هو الرب. ومبارك هو الهي. ويتعالى اله خلاصي من أجل هذا أعترف لك يارب. في الأمم وأرتل لاسمك.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362324D6-5516-44DB-A935-4AAA52DDC666}"/>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530121633"/>
      </p:ext>
    </p:extLst>
  </p:cSld>
  <p:clrMapOvr>
    <a:masterClrMapping/>
  </p:clrMapOvr>
  <p:transition spd="slow"/>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( 8 : 23 ـ 26 )</a:t>
            </a:r>
          </a:p>
        </p:txBody>
      </p:sp>
      <p:sp>
        <p:nvSpPr>
          <p:cNvPr id="3076" name="Content Placeholder 3"/>
          <p:cNvSpPr txBox="1">
            <a:spLocks/>
          </p:cNvSpPr>
          <p:nvPr/>
        </p:nvSpPr>
        <p:spPr bwMode="auto">
          <a:xfrm>
            <a:off x="0" y="4550407"/>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فقال لهم أنتم أنتم من أسفل. وأما أنا من فوق. أنتم من العالم. أما أنا فلست من العالم. وقد قلت لكم انكم تموتون في خطاياكم. لأنكم إن لم تؤمنوا إني أنا هو تموتون في خطاياكم.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44576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8CF8E8-B5A7-433F-B3A7-0B0C266589D5}"/>
              </a:ext>
            </a:extLst>
          </p:cNvPr>
          <p:cNvSpPr txBox="1"/>
          <p:nvPr/>
        </p:nvSpPr>
        <p:spPr>
          <a:xfrm>
            <a:off x="0" y="4438876"/>
            <a:ext cx="9144000" cy="3000821"/>
          </a:xfrm>
          <a:prstGeom prst="rect">
            <a:avLst/>
          </a:prstGeom>
          <a:noFill/>
        </p:spPr>
        <p:txBody>
          <a:bodyPr wrap="square">
            <a:spAutoFit/>
          </a:bodyPr>
          <a:lstStyle/>
          <a:p>
            <a:pPr algn="justLow" rtl="1">
              <a:lnSpc>
                <a:spcPct val="90000"/>
              </a:lnSpc>
            </a:pPr>
            <a:r>
              <a:rPr lang="ar-EG" sz="4200" b="1" dirty="0">
                <a:solidFill>
                  <a:srgbClr val="FFFFFF"/>
                </a:solidFill>
                <a:cs typeface="+mj-cs"/>
              </a:rPr>
              <a:t>«أَخَذُوا السَّيِّدَ مِنَ الْقَبْرِ، وَلَسْنَا نَعْلَمُ أَيْنَ وَضَعُوهُ!» فَخَرَجَ بُطْرُسُ وَالتِّلْمِيذُ الآخَرُ وَأَتَيَا إِلَى الْقَبْرِ. وَكَانَ الاثْنَانِ يَرْكُضَانِ مَعًا. فَسَبَقَ التِّلْمِيذُ الآخَرُ بُطْرُسَ وَجَاءَ أَوَّلًا إِلَى الْقَبْرِ، وَانْحَنَى فَنَظَرَ الأَكْفَانَ مَوْضُوعَةً،</a:t>
            </a:r>
            <a:br>
              <a:rPr lang="ar-EG" sz="4200" b="1" dirty="0">
                <a:solidFill>
                  <a:srgbClr val="FFFFFF"/>
                </a:solidFill>
                <a:cs typeface="+mj-cs"/>
              </a:rPr>
            </a:br>
            <a:r>
              <a:rPr lang="ar-EG" sz="4200" b="1" dirty="0">
                <a:solidFill>
                  <a:srgbClr val="FFFFFF"/>
                </a:solidFill>
                <a:cs typeface="+mj-cs"/>
              </a:rPr>
              <a:t> </a:t>
            </a:r>
            <a:endParaRPr lang="en-GB" sz="4200" dirty="0">
              <a:solidFill>
                <a:srgbClr val="FFFFFF"/>
              </a:solidFill>
              <a:cs typeface="+mj-cs"/>
            </a:endParaRPr>
          </a:p>
        </p:txBody>
      </p:sp>
    </p:spTree>
    <p:extLst>
      <p:ext uri="{BB962C8B-B14F-4D97-AF65-F5344CB8AC3E}">
        <p14:creationId xmlns:p14="http://schemas.microsoft.com/office/powerpoint/2010/main" val="1726376441"/>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F33CEC-FFA2-4FCA-BEC9-E9BA77672F5B}"/>
              </a:ext>
            </a:extLst>
          </p:cNvPr>
          <p:cNvSpPr txBox="1"/>
          <p:nvPr/>
        </p:nvSpPr>
        <p:spPr>
          <a:xfrm>
            <a:off x="0" y="4550407"/>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فقالوا له من أنت قال لهم يسوع من البدء كلمتكم مرارًا. وعندي كثير أقوله من أجلكم وأحكم. لكن الذى أرسلني هو حق. وأنا أيضًا ما سمعته منه فهذا أتكلم به في العالم.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6513884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582392"/>
      </p:ext>
    </p:extLst>
  </p:cSld>
  <p:clrMapOvr>
    <a:masterClrMapping/>
  </p:clrMapOvr>
  <p:transition advClick="0" advTm="0"/>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3</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br>
              <a:rPr lang="en-US"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a:t>
            </a:r>
            <a:r>
              <a:rPr lang="en-US" sz="4400" b="1" u="sng" dirty="0">
                <a:solidFill>
                  <a:srgbClr val="FFC000"/>
                </a:solidFill>
                <a:latin typeface="Times New Roman" panose="02020603050405020304" pitchFamily="18" charset="0"/>
                <a:cs typeface="Times New Roman" panose="02020603050405020304" pitchFamily="18" charset="0"/>
              </a:rPr>
              <a:t>2</a:t>
            </a:r>
            <a:r>
              <a:rPr lang="ar-EG" sz="4400" b="1" u="sng" dirty="0">
                <a:solidFill>
                  <a:srgbClr val="FFC000"/>
                </a:solidFill>
                <a:latin typeface="Times New Roman" panose="02020603050405020304" pitchFamily="18" charset="0"/>
                <a:cs typeface="Times New Roman" panose="02020603050405020304" pitchFamily="18" charset="0"/>
              </a:rPr>
              <a:t> : </a:t>
            </a:r>
            <a:r>
              <a:rPr lang="en-US" sz="4400" b="1" u="sng" dirty="0">
                <a:solidFill>
                  <a:srgbClr val="FFC000"/>
                </a:solidFill>
                <a:latin typeface="Times New Roman" panose="02020603050405020304" pitchFamily="18" charset="0"/>
                <a:cs typeface="Times New Roman" panose="02020603050405020304" pitchFamily="18" charset="0"/>
              </a:rPr>
              <a:t>17</a:t>
            </a:r>
            <a:r>
              <a:rPr lang="ar-EG" sz="4400" b="1" u="sng" dirty="0">
                <a:solidFill>
                  <a:srgbClr val="FFC000"/>
                </a:solidFill>
                <a:latin typeface="Times New Roman" panose="02020603050405020304" pitchFamily="18" charset="0"/>
                <a:cs typeface="Times New Roman" panose="02020603050405020304" pitchFamily="18" charset="0"/>
              </a:rPr>
              <a:t> ـ </a:t>
            </a:r>
            <a:r>
              <a:rPr lang="en-US" sz="4400" b="1" u="sng" dirty="0">
                <a:solidFill>
                  <a:srgbClr val="FFC000"/>
                </a:solidFill>
                <a:latin typeface="Times New Roman" panose="02020603050405020304" pitchFamily="18" charset="0"/>
                <a:cs typeface="Times New Roman" panose="02020603050405020304" pitchFamily="18" charset="0"/>
              </a:rPr>
              <a:t>20</a:t>
            </a:r>
            <a:r>
              <a:rPr lang="ar-EG" sz="4400" b="1" u="sng" dirty="0">
                <a:solidFill>
                  <a:srgbClr val="FFC000"/>
                </a:solidFill>
                <a:latin typeface="Times New Roman" panose="02020603050405020304" pitchFamily="18" charset="0"/>
                <a:cs typeface="Times New Roman" panose="02020603050405020304" pitchFamily="18" charset="0"/>
              </a:rPr>
              <a:t>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هوذا أنت تسمى يهوديًا وتتكل على الناموس. وتفتخر بالله وتعرف مشيئة الله وتميز الامور المتخالفة التي تعلمتها من الناموس وتثق أنك قائد العميان. ونور للذين هم في الظلمة ومهذب للأغبياء. ومعلم للصبيان ولك صورة العلم والحق في الناموس.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808372"/>
      </p:ext>
    </p:extLst>
  </p:cSld>
  <p:clrMapOvr>
    <a:masterClrMapping/>
  </p:clrMapOvr>
  <p:transition spd="slow"/>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( 2 : 26 ـ الخ ، 3 : 1 )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كتبت إليكم هذا عن الذين يضلونكم فأما أنتم فالمسحة التي قبلتموها منه ثابتة فكيم ولستم محتاجين إلى أن يعلمكم أحد بل كما تعلمكم هذه المسحة عينها وهى صادقة لا كذب فيها وبحسب ما علمتكم فاثبتوا. فالآن أيها البنون أثبتوا فيه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595864"/>
      </p:ext>
    </p:extLst>
  </p:cSld>
  <p:clrMapOvr>
    <a:masterClrMapping/>
  </p:clrMapOvr>
  <p:transition spd="slow"/>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C81075-7FB2-4719-BC6E-AA8EDD0E5186}"/>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حتى إذا ظهر يكون لنا ثقة ولا نخجل منه عند مجيئه. إن علمتم أنه بار هو. فاعلموا أن كل من يعمل البر فانه مولود منه. إنظروا إلى أيه محبة أعطانا الآب حتى ندعى أبناء الله من أجل هذا لا يعرفنا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0159958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205C45-9600-4D3F-839A-89FE5D76897F}"/>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العالم لأنه هو أيضًا لا يعرفه.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3077099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( 5 : 1 ـ 6 )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ورجل اسمه حنانيا وأمراته سفيرة باعا ملكًا واختلسا من الثمن. وامرأته لها خبر في ذلك وأتي بجزء من المال ووضعه عند أرجل التلاميذ فقال بطرس يا حنانيا ما بالك قد ملأ الشيطان قلبك لتكذب على الروح القدس وتختلس من ثمن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938256"/>
      </p:ext>
    </p:extLst>
  </p:cSld>
  <p:clrMapOvr>
    <a:masterClrMapping/>
  </p:clrMapOvr>
  <p:transition spd="slow"/>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CB504C-4B51-43EB-A898-C3D9DFDD6CDB}"/>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الحقل. أليس وهو باق كان يبقي لك. ولما بيع ايضًا ألم يكن في سلطانك. فما بالك وضعت في قلبك هذا الامر أنت لم تكذب على الناس بل على الله. فلما سمع حنانيا هذا الكلام وقع ومات. وكان خوف عظيم على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1251334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4B6FE1-36D4-40E4-861D-263D396C982C}"/>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جميع الذين سمعوا ذلك. فنهض الاحداث و كفنوه وأخرجوه خارجًا فدفنوه.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4936258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( 32 : 17 ، 18 )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أنفسنا تنتظر الرب في كل حين. لأنه هو معيننا وناصرنا وبه يفرح قلبنا. لأننا على اسمه القدوس أتكلنا.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A501E10-D285-4AA8-B9D8-08B56C1FCC38}"/>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69887415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19600"/>
            <a:ext cx="9144000" cy="3139321"/>
          </a:xfrm>
          <a:prstGeom prst="rect">
            <a:avLst/>
          </a:prstGeom>
          <a:noFill/>
        </p:spPr>
        <p:txBody>
          <a:bodyPr wrap="square">
            <a:spAutoFit/>
          </a:bodyPr>
          <a:lstStyle/>
          <a:p>
            <a:pPr algn="justLow" rtl="1">
              <a:lnSpc>
                <a:spcPct val="90000"/>
              </a:lnSpc>
            </a:pPr>
            <a:r>
              <a:rPr lang="ar-EG" altLang="en-US" sz="4400" b="1" dirty="0">
                <a:solidFill>
                  <a:schemeClr val="bg1"/>
                </a:solidFill>
                <a:latin typeface="Calibri" panose="020F0502020204030204" pitchFamily="34" charset="0"/>
                <a:cs typeface="Times New Roman" panose="02020603050405020304" pitchFamily="18" charset="0"/>
              </a:rPr>
              <a:t>وَالعَدُوٍّ </a:t>
            </a:r>
            <a: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الأخير الذي هُوَ الْمَوْتُ سَيُبْطَلُ. لأَنَّهُ أَخْضَعَ كُلَّ شَيْءٍ تَحْتَ قَدَمَيْهِ. وإذ قالَ: « إِنَّ كُلَّ شَيْءٍ قَدْ أُخْضِعَ » فَوَاضِحٌ أَنَّهُ غَيْرُ الَّذِي أَخْضَعَ لَهُ الْكُلَّ. وَمَتَى أُخْضِعَ لَهُ الْكُلُّ فَحِينَئِذٍ الأبْنُ نَفْسُهُ أَيْضاً</a:t>
            </a:r>
            <a:b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3468172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8CF8E8-B5A7-433F-B3A7-0B0C266589D5}"/>
              </a:ext>
            </a:extLst>
          </p:cNvPr>
          <p:cNvSpPr txBox="1"/>
          <p:nvPr/>
        </p:nvSpPr>
        <p:spPr>
          <a:xfrm>
            <a:off x="0" y="4438876"/>
            <a:ext cx="9144000" cy="3139321"/>
          </a:xfrm>
          <a:prstGeom prst="rect">
            <a:avLst/>
          </a:prstGeom>
          <a:noFill/>
        </p:spPr>
        <p:txBody>
          <a:bodyPr wrap="square">
            <a:spAutoFit/>
          </a:bodyPr>
          <a:lstStyle/>
          <a:p>
            <a:pPr algn="justLow" rtl="1">
              <a:lnSpc>
                <a:spcPct val="90000"/>
              </a:lnSpc>
            </a:pPr>
            <a:r>
              <a:rPr lang="ar-EG" sz="4400" b="1" dirty="0">
                <a:solidFill>
                  <a:srgbClr val="FFFFFF"/>
                </a:solidFill>
                <a:cs typeface="+mj-cs"/>
              </a:rPr>
              <a:t>وَلكِنَّهُ لَمْ يَدْخُلْ. ثُمَّ جَاءَ سِمْعَانُ بُطْرُسُ يَتْبَعُهُ، وَدَخَلَ الْقَبْرَ وَنَظَرَ الأَكْفَانَ مَوْضُوعَةً، وَالْمِنْدِيلَ الَّذِي كَانَ عَلَى رَأْسِهِ لَيْسَ مَوْضُوعًا مَعَ الأَكْفَانِ، بَلْ مَلْفُوفًا فِي مَوْضِعٍ وَحْدَهُ. فَحِينَئِذٍ دَخَلَ أَيْضًا التِّلْمِيذُ الآخَرُ</a:t>
            </a:r>
            <a:br>
              <a:rPr lang="en-US" sz="4400" b="1" dirty="0">
                <a:solidFill>
                  <a:srgbClr val="FFFFFF"/>
                </a:solidFill>
                <a:cs typeface="+mj-cs"/>
              </a:rPr>
            </a:br>
            <a:endParaRPr lang="en-GB" sz="4400" dirty="0">
              <a:solidFill>
                <a:srgbClr val="FFFFFF"/>
              </a:solidFill>
              <a:cs typeface="+mj-cs"/>
            </a:endParaRPr>
          </a:p>
        </p:txBody>
      </p:sp>
    </p:spTree>
    <p:extLst>
      <p:ext uri="{BB962C8B-B14F-4D97-AF65-F5344CB8AC3E}">
        <p14:creationId xmlns:p14="http://schemas.microsoft.com/office/powerpoint/2010/main" val="1236141066"/>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( 8 : 28 ـ 30 )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dirty="0">
                <a:solidFill>
                  <a:srgbClr val="FFFFFF"/>
                </a:solidFill>
                <a:latin typeface="Times New Roman" panose="02020603050405020304" pitchFamily="18" charset="0"/>
                <a:cs typeface="Times New Roman" panose="02020603050405020304" pitchFamily="18" charset="0"/>
              </a:rPr>
              <a:t>قال لهم يسوع إذ رفعتم ابن الإنسان فحينئذ تعلمون إني انا هو ولست أفعل شيئًا من نفسي وحدي بل كما علمني أبي فبهذا أتكلم. والذي أرسلني هو معي ولم يتركني وحدي لأني أفعل ما يرضيه </a:t>
            </a:r>
            <a:r>
              <a:rPr lang="ar-EG" sz="3600" b="1" dirty="0">
                <a:solidFill>
                  <a:srgbClr val="FFFFFF"/>
                </a:solidFill>
                <a:latin typeface="Times New Roman" panose="02020603050405020304" pitchFamily="18" charset="0"/>
              </a:rPr>
              <a:t>كل حين. وفيما هو يقول هذا آمن به كثيرون.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71754122"/>
      </p:ext>
    </p:extLst>
  </p:cSld>
  <p:clrMapOvr>
    <a:masterClrMapping/>
  </p:clrMapOvr>
  <p:transition spd="slow"/>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700942"/>
      </p:ext>
    </p:extLst>
  </p:cSld>
  <p:clrMapOvr>
    <a:masterClrMapping/>
  </p:clrMapOvr>
  <p:transition advClick="0" advTm="0"/>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الجمعة 3</a:t>
            </a:r>
            <a:endParaRPr lang="en-US" dirty="0"/>
          </a:p>
        </p:txBody>
      </p:sp>
      <p:sp>
        <p:nvSpPr>
          <p:cNvPr id="20483" name="Title 1"/>
          <p:cNvSpPr txBox="1">
            <a:spLocks/>
          </p:cNvSpPr>
          <p:nvPr/>
        </p:nvSpPr>
        <p:spPr bwMode="auto">
          <a:xfrm>
            <a:off x="0" y="3733800"/>
            <a:ext cx="91440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رومية ( 2 : 25 - 29 )</a:t>
            </a:r>
          </a:p>
        </p:txBody>
      </p:sp>
      <p:sp>
        <p:nvSpPr>
          <p:cNvPr id="20484" name="Content Placeholder 3"/>
          <p:cNvSpPr txBox="1">
            <a:spLocks/>
          </p:cNvSpPr>
          <p:nvPr/>
        </p:nvSpPr>
        <p:spPr bwMode="auto">
          <a:xfrm>
            <a:off x="0" y="437346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mj-cs"/>
              </a:rPr>
              <a:t>إن الختان ينفع إن عملت بالناموس لكن إن كنت يا هذا تتعدى الناموس فقد صار ختانك غرلة. إذاً إن كان ذو الغرلة يحفظ الناموس أفما تحسب غرلته ختانًا. وتكون الغرلة التي من الطبيعة وهى تكمل</a:t>
            </a:r>
            <a:br>
              <a:rPr lang="ar-EG" sz="4400" b="1" dirty="0">
                <a:solidFill>
                  <a:srgbClr val="FFFFFF"/>
                </a:solidFill>
                <a:latin typeface="Times New Roman" panose="02020603050405020304" pitchFamily="18" charset="0"/>
                <a:cs typeface="+mj-cs"/>
              </a:rPr>
            </a:br>
            <a:endParaRPr lang="ar-EG"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382366093"/>
      </p:ext>
    </p:extLst>
  </p:cSld>
  <p:clrMapOvr>
    <a:masterClrMapping/>
  </p:clrMapOvr>
  <p:transition spd="slow"/>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8AAE54-2BFD-4ED2-A54E-576A99B04113}"/>
              </a:ext>
            </a:extLst>
          </p:cNvPr>
          <p:cNvSpPr txBox="1"/>
          <p:nvPr/>
        </p:nvSpPr>
        <p:spPr>
          <a:xfrm>
            <a:off x="0" y="4404681"/>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الناموس تدينك أنت الذى من كتابك وختانك تتعدى الناموس. ليس من انتحل اليهودية هو يهوديًا ولا ما ظهر من ختان اللحم هو الختان بل إنما اليهودي من كان يهودي السريرة. إنما الختان هو ختان</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05066086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8AAE54-2BFD-4ED2-A54E-576A99B04113}"/>
              </a:ext>
            </a:extLst>
          </p:cNvPr>
          <p:cNvSpPr txBox="1"/>
          <p:nvPr/>
        </p:nvSpPr>
        <p:spPr>
          <a:xfrm>
            <a:off x="0" y="4404681"/>
            <a:ext cx="9144000" cy="2585323"/>
          </a:xfrm>
          <a:prstGeom prst="rect">
            <a:avLst/>
          </a:prstGeom>
          <a:noFill/>
        </p:spPr>
        <p:txBody>
          <a:bodyPr vert="horz" rtlCol="0">
            <a:spAutoFit/>
          </a:bodyPr>
          <a:lstStyle/>
          <a:p>
            <a:pPr algn="justLow" rtl="1"/>
            <a:r>
              <a:rPr lang="ar-EG" sz="5400" b="1" dirty="0">
                <a:solidFill>
                  <a:srgbClr val="FFFFFF"/>
                </a:solidFill>
                <a:latin typeface="Times New Roman" panose="02020603050405020304" pitchFamily="18" charset="0"/>
                <a:cs typeface="+mj-cs"/>
              </a:rPr>
              <a:t>القلب بالروح و ليس من تعليم الكتاب ذلك الختان يكون مدحه ليس من الناس بل من الله.</a:t>
            </a:r>
            <a:endParaRPr lang="en-GB" sz="5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69251798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3730625"/>
            <a:ext cx="914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900" b="1" u="sng" dirty="0">
                <a:solidFill>
                  <a:srgbClr val="FFC000"/>
                </a:solidFill>
                <a:latin typeface="Times New Roman" panose="02020603050405020304" pitchFamily="18" charset="0"/>
                <a:cs typeface="Times New Roman" panose="02020603050405020304" pitchFamily="18" charset="0"/>
              </a:rPr>
              <a:t> الكاثوليكون من رسالة يوحنا الرسول الأولى (3: 2 ـ 3)</a:t>
            </a:r>
          </a:p>
        </p:txBody>
      </p:sp>
      <p:sp>
        <p:nvSpPr>
          <p:cNvPr id="22531" name="Content Placeholder 3"/>
          <p:cNvSpPr txBox="1">
            <a:spLocks/>
          </p:cNvSpPr>
          <p:nvPr/>
        </p:nvSpPr>
        <p:spPr bwMode="auto">
          <a:xfrm>
            <a:off x="0" y="44196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Times New Roman" panose="02020603050405020304" pitchFamily="18" charset="0"/>
              </a:rPr>
              <a:t>أيها الأحباء نحن الآن أبناء الله ولم يظهر بعد ماذا  سنكون ولكن نعلم انه إذا أظهر نكون شبههُ لأننا سنراه كما هو. وكل من عنده هذه الرجاء به فليُطهر نفسه كما هو طاهر.   </a:t>
            </a:r>
          </a:p>
        </p:txBody>
      </p:sp>
    </p:spTree>
    <p:extLst>
      <p:ext uri="{BB962C8B-B14F-4D97-AF65-F5344CB8AC3E}">
        <p14:creationId xmlns:p14="http://schemas.microsoft.com/office/powerpoint/2010/main" val="799074523"/>
      </p:ext>
    </p:extLst>
  </p:cSld>
  <p:clrMapOvr>
    <a:masterClrMapping/>
  </p:clrMapOvr>
  <p:transition spd="slow"/>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txBox="1">
            <a:spLocks/>
          </p:cNvSpPr>
          <p:nvPr/>
        </p:nvSpPr>
        <p:spPr bwMode="auto">
          <a:xfrm>
            <a:off x="0" y="3689763"/>
            <a:ext cx="91440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7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( 5: 5 ـ 11 )</a:t>
            </a:r>
          </a:p>
        </p:txBody>
      </p:sp>
      <p:sp>
        <p:nvSpPr>
          <p:cNvPr id="26627" name="Content Placeholder 3"/>
          <p:cNvSpPr txBox="1">
            <a:spLocks/>
          </p:cNvSpPr>
          <p:nvPr/>
        </p:nvSpPr>
        <p:spPr bwMode="auto">
          <a:xfrm>
            <a:off x="0" y="44196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mj-cs"/>
              </a:rPr>
              <a:t>فلما سمع حنانيا هذا الكلام وقع و مات و كان خوف عظيم على جميع الذين سمعوا بذلك فنهض الشباب منهم و كفنوه و أخرجوه خارجاً فدفنوه. و من بعد ذلك بثلاث ساعات دخلت امرأته من غير أن تعلم</a:t>
            </a:r>
            <a:br>
              <a:rPr lang="en-US" sz="4400" b="1" dirty="0">
                <a:solidFill>
                  <a:srgbClr val="FFFFFF"/>
                </a:solidFill>
                <a:latin typeface="Times New Roman" panose="02020603050405020304" pitchFamily="18" charset="0"/>
                <a:cs typeface="+mj-cs"/>
              </a:rPr>
            </a:br>
            <a:endParaRPr lang="ar-EG"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514312721"/>
      </p:ext>
    </p:extLst>
  </p:cSld>
  <p:clrMapOvr>
    <a:masterClrMapping/>
  </p:clrMapOvr>
  <p:transition spd="slow"/>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4258AE-1B6D-4760-B9DF-D6745F6E36A1}"/>
              </a:ext>
            </a:extLst>
          </p:cNvPr>
          <p:cNvSpPr txBox="1"/>
          <p:nvPr/>
        </p:nvSpPr>
        <p:spPr>
          <a:xfrm>
            <a:off x="0" y="44196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بما كان فقال لها بطرس هل بهذا الثمن بعتما الحقل فقالت نعم بهذا المقدار. فقال لها بطرس ما بالكما اتفقتما على تجربة الروح القدس. هوذا أقدام الذين دفنوا زوجك بالباب وهم سيحملونك خارجًا فسقطت</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56604309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4258AE-1B6D-4760-B9DF-D6745F6E36A1}"/>
              </a:ext>
            </a:extLst>
          </p:cNvPr>
          <p:cNvSpPr txBox="1"/>
          <p:nvPr/>
        </p:nvSpPr>
        <p:spPr>
          <a:xfrm>
            <a:off x="0" y="4404277"/>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في الحال عند رجليه و ماتت. فدخل الأحداث فوجدوها ميتة فحملوها و ذهبوا بها فدفنوها إلى جانب بعلها. و كان خوف شديد في جميع البيعة وعلى جميع اللذين قد سمعوا بهذا.</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569884848"/>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( 85 : 11 ، 9 )</a:t>
            </a:r>
          </a:p>
        </p:txBody>
      </p:sp>
      <p:sp>
        <p:nvSpPr>
          <p:cNvPr id="8197" name="Content Placeholder 3"/>
          <p:cNvSpPr txBox="1">
            <a:spLocks/>
          </p:cNvSpPr>
          <p:nvPr/>
        </p:nvSpPr>
        <p:spPr bwMode="auto">
          <a:xfrm>
            <a:off x="-5556" y="43488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400" b="1" dirty="0">
                <a:solidFill>
                  <a:srgbClr val="FFFFFF"/>
                </a:solidFill>
                <a:latin typeface="Times New Roman" panose="02020603050405020304" pitchFamily="18" charset="0"/>
                <a:cs typeface="Times New Roman" panose="02020603050405020304" pitchFamily="18" charset="0"/>
              </a:rPr>
              <a:t>أعترف لك أيها الرب الهي من كل قلبي. </a:t>
            </a:r>
            <a:r>
              <a:rPr lang="ar-EG" sz="5400" b="1" dirty="0">
                <a:solidFill>
                  <a:srgbClr val="FFFFFF"/>
                </a:solidFill>
                <a:latin typeface="Times New Roman" panose="02020603050405020304" pitchFamily="18" charset="0"/>
                <a:cs typeface="Times New Roman" panose="02020603050405020304" pitchFamily="18" charset="0"/>
              </a:rPr>
              <a:t>      </a:t>
            </a:r>
            <a:r>
              <a:rPr lang="ar-SA" sz="5400" b="1" dirty="0">
                <a:solidFill>
                  <a:srgbClr val="FFFFFF"/>
                </a:solidFill>
                <a:latin typeface="Times New Roman" panose="02020603050405020304" pitchFamily="18" charset="0"/>
                <a:cs typeface="Times New Roman" panose="02020603050405020304" pitchFamily="18" charset="0"/>
              </a:rPr>
              <a:t>وأمجد اسمك إلى الابد. لأنك أنت عظيم وصانع العجائب. أنت وحدك الاله العظيم. </a:t>
            </a:r>
          </a:p>
        </p:txBody>
      </p:sp>
    </p:spTree>
    <p:extLst>
      <p:ext uri="{BB962C8B-B14F-4D97-AF65-F5344CB8AC3E}">
        <p14:creationId xmlns:p14="http://schemas.microsoft.com/office/powerpoint/2010/main" val="1838762893"/>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8CF8E8-B5A7-433F-B3A7-0B0C266589D5}"/>
              </a:ext>
            </a:extLst>
          </p:cNvPr>
          <p:cNvSpPr txBox="1"/>
          <p:nvPr/>
        </p:nvSpPr>
        <p:spPr>
          <a:xfrm>
            <a:off x="0" y="4404884"/>
            <a:ext cx="9144000" cy="3139321"/>
          </a:xfrm>
          <a:prstGeom prst="rect">
            <a:avLst/>
          </a:prstGeom>
          <a:noFill/>
        </p:spPr>
        <p:txBody>
          <a:bodyPr wrap="square">
            <a:spAutoFit/>
          </a:bodyPr>
          <a:lstStyle/>
          <a:p>
            <a:pPr algn="justLow" rtl="1">
              <a:lnSpc>
                <a:spcPct val="90000"/>
              </a:lnSpc>
            </a:pPr>
            <a:r>
              <a:rPr lang="ar-EG" sz="4400" b="1" dirty="0">
                <a:solidFill>
                  <a:srgbClr val="FFFFFF"/>
                </a:solidFill>
                <a:cs typeface="+mj-cs"/>
              </a:rPr>
              <a:t>الَّذِي جَاءَ أَوَّلًا إِلَى الْقَبْرِ، وَرَأَى فَآمَنَ، لأَنَّهُمْ لَمْ يَكُونُوا بَعْدُ يَعْرِفُونَ الْكِتَابَ:أَنَّهُ يَنْبَغِي أَنْ يَقُومَ مِنَ الأَمْوَاتِ. فَمَضَى التِّلْمِيذَانِ أَيْضًا إِلَى مَوْضِعِهِمَا. أَمَّا مَرْيَمُ فَكَانَتْ وَاقِفَةً عِنْدَ الْقَبْرِ خَارِجًا تَبْكِي. </a:t>
            </a:r>
            <a:br>
              <a:rPr lang="en-US" sz="4400" b="1" dirty="0">
                <a:solidFill>
                  <a:srgbClr val="FFFFFF"/>
                </a:solidFill>
                <a:cs typeface="+mj-cs"/>
              </a:rPr>
            </a:br>
            <a:endParaRPr lang="en-GB" sz="4400" dirty="0">
              <a:solidFill>
                <a:srgbClr val="FFFFFF"/>
              </a:solidFill>
              <a:cs typeface="+mj-cs"/>
            </a:endParaRPr>
          </a:p>
        </p:txBody>
      </p:sp>
    </p:spTree>
    <p:extLst>
      <p:ext uri="{BB962C8B-B14F-4D97-AF65-F5344CB8AC3E}">
        <p14:creationId xmlns:p14="http://schemas.microsoft.com/office/powerpoint/2010/main" val="506475664"/>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الإنجيل من يوحنا ( 8 : 31 ـ 39 )</a:t>
            </a:r>
          </a:p>
        </p:txBody>
      </p:sp>
      <p:sp>
        <p:nvSpPr>
          <p:cNvPr id="9220" name="Content Placeholder 3"/>
          <p:cNvSpPr txBox="1">
            <a:spLocks/>
          </p:cNvSpPr>
          <p:nvPr/>
        </p:nvSpPr>
        <p:spPr bwMode="auto">
          <a:xfrm>
            <a:off x="0" y="4386921"/>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300" b="1" dirty="0">
                <a:solidFill>
                  <a:srgbClr val="FFFFFF"/>
                </a:solidFill>
                <a:latin typeface="Times New Roman" panose="02020603050405020304" pitchFamily="18" charset="0"/>
                <a:cs typeface="Times New Roman" panose="02020603050405020304" pitchFamily="18" charset="0"/>
              </a:rPr>
              <a:t>فقال يسوع لليهود الذين آمنوا به أن أنتم ثبتم في كلامي فبالحقيقة أنتم تلاميذي وتعرفون الحق والحق يحرركم. أجابوه قائلين أننا ذرية أبراهيم ولم نستعبد لاحد قط. فكيف تقول أنت انكم تصيرون أحرارًا. </a:t>
            </a:r>
            <a:br>
              <a:rPr lang="en-US" sz="4300" b="1" dirty="0">
                <a:solidFill>
                  <a:srgbClr val="FFFFFF"/>
                </a:solidFill>
                <a:latin typeface="Times New Roman" panose="02020603050405020304" pitchFamily="18" charset="0"/>
                <a:cs typeface="Times New Roman" panose="02020603050405020304" pitchFamily="18" charset="0"/>
              </a:rPr>
            </a:br>
            <a:endParaRPr lang="ar-SA" sz="43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694456"/>
      </p:ext>
    </p:extLst>
  </p:cSld>
  <p:clrMapOvr>
    <a:masterClrMapping/>
  </p:clrMapOvr>
  <p:transition spd="slow"/>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B40EDD-19D4-479F-ABBB-6C93911AD58D}"/>
              </a:ext>
            </a:extLst>
          </p:cNvPr>
          <p:cNvSpPr txBox="1"/>
          <p:nvPr/>
        </p:nvSpPr>
        <p:spPr>
          <a:xfrm>
            <a:off x="0" y="4404479"/>
            <a:ext cx="9144000" cy="3139321"/>
          </a:xfrm>
          <a:prstGeom prst="rect">
            <a:avLst/>
          </a:prstGeom>
          <a:noFill/>
        </p:spPr>
        <p:txBody>
          <a:bodyPr vert="horz" rtlCol="0">
            <a:spAutoFit/>
          </a:bodyPr>
          <a:lstStyle/>
          <a:p>
            <a:pPr algn="justLow" rtl="1">
              <a:lnSpc>
                <a:spcPct val="90000"/>
              </a:lnSpc>
            </a:pPr>
            <a:r>
              <a:rPr lang="ar-SA" sz="4400" b="1" dirty="0">
                <a:solidFill>
                  <a:srgbClr val="FFFFFF"/>
                </a:solidFill>
                <a:latin typeface="Times New Roman" panose="02020603050405020304" pitchFamily="18" charset="0"/>
                <a:cs typeface="+mj-cs"/>
              </a:rPr>
              <a:t>أجابهم يسوع. </a:t>
            </a:r>
            <a:r>
              <a:rPr lang="ar-EG" sz="4400" b="1" dirty="0">
                <a:solidFill>
                  <a:srgbClr val="FFFFFF"/>
                </a:solidFill>
                <a:latin typeface="Times New Roman" panose="02020603050405020304" pitchFamily="18" charset="0"/>
                <a:cs typeface="+mj-cs"/>
              </a:rPr>
              <a:t>الحق الحق أقول لكم أن كل من يعمل الخطية فهو عبد للخطية. والعبد لا يثبت في البيت إلى الابد أما الابن فيثبث إلى الابد. فإن حرركم الابن صرتم في الحقيقة أحرارًا. اعلم انكم ذرية أبراهيم</a:t>
            </a:r>
            <a:br>
              <a:rPr lang="en-US"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33325756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A591CFB-083D-4C9B-993E-A6A60077711D}"/>
              </a:ext>
            </a:extLst>
          </p:cNvPr>
          <p:cNvSpPr txBox="1"/>
          <p:nvPr/>
        </p:nvSpPr>
        <p:spPr>
          <a:xfrm>
            <a:off x="0" y="4419600"/>
            <a:ext cx="9144000" cy="3016210"/>
          </a:xfrm>
          <a:prstGeom prst="rect">
            <a:avLst/>
          </a:prstGeom>
          <a:noFill/>
        </p:spPr>
        <p:txBody>
          <a:bodyPr vert="horz" rtlCol="0">
            <a:spAutoFit/>
          </a:bodyPr>
          <a:lstStyle/>
          <a:p>
            <a:pPr algn="justLow" rtl="1"/>
            <a:r>
              <a:rPr lang="ar-EG" sz="3800" b="1" dirty="0">
                <a:solidFill>
                  <a:srgbClr val="FFFFFF"/>
                </a:solidFill>
                <a:latin typeface="Times New Roman" panose="02020603050405020304" pitchFamily="18" charset="0"/>
                <a:cs typeface="+mj-cs"/>
              </a:rPr>
              <a:t>لكنكم تطلبوني لتقتلوني لأن كلامي ليس ثابتاً فيكم. ما رأيته عند أبى فهذا أتكلم به. وما سمعتموه أنتم أيضًا من ابيكم تصنعونه. أجابوا وقالوا له أبونا هو أبراهيم. قال لهم يسوع لو كنتم أولاد ابراهيم لكنتم تعملون أعمال أبراهيم. </a:t>
            </a:r>
            <a:br>
              <a:rPr lang="en-US" sz="3800" b="1" dirty="0">
                <a:solidFill>
                  <a:srgbClr val="FFFFFF"/>
                </a:solidFill>
                <a:latin typeface="Times New Roman" panose="02020603050405020304" pitchFamily="18" charset="0"/>
                <a:cs typeface="+mj-cs"/>
              </a:rPr>
            </a:br>
            <a:endParaRPr lang="en-GB" sz="38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22740817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246603"/>
      </p:ext>
    </p:extLst>
  </p:cSld>
  <p:clrMapOvr>
    <a:masterClrMapping/>
  </p:clrMapOvr>
  <p:transition advClick="0" advTm="0"/>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3</a:t>
            </a:r>
            <a:endParaRPr lang="en-US" dirty="0"/>
          </a:p>
        </p:txBody>
      </p:sp>
      <p:sp>
        <p:nvSpPr>
          <p:cNvPr id="2048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غلاطية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( 3 : 5 ـ 11 )</a:t>
            </a:r>
          </a:p>
        </p:txBody>
      </p:sp>
      <p:sp>
        <p:nvSpPr>
          <p:cNvPr id="20484"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فالذي يمنحكم الروح ويعمل قوات فيكم أبأعمال الناموس أم بخبر الايمان. كما آمن ابراهيم بالله فحسب له برًا. فأعلموا اذًا أن الذين هم من أعمال الايمان هم أبناء ابراهيم حقًا. ولأن الله قد علم من البدء أن الأمم انما يتبررون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65385297"/>
      </p:ext>
    </p:extLst>
  </p:cSld>
  <p:clrMapOvr>
    <a:masterClrMapping/>
  </p:clrMapOvr>
  <p:transition spd="slow"/>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A112E2-9E1D-485D-89D9-E2F2FB848D73}"/>
              </a:ext>
            </a:extLst>
          </p:cNvPr>
          <p:cNvSpPr txBox="1"/>
          <p:nvPr/>
        </p:nvSpPr>
        <p:spPr>
          <a:xfrm>
            <a:off x="0" y="4302538"/>
            <a:ext cx="9144000" cy="323165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بالإيمان فسبق فبشر ابراهيم قال الكتاب الطاهر أن فيك يتبارك جميع الأمم. فقد تبين أن المؤمنين هم الذين يتباركون مع ابراهيم المؤمن فأما الذين هم من</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أعمال الناموس فانهم تحت اللعنة لأنه مكتوب في التوراة ملعون كل من لا يعمل بجميع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1061502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FC48D2-7B07-45CC-976D-FC6289CBBEA2}"/>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ما كتب في الناموس. أما بأعمال الناموس فليس أحد يتبرر عند الله وهذا ظاهر مكشوف لأنه كتب أن البار أنما يحيا بالإيمان.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5002184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يوحنا الأولى (3: 2 ـ 11)</a:t>
            </a:r>
          </a:p>
        </p:txBody>
      </p:sp>
      <p:sp>
        <p:nvSpPr>
          <p:cNvPr id="22531"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أيها الاحباء نحن الآن أبناء الله ولم يظهر بعد ماذا سنكون ولكن نعلم انه اذا أظهر نكون شبهه لأننا سنراه كما هو فكل من عنده هذا الرجاء به فليطهر نفسه كما أنه هو طاهر. وكل من يعمل الخطية فهو يعمل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98195551"/>
      </p:ext>
    </p:extLst>
  </p:cSld>
  <p:clrMapOvr>
    <a:masterClrMapping/>
  </p:clrMapOvr>
  <p:transition spd="slow"/>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CC6CA65-58E6-4561-883E-A66CA6317061}"/>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التعدي أيضًا لان الخطية هي التعدي وقد علمتم أن ذلك الذى قد أظهر ليحمل خطايانا ليس فيه خطية. كل من يثبت فيه فانه لا يخطئ. وكل من يخطئ لم يبصره ولم يعرف. أيها الابناء لا يضلنكم أحد فان من يعمل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2926466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88CC3D-4672-4054-A173-35A2B735FB95}"/>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البر فهو بار كما ان ذاك بار فأما</a:t>
            </a:r>
            <a:r>
              <a:rPr lang="en-US" sz="3400" b="1" dirty="0">
                <a:solidFill>
                  <a:srgbClr val="FFFFFF"/>
                </a:solidFill>
                <a:latin typeface="Times New Roman" panose="02020603050405020304" pitchFamily="18" charset="0"/>
              </a:rPr>
              <a:t> </a:t>
            </a:r>
            <a:r>
              <a:rPr lang="ar-EG" sz="3400" b="1" dirty="0">
                <a:solidFill>
                  <a:srgbClr val="FFFFFF"/>
                </a:solidFill>
                <a:latin typeface="Times New Roman" panose="02020603050405020304" pitchFamily="18" charset="0"/>
              </a:rPr>
              <a:t>الذى يعمل الخطية فانه من الشيطان لان الشيطان من البدء يخطئ. لذلك استعلن يسوع أبن الله لينقض أعمال الشيطان. كل من ولد من الله لا يعمل الخطية من أجل ان زرعه ثابت فيه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11579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8CF8E8-B5A7-433F-B3A7-0B0C266589D5}"/>
              </a:ext>
            </a:extLst>
          </p:cNvPr>
          <p:cNvSpPr txBox="1"/>
          <p:nvPr/>
        </p:nvSpPr>
        <p:spPr>
          <a:xfrm>
            <a:off x="0" y="4404884"/>
            <a:ext cx="9144000" cy="3139321"/>
          </a:xfrm>
          <a:prstGeom prst="rect">
            <a:avLst/>
          </a:prstGeom>
          <a:noFill/>
        </p:spPr>
        <p:txBody>
          <a:bodyPr wrap="square">
            <a:spAutoFit/>
          </a:bodyPr>
          <a:lstStyle/>
          <a:p>
            <a:pPr algn="justLow" rtl="1">
              <a:lnSpc>
                <a:spcPct val="90000"/>
              </a:lnSpc>
            </a:pPr>
            <a:r>
              <a:rPr lang="ar-EG" sz="4400" b="1" dirty="0">
                <a:solidFill>
                  <a:srgbClr val="FFFFFF"/>
                </a:solidFill>
                <a:cs typeface="+mj-cs"/>
              </a:rPr>
              <a:t>وَفِيمَا هِيَ تَبْكِي انْحَنَتْ إِلَى الْقَبْرِ، فَنَظَرَتْ مَلاَكَيْنِ بِثِيَابٍ بِيضٍ جَالِسَيْنِ وَاحِدًا عِنْدَ الرَّأْسِ وَالآخَرَ عِنْدَ الرِّجْلَيْنِ، حَيْثُ كَانَ جَسَدُ يَسُوعَ مَوْضُوعًا. فَقَالاَ لَهَا: «يَا امْرَأَةُ، لِمَاذَا تَبْكِينَ؟» قَالَتْ لَهُمَا:</a:t>
            </a:r>
            <a:br>
              <a:rPr lang="ar-EG" sz="4400" b="1" dirty="0">
                <a:solidFill>
                  <a:srgbClr val="FFFFFF"/>
                </a:solidFill>
                <a:cs typeface="+mj-cs"/>
              </a:rPr>
            </a:br>
            <a:endParaRPr lang="en-GB" sz="4400" dirty="0">
              <a:solidFill>
                <a:srgbClr val="FFFFFF"/>
              </a:solidFill>
              <a:cs typeface="+mj-cs"/>
            </a:endParaRPr>
          </a:p>
        </p:txBody>
      </p:sp>
    </p:spTree>
    <p:extLst>
      <p:ext uri="{BB962C8B-B14F-4D97-AF65-F5344CB8AC3E}">
        <p14:creationId xmlns:p14="http://schemas.microsoft.com/office/powerpoint/2010/main" val="1417808092"/>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1B4E94-EA4A-482A-87B5-62A393C095C0}"/>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ولا يستطيع أن يخطئ لأنه مولود من الله. فبهذا يتبين أبناء الله من أبناء الشيطان. كل من لا يعمل البر فليس هو من الله وهكذا كل من لا يحب أخاه. لان هذا هو الخبر الذى سمعناه من البدء أن يحب بعضنا بعضًا.</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7879682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err="1">
                <a:solidFill>
                  <a:srgbClr val="FFC000"/>
                </a:solidFill>
                <a:latin typeface="Times New Roman" panose="02020603050405020304" pitchFamily="18" charset="0"/>
                <a:cs typeface="Times New Roman" panose="02020603050405020304" pitchFamily="18" charset="0"/>
              </a:rPr>
              <a:t>الإبركسيس</a:t>
            </a:r>
            <a:r>
              <a:rPr lang="ar-EG" sz="4400" b="1" u="sng" dirty="0">
                <a:solidFill>
                  <a:srgbClr val="FFC000"/>
                </a:solidFill>
                <a:latin typeface="Times New Roman" panose="02020603050405020304" pitchFamily="18" charset="0"/>
                <a:cs typeface="Times New Roman" panose="02020603050405020304" pitchFamily="18" charset="0"/>
              </a:rPr>
              <a:t> من أعمال آبائنا الرسل القديسين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( 5: 12 ـ 20 )</a:t>
            </a:r>
          </a:p>
        </p:txBody>
      </p:sp>
      <p:sp>
        <p:nvSpPr>
          <p:cNvPr id="26627"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وكانت تجرى على أيدى الرسل آيات وعجائب كثيرة في الشعب. وكانوا كلهم بنفس واحدة في رواق سليمان. وأما الآخرون فلم يكن أحد منهم يجترئ ان يدنو منهم لكن كان الشعب يعظمهم. وكان الذين يؤمنون بالرب يزدادون بكثرة جماهير من رجال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28225988"/>
      </p:ext>
    </p:extLst>
  </p:cSld>
  <p:clrMapOvr>
    <a:masterClrMapping/>
  </p:clrMapOvr>
  <p:transition spd="slow"/>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C596B0-AB2F-4B9D-88DA-D82DBCD68E8D}"/>
              </a:ext>
            </a:extLst>
          </p:cNvPr>
          <p:cNvSpPr txBox="1"/>
          <p:nvPr/>
        </p:nvSpPr>
        <p:spPr>
          <a:xfrm>
            <a:off x="0" y="4302538"/>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ونساء حتى أنهم كانوا يحملون المرضى خارجًا في الاسواق ويضعونهم على الاسرة والفراش. حتى إذ أقبل سمعان يخيم ولو ظله على</a:t>
            </a:r>
            <a:r>
              <a:rPr lang="en-US" sz="3400" b="1" dirty="0">
                <a:solidFill>
                  <a:srgbClr val="FFFFFF"/>
                </a:solidFill>
                <a:latin typeface="Times New Roman" panose="02020603050405020304" pitchFamily="18" charset="0"/>
              </a:rPr>
              <a:t> </a:t>
            </a:r>
            <a:r>
              <a:rPr lang="ar-EG" sz="3400" b="1" dirty="0">
                <a:solidFill>
                  <a:srgbClr val="FFFFFF"/>
                </a:solidFill>
                <a:latin typeface="Times New Roman" panose="02020603050405020304" pitchFamily="18" charset="0"/>
              </a:rPr>
              <a:t>واحد منهم فيبرأ. وكان كثيرون يجتمعون إليهم من المدن التي حول أورشليم إذ كانوا يأتون بالمرضى والذين كانت بهم أرواح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1542497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C955D3-6668-46E8-847D-96D67CE4BC25}"/>
              </a:ext>
            </a:extLst>
          </p:cNvPr>
          <p:cNvSpPr txBox="1"/>
          <p:nvPr/>
        </p:nvSpPr>
        <p:spPr>
          <a:xfrm>
            <a:off x="0" y="4302538"/>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نجسة. وكانوا يبرأون كلهم فقام عظيم الكهنة وجميع الذين معه. الذين هم شيعة الزنادقة وامتلأوا حسدًا فألقوا الأيدي على الرسل فأخذوهم ووضعوهم في الحبس ولكن ملاك الرب فتح أبواب الحبس ليلًا وأخرجهم وقال لهم انطلقوا وقفوا في الهيكل وخاطبوا الشعب بجميع هذه الكلمات ذات الحياة.</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53838292"/>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( 19 : 7 )</a:t>
            </a:r>
          </a:p>
        </p:txBody>
      </p:sp>
      <p:sp>
        <p:nvSpPr>
          <p:cNvPr id="26629" name="Content Placeholder 3"/>
          <p:cNvSpPr txBox="1">
            <a:spLocks/>
          </p:cNvSpPr>
          <p:nvPr/>
        </p:nvSpPr>
        <p:spPr bwMode="auto">
          <a:xfrm>
            <a:off x="0" y="4550407"/>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4400" b="1">
                <a:solidFill>
                  <a:srgbClr val="FFFFFF"/>
                </a:solidFill>
                <a:latin typeface="Times New Roman" panose="02020603050405020304" pitchFamily="18" charset="0"/>
                <a:cs typeface="Times New Roman" panose="02020603050405020304" pitchFamily="18" charset="0"/>
              </a:rPr>
              <a:t>يكلل الرب جميع سؤالاتك. الآن علمت أن الرب قد خلص مسيحه. يستجيب له من سماء قدسه. باقتدارات خلاص يمينه. </a:t>
            </a:r>
            <a:endParaRPr lang="ar-EG" sz="44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2056C05-6434-4F18-B5F4-F546FB26B93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32073451"/>
      </p:ext>
    </p:extLst>
  </p:cSld>
  <p:clrMapOvr>
    <a:masterClrMapping/>
  </p:clrMapOvr>
  <p:transition spd="slow"/>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txBox="1">
            <a:spLocks/>
          </p:cNvSpPr>
          <p:nvPr/>
        </p:nvSpPr>
        <p:spPr bwMode="auto">
          <a:xfrm>
            <a:off x="13447"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( 6 : 47 ـ 56 )</a:t>
            </a:r>
          </a:p>
        </p:txBody>
      </p:sp>
      <p:sp>
        <p:nvSpPr>
          <p:cNvPr id="27652" name="Content Placeholder 3"/>
          <p:cNvSpPr txBox="1">
            <a:spLocks/>
          </p:cNvSpPr>
          <p:nvPr/>
        </p:nvSpPr>
        <p:spPr bwMode="auto">
          <a:xfrm>
            <a:off x="13447" y="4550407"/>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الحق الحق أقول لكم أن من يؤمن بي فله حياة أبدية أنا هو خبز الحياة. أباؤكم أكلوا المن في البرية وماتوا. وهذا هو الخبز النازل من السماء لكي لا يموت من يأكل منه. أنا هو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281152"/>
      </p:ext>
    </p:extLst>
  </p:cSld>
  <p:clrMapOvr>
    <a:masterClrMapping/>
  </p:clrMapOvr>
  <p:transition spd="slow"/>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863EF1-CE1D-4A34-8810-3234C351DF08}"/>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الخبز الحى الذى نزل من السماء. من يأكل من هذا الخبز يحيا إلى الابد. والخبز الذى أنا سأعطيه هو جسدي الذى سأبذله عن حياة العالم. فخاصم اليهود بعضهم بعضًا قائلين كيف يقدر هذا أن يعطينا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48901842"/>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69D56D-7457-4A4F-8AF8-08F029DB4E89}"/>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جسده لنأكله. قال لهم يسوع الحق الحق أقول لكم إن لم تأكلوا جسد ابن الانسان وتشربوا دمه فليست لكم حياة في أنفسكم. من يأكل جسدي ويشرب دمي فله حياة أبدية وأنا أقيمه في اليوم الاخير.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53466526"/>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57680C-017C-49D0-A0BA-FADF06CE2ED5}"/>
              </a:ext>
            </a:extLst>
          </p:cNvPr>
          <p:cNvSpPr txBox="1"/>
          <p:nvPr/>
        </p:nvSpPr>
        <p:spPr>
          <a:xfrm>
            <a:off x="0" y="4550407"/>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لأن جسدي هو مأكل حقيقي ودمي هو مشرب حقيقي. من يأكل جسدي ويشرب دمى يثبث فيّ وأنا أيضًا أثبت فيه.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55186561"/>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18905"/>
      </p:ext>
    </p:extLst>
  </p:cSld>
  <p:clrMapOvr>
    <a:masterClrMapping/>
  </p:clrMapOvr>
  <p:transition advClick="0" advTm="0"/>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8CF8E8-B5A7-433F-B3A7-0B0C266589D5}"/>
              </a:ext>
            </a:extLst>
          </p:cNvPr>
          <p:cNvSpPr txBox="1"/>
          <p:nvPr/>
        </p:nvSpPr>
        <p:spPr>
          <a:xfrm>
            <a:off x="0" y="4381396"/>
            <a:ext cx="9144000" cy="3162404"/>
          </a:xfrm>
          <a:prstGeom prst="rect">
            <a:avLst/>
          </a:prstGeom>
          <a:noFill/>
        </p:spPr>
        <p:txBody>
          <a:bodyPr wrap="square">
            <a:spAutoFit/>
          </a:bodyPr>
          <a:lstStyle/>
          <a:p>
            <a:pPr algn="justLow" rtl="1">
              <a:lnSpc>
                <a:spcPct val="95000"/>
              </a:lnSpc>
            </a:pPr>
            <a:r>
              <a:rPr lang="ar-EG" sz="4200" b="1" dirty="0">
                <a:solidFill>
                  <a:srgbClr val="FFFFFF"/>
                </a:solidFill>
                <a:cs typeface="+mj-cs"/>
              </a:rPr>
              <a:t>«إِنَّهُمْ أَخَذُوا سَيِّدِي، وَلَسْتُ أَعْلَمُ أَيْنَ وَضَعُوهُ!» وَلَمَّا قَالَتْ هذَا الْتَفَتَتْ إِلَى الْوَرَاءِ، فَنَظَرَتْ يَسُوعَ وَاقِفًا، وَلَمْ تَعْلَمْ أَنَّهُ يَسُوعُ. قَالَ لَهَا يَسُوعُ: «يَا امْرَأَةُ، لِمَاذَا تَبْكِينَ؟ مَنْ تَطْلُبِينَ؟» فَظَنَّتْ تِلْكَ أَنَّهُ الْبُسْتَانِيُّ،</a:t>
            </a:r>
            <a:br>
              <a:rPr lang="ar-EG" sz="4200" b="1" dirty="0">
                <a:solidFill>
                  <a:srgbClr val="FFFFFF"/>
                </a:solidFill>
                <a:cs typeface="+mj-cs"/>
              </a:rPr>
            </a:br>
            <a:endParaRPr lang="en-GB" sz="4200" dirty="0">
              <a:solidFill>
                <a:srgbClr val="FFFFFF"/>
              </a:solidFill>
              <a:cs typeface="+mj-cs"/>
            </a:endParaRPr>
          </a:p>
        </p:txBody>
      </p:sp>
    </p:spTree>
    <p:extLst>
      <p:ext uri="{BB962C8B-B14F-4D97-AF65-F5344CB8AC3E}">
        <p14:creationId xmlns:p14="http://schemas.microsoft.com/office/powerpoint/2010/main" val="99653505"/>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الأحد 3</a:t>
            </a:r>
            <a:endParaRPr lang="en-US" dirty="0"/>
          </a:p>
        </p:txBody>
      </p:sp>
      <p:sp>
        <p:nvSpPr>
          <p:cNvPr id="7168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كولوسي</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3 : 1 ـ 17 ) </a:t>
            </a:r>
          </a:p>
        </p:txBody>
      </p:sp>
      <p:sp>
        <p:nvSpPr>
          <p:cNvPr id="71684"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فإن كنتم قد قمتم مع المسيح. فاطلبوا ما فوق حيث المسيح جالس عن يمين الله واهتموا بما فوق لا بما على الأرض. فأنكم قد مُتم  و حياتكم مُستترة مع المسيح في الله. و متى أظهر المسيح حياتنا فحينئذ هناك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57848496"/>
      </p:ext>
    </p:extLst>
  </p:cSld>
  <p:clrMapOvr>
    <a:masterClrMapping/>
  </p:clrMapOvr>
  <p:transition spd="slow"/>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80C9F3-EF59-4E62-BBBA-CE842DD41AC6}"/>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أنتم تظهرون معه في المجد العظيم. فأميتوا  الآن أعضاءكم التي على الأرض أعني الزنا النجاسة الهوى والشهوة الخبيثة الطمع الذى هو عبادة الأوثان. فانه من أجل هذه الشرور يحل</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غضب الله بأبناء المعصية الذين بينهم أنتم أيضًا سلكتم قبلًا حين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96410227"/>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579320-1C85-4B66-BE48-072FA7280A76}"/>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كنتم تعيشون فيها. فأما الآن فاطرحوا عنكم هذه كلها الغضب السخط الخبث و الافتراء. والقول القبيح لا يخرجن من أفواهكم. ولا تكذبوا بعضكم على بعض. إذ خلعتم الإنسان العتيق مع جميع أعماله و لبستم الإنسان الجديد الذى يتجدد للمعرفة شبه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779490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3412A4-2299-433A-A286-4B6CE3473532}"/>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صورة خالقه. حيث ليس يهودي ولا يوناني  و لا ختان و لا غرلة و لا بربري سكيتي ولا عبد و لا حر بل المسيح الكل و في الكل. فألبسوا كأصفياء الله القديسين المحبوبين</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أحشاء رأفات و لطفًا و تواضعًا و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60036638"/>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05E607-E932-40C7-BE30-FF857AECDE0E}"/>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وداعة و طول أناة. وكونوا محتملين بعضكم بعضًا. و مسامحين بعضكم بعضًا. وإن كان لأحد على صاحبه شكوى فكما غفر لكم المسيح هكذا اغفروا أنتم أيضًا. وعلى جميع هذه الأشياء البسوا المحبة التي هي وثائق الكمال. و سلام المسيح يملك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9445960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874082-8E12-4038-B6D8-B7FFB86B0370}"/>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في قلوبكم  الذى له دعيتم في جسد واحد. و كونوا شاكرين المسيح لتحل كلمته فيكم بغنى و انتم بكل حكمة تعلمون نفوسكم وتؤدبونها بالمزامير و التسابيح و أغاني الروح. و بالنعمة مترنمين في قلوبكم للرب.</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ومهما أتيتم من قول أو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5523881"/>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7A7E6DA-B074-4F4F-8716-A68C57137BEE}"/>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فعل فاعملوا الكل باسم الرب يسوع المسيح  شاكرين الله والآب.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35856308"/>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يوحنا الرسول الأولى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( 3 : 13- 24 ) </a:t>
            </a:r>
          </a:p>
        </p:txBody>
      </p:sp>
      <p:sp>
        <p:nvSpPr>
          <p:cNvPr id="75779"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لا تتعجبوا أيها الاخوة إن كان العالم يُبغضكم. فقد علمنا أننا قد انتقلنا من الموت إلى الحياة لأننا نحب الاخوة. و من لا يحب أخاه يبق في الموت كل من يبغض أخاه فهو قاتل نفس و قد علمتم أن كل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84298112"/>
      </p:ext>
    </p:extLst>
  </p:cSld>
  <p:clrMapOvr>
    <a:masterClrMapping/>
  </p:clrMapOvr>
  <p:transition spd="slow"/>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8E1E02-0217-4FE7-9677-51B730E2D245}"/>
              </a:ext>
            </a:extLst>
          </p:cNvPr>
          <p:cNvSpPr txBox="1"/>
          <p:nvPr/>
        </p:nvSpPr>
        <p:spPr>
          <a:xfrm>
            <a:off x="0" y="4302538"/>
            <a:ext cx="9144000" cy="323165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قاتل نفس فليس له حياة أبدية ثابتة فيه بهذا قد عرفنا المحبة أن ذاك أسلم نفسه لأجلنا. فنحن ينبغي لنا أن نضع نفوسنا لأجل أخوتنا. و من كان له في هذا العالم معيشة و رأى أخاه محتاجًا فحبس رحمته</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 عنه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0431131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E283AF-6F34-43B5-9996-6ECB27F6B111}"/>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كيف يُمكن أن تكون محبة الله ثابتة فيه. أيها الأبناء لا تكون محبتنا لبعضنا البعض كلاماً باللسان فقط. بل بالعمل والحق فبهذا نعرف أننا من الحق و أننا بالحق نقنع قلوبنا قدامه و إن كنا نلوم ما نعمله بقلوبنا فان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5589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8CF8E8-B5A7-433F-B3A7-0B0C266589D5}"/>
              </a:ext>
            </a:extLst>
          </p:cNvPr>
          <p:cNvSpPr txBox="1"/>
          <p:nvPr/>
        </p:nvSpPr>
        <p:spPr>
          <a:xfrm>
            <a:off x="0" y="4381396"/>
            <a:ext cx="9144000" cy="3162404"/>
          </a:xfrm>
          <a:prstGeom prst="rect">
            <a:avLst/>
          </a:prstGeom>
          <a:noFill/>
        </p:spPr>
        <p:txBody>
          <a:bodyPr wrap="square">
            <a:spAutoFit/>
          </a:bodyPr>
          <a:lstStyle/>
          <a:p>
            <a:pPr algn="justLow" rtl="1">
              <a:lnSpc>
                <a:spcPct val="95000"/>
              </a:lnSpc>
            </a:pPr>
            <a:r>
              <a:rPr lang="ar-EG" sz="4200" b="1" dirty="0">
                <a:solidFill>
                  <a:srgbClr val="FFFFFF"/>
                </a:solidFill>
                <a:cs typeface="+mj-cs"/>
              </a:rPr>
              <a:t>قَالَتْ لَهُ: «يَا سَيِّدُ، إِنْ كُنْتَ أَنْتَ قَدْ حَمَلْتَهُ فَقُلْ لِي أَيْنَ وَضَعْتَهُ، وَأَنَا آخُذُهُ». قَالَ لَهَا يَسُوعُ: «يَا مَرْيَمُ» فَالْتَفَتَتْ تِلْكَ وَقَالَتْ لَهُ: «رَبُّونِي!» الَّذِي تَفْسِيرُهُ: يَا مُعَلِّمُ. قَالَ لَهَا يَسُوعُ: «لاَ تَلْمِسِينِي لأَنِّي لَمْ أَصْعَدْ بَعْدُ</a:t>
            </a:r>
            <a:br>
              <a:rPr lang="ar-EG" sz="4200" b="1" dirty="0">
                <a:solidFill>
                  <a:srgbClr val="FFFFFF"/>
                </a:solidFill>
                <a:cs typeface="+mj-cs"/>
              </a:rPr>
            </a:br>
            <a:endParaRPr lang="en-GB" sz="4200" dirty="0">
              <a:solidFill>
                <a:srgbClr val="FFFFFF"/>
              </a:solidFill>
              <a:cs typeface="+mj-cs"/>
            </a:endParaRPr>
          </a:p>
        </p:txBody>
      </p:sp>
    </p:spTree>
    <p:extLst>
      <p:ext uri="{BB962C8B-B14F-4D97-AF65-F5344CB8AC3E}">
        <p14:creationId xmlns:p14="http://schemas.microsoft.com/office/powerpoint/2010/main" val="297871347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41D4FE-E777-47EF-9EA6-86D26EC1F15F}"/>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الله أعظم من قلوبنا و هو عالم بكل شيء. يا أحبائي إن لم تبكتنا قلوبنا فلنا ثقة من نحو الله و كل شيء نسأله نناله منه لأننا نحفظ وصاياه و نعمل الأعمال المرضية قدامه. و هذه هي وصيته أن نؤمن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08386972"/>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7ADE48-689E-4F1D-91D2-F8E38BA77A73}"/>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بابنه يسوع المسيح وأن نحب بعضنا بعض كما أوصانا. و الذى يحفظ وصاياه</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 فذاك ثابت فيه وهو أيضا ثابت في ذلك. وإنما نعلم انه يحل فينا من الروح القدس الذى أعطانا.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40659959"/>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( 10 : 37 ـ 43 )</a:t>
            </a:r>
          </a:p>
        </p:txBody>
      </p:sp>
      <p:sp>
        <p:nvSpPr>
          <p:cNvPr id="819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وأنتم تعلمون الأمر الذى صار بأرض اليهودية. مبتدئًا من الجليل بعد المعمودية التي كرز بها يوحنا بيسوع الذى من الناصرة كيف مسحه الله بالروح القدس والقوة. الذى جال يعمل الخيرات والشفاء لكل الذين تسلط عليهم الشيطان. لان الله كان معه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01768860"/>
      </p:ext>
    </p:extLst>
  </p:cSld>
  <p:clrMapOvr>
    <a:masterClrMapping/>
  </p:clrMapOvr>
  <p:transition spd="slow"/>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AD689C-7A38-45F6-BAE8-B7415ADBC6CD}"/>
              </a:ext>
            </a:extLst>
          </p:cNvPr>
          <p:cNvSpPr txBox="1"/>
          <p:nvPr/>
        </p:nvSpPr>
        <p:spPr>
          <a:xfrm>
            <a:off x="0" y="4302538"/>
            <a:ext cx="9144000" cy="323165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ونحن شهود بكل ما صنع في كورة اليهودية وفى أورشليم. الذى قتلوه معلقين إياه علي خشبة هذا أقامه الله في اليوم الثالث و أعطاه</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أن يظهر علانية ليس لجميع الشعب بل لشهود سبق الله فاصطفاهم من البدء: لنا نحن الذين أكلنا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9808482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85A266-D7BE-4D60-A5A9-22F95EBEB104}"/>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 شربنا معه بعد قيامته من الأموات أربعين يومًا وأوصانا أن نكرز للشعب ونشهد بأن هذا هو المعين من الله ديانًا للأحياء والاموات وله يشهد جميع الأنبياء أن كل من يؤمن به ينال باسمه مغفرة الخطايا.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66821750"/>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( 113 : 17 )</a:t>
            </a:r>
          </a:p>
        </p:txBody>
      </p:sp>
      <p:sp>
        <p:nvSpPr>
          <p:cNvPr id="25605" name="Content Placeholder 3"/>
          <p:cNvSpPr txBox="1">
            <a:spLocks/>
          </p:cNvSpPr>
          <p:nvPr/>
        </p:nvSpPr>
        <p:spPr bwMode="auto">
          <a:xfrm>
            <a:off x="203994" y="4354242"/>
            <a:ext cx="87249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SA" sz="4800" b="1">
                <a:solidFill>
                  <a:srgbClr val="FFFFFF"/>
                </a:solidFill>
                <a:latin typeface="Times New Roman" panose="02020603050405020304" pitchFamily="18" charset="0"/>
                <a:cs typeface="Times New Roman" panose="02020603050405020304" pitchFamily="18" charset="0"/>
              </a:rPr>
              <a:t>الرب ذكرنا وباركنا. بارك بيت أسرائيل. بارك بيت هارون. بارك الذين يخافون الرب. الصغار مع الكبار. </a:t>
            </a:r>
            <a:endParaRPr lang="ar-SA" sz="48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301DB31-4D84-4F35-A14C-DF08FA40239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139060262"/>
      </p:ext>
    </p:extLst>
  </p:cSld>
  <p:clrMapOvr>
    <a:masterClrMapping/>
  </p:clrMapOvr>
  <p:transition spd="slow"/>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( 4 : 1 ـ 42 )</a:t>
            </a:r>
          </a:p>
        </p:txBody>
      </p:sp>
      <p:sp>
        <p:nvSpPr>
          <p:cNvPr id="26628" name="Content Placeholder 3"/>
          <p:cNvSpPr txBox="1">
            <a:spLocks/>
          </p:cNvSpPr>
          <p:nvPr/>
        </p:nvSpPr>
        <p:spPr bwMode="auto">
          <a:xfrm>
            <a:off x="0" y="4386921"/>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dirty="0">
                <a:solidFill>
                  <a:srgbClr val="FFFFFF"/>
                </a:solidFill>
                <a:latin typeface="Times New Roman" panose="02020603050405020304" pitchFamily="18" charset="0"/>
                <a:cs typeface="Times New Roman" panose="02020603050405020304" pitchFamily="18" charset="0"/>
              </a:rPr>
              <a:t>فلما علم يسوع أن الفريسيين قد سمعوا أن يسوع قد كوّن له تلاميذ كثيرين وأنه يعمل اكثر من يوحنا. مع أن يسوع نفسه لم يكن يعمد بل تلاميذه. ترك اليهودية ومضى أيضًا إلى الجليل. وكان </a:t>
            </a:r>
            <a:r>
              <a:rPr lang="ar-EG" sz="3600" b="1" dirty="0">
                <a:solidFill>
                  <a:srgbClr val="FFFFFF"/>
                </a:solidFill>
                <a:latin typeface="Times New Roman" panose="02020603050405020304" pitchFamily="18" charset="0"/>
              </a:rPr>
              <a:t>لابد له أن يجتاز بالسامرة.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221066"/>
      </p:ext>
    </p:extLst>
  </p:cSld>
  <p:clrMapOvr>
    <a:masterClrMapping/>
  </p:clrMapOvr>
  <p:transition spd="slow"/>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0C1FFE-9AE8-40EE-AAD9-70957E8AA657}"/>
              </a:ext>
            </a:extLst>
          </p:cNvPr>
          <p:cNvSpPr txBox="1"/>
          <p:nvPr/>
        </p:nvSpPr>
        <p:spPr>
          <a:xfrm>
            <a:off x="0" y="4303455"/>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فأتى إلى مدينة من السامرة تدعى سوخار قريبة من الضيعة التي أعطاها يعقوب ليوسف ابنه. وكانت هناك عين ماء ليعقوب. فلما تعب يسوع من مشى الطريق جلس كذلك على العين. وكان وقت الساعة السادسة.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79897337"/>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16C61D-E01D-4CEB-88CC-3B97EAE1F446}"/>
              </a:ext>
            </a:extLst>
          </p:cNvPr>
          <p:cNvSpPr txBox="1"/>
          <p:nvPr/>
        </p:nvSpPr>
        <p:spPr>
          <a:xfrm>
            <a:off x="-152400" y="4343400"/>
            <a:ext cx="9296400" cy="2308324"/>
          </a:xfrm>
          <a:prstGeom prst="rect">
            <a:avLst/>
          </a:prstGeom>
          <a:noFill/>
        </p:spPr>
        <p:txBody>
          <a:bodyPr vert="horz" wrap="square" rtlCol="0">
            <a:spAutoFit/>
          </a:bodyPr>
          <a:lstStyle/>
          <a:p>
            <a:pPr algn="r" rtl="1"/>
            <a:r>
              <a:rPr lang="ar-EG" sz="3600" b="1" dirty="0">
                <a:solidFill>
                  <a:srgbClr val="FFFFFF"/>
                </a:solidFill>
                <a:latin typeface="Times New Roman" panose="02020603050405020304" pitchFamily="18" charset="0"/>
              </a:rPr>
              <a:t>فجاءت إمرأة من السامرة لتملأ ماء. فقال لها يسوع أعطيني لأشرب. أما تلاميذه فكانوا قد مضوا إلى المدينة ليبتاعوا لهم طعامًا فقالت له المرأة السامرية كيف وأنت يهودي تطلب منى لتشرب وأنا امرأة سامرية لان اليهود لا يخالطون السامريين.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9536236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7CAC4B-6A76-4666-B493-682B639BD20D}"/>
              </a:ext>
            </a:extLst>
          </p:cNvPr>
          <p:cNvSpPr txBox="1"/>
          <p:nvPr/>
        </p:nvSpPr>
        <p:spPr>
          <a:xfrm>
            <a:off x="-17929" y="4303455"/>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أجاب يسوع وقال لها لو كنت تعرفين عطية الله ومن هو الذى يقول لك أعطني لأشرب. لكنت أنت تسألينه فيعطيك ماءًا حيًا قالت له المرأة يا سيد لا دلو لك والبئر عميقة. فمن أين لك الماء الحي.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97771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8CF8E8-B5A7-433F-B3A7-0B0C266589D5}"/>
              </a:ext>
            </a:extLst>
          </p:cNvPr>
          <p:cNvSpPr txBox="1"/>
          <p:nvPr/>
        </p:nvSpPr>
        <p:spPr>
          <a:xfrm>
            <a:off x="0" y="4343400"/>
            <a:ext cx="9144000" cy="2665345"/>
          </a:xfrm>
          <a:prstGeom prst="rect">
            <a:avLst/>
          </a:prstGeom>
          <a:noFill/>
        </p:spPr>
        <p:txBody>
          <a:bodyPr wrap="square">
            <a:spAutoFit/>
          </a:bodyPr>
          <a:lstStyle/>
          <a:p>
            <a:pPr algn="justLow" rtl="1">
              <a:lnSpc>
                <a:spcPct val="95000"/>
              </a:lnSpc>
            </a:pPr>
            <a:r>
              <a:rPr lang="ar-EG" sz="4400" b="1" dirty="0">
                <a:solidFill>
                  <a:srgbClr val="FFFFFF"/>
                </a:solidFill>
                <a:cs typeface="+mj-cs"/>
              </a:rPr>
              <a:t>إِلَى أَبِي. وَلكِنِ اذْهَبِي إِلَى إِخْوَتِي وَقُولِي لَهُمْ: إِنِّي أَصْعَدُ إِلَى أَبِي وَأَبِيكُمْ وَإِلهِي وَإِلهِكُمْ». فَجَاءَتْ مَرْيَمُ الْمَجْدَلِيَّةُ وَأَخْبَرَتِ التَّلاَمِيذَ أَنَّهَا رَأَتِ الرَّبَّ، وَأَنَّهُ قَالَ لَهَا هذَا.</a:t>
            </a:r>
            <a:endParaRPr lang="en-GB" sz="4400" dirty="0">
              <a:solidFill>
                <a:srgbClr val="FFFFFF"/>
              </a:solidFill>
              <a:cs typeface="+mj-cs"/>
            </a:endParaRPr>
          </a:p>
        </p:txBody>
      </p:sp>
    </p:spTree>
    <p:extLst>
      <p:ext uri="{BB962C8B-B14F-4D97-AF65-F5344CB8AC3E}">
        <p14:creationId xmlns:p14="http://schemas.microsoft.com/office/powerpoint/2010/main" val="3256848892"/>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B0F87E-049A-471B-8E80-69B4B46966F4}"/>
              </a:ext>
            </a:extLst>
          </p:cNvPr>
          <p:cNvSpPr txBox="1"/>
          <p:nvPr/>
        </p:nvSpPr>
        <p:spPr>
          <a:xfrm>
            <a:off x="0" y="4419600"/>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ألعلك أنت أعظم من ابينا يعقوب الذى أعطانا هذه البئر ومنها شرب هو ايضًا وبنوه وماشيته. أجاب يسوع وقال لها كل من يشرب من هذا الماء يعطش ايضًا. وأما من يشرب من الماء الذى أعطيه أنا له.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48891009"/>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FEAD6A-7531-455B-A2C1-F6E85C872F42}"/>
              </a:ext>
            </a:extLst>
          </p:cNvPr>
          <p:cNvSpPr txBox="1"/>
          <p:nvPr/>
        </p:nvSpPr>
        <p:spPr>
          <a:xfrm>
            <a:off x="0" y="4419600"/>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فلن يعطش إلى الابد بل الماء الذى أعطيه له يكون فيه ينبوع ماء يفيض حياة أبدية. قالت له المرأة يا سيد اعطني هذا الماء لكيلا أعطش ولا أجئ إلى هنا لاملأ ماء. فقال لها يسوع اذهبي وأدعى زوجك وتعالى إلى هنا.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6120064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9D1D847-E07A-4BBA-BE9B-6835EA9CFC68}"/>
              </a:ext>
            </a:extLst>
          </p:cNvPr>
          <p:cNvSpPr txBox="1"/>
          <p:nvPr/>
        </p:nvSpPr>
        <p:spPr>
          <a:xfrm>
            <a:off x="0" y="4303455"/>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أجابت المرأة وقالت ليس لي زوج. قال لها يسوع حسنًا قلت أن ليس لي زوج. لأنك تزوجت خمسة أزواج والذى معك الآن ليس هو زوجك. فهذا الذى قلتيه حق. قالت له المرأة يا سيد أرى أنك نبي. أباؤنا سجدوا على هذا الجبل وأنتم تقولون إن مكان السجود في أورشليم حيث يحل السجود.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9003890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559981F-EDB0-447E-AABB-62BBA4875D80}"/>
              </a:ext>
            </a:extLst>
          </p:cNvPr>
          <p:cNvSpPr txBox="1"/>
          <p:nvPr/>
        </p:nvSpPr>
        <p:spPr>
          <a:xfrm>
            <a:off x="0" y="4290008"/>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قال لها يسوع صدقيني يا إمرأة تأتي ساعة فيها يسجدون للآب لا على هذا الجبل ولا في أورشليم. أنتم تسجدون لمن لا تعلمون. أما نحن فنسجد لمن نعلم. لان الخلاص من اليهود. لكن تأتي ساعة وهي الآن حين الساجدون الحقيقيون يسجدون للآب بالروح والحق لان الآب أنما يطلب مثل هؤلاء الساجدين له.</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53479120"/>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92F6B4-A927-41C1-88A9-29785174CE06}"/>
              </a:ext>
            </a:extLst>
          </p:cNvPr>
          <p:cNvSpPr txBox="1"/>
          <p:nvPr/>
        </p:nvSpPr>
        <p:spPr>
          <a:xfrm>
            <a:off x="0" y="4307937"/>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الله روح والذين يسجدون له فبالروح والحق ينبغي أن يسجدوا قالت. له المرأة نحن نعلم أن مسيا الذى يدعى المسيح يأتي ومتى جاء فهو يخبرنا بكل شيء. قال لها يسوع أنا هو الذي أكلمك. وعند ذلك جاء تلاميذه وكانوا يتعجبون انه يتكلم مع إمرأة ومع ذلك لم يقل له احد ماذا تطلب أو لماذا تكلمها.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1597205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6DF160-4625-49EC-8187-D7DDECEE7876}"/>
              </a:ext>
            </a:extLst>
          </p:cNvPr>
          <p:cNvSpPr txBox="1"/>
          <p:nvPr/>
        </p:nvSpPr>
        <p:spPr>
          <a:xfrm>
            <a:off x="0" y="4343400"/>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فتركت المرأة جرتها ومضت إلى المدينة وقالت للناس. تعالوا أنظروا هذا الانسان الذى قال كل ما فعلت فلعل هذا هو المسيح. فخرجوا من المدينة وأقبلوا إليه. وسأله تلاميذه فيما بينهم قائلين يا معلم قم فكل. فقال لهم أن لي طعامًا آكله لستم تعرفونه انتم.</a:t>
            </a:r>
            <a:r>
              <a:rPr lang="en-US" sz="3200" b="1" dirty="0">
                <a:solidFill>
                  <a:srgbClr val="FFFFFF"/>
                </a:solidFill>
                <a:latin typeface="Times New Roman" panose="02020603050405020304" pitchFamily="18" charset="0"/>
              </a:rPr>
              <a:t> </a:t>
            </a:r>
            <a:r>
              <a:rPr lang="ar-EG" sz="3200" b="1" dirty="0">
                <a:solidFill>
                  <a:srgbClr val="FFFFFF"/>
                </a:solidFill>
                <a:latin typeface="Times New Roman" panose="02020603050405020304" pitchFamily="18" charset="0"/>
              </a:rPr>
              <a:t>فقال تلاميذه بعضهم لبعض العل أحدًا أحضر له ليأكل.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57960548"/>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2AF9B9-056C-4D5A-8663-1131317E2B22}"/>
              </a:ext>
            </a:extLst>
          </p:cNvPr>
          <p:cNvSpPr txBox="1"/>
          <p:nvPr/>
        </p:nvSpPr>
        <p:spPr>
          <a:xfrm>
            <a:off x="0" y="4303455"/>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قال لهم يسوع طعامي أنا أن أعمل مشيئة الذى أرسلني وأتم عمله. ألستم تقولون انه بعد أربعة اشهر يأتي الحصاد ها أنا أقول لكم ارفعوا أعينكم وانظروا إلي الكور إنها قد ابيضت للحصاد. الذى يحصد يأخذ أجرته ويجمع ثمرًا للحياة الابدية لكي يفرح الزارع والحاصد معًا. فان في هذا يحق القول إن واحدًا يزرع وآخر يحصد.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3833474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1A6B1D-8561-4072-B816-6B978B8B73C5}"/>
              </a:ext>
            </a:extLst>
          </p:cNvPr>
          <p:cNvSpPr txBox="1"/>
          <p:nvPr/>
        </p:nvSpPr>
        <p:spPr>
          <a:xfrm>
            <a:off x="-31376" y="4419600"/>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انى أرسلتكم لتحصدوا ما لم تتعبوا فيه آخرون تعبوا وانتم دخلتم على تعبهم. فأمن به من تلك المدينة كثيرون من السامريين بسبب كلام المرأة الشاهدة له أنه قال لي كل ما فعلت. ولما اتى إليه السامريون طلبوا إليه ان يقيم عندهم.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76741335"/>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4EFB15-9879-4D77-A52B-1D38AAE9BA71}"/>
              </a:ext>
            </a:extLst>
          </p:cNvPr>
          <p:cNvSpPr txBox="1"/>
          <p:nvPr/>
        </p:nvSpPr>
        <p:spPr>
          <a:xfrm>
            <a:off x="0" y="4550407"/>
            <a:ext cx="9144000" cy="1754326"/>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فأقام هناك يومين فآمن به جموع كثيرة أيضًا من أجل كلامه. وكانوا يقولون للمرأة لسنا من أجل كلامك نؤمن فإننا نحن ايضًا قد سمعنا ونعلم حقًا ان هو مخلص العالم.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04770056"/>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652416"/>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4</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( 4 : 4 ـ 8 )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وأما الذى يعمل ويكد فلا تحسب له الاجرة على سبيل نعمة. بل على سبيل دين. وأما الذى لا يعمل ولكن يؤمن بالذي يبرر الفاجر. فإيمانه يحسب له برًا كما قال داود في تطويب الانسان الذى يحسب له الله برًا بدون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313018"/>
      </p:ext>
    </p:extLst>
  </p:cSld>
  <p:clrMapOvr>
    <a:masterClrMapping/>
  </p:clrMapOvr>
  <p:transition spd="slow"/>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55687D-7DD2-4F48-8D5A-91965D4E0316}"/>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أعمال: طوبى للذين غفرت آثامهم وسترت خطاياهم طوبي للرجل الذى لا يحسب الله له خطية.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95368621"/>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( 3 : 8 ـ 12 )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لهذا أظهر يسوع ابن الله. ليبطل أعمال الشيطان. وكل من ولد من الله فلن يعمل الخطية لان زرعه ثابت فيه ولا يستطيع أن يخطئ لأنه مولود من الله فبهذا يتبين لنا أبناء الله من أبناء الشيطان كل من لا يعمل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121943"/>
      </p:ext>
    </p:extLst>
  </p:cSld>
  <p:clrMapOvr>
    <a:masterClrMapping/>
  </p:clrMapOvr>
  <p:transition spd="slow"/>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61B80B-3A19-4BD1-AC49-51B27C76F238}"/>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البر فليس هو من الله وكذا من لا يحب أخاه. لان هذه هي الوصية التي سمعتموها من البدء أن يحب بعضنا بعضًا. ليس كما كان قايين الذى كان من الشرير فقتل أخاه ولماذا قتله ؟ لان</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أعماله كانت شريرة. وأعمال أخيه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04711514"/>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2BC43C-D249-4F1F-8BBD-4C7FF43A0A62}"/>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كانت بارة.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31422713"/>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الأطهار القديسين ( 5 : 21 ـ 25 )</a:t>
            </a:r>
          </a:p>
        </p:txBody>
      </p:sp>
      <p:sp>
        <p:nvSpPr>
          <p:cNvPr id="10243" name="Content Placeholder 3"/>
          <p:cNvSpPr txBox="1">
            <a:spLocks/>
          </p:cNvSpPr>
          <p:nvPr/>
        </p:nvSpPr>
        <p:spPr bwMode="auto">
          <a:xfrm>
            <a:off x="0" y="4302538"/>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فلما سمعوا دخلوا إلى الهيكل نحو الصبح وطفقوا يعلمون. فأما عظيم الكهنة والذين معه فدعوا المجمع. ومشائخ اسرائيل وارسلوا. الى السجن ليأتوا بالرسل . فلما أنطلق الذين ارسلوهم لم يجدوهم في الحبس فعادوا واخبروا قائلين اننا وجدنا الحبس مغلقًا بكل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17510457"/>
      </p:ext>
    </p:extLst>
  </p:cSld>
  <p:clrMapOvr>
    <a:masterClrMapping/>
  </p:clrMapOvr>
  <p:transition spd="slow"/>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E90378-BA07-481A-B3E0-11C8100FE0A3}"/>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حرص والحراس قيامًا على الابواب ولكن لما فتحنا لم نجد هناك أحدًا. فلما سمع الكاهن وقائد جند الهيكل ورؤساء الكهنة هذه</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الاقوال تحيروا في أمرهم فطفقوا يفكرون ما عسى أن يصير هذا جاء انسان واعلمهم قائلًا هوذا الرجال الذين وضعتموهم في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99139463"/>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5B9920-90CA-4460-8213-4937AC52C935}"/>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السجن هم في الهيكل يعلمون الشعب.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58762270"/>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A06533-9AE1-4077-997E-F5B0C008C522}"/>
              </a:ext>
            </a:extLst>
          </p:cNvPr>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en-US" sz="4400" b="1" u="sng" dirty="0">
                <a:solidFill>
                  <a:srgbClr val="FFC000"/>
                </a:solidFill>
                <a:latin typeface="Times New Roman" panose="02020603050405020304" pitchFamily="18" charset="0"/>
                <a:cs typeface="Times New Roman" panose="02020603050405020304" pitchFamily="18" charset="0"/>
              </a:rPr>
              <a:t>118</a:t>
            </a:r>
            <a:r>
              <a:rPr lang="ar-EG" sz="4400" b="1" u="sng" dirty="0">
                <a:solidFill>
                  <a:srgbClr val="FFC000"/>
                </a:solidFill>
                <a:latin typeface="Times New Roman" panose="02020603050405020304" pitchFamily="18" charset="0"/>
                <a:cs typeface="Times New Roman" panose="02020603050405020304" pitchFamily="18" charset="0"/>
              </a:rPr>
              <a:t> : </a:t>
            </a:r>
            <a:r>
              <a:rPr lang="en-US" sz="4400" b="1" u="sng" dirty="0">
                <a:solidFill>
                  <a:srgbClr val="FFC000"/>
                </a:solidFill>
                <a:latin typeface="Times New Roman" panose="02020603050405020304" pitchFamily="18" charset="0"/>
                <a:cs typeface="Times New Roman" panose="02020603050405020304" pitchFamily="18" charset="0"/>
              </a:rPr>
              <a:t>81</a:t>
            </a:r>
            <a:r>
              <a:rPr lang="ar-EG" sz="4400" b="1" u="sng" dirty="0">
                <a:solidFill>
                  <a:srgbClr val="FFC000"/>
                </a:solidFill>
                <a:latin typeface="Times New Roman" panose="02020603050405020304" pitchFamily="18" charset="0"/>
                <a:cs typeface="Times New Roman" panose="02020603050405020304" pitchFamily="18" charset="0"/>
              </a:rPr>
              <a:t> ، 105 )</a:t>
            </a:r>
          </a:p>
        </p:txBody>
      </p:sp>
      <p:sp>
        <p:nvSpPr>
          <p:cNvPr id="9" name="Content Placeholder 3">
            <a:extLst>
              <a:ext uri="{FF2B5EF4-FFF2-40B4-BE49-F238E27FC236}">
                <a16:creationId xmlns:a16="http://schemas.microsoft.com/office/drawing/2014/main" id="{C8C6BE7B-7A40-40E1-9937-E42B69EBEC40}"/>
              </a:ext>
            </a:extLst>
          </p:cNvPr>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مصباح لرجلي هو ناموسك. ونور لسبيلي. فليضيء وجهك على عبدك. وعلمني حقوقك.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0BD922A-B461-4A87-8996-DF4EDFB294DB}"/>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966900401"/>
      </p:ext>
    </p:extLst>
  </p:cSld>
  <p:clrMapOvr>
    <a:masterClrMapping/>
  </p:clrMapOvr>
  <p:transition spd="slow"/>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( 8 : 39 ـ 42 )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قال لهم يسوع لو كنتم أولاد إبراهيم لكنتم تعملون أعمال إبراهيم. والان تطلبوني لتقتلوني. انسانًا يقول لكم الحق الذي سمعته من الله. هذا لم يعمله إبراهيم. أنتم تعملون أعمال أبيكم قالوا له نحن لسنا مولودين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68956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1</a:t>
            </a:r>
            <a:endParaRPr lang="en-US" dirty="0"/>
          </a:p>
        </p:txBody>
      </p:sp>
      <p:sp>
        <p:nvSpPr>
          <p:cNvPr id="2051" name="Title 1"/>
          <p:cNvSpPr txBox="1">
            <a:spLocks/>
          </p:cNvSpPr>
          <p:nvPr/>
        </p:nvSpPr>
        <p:spPr bwMode="auto">
          <a:xfrm>
            <a:off x="0" y="3916572"/>
            <a:ext cx="9144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27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الأولى إلى أهل تسالونيكى (</a:t>
            </a:r>
            <a:r>
              <a:rPr lang="en-US" sz="2700" b="1" u="sng" dirty="0">
                <a:solidFill>
                  <a:srgbClr val="FFC000"/>
                </a:solidFill>
                <a:latin typeface="Times New Roman" panose="02020603050405020304" pitchFamily="18" charset="0"/>
                <a:cs typeface="Times New Roman" panose="02020603050405020304" pitchFamily="18" charset="0"/>
              </a:rPr>
              <a:t>4</a:t>
            </a:r>
            <a:r>
              <a:rPr lang="ar-EG" sz="2700" b="1" u="sng" dirty="0">
                <a:solidFill>
                  <a:srgbClr val="FFC000"/>
                </a:solidFill>
                <a:latin typeface="Times New Roman" panose="02020603050405020304" pitchFamily="18" charset="0"/>
                <a:cs typeface="Times New Roman" panose="02020603050405020304" pitchFamily="18" charset="0"/>
              </a:rPr>
              <a:t> : </a:t>
            </a:r>
            <a:r>
              <a:rPr lang="en-US" sz="2700" b="1" u="sng" dirty="0">
                <a:solidFill>
                  <a:srgbClr val="FFC000"/>
                </a:solidFill>
                <a:latin typeface="Times New Roman" panose="02020603050405020304" pitchFamily="18" charset="0"/>
                <a:cs typeface="Times New Roman" panose="02020603050405020304" pitchFamily="18" charset="0"/>
              </a:rPr>
              <a:t>13</a:t>
            </a:r>
            <a:r>
              <a:rPr lang="ar-EG" sz="2700" b="1" u="sng" dirty="0">
                <a:solidFill>
                  <a:srgbClr val="FFC000"/>
                </a:solidFill>
                <a:latin typeface="Times New Roman" panose="02020603050405020304" pitchFamily="18" charset="0"/>
                <a:cs typeface="Times New Roman" panose="02020603050405020304" pitchFamily="18" charset="0"/>
              </a:rPr>
              <a:t> ـ </a:t>
            </a:r>
            <a:r>
              <a:rPr lang="en-US" sz="2700" b="1" u="sng" dirty="0">
                <a:solidFill>
                  <a:srgbClr val="FFC000"/>
                </a:solidFill>
                <a:latin typeface="Times New Roman" panose="02020603050405020304" pitchFamily="18" charset="0"/>
                <a:cs typeface="Times New Roman" panose="02020603050405020304" pitchFamily="18" charset="0"/>
              </a:rPr>
              <a:t>5</a:t>
            </a:r>
            <a:r>
              <a:rPr lang="ar-EG" sz="2700" b="1" u="sng" dirty="0">
                <a:solidFill>
                  <a:srgbClr val="FFC000"/>
                </a:solidFill>
                <a:latin typeface="Times New Roman" panose="02020603050405020304" pitchFamily="18" charset="0"/>
                <a:cs typeface="Times New Roman" panose="02020603050405020304" pitchFamily="18" charset="0"/>
              </a:rPr>
              <a:t> : 1 ـ </a:t>
            </a:r>
            <a:r>
              <a:rPr lang="en-US" sz="2700" b="1" u="sng" dirty="0">
                <a:solidFill>
                  <a:srgbClr val="FFC000"/>
                </a:solidFill>
                <a:latin typeface="Times New Roman" panose="02020603050405020304" pitchFamily="18" charset="0"/>
                <a:cs typeface="Times New Roman" panose="02020603050405020304" pitchFamily="18" charset="0"/>
              </a:rPr>
              <a:t>11</a:t>
            </a:r>
            <a:r>
              <a:rPr lang="ar-EG" sz="2700" b="1" u="sng" dirty="0">
                <a:solidFill>
                  <a:srgbClr val="FFC000"/>
                </a:solidFill>
                <a:latin typeface="Times New Roman" panose="02020603050405020304" pitchFamily="18" charset="0"/>
                <a:cs typeface="Times New Roman" panose="02020603050405020304" pitchFamily="18" charset="0"/>
              </a:rPr>
              <a:t>)</a:t>
            </a:r>
          </a:p>
        </p:txBody>
      </p:sp>
      <p:sp>
        <p:nvSpPr>
          <p:cNvPr id="2052" name="Content Placeholder 3"/>
          <p:cNvSpPr txBox="1">
            <a:spLocks/>
          </p:cNvSpPr>
          <p:nvPr/>
        </p:nvSpPr>
        <p:spPr bwMode="auto">
          <a:xfrm>
            <a:off x="-152400" y="4419600"/>
            <a:ext cx="92964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defRPr sz="4400">
                <a:solidFill>
                  <a:srgbClr val="FFFFFF"/>
                </a:solidFill>
              </a:defRPr>
            </a:pPr>
            <a:r>
              <a:rPr lang="ar-EG" sz="3200" b="1" dirty="0">
                <a:solidFill>
                  <a:srgbClr val="FFFFFF"/>
                </a:solidFill>
                <a:latin typeface="Times New Roman" panose="02020603050405020304" pitchFamily="18" charset="0"/>
                <a:cs typeface="Times New Roman" panose="02020603050405020304" pitchFamily="18" charset="0"/>
              </a:rPr>
              <a:t>لا أريد أيها الاخوة أن تجهلوا أمر الراقدين لكي لا تحزنوا كما يحزن أيضاً باقي الناس الذين لا رجاء لهم، لأننا أن كنا نؤمن أن يسوع مات وقام فكذلك الراقدين بيسوع يأتي بهم الله معه. هذا انما نقوله لكم بقول </a:t>
            </a:r>
            <a:r>
              <a:rPr lang="ar-EG" sz="3200" b="1" dirty="0">
                <a:solidFill>
                  <a:srgbClr val="FFFFFF"/>
                </a:solidFill>
                <a:latin typeface="Times New Roman" panose="02020603050405020304" pitchFamily="18" charset="0"/>
              </a:rPr>
              <a:t>الرب اننا نحن الأحياء الذين نتبقى الي مجيء الرب لا نسبق الراقدين.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058638"/>
      </p:ext>
    </p:extLst>
  </p:cSld>
  <p:clrMapOvr>
    <a:masterClrMapping/>
  </p:clrMapOvr>
  <p:transition spd="slow"/>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66330D-951C-44CD-87F4-B9DDCDD34CBA}"/>
              </a:ext>
            </a:extLst>
          </p:cNvPr>
          <p:cNvSpPr txBox="1"/>
          <p:nvPr/>
        </p:nvSpPr>
        <p:spPr>
          <a:xfrm>
            <a:off x="0" y="4550407"/>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من زنى. لنا أب واحد وهو الله. فقال لهم يسوع لو كان الله أباكم لكنتم تحبونني لأني خرجت من الله وأتيت. لأنى لم آت من نفسي وحدي بل هو الذى أرسلني.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43779217"/>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9506879"/>
      </p:ext>
    </p:extLst>
  </p:cSld>
  <p:clrMapOvr>
    <a:masterClrMapping/>
  </p:clrMapOvr>
  <p:transition advClick="0" advTm="0"/>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4</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( 3 : 19 ـ 21 )</a:t>
            </a:r>
          </a:p>
        </p:txBody>
      </p:sp>
      <p:sp>
        <p:nvSpPr>
          <p:cNvPr id="2052" name="Content Placeholder 3"/>
          <p:cNvSpPr txBox="1">
            <a:spLocks/>
          </p:cNvSpPr>
          <p:nvPr/>
        </p:nvSpPr>
        <p:spPr bwMode="auto">
          <a:xfrm>
            <a:off x="0" y="4267200"/>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cs typeface="Times New Roman" panose="02020603050405020304" pitchFamily="18" charset="0"/>
              </a:rPr>
              <a:t>ونحن نعلم أن كل ما قيل في الناموس انما قيل للذين في الناموس لكي يستد كل فم ويصير العالم كله تحت قصاص الله. لأنه بأعمال الناموس لا يتبرر كل ذي جسد قدام الله. لان بالناموس عرفت الخطية. وأما الآن فقد </a:t>
            </a:r>
            <a:r>
              <a:rPr lang="ar-EG" sz="3400" b="1" dirty="0">
                <a:solidFill>
                  <a:srgbClr val="FFFFFF"/>
                </a:solidFill>
                <a:latin typeface="Times New Roman" panose="02020603050405020304" pitchFamily="18" charset="0"/>
              </a:rPr>
              <a:t>ظهر بر الله بدون الناموس مشهودًا له من الناموس والأنبياء.</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43958876"/>
      </p:ext>
    </p:extLst>
  </p:cSld>
  <p:clrMapOvr>
    <a:masterClrMapping/>
  </p:clrMapOvr>
  <p:transition spd="slow"/>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( 3 : 13 ـ 17 )</a:t>
            </a:r>
          </a:p>
        </p:txBody>
      </p:sp>
      <p:sp>
        <p:nvSpPr>
          <p:cNvPr id="5123" name="Content Placeholder 3"/>
          <p:cNvSpPr txBox="1">
            <a:spLocks/>
          </p:cNvSpPr>
          <p:nvPr/>
        </p:nvSpPr>
        <p:spPr bwMode="auto">
          <a:xfrm>
            <a:off x="-152400" y="4302538"/>
            <a:ext cx="92964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800" b="1" dirty="0">
                <a:solidFill>
                  <a:srgbClr val="FFFFFF"/>
                </a:solidFill>
                <a:latin typeface="Times New Roman" panose="02020603050405020304" pitchFamily="18" charset="0"/>
                <a:cs typeface="Times New Roman" panose="02020603050405020304" pitchFamily="18" charset="0"/>
              </a:rPr>
              <a:t>لا تتعجبوا أيها الاخوة أن كان العالم يبغضكم. نحن نعلم. أننا قد انتقلنا من الموت الى الحياة لأننا نحب الاخوة ومن لا يحب اخاه يبق في الموت كل من يبغض اخاه فهو قاتل نفس. وقد علمتم أن كل قاتل نفس </a:t>
            </a:r>
            <a:r>
              <a:rPr lang="ar-EG" sz="3800" b="1" dirty="0">
                <a:solidFill>
                  <a:srgbClr val="FFFFFF"/>
                </a:solidFill>
                <a:latin typeface="Times New Roman" panose="02020603050405020304" pitchFamily="18" charset="0"/>
              </a:rPr>
              <a:t>ليس له حياة ابدية ثابتة فيه. </a:t>
            </a:r>
            <a:endParaRPr lang="ar-EG" sz="38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520119"/>
      </p:ext>
    </p:extLst>
  </p:cSld>
  <p:clrMapOvr>
    <a:masterClrMapping/>
  </p:clrMapOvr>
  <p:transition spd="slow"/>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D4F087B-2C9E-49C8-8E79-ED7E37A0E3F0}"/>
              </a:ext>
            </a:extLst>
          </p:cNvPr>
          <p:cNvSpPr txBox="1"/>
          <p:nvPr/>
        </p:nvSpPr>
        <p:spPr>
          <a:xfrm>
            <a:off x="0" y="4302538"/>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بهذا قد عرفنا المحبة أن ذاك وضع نفسه لأجلنا. فنحن ينبغي لنا أن نضع أنفسنا لأجل أخوتنا. وأما من كان له في هذا العالم معيشة ورأى أخاه محتاجًا فحبس رحمته عنه فكيف يمكن ان تكون محبة الله ثابتة فيه.</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43749458"/>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( 5 : 27 ـ 29 )</a:t>
            </a:r>
          </a:p>
        </p:txBody>
      </p:sp>
      <p:sp>
        <p:nvSpPr>
          <p:cNvPr id="10243" name="Content Placeholder 3"/>
          <p:cNvSpPr txBox="1">
            <a:spLocks/>
          </p:cNvSpPr>
          <p:nvPr/>
        </p:nvSpPr>
        <p:spPr bwMode="auto">
          <a:xfrm>
            <a:off x="0" y="4267200"/>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cs typeface="Times New Roman" panose="02020603050405020304" pitchFamily="18" charset="0"/>
              </a:rPr>
              <a:t>فلما جاءوا بهم أقاموهم في المجمع فسألهم عظيم الكهنة قائلا ألسنا أوصيناكم وصية أن لا تعلموا أحداً بهذا الاسم. وها انتم قد ملأتم أورشليم بتعليمكم وتريدون أن تجلبوا علينا دم هذا الانسان. فأجاب بطرس والرسل وقالوا لهم ينبغي بان يطاع </a:t>
            </a:r>
            <a:r>
              <a:rPr lang="ar-EG" sz="3400" b="1" dirty="0">
                <a:solidFill>
                  <a:srgbClr val="FFFFFF"/>
                </a:solidFill>
                <a:latin typeface="Times New Roman" panose="02020603050405020304" pitchFamily="18" charset="0"/>
              </a:rPr>
              <a:t>الله أكثر وأفضل من الناس.</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81763681"/>
      </p:ext>
    </p:extLst>
  </p:cSld>
  <p:clrMapOvr>
    <a:masterClrMapping/>
  </p:clrMapOvr>
  <p:transition spd="slow"/>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( 53 : 1 ، 2 )</a:t>
            </a:r>
          </a:p>
        </p:txBody>
      </p:sp>
      <p:sp>
        <p:nvSpPr>
          <p:cNvPr id="2053" name="Content Placeholder 3"/>
          <p:cNvSpPr txBox="1">
            <a:spLocks/>
          </p:cNvSpPr>
          <p:nvPr/>
        </p:nvSpPr>
        <p:spPr bwMode="auto">
          <a:xfrm>
            <a:off x="0" y="4550407"/>
            <a:ext cx="9144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000" b="1" dirty="0">
                <a:solidFill>
                  <a:srgbClr val="FFFFFF"/>
                </a:solidFill>
                <a:latin typeface="Times New Roman" panose="02020603050405020304" pitchFamily="18" charset="0"/>
                <a:cs typeface="Times New Roman" panose="02020603050405020304" pitchFamily="18" charset="0"/>
              </a:rPr>
              <a:t>اللهم باسمك خلصني. وبقوتك أحكم لي. أستمع يا الله صلاتي. وانصت إلى كلام فمي. </a:t>
            </a:r>
          </a:p>
        </p:txBody>
      </p:sp>
      <p:sp>
        <p:nvSpPr>
          <p:cNvPr id="2" name="Title 1">
            <a:extLst>
              <a:ext uri="{FF2B5EF4-FFF2-40B4-BE49-F238E27FC236}">
                <a16:creationId xmlns:a16="http://schemas.microsoft.com/office/drawing/2014/main" id="{F2841315-1CE4-45BF-BFC1-B026802A365A}"/>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158473229"/>
      </p:ext>
    </p:extLst>
  </p:cSld>
  <p:clrMapOvr>
    <a:masterClrMapping/>
  </p:clrMapOvr>
  <p:transition spd="slow"/>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( 8 : 51 ـ 55 )</a:t>
            </a:r>
          </a:p>
        </p:txBody>
      </p:sp>
      <p:sp>
        <p:nvSpPr>
          <p:cNvPr id="3076" name="Content Placeholder 3"/>
          <p:cNvSpPr txBox="1">
            <a:spLocks/>
          </p:cNvSpPr>
          <p:nvPr/>
        </p:nvSpPr>
        <p:spPr bwMode="auto">
          <a:xfrm>
            <a:off x="0" y="4408031"/>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4000" b="1" dirty="0">
                <a:solidFill>
                  <a:srgbClr val="FFFFFF"/>
                </a:solidFill>
                <a:latin typeface="Times New Roman" panose="02020603050405020304" pitchFamily="18" charset="0"/>
                <a:cs typeface="Times New Roman" panose="02020603050405020304" pitchFamily="18" charset="0"/>
              </a:rPr>
              <a:t>الحق الحق أقول لكم ان كان أحد يحفظ كلامي فلن يرى الموت إلى الابد. قال له اليهود الآن علمنا ان بك شيطان. قد مات إبراهيم والأنبياء أيضًا وانت تقول أن من يحفظ كلامي فلن يذوق </a:t>
            </a:r>
            <a:r>
              <a:rPr lang="ar-EG" sz="4000" b="1" dirty="0">
                <a:solidFill>
                  <a:srgbClr val="FFFFFF"/>
                </a:solidFill>
                <a:latin typeface="Times New Roman" panose="02020603050405020304" pitchFamily="18" charset="0"/>
              </a:rPr>
              <a:t>الموت إلى الابد. </a:t>
            </a:r>
            <a:endParaRPr lang="ar-SA" sz="40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648741"/>
      </p:ext>
    </p:extLst>
  </p:cSld>
  <p:clrMapOvr>
    <a:masterClrMapping/>
  </p:clrMapOvr>
  <p:transition spd="slow"/>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BD3AC6-6DBD-4B1A-B2A9-182AF11B536C}"/>
              </a:ext>
            </a:extLst>
          </p:cNvPr>
          <p:cNvSpPr txBox="1"/>
          <p:nvPr/>
        </p:nvSpPr>
        <p:spPr>
          <a:xfrm>
            <a:off x="0" y="4343400"/>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ألعلك أنت أعظم من أبينا إبراهيم الذي مات والأنبياء أيضًا ماتوا. من تجعل نفسك. أجاب يسوع قائلًا إن أنا مجدت نفسي فليس مجدي شيئًا. موجود ابي الذي يمجدني الذى تقولون أنتم انه الهنا ولم تعرفوه أما أنا فاعرفه وإن قلت إني لا اعرفه اكون مثلكم كاذبًا. لكني أعرفه واحفظ كلامه.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9686921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7652018"/>
      </p:ext>
    </p:extLst>
  </p:cSld>
  <p:clrMapOvr>
    <a:masterClrMapping/>
  </p:clrMapOvr>
  <p:transition advClick="0" advTm="0"/>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CD2B02-47B4-4CC4-A8FD-7AE30E336A97}"/>
              </a:ext>
            </a:extLst>
          </p:cNvPr>
          <p:cNvSpPr txBox="1"/>
          <p:nvPr/>
        </p:nvSpPr>
        <p:spPr>
          <a:xfrm>
            <a:off x="0" y="4302538"/>
            <a:ext cx="9144000" cy="1661993"/>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لان الرب نفسه يأمر بصوت رئيس الملائكة وببوق الله ينحدر من السماء والموتى بالمسيح يقومون أولاً. ثم نحن الذين قد تبقينا أحياء نخطف معهم في السحب جميعًا لاستقبال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1483495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4</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أفسس</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( 2 : 13 ـ 18 )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فأما الآن في المسيح يسوع أنتم الذين كنتم من قبل بعيدين صرتم بدم المسيح ذوى قرابة. فانه هو سلامنا الذى جعل الاثنين واحدًا ونقض بجسده حائط السياج الذى كان واقفًا في الوسط أي ازال العداوة. وأبطل بجسده ناموس الوصايا في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7126"/>
      </p:ext>
    </p:extLst>
  </p:cSld>
  <p:clrMapOvr>
    <a:masterClrMapping/>
  </p:clrMapOvr>
  <p:transition spd="slow"/>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8F4492-9513-47E8-98C3-D83A47F6BA92}"/>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فرائض لكى يخلق الاثنين في نفسه أنسانًا واحدًا جديدًا صانعًا سلامًا ويصالح الاثنين في جسد واحد مع الله بالصليب قاتلًا العداوة به. وجاء فبشركم بسلام انتم</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القريبين والبعيدين لان به صار لنا معشر الفريقين القربى بروح واحد عند الآب.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2978337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بطرس الرسول الأولي</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( 4 : 8 ـ 13 )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وقبل كل شيء فلتكن محبتكم بعضكم لبعض صادقة لان المحبة تغطى كثرة من الخطايا. كونوا مضيفين بعضكم بعضًا بلا دمدمة. وكل انسان منكم فبحسب الموهبة التي أعطيها من الله فليخدم بها بعضكم بعضًا كوكلاء أمناء على نعمة الله المتنوعة وكل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75207781"/>
      </p:ext>
    </p:extLst>
  </p:cSld>
  <p:clrMapOvr>
    <a:masterClrMapping/>
  </p:clrMapOvr>
  <p:transition spd="slow"/>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66C967-9EA5-4F78-9357-8D41AFC99A6C}"/>
              </a:ext>
            </a:extLst>
          </p:cNvPr>
          <p:cNvSpPr txBox="1"/>
          <p:nvPr/>
        </p:nvSpPr>
        <p:spPr>
          <a:xfrm>
            <a:off x="0" y="4302538"/>
            <a:ext cx="9144000" cy="323165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من يتكلم فليتكلم بمثل كلام الله وكل من خدم فليخدم بقوة يمنحها الله لكى يتمجد الله في كل شيء بيسوع المسيح الذى له المجد والقدرة والكرامة الى دهر</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الداهرين آمين. أيها الاحباء لا تستغربوا البلوى المحرقة التي بينكم حادثة. لأجل امتحانكم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5237273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1CCD8A-2D2E-4597-B6D2-CD7200B5C3A6}"/>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كأن ذاك شيء غريب يحدث بكم بل كما اشتركتم في آلام المسيح افرحوا الآن. لكى تفرحوا أيضًا عند ظهور مجده مبتهجين.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42291441"/>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( 20 : 1 ـ 6 )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ومن بعد ما انتهى الشغب دعا بولس التلاميذ فعزاهم وودعهم وخرج فانطلق الى مكدونية فلما جال هذه البلدان وعظهم بكلام كثير. ثم أقبل الي هلاس ومكث هناك ثلاثة أشهر غير أن اليهود دبروا له مكيدة وهو مزمع أن يصعد إلى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06439456"/>
      </p:ext>
    </p:extLst>
  </p:cSld>
  <p:clrMapOvr>
    <a:masterClrMapping/>
  </p:clrMapOvr>
  <p:transition spd="slow"/>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569156-BD56-44A5-8E88-BAFE3335199E}"/>
              </a:ext>
            </a:extLst>
          </p:cNvPr>
          <p:cNvSpPr txBox="1"/>
          <p:nvPr/>
        </p:nvSpPr>
        <p:spPr>
          <a:xfrm>
            <a:off x="0" y="4302538"/>
            <a:ext cx="9144000" cy="375487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سورية فصار رأى أن يرجع على طريق مكدونية فخرج معه سوباترس الذى من بيرية وأرسطرخوس وسكوندس اللذان من تسالونيكي وغايوس الذى</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من مدينة دربة وتيموثاوس الذى من لسترة ومن أهل آسيا تيخيكس وتروفيموس هؤلاء سبقوا وانتطرونا في ترواس فأما نحن فخرجنا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55992794"/>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31E0D5-569B-4229-9653-1A0D420DE862}"/>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من فيبلبي بعد أيام الفطير وسرنا في البحر ووافيناهم في ترواس في خمسة أيام ولبثنا ثم سبعة أيام.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75210618"/>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( 73 : 11 ـ 12 ، 18 ـ 19 )</a:t>
            </a:r>
          </a:p>
        </p:txBody>
      </p:sp>
      <p:sp>
        <p:nvSpPr>
          <p:cNvPr id="2053"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أما الله فهو ملكنا قبل الدهور. صنع خلاصًا في وسط الأرض أنت شددت البحر بقوتك. انت سحقت رؤوس التنانين على المياه. قم يا الله فأقضي لقضائي. ولا تنس صوت المتضرعين اليك.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374F9D9-ACCC-4DBE-AA9D-861F7940B8F3}"/>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966916929"/>
      </p:ext>
    </p:extLst>
  </p:cSld>
  <p:clrMapOvr>
    <a:masterClrMapping/>
  </p:clrMapOvr>
  <p:transition spd="slow"/>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5334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( 7 : 14 ـ 29 )</a:t>
            </a:r>
          </a:p>
        </p:txBody>
      </p:sp>
      <p:sp>
        <p:nvSpPr>
          <p:cNvPr id="3076" name="Content Placeholder 3"/>
          <p:cNvSpPr txBox="1">
            <a:spLocks/>
          </p:cNvSpPr>
          <p:nvPr/>
        </p:nvSpPr>
        <p:spPr bwMode="auto">
          <a:xfrm>
            <a:off x="-8965"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وعند أنتصاف العيد صعد يسوع الى الهيكل وكان يعلم. وكان اليهود يتعجبون قائلين كيف هذا يعرف الكتاب ولم يتعلم. أجابهم يسوع وقال تعليمى أنا ليس هو لى بل للذى أرسلنى: فمن يصنع ارادة الذى أرسلنى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9750879"/>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EF06CAD-21F6-4114-9F4B-1B8279BD0BBE}"/>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الرب في الهواء وهكذا نكون مع الرب دائمًا. فلذلك عزوا بعضكم بعضًا، بهذه الأقوال. فأما عن الازمنة والاوقات ايها الاخوة فليست بكم حاجة أن أكتب أليكم. لانكم انتم أنفسكم تعلمون يقينًا أن يوم الرب هكذا يجيء كالسارق في الليل. لأنهم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9904430"/>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421043-9257-4942-BB2D-7E24934B324D}"/>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يعرف تعليمي هل هو من الله أم انا أتكلم من نفسى. من يتكلم من نفسه يطلب مجد نفسه. أما من يطلب مجد الذى أرسله فهو صادق وليس فيه ظلم أليس موسى أعطاكم الناموس وليس أحد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7068218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679A94-57F3-41E7-9789-2F7E2D91E4B4}"/>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منكم يعمل بالناموس. لماذا تطلبون أن تقتلونى.أجاب الجمع وقالوا بك شيطان. من يطلب أن يقتلك. أجاب يسوع وقال لهم عملًا واحدًا عملت فتتعجبون جميعًا. من أجل هذا أعطاكم موسى الختان وليس الختان من موسى بل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54971802"/>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C51E20-75ED-4713-BDD7-B746258305B0}"/>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من الآباء فتختنون الانسان في السبت فإن كان الإنسان يقبل الختان في السبت لئلا ينقض ناموس موسى فلم تسخطون علىّ لأني أبرأت إنسانًا كله فى السبت. لا تحكموا بحسب الوجوه بل أحكموا حكمًا عادلاً. وكان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61596147"/>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670153-68C0-46C0-B582-5C65C81FFC8B}"/>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قوم من أهل أورشليم يقولون أليس هذا هو الذى يطلبون قتله. وها هو يتكلم جهارًا ولا يقولون له شيئًا. ألعل الرؤساء تيقنوا حقًا أن هذا هو المسيح ولكن هذا نعرفه من أين هو. أما المسيح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45388403"/>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975E43-694B-417C-8AE8-66D113ED57C2}"/>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متى جاء فلا يعلم أحد من أين هو. فصاح يسوع في الهيكل وهو يعلم قائلًا انكم تعرفونني وتعلمون أين أتيت ولم آت من نفسي ولكن الذي أرسلني هو حق الذي انتم لستم تعرفونه. أما انا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3275545"/>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3D5385-8E4D-417D-8C66-A54AADE862F0}"/>
              </a:ext>
            </a:extLst>
          </p:cNvPr>
          <p:cNvSpPr txBox="1"/>
          <p:nvPr/>
        </p:nvSpPr>
        <p:spPr>
          <a:xfrm>
            <a:off x="0" y="4550407"/>
            <a:ext cx="9144000" cy="646331"/>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فأعرفه لأني منه وهو الذي أرسلني.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4142033"/>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87648"/>
      </p:ext>
    </p:extLst>
  </p:cSld>
  <p:clrMapOvr>
    <a:masterClrMapping/>
  </p:clrMapOvr>
  <p:transition advClick="0" advTm="0"/>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4</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( 3: 21 ـ 26 )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إن بر الله انما هو بالإيمان بيسوع المسيح الى كل وعلى كل الذى يؤمنون لأنه لا فرق اذ الجميع اخطأوا واعوزهم مجد الله. فالجميع يتبررون مجانًا بنعمته بالخلاص الذى اوتوه بيسوع المسيح. الذى قدمه الله كفارة بالإيمان بدمه لإظهار بره.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672974"/>
      </p:ext>
    </p:extLst>
  </p:cSld>
  <p:clrMapOvr>
    <a:masterClrMapping/>
  </p:clrMapOvr>
  <p:transition spd="slow"/>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0A1381-3804-4935-B44A-C245041AEBB4}"/>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من أجل الصفح عن الخطايا السالفة بإمهال الله لإظهار بره في هذا الزمان الحاضر ليكون بارًا ويبرر من هو من الايمان بيسوع المسيح.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7354621"/>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( 3 : 18 ـ 24 )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أيها الابناء لا تكون محبتنا بعضنا بعضًا بالكلام ولا باللسان فقط بل وبالعمل والحق. فبهذا نعلم أننا من الحق وأننا بالحق نقنع قلوبنا قدامه لأنه أن لامتنا قلوبنا فان الله أعظم من قلوبنا. وهو عالم بكل شيء. ايها الأحباء أن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145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19600"/>
            <a:ext cx="9144000" cy="3139321"/>
          </a:xfrm>
          <a:prstGeom prst="rect">
            <a:avLst/>
          </a:prstGeom>
          <a:noFill/>
        </p:spPr>
        <p:txBody>
          <a:bodyPr wrap="square">
            <a:spAutoFit/>
          </a:bodyPr>
          <a:lstStyle/>
          <a:p>
            <a:pPr algn="justLow" rtl="1">
              <a:lnSpc>
                <a:spcPct val="90000"/>
              </a:lnSpc>
            </a:pPr>
            <a: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سَيَخْضَعُ لِلَّذِي أَخْضَعَ لَهُ الْكُلَّ ليَكُونَ اللهُ الْكُلَّ فِي الْكُلِّ. وَإِلاَّ فَمَاذَا يَصْنَعُ أولئك الَّذِينَ يَصطبغونَ مِنْ أَجْلِ الأَمْوَاتِ؟ فإِنْ كَانَ الأَمْوَاتُ لاَ يَقُومُونَ الْبَتَّةَ فَلِمَاذَا يَصطبغونَ مِنْ أَجْلِهم؟. وَلِمَاذَا نُقاسى نَحْنُ </a:t>
            </a:r>
            <a:b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4233086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5F99AE-8A1A-4193-9317-AD6A84EDF128}"/>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حينما يقولون سلامة وأمان حينئذ يدهمهم الهلاك بغتة كالطلق الذى يدهم الحبلى فلا ينفلتون. فأنتم أيها الاخوة لستم في ظلمة ليدرككم اليوم كاللص. أنتم كلكم أبناء النور وأبناء النهار.</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لسنا بنى الليل ولا الظلمة. فلا نرقدن إذا كالباقين بل فلنتيقظ ولنسهر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93489190"/>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3E5945-C18E-4474-B81B-C1FC5C2CF3A6}"/>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لم تبكتنا قلوبنا فلنا ثقة من نحو الله. وكل شيء سألناه ننال منه. لأننا نحفظ وصاياه ونعمل قدامه ما يرضيه وهذه وصيته أن نؤمن بابنه يسوع المسيح وان نحب بعضنا بعضًا</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كما أعطانا وصية ومن يحفظ وصاياه يثبت فيه وهو أيضًا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46564026"/>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8C9D2F-3E8E-4F80-88C0-88525EBF7098}"/>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ثابت في ذاك.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54459601"/>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( 5 : 30 ـ 33 )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أن الله اله أبائنا أقام يسوع الذى أنتم قتلتموه معلقين اياه على الخشبة. هذا رفعه الله بيمينه رئيسًا و مخلصًا يعطي إسرائيل التوبة ومغفرة الخطايا ونحن شهود له بهذه الأمور والروح القدس ايضًا الذي أعطاه الله للذين يؤمنون. فلما سمعوا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933715"/>
      </p:ext>
    </p:extLst>
  </p:cSld>
  <p:clrMapOvr>
    <a:masterClrMapping/>
  </p:clrMapOvr>
  <p:transition spd="slow"/>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EF0663-DDB6-45EE-83B2-153D95B1FDD1}"/>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هذا الكلام حنقوا وجعلوا يتشاورون أن يقتلوهم.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92772435"/>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a:t>
            </a:r>
            <a:r>
              <a:rPr lang="en-US" sz="4400" b="1" u="sng" dirty="0">
                <a:solidFill>
                  <a:srgbClr val="FFC000"/>
                </a:solidFill>
                <a:latin typeface="Times New Roman" panose="02020603050405020304" pitchFamily="18" charset="0"/>
                <a:cs typeface="Times New Roman" panose="02020603050405020304" pitchFamily="18" charset="0"/>
              </a:rPr>
              <a:t>6</a:t>
            </a:r>
            <a:r>
              <a:rPr lang="ar-EG" sz="4400" b="1" u="sng" dirty="0">
                <a:solidFill>
                  <a:srgbClr val="FFC000"/>
                </a:solidFill>
                <a:latin typeface="Times New Roman" panose="02020603050405020304" pitchFamily="18" charset="0"/>
                <a:cs typeface="Times New Roman" panose="02020603050405020304" pitchFamily="18" charset="0"/>
              </a:rPr>
              <a:t> : 1 ، 5 )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ليترأف الله علينا ويباركنا. وليظهر وجهه علينا ويرحمنا ليباركنا الله الهنا. ليباركنا الله.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3D6BBA7-1C82-4CEF-8311-C29EFB175B4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788637129"/>
      </p:ext>
    </p:extLst>
  </p:cSld>
  <p:clrMapOvr>
    <a:masterClrMapping/>
  </p:clrMapOvr>
  <p:transition spd="slow"/>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( 8 : 54 ـ 59 )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أجاب يسوع قائلا أن مجدت نفسي فليس مجدي شيئًا موجود أبي الذي يمجدني الذي تقولون أنتم أنه الهنا. ولم تعرفوه أما أنا فأعرفه. وأن قلت إني لا أعرفه أكون مثلكم كاذبًا. لكني أعرفه وأحفظ كلامه.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647612"/>
      </p:ext>
    </p:extLst>
  </p:cSld>
  <p:clrMapOvr>
    <a:masterClrMapping/>
  </p:clrMapOvr>
  <p:transition spd="slow"/>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9FD1A9-494A-4B11-BB38-FCDEC12EA8E2}"/>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إبراهيم أبوكم كان يتهلك مشتهيًا أن يرى يومي فرأى وفرح. قال له اليهود ليس لك خمسون سنة بعد ورأيت ابراهيم قال لهم يسوع الحق الحق أقول لكم قبل أن يكون إبراهيم أنا كائن. فأخذوا حجارة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02057562"/>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CF4ADD-28C1-4BEF-A9E2-60DA1B45DF1A}"/>
              </a:ext>
            </a:extLst>
          </p:cNvPr>
          <p:cNvSpPr txBox="1"/>
          <p:nvPr/>
        </p:nvSpPr>
        <p:spPr>
          <a:xfrm>
            <a:off x="0" y="4550407"/>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ليرجموه. أما يسوع فتوارى وخرج من الهيكل وعبر ماشيًا في وسطهم ومضى هكذا.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22614833"/>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352384"/>
      </p:ext>
    </p:extLst>
  </p:cSld>
  <p:clrMapOvr>
    <a:masterClrMapping/>
  </p:clrMapOvr>
  <p:transition advClick="0" advTm="0"/>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الجمعة 4</a:t>
            </a:r>
            <a:endParaRPr lang="en-US" dirty="0"/>
          </a:p>
        </p:txBody>
      </p:sp>
      <p:sp>
        <p:nvSpPr>
          <p:cNvPr id="28675" name="Title 1"/>
          <p:cNvSpPr txBox="1">
            <a:spLocks/>
          </p:cNvSpPr>
          <p:nvPr/>
        </p:nvSpPr>
        <p:spPr bwMode="auto">
          <a:xfrm>
            <a:off x="-13447" y="3810000"/>
            <a:ext cx="91440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5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 (3 : 27 ـ 31) </a:t>
            </a:r>
          </a:p>
        </p:txBody>
      </p:sp>
      <p:sp>
        <p:nvSpPr>
          <p:cNvPr id="28676" name="Content Placeholder 3"/>
          <p:cNvSpPr txBox="1">
            <a:spLocks/>
          </p:cNvSpPr>
          <p:nvPr/>
        </p:nvSpPr>
        <p:spPr bwMode="auto">
          <a:xfrm>
            <a:off x="0" y="4420364"/>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300" b="1" dirty="0">
                <a:solidFill>
                  <a:srgbClr val="FFFFFF"/>
                </a:solidFill>
                <a:latin typeface="Times New Roman" panose="02020603050405020304" pitchFamily="18" charset="0"/>
                <a:cs typeface="+mj-cs"/>
              </a:rPr>
              <a:t>فأين الافتخار الآن ؟ قد بطل وبأي ناموس. أبناموس الأعمال. كلا بل بناموس الإيمان. إذا نحسب أن الإنسان يتبرر بالإيمان بدون أعمال الناموس. أفترون أن الله هو لليهود فقط. أليس للأمم أيضاً. </a:t>
            </a:r>
            <a:br>
              <a:rPr lang="en-US" sz="4300" b="1" dirty="0">
                <a:solidFill>
                  <a:srgbClr val="FFFFFF"/>
                </a:solidFill>
                <a:latin typeface="Times New Roman" panose="02020603050405020304" pitchFamily="18" charset="0"/>
                <a:cs typeface="+mj-cs"/>
              </a:rPr>
            </a:br>
            <a:endParaRPr lang="en-GB" sz="43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1205340"/>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3D5BB3-EC12-44F9-8577-F5E48381305F}"/>
              </a:ext>
            </a:extLst>
          </p:cNvPr>
          <p:cNvSpPr txBox="1"/>
          <p:nvPr/>
        </p:nvSpPr>
        <p:spPr>
          <a:xfrm>
            <a:off x="0" y="4302538"/>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لان الراقدين يرقدون ليلاً والذين يسكرون يسكرون ليلاً أما نحن الذين من النهار فلنستيقظ لابسين درع الامانة والمحبة وخوذة رجاء الخلاص. لان الله لم يجعلنا للسخط بل للحياة والخلاص بربنا يسوع المسيح الذى مات من اجلنا لكى أن سهرنا أو رقدنا نعيش معه جميعاً فلذلك عزوا بعضكم بعضًا وليبن أحدكم الآخر كما قد تصنعون أيضًا.</a:t>
            </a:r>
          </a:p>
        </p:txBody>
      </p:sp>
    </p:spTree>
    <p:extLst>
      <p:ext uri="{BB962C8B-B14F-4D97-AF65-F5344CB8AC3E}">
        <p14:creationId xmlns:p14="http://schemas.microsoft.com/office/powerpoint/2010/main" val="4028235648"/>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6" name="Content Placeholder 3"/>
          <p:cNvSpPr txBox="1">
            <a:spLocks/>
          </p:cNvSpPr>
          <p:nvPr/>
        </p:nvSpPr>
        <p:spPr bwMode="auto">
          <a:xfrm>
            <a:off x="0" y="4420364"/>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mj-cs"/>
              </a:rPr>
              <a:t>انه للأمم أيضاً. لأن الله واحد هو الذى يبرر أهل الختان بالإيمان ويبرر أيضاً أهل الغرلة بالإيمان. أفهل نبطل الناموس بالإيمان. حاشا بل نثبت الناموس بالإيمان.</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609099707"/>
      </p:ext>
    </p:extLst>
  </p:cSld>
  <p:clrMapOvr>
    <a:masterClrMapping/>
  </p:clrMapOvr>
  <p:transition spd="slow"/>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txBox="1">
            <a:spLocks/>
          </p:cNvSpPr>
          <p:nvPr/>
        </p:nvSpPr>
        <p:spPr bwMode="auto">
          <a:xfrm>
            <a:off x="0" y="3733800"/>
            <a:ext cx="91440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8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 (4 : 1 ـ 6) </a:t>
            </a:r>
          </a:p>
        </p:txBody>
      </p:sp>
      <p:sp>
        <p:nvSpPr>
          <p:cNvPr id="30723" name="Content Placeholder 3"/>
          <p:cNvSpPr txBox="1">
            <a:spLocks/>
          </p:cNvSpPr>
          <p:nvPr/>
        </p:nvSpPr>
        <p:spPr bwMode="auto">
          <a:xfrm>
            <a:off x="0" y="4419600"/>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300" b="1" dirty="0">
                <a:solidFill>
                  <a:srgbClr val="FFFFFF"/>
                </a:solidFill>
                <a:latin typeface="Times New Roman" panose="02020603050405020304" pitchFamily="18" charset="0"/>
                <a:cs typeface="+mj-cs"/>
              </a:rPr>
              <a:t>أيها الأحباء لا تصدقوا بكل روح بل  جربوا الأرواح. هل هي من الله لان أنبياء كذبة كثيرين قد ظهروا في العالم. و بهذا نعرف روح الله. كل روح يعترف أن يسوع المسيح قد جاء بالجسد فهو من الله. </a:t>
            </a:r>
            <a:br>
              <a:rPr lang="en-US" sz="4300" b="1" dirty="0">
                <a:solidFill>
                  <a:srgbClr val="FFFFFF"/>
                </a:solidFill>
                <a:latin typeface="Times New Roman" panose="02020603050405020304" pitchFamily="18" charset="0"/>
                <a:cs typeface="+mj-cs"/>
              </a:rPr>
            </a:br>
            <a:endParaRPr sz="43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399217037"/>
      </p:ext>
    </p:extLst>
  </p:cSld>
  <p:clrMapOvr>
    <a:masterClrMapping/>
  </p:clrMapOvr>
  <p:transition spd="slow"/>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CD83BF-6D1F-4037-8428-48CC6E0D5E46}"/>
              </a:ext>
            </a:extLst>
          </p:cNvPr>
          <p:cNvSpPr txBox="1"/>
          <p:nvPr/>
        </p:nvSpPr>
        <p:spPr>
          <a:xfrm>
            <a:off x="0" y="4374243"/>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وكل روح لا يعترف بأن يسوع المسيح قد جاء بالجسد فليس هو من الله. بل من المسيح الكذاب الذى سمعتم بأنه يأتي وهو الآن في العالم. فأما انتم فأبناء الله وقد غلبتموهم لأن الذى فيكم أعظم</a:t>
            </a:r>
            <a:r>
              <a:rPr lang="en-US" sz="4400" b="1" dirty="0">
                <a:solidFill>
                  <a:srgbClr val="FFFFFF"/>
                </a:solidFill>
                <a:latin typeface="Times New Roman" panose="02020603050405020304" pitchFamily="18" charset="0"/>
                <a:cs typeface="+mj-cs"/>
              </a:rPr>
              <a:t> </a:t>
            </a:r>
            <a:r>
              <a:rPr lang="ar-EG" sz="4400" b="1" dirty="0">
                <a:solidFill>
                  <a:srgbClr val="FFFFFF"/>
                </a:solidFill>
                <a:latin typeface="Times New Roman" panose="02020603050405020304" pitchFamily="18" charset="0"/>
                <a:cs typeface="+mj-cs"/>
              </a:rPr>
              <a:t>من</a:t>
            </a:r>
            <a:br>
              <a:rPr lang="en-US"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0123029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CD83BF-6D1F-4037-8428-48CC6E0D5E46}"/>
              </a:ext>
            </a:extLst>
          </p:cNvPr>
          <p:cNvSpPr txBox="1"/>
          <p:nvPr/>
        </p:nvSpPr>
        <p:spPr>
          <a:xfrm>
            <a:off x="0" y="4374243"/>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الذى في العالم. و أما أولئك فهم من العالم من أجل ذلك يتكلمون من العالم. و أهل العالم يسمعون لهم. و أما نحن فمن قبل الله ومن يعرف الله فانه يسمع لنا.</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147705123"/>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3792071"/>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(5 : 34 ـ 36)</a:t>
            </a:r>
          </a:p>
        </p:txBody>
      </p:sp>
      <p:sp>
        <p:nvSpPr>
          <p:cNvPr id="35843" name="Content Placeholder 3"/>
          <p:cNvSpPr txBox="1">
            <a:spLocks/>
          </p:cNvSpPr>
          <p:nvPr/>
        </p:nvSpPr>
        <p:spPr bwMode="auto">
          <a:xfrm>
            <a:off x="0" y="44196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Times New Roman" panose="02020603050405020304" pitchFamily="18" charset="0"/>
              </a:rPr>
              <a:t>فنهض في المجمع واحد من الفريسيين اسمه غمالائيل معلم للناموس ومكرم عند جميع الشعب. فأمر أن يخرج الرسل إلى خارج حينًا يسيرًا. و قال لهم أيها الرجال بنو إسرائيل احذروا لنفوسكم</a:t>
            </a:r>
            <a:br>
              <a:rPr lang="ar-EG" sz="4400" b="1" dirty="0">
                <a:solidFill>
                  <a:srgbClr val="FFFFFF"/>
                </a:solidFill>
                <a:latin typeface="Times New Roman" panose="02020603050405020304" pitchFamily="18" charset="0"/>
                <a:cs typeface="Times New Roman" panose="02020603050405020304" pitchFamily="18" charset="0"/>
              </a:rPr>
            </a:br>
            <a:endParaRPr lang="ar-EG" sz="4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729854"/>
      </p:ext>
    </p:extLst>
  </p:cSld>
  <p:clrMapOvr>
    <a:masterClrMapping/>
  </p:clrMapOvr>
  <p:transition spd="slow"/>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9DD863-3404-4B9A-BB97-4C73A128707D}"/>
              </a:ext>
            </a:extLst>
          </p:cNvPr>
          <p:cNvSpPr txBox="1"/>
          <p:nvPr/>
        </p:nvSpPr>
        <p:spPr>
          <a:xfrm>
            <a:off x="0" y="43434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وانظروا فيما انتم مزمعون أن تفعلوا. فانه من قبل هذا الزمان قام تداوس وقال عن نفسه انه شيء كبير. فتبعه نحو من أربعمائة رجل إما هو فقتل والذين كانوا معه تفرقوا وصاروا لا شيء.</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05177894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المزمور ( 43 : 1 ، 2 )</a:t>
            </a:r>
          </a:p>
        </p:txBody>
      </p:sp>
      <p:sp>
        <p:nvSpPr>
          <p:cNvPr id="11269" name="Content Placeholder 3"/>
          <p:cNvSpPr txBox="1">
            <a:spLocks/>
          </p:cNvSpPr>
          <p:nvPr/>
        </p:nvSpPr>
        <p:spPr bwMode="auto">
          <a:xfrm>
            <a:off x="0" y="4724400"/>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400" b="1" dirty="0">
                <a:solidFill>
                  <a:srgbClr val="FFFFFF"/>
                </a:solidFill>
                <a:latin typeface="Times New Roman" panose="02020603050405020304" pitchFamily="18" charset="0"/>
                <a:cs typeface="Times New Roman" panose="02020603050405020304" pitchFamily="18" charset="0"/>
              </a:rPr>
              <a:t>للرب الأرض وكمالها. المسكونة وجميع الساكنين فيها. الطاهر بيديه النقي بقلبه.  </a:t>
            </a:r>
          </a:p>
        </p:txBody>
      </p:sp>
    </p:spTree>
    <p:extLst>
      <p:ext uri="{BB962C8B-B14F-4D97-AF65-F5344CB8AC3E}">
        <p14:creationId xmlns:p14="http://schemas.microsoft.com/office/powerpoint/2010/main" val="4005071575"/>
      </p:ext>
    </p:extLst>
  </p:cSld>
  <p:clrMapOvr>
    <a:masterClrMapping/>
  </p:clrMapOvr>
  <p:transition spd="slow"/>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114300" y="3657605"/>
            <a:ext cx="8915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الإنجيل من يوحنا ( 10 : 34 ـ 38 )</a:t>
            </a:r>
          </a:p>
        </p:txBody>
      </p:sp>
      <p:sp>
        <p:nvSpPr>
          <p:cNvPr id="12292" name="Content Placeholder 3"/>
          <p:cNvSpPr txBox="1">
            <a:spLocks/>
          </p:cNvSpPr>
          <p:nvPr/>
        </p:nvSpPr>
        <p:spPr bwMode="auto">
          <a:xfrm>
            <a:off x="0" y="438774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panose="02020603050405020304" pitchFamily="18" charset="0"/>
                <a:cs typeface="+mj-cs"/>
              </a:rPr>
              <a:t>أجابهم يسوع وقال أليس مكتوبًا في ناموسكم أنا قلت انكم آلهة. فان كان قد قال آلالهة لاولئك الذين صارت اليهم كلمة الله ولا يمكن أن ينقض المكتوب. فالذى قدسه الآب وأرسله إلى العالم تقولون انتم</a:t>
            </a:r>
            <a:br>
              <a:rPr lang="ar-EG" sz="4400" b="1" dirty="0">
                <a:solidFill>
                  <a:srgbClr val="FFFFFF"/>
                </a:solidFill>
                <a:latin typeface="Times New Roman" panose="02020603050405020304" pitchFamily="18" charset="0"/>
                <a:cs typeface="+mj-cs"/>
              </a:rPr>
            </a:br>
            <a:endParaRPr lang="ar-SA"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04039446"/>
      </p:ext>
    </p:extLst>
  </p:cSld>
  <p:clrMapOvr>
    <a:masterClrMapping/>
  </p:clrMapOvr>
  <p:transition spd="slow"/>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A25ADE-7402-4C5F-B7C6-BECE0A1D6536}"/>
              </a:ext>
            </a:extLst>
          </p:cNvPr>
          <p:cNvSpPr txBox="1"/>
          <p:nvPr/>
        </p:nvSpPr>
        <p:spPr>
          <a:xfrm>
            <a:off x="0" y="43434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انك تجدف لأني قلت إني انا ابن الله. إن كنت لا أعمل أعمال أبي فلا تؤمنوا بي. وإن كنت أعملها فان لم تؤمنوا بي فآمنوا بالأعمال لتعلموا وتعرفوا. إنى أنا في أبي. وأبي فيّ. </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03256244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792276"/>
      </p:ext>
    </p:extLst>
  </p:cSld>
  <p:clrMapOvr>
    <a:masterClrMapping/>
  </p:clrMapOvr>
  <p:transition advClick="0" advTm="0"/>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بطرس الأولي</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( 2 : 11 ـ  الخ )</a:t>
            </a:r>
          </a:p>
        </p:txBody>
      </p:sp>
      <p:sp>
        <p:nvSpPr>
          <p:cNvPr id="5123" name="Content Placeholder 3"/>
          <p:cNvSpPr txBox="1">
            <a:spLocks/>
          </p:cNvSpPr>
          <p:nvPr/>
        </p:nvSpPr>
        <p:spPr bwMode="auto">
          <a:xfrm>
            <a:off x="0" y="4302538"/>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أيها الأحباء أتضرع اليكم كالغرباء والمجتازين أن تتجنبوا الشهوات البشرية التي تحارب النفس وليكن تصرفكم في الأمم محمودًا لكيما بالشيء الذى يشنعونكم به كعاملي الشر فمن أعمالكم الحسنة اذا ابصروها يمجدون الله في يوم التعهد. فاخضعوا أذاً لكل ترتيب بشرى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057678"/>
      </p:ext>
    </p:extLst>
  </p:cSld>
  <p:clrMapOvr>
    <a:masterClrMapping/>
  </p:clrMapOvr>
  <p:transition spd="slow"/>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4</a:t>
            </a:r>
            <a:endParaRPr lang="en-US" dirty="0"/>
          </a:p>
        </p:txBody>
      </p:sp>
      <p:sp>
        <p:nvSpPr>
          <p:cNvPr id="3277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أفسس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 : 1 ـ 14 )</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32772" name="Content Placeholder 3"/>
          <p:cNvSpPr txBox="1">
            <a:spLocks/>
          </p:cNvSpPr>
          <p:nvPr/>
        </p:nvSpPr>
        <p:spPr bwMode="auto">
          <a:xfrm>
            <a:off x="0" y="4302538"/>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بولس رسول يسوع المسيح بمشيئة الله الى القديسين الذين بأفسس والمؤمنين بيسوع المسيح السلام معكم والنعمة من الله ابينا ومن ربنا يسوع المسيح مبارك الله ابو ربنا يسوع المسيح الذى باركنا بكل بركات روحانية في السماويات في المسيح كما تقدم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89019712"/>
      </p:ext>
    </p:extLst>
  </p:cSld>
  <p:clrMapOvr>
    <a:masterClrMapping/>
  </p:clrMapOvr>
  <p:transition spd="slow"/>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CF30AA-91C9-450C-920A-61D67562B177}"/>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فانتخبنا فيه من قبل تأسيس العالم لنكون أيضًا قديسين بلا عيب قدامه في المحبة اذ سبق فعيننا للتبني بيسوع المسيح حسب مسرة مشيئته. لمدح مجد نعمته التي افاضها علينا بحبيبه الذى نلنا الخلاص به وبدمه غفران الذنوب حسب غنى نعمته التي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09303372"/>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FBE309-775D-4EAF-A734-33E6D0916DFF}"/>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أجزلها لنا بكل حكمة وبكل فطنة واعلمنا بسر مشيئته حسب مسرته التي قصدها في نفسه لتدبير ملء الازمنة ليجمع في المسيح كل شيء ما في السموات وما على الارض. وبه انتخبنا نحن أيضًا كما تقدم فعيننا حسب قصد الذى يفعل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44544653"/>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F12DDB-1235-4746-91B6-C591E704BACF}"/>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كل شيء كعلم مشيئته لنكون لمدح مجده نحن الذين سبقنا فرجونا بالمسيح موضعًا لبهاء مجده الذى به سمعتم انتم أيضًا كلام الحق الذى هو</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بشري خلاصكم الذى فيه أيضًا اذ آمنتم وختمتم بروح القدس الموعود به. الذى هو عربون ميراثنا لخلاص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22807749"/>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3A82B6-E7BF-455D-8A88-A5BEB8743827}"/>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الذين هم مقتنون لمدح مجده.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77997718"/>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يوحنا الرسول الأولى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15 ـ 21 ، 5: 1 )</a:t>
            </a:r>
          </a:p>
        </p:txBody>
      </p:sp>
      <p:sp>
        <p:nvSpPr>
          <p:cNvPr id="34819"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وكل من يعترف أن يسوع المسيح هو ابن الله فالله يثبت فيه وهو في الله. ونحن قد عرفنا وصدقنا المحبة التي لله فينا. لان الله محبة ومن يثبت في المحبة يثبت في الله والله فيه. وبهذا تتم المحبة فينا أن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50480257"/>
      </p:ext>
    </p:extLst>
  </p:cSld>
  <p:clrMapOvr>
    <a:masterClrMapping/>
  </p:clrMapOvr>
  <p:transition spd="slow"/>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6D94AB2-E42A-451A-8BBD-A865CF4688BB}"/>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يكون لنا ثقة عنده في يوم الدين لأنه كما كان هو في هذا العالم كذلك ينبغي أن نكون أيضًا فيه. لا خوف في المحبة بل المحبة الكاملة تلقي الخوف الى خارج لان الخوف له عذاب. والخائف غير كامل</a:t>
            </a:r>
            <a:r>
              <a:rPr lang="en-US" sz="3400" b="1" dirty="0">
                <a:solidFill>
                  <a:srgbClr val="FFFFFF"/>
                </a:solidFill>
                <a:latin typeface="Times New Roman" panose="02020603050405020304" pitchFamily="18" charset="0"/>
              </a:rPr>
              <a:t> </a:t>
            </a:r>
            <a:r>
              <a:rPr lang="ar-EG" sz="3400" b="1" dirty="0">
                <a:solidFill>
                  <a:srgbClr val="FFFFFF"/>
                </a:solidFill>
                <a:latin typeface="Times New Roman" panose="02020603050405020304" pitchFamily="18" charset="0"/>
              </a:rPr>
              <a:t>في المحبة. وأما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0979276"/>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33E8294-B513-4C10-9374-B6D6A6A8444A}"/>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نحن فنحبه لأنه هو احبنا أولًا. فان قال قائل أنى أحب الله وأبغض أخاه فهو كذاب لان الذى لا يحب اخاه الذى يراه كيف يستطيع أن يحب الله الذى لا يراه. هذه الوصية التي قبلناها منه ان من يحب الله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40572721"/>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5B0327-B42F-470C-8F98-75796B8C1088}"/>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يحب أخاه أيضًا وكل من يؤمن بأن يسوع هو المسيح فانه مولود من الله.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93453845"/>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الأطهار القديسين ( 9: 36 ـ 43 )</a:t>
            </a:r>
          </a:p>
        </p:txBody>
      </p:sp>
      <p:sp>
        <p:nvSpPr>
          <p:cNvPr id="38915"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وكان في مدينة يافا تلميذة اسمها طابيثا التي تفسيرها غزالة هذه كانت ممتلئة اعمالا صالحة وصدقات كانت تصنعها. وحدث انها مرضت في تلك الايام وماتت فغسلوها ووضعوها في علية واذ كانت لدة قريبة من يافا وسمع التلاميذ أن بطرس فيها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5141241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EDEB7AD-4BBF-45BB-A45A-9F29372AD92D}"/>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من أجل الرب أما للملك فمن أجل سلطانه. وأما للولاة فبما أنهم مرسلون منه للانتقام من عاملي الشر ولمديح </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فاعلي الصلاح. لان هكذا هي مشيئة الله أن تعملوا الصلاح وتبكموا جهالة الناس السفهاء. كأحرار لا كمن لهم الحرية حجاب للشر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02764055"/>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85C647-A113-497F-8668-3803F845A120}"/>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ارسلوا اليه رجلين يطلبان اليه ان لا يتوانى عن أن يقدم اليهم. فقام بطرس وانطلق معهما فلما اتاهم اصعدوه الى العلية واجتمعت الارامل ووقفن</a:t>
            </a:r>
            <a:r>
              <a:rPr lang="en-US" sz="3400" b="1" dirty="0">
                <a:solidFill>
                  <a:srgbClr val="FFFFFF"/>
                </a:solidFill>
                <a:latin typeface="Times New Roman" panose="02020603050405020304" pitchFamily="18" charset="0"/>
              </a:rPr>
              <a:t> </a:t>
            </a:r>
            <a:r>
              <a:rPr lang="ar-EG" sz="3400" b="1" dirty="0">
                <a:solidFill>
                  <a:srgbClr val="FFFFFF"/>
                </a:solidFill>
                <a:latin typeface="Times New Roman" panose="02020603050405020304" pitchFamily="18" charset="0"/>
              </a:rPr>
              <a:t>يبكين ويرينه اقمصة وثيابًا مما كانت غزالة تصنعها لهن اذ كانت بعد في الحياة فأخرج بطرس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81060407"/>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DF07B1-B164-42B5-A802-BAC05D0E37AA}"/>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الجميع وجثا على ركبتيه وصلى ثم التفت الى الجسد وقال يا طابيثا قومي ففتحت عينيها ولما نظرت بطرس جلست. فأعطاها يده وأقامها. ودعا جميع القديسين والارامل وأوقفها قدامهم حية. فعرف هذا كل اهل يافا فآمن كثيرون بالرب. وأقام في يافا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26211882"/>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B98EDD-A69B-4CFD-B0C2-7BEC59B5C0D1}"/>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أيامًا كثيرة نازلًا عند سمعان رجل دباغ.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19980906"/>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3"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 : 5 )</a:t>
            </a:r>
          </a:p>
        </p:txBody>
      </p:sp>
      <p:sp>
        <p:nvSpPr>
          <p:cNvPr id="30725"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 فاعل الشر مرذول أمامه. ويمجد الذين</a:t>
            </a:r>
            <a:br>
              <a:rPr lang="ar-EG" sz="3600" b="1">
                <a:solidFill>
                  <a:srgbClr val="FFFFFF"/>
                </a:solidFill>
                <a:latin typeface="Times New Roman" panose="02020603050405020304" pitchFamily="18" charset="0"/>
                <a:cs typeface="Times New Roman" panose="02020603050405020304" pitchFamily="18" charset="0"/>
              </a:rPr>
            </a:br>
            <a:r>
              <a:rPr lang="ar-EG" sz="3600" b="1">
                <a:solidFill>
                  <a:srgbClr val="FFFFFF"/>
                </a:solidFill>
                <a:latin typeface="Times New Roman" panose="02020603050405020304" pitchFamily="18" charset="0"/>
                <a:cs typeface="Times New Roman" panose="02020603050405020304" pitchFamily="18" charset="0"/>
              </a:rPr>
              <a:t>يتقون الرب.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75E95D4-91DF-4A2B-A48B-AE17600B721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1583521"/>
      </p:ext>
    </p:extLst>
  </p:cSld>
  <p:clrMapOvr>
    <a:masterClrMapping/>
  </p:clrMapOvr>
  <p:transition spd="slow"/>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txBox="1">
            <a:spLocks/>
          </p:cNvSpPr>
          <p:nvPr/>
        </p:nvSpPr>
        <p:spPr bwMode="auto">
          <a:xfrm>
            <a:off x="17929"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( 7 : 14 ـ 24 )</a:t>
            </a:r>
          </a:p>
        </p:txBody>
      </p:sp>
      <p:sp>
        <p:nvSpPr>
          <p:cNvPr id="31748" name="Content Placeholder 3"/>
          <p:cNvSpPr txBox="1">
            <a:spLocks/>
          </p:cNvSpPr>
          <p:nvPr/>
        </p:nvSpPr>
        <p:spPr bwMode="auto">
          <a:xfrm>
            <a:off x="-17929"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وعند إنتصاف العيد صعد يسوع إلى الهيكل وكان يعلم وكان اليهود يتعجبون قائلين كيف هذا يعرف الكتاب ولم يتعلم. أجابهم يسوع وقال تعليمي انا ليس هو لي بل للذي أرسلني. فمن يصنع إرادة الذى أرسلني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5766717"/>
      </p:ext>
    </p:extLst>
  </p:cSld>
  <p:clrMapOvr>
    <a:masterClrMapping/>
  </p:clrMapOvr>
  <p:transition spd="slow"/>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702D83D-2615-4750-A685-932BECC2B8DB}"/>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يعرف تعليمي هل هو من الله أم انا اتكلم من نفسي. من يتكلم من نفسه يطلب مجد نفسه. أما من يطلب مجد الذى أرسله فهو صادق وليس فيه ظلم. أليس موسى أعطاكم الناموس وليس أحد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36193293"/>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1A46F7-61D9-488D-B515-5067CD56BDD9}"/>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منكم يعمل بالناموس لماذا تطلبون أن تقتلوني. أجاب الجمع وقالوا بك شيطان. من يطلب ان يقتلك. اجاب يسوع و قال لهم عملًا واحدًا عملت فتتعجبون جميعًا. من أجل هذا اعطاكم موسى الختان وليس الختان من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83095597"/>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611CA1-FA30-4BFF-8BE2-ECDE19E0585C}"/>
              </a:ext>
            </a:extLst>
          </p:cNvPr>
          <p:cNvSpPr txBox="1"/>
          <p:nvPr/>
        </p:nvSpPr>
        <p:spPr>
          <a:xfrm>
            <a:off x="0" y="4550407"/>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موسى بل من الآباء لتختنون الانسان في السبت. فإن كان الانسان يقبل الختان فى السبت لئلا ينقض ناموس موسى فلما تسخطون عليّ. لأني ابرأت إنسانًا كله فى السبت. لا تحكموا بحسب الوجوه بل احكموا حكمًا عادلًا.</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35059584"/>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8661737"/>
      </p:ext>
    </p:extLst>
  </p:cSld>
  <p:clrMapOvr>
    <a:masterClrMapping/>
  </p:clrMapOvr>
  <p:transition advClick="0" advTm="0"/>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الأحد 4</a:t>
            </a:r>
            <a:endParaRPr lang="en-US" dirty="0"/>
          </a:p>
        </p:txBody>
      </p:sp>
      <p:sp>
        <p:nvSpPr>
          <p:cNvPr id="8397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الثانية إلى تسالونيكي ( 2 : 13 ـ 3 : 5  ) </a:t>
            </a:r>
          </a:p>
        </p:txBody>
      </p:sp>
      <p:sp>
        <p:nvSpPr>
          <p:cNvPr id="8397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فأما نحن الآن فيجب علينا أن نشكر الله كل حين بسببكم يا اخوتي أحباء ربنا. لأن الله قد اختاركم من البدءِ للخلاص بتقديس الروح و تصديق الحق. الأمر الذى دعاكم إليه بإنجيلنا لاقتناء مجد ربنا يسوع المسيح. فمِن الآن يا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63025262"/>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8314B0-5E59-44DB-AFC1-B189020E1AB2}"/>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بل كعبيد الله أكرموا الكل أحبوا الأخوة اتقوا الله اكرموا الملك العبيد فلتخضع بكافة المخافة لساداتهم لا للصلحاء فقط الودعاء. بل و للمتعصبين أيضًا. لأن هذه هي النعمة أن كان أحد من أجل البصيرة لله يحتمل أحزانًا ويصاب ظلمًا. لأن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07139814"/>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EF7EB9-EA1A-4264-A1A1-0219D547C5DC}"/>
              </a:ext>
            </a:extLst>
          </p:cNvPr>
          <p:cNvSpPr txBox="1"/>
          <p:nvPr/>
        </p:nvSpPr>
        <p:spPr>
          <a:xfrm>
            <a:off x="0" y="4302538"/>
            <a:ext cx="9144000" cy="323165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اخوتي اثبتوا و تمسكوا بالوصايا التي تعلمتموها من كلامنا مشافهة ومن رسالتنا وسيدنا يسوع المسيح و الله أبونا</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الذي احبنا ووَهب لنا عزاءً أبديًا ورجاءً</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صالحاً بنعمته يُعزى قلوبكم ويثبتكم في كل قول و في كل عمل صالح. و مِن الآن يا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54202900"/>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368386-DA1B-4383-8928-B53DE899FF5A}"/>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اخوتنا فصلوا من أجلنا لكي تجرى كلمة ربنا و تتمجد بكل مكان كما هي عندكم أيضًا. و لكي ننقذ من الناس الأشرار الماكرين فإن الإيمان ليس لكل أحد. و الرب صادق مُحِق الذى سيُثبتكم ويَحفظكم من الشرير الخبيث و نحن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53102956"/>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0B9B75E-A8C2-4B30-93FF-E5DE2C005A5E}"/>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واثقون بكم في ربنا أنكم تفعلون ما نوصيكم به و ستفعلونه أيضًا. وربنا يُهدى قلوبكم إلى محبة الله وصبر المسيح.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05397731"/>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7 ـ 13 )</a:t>
            </a:r>
          </a:p>
        </p:txBody>
      </p:sp>
      <p:sp>
        <p:nvSpPr>
          <p:cNvPr id="86019" name="Content Placeholder 3"/>
          <p:cNvSpPr txBox="1">
            <a:spLocks/>
          </p:cNvSpPr>
          <p:nvPr/>
        </p:nvSpPr>
        <p:spPr bwMode="auto">
          <a:xfrm>
            <a:off x="0" y="4302538"/>
            <a:ext cx="91440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أيها الأحباء لنُحب بعضنا بعضاً لأن المحبة هي من الله و كل من يُحب فهو مَولود من الله و يعرفُ الله. مَن لم يُحِب فلم يَعرف الله. لأن الله محبة. و بهذا يستبين لنا محبة الله فينا أن الله أرسل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30601870"/>
      </p:ext>
    </p:extLst>
  </p:cSld>
  <p:clrMapOvr>
    <a:masterClrMapping/>
  </p:clrMapOvr>
  <p:transition spd="slow"/>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D46DD8-0699-4939-9B51-EF8281445625}"/>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ابنه الوحيد إلى العالم لنحيا به. في هذا هي المحبة ليس أننا نحن أحببنا الله بل انه هو أحبنا و أرسل ابنه كفارة لخطايانا. أيها الأحباء إن كان الله قد أحبنا هكذا فالواجب علينا أن نُحب بعضنا بعضاً. فإن الله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59765172"/>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91394A-0146-45A0-B51F-656C73511652}"/>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لم</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يرهُ أحد قط وان نحن أحببنا بعضنا بعضًا فالله يَثبُت فينا ومحبته تكون فينا كاملة. بهذا نعرفُ أننا نثبت فيه وهو أيضًا يثبت فينا أنه قد أعطانا من روحه.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18657713"/>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الإبركسيس</a:t>
            </a:r>
            <a:r>
              <a:rPr lang="ar-EG" sz="4400" b="1" u="sng" dirty="0">
                <a:solidFill>
                  <a:srgbClr val="FFC000"/>
                </a:solidFill>
                <a:latin typeface="Times New Roman" panose="02020603050405020304" pitchFamily="18" charset="0"/>
                <a:cs typeface="Times New Roman" panose="02020603050405020304" pitchFamily="18" charset="0"/>
              </a:rPr>
              <a:t> من أعمال آبائنا الرسل القديسين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( 14 : 8 ـ 23 )</a:t>
            </a:r>
          </a:p>
        </p:txBody>
      </p:sp>
      <p:sp>
        <p:nvSpPr>
          <p:cNvPr id="91139"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وكان في لسترة رجلٌ ضعيفُ الرجلين مُقعد من بطن أمه و لم يَمش قط. هذا كان يسمع بولس وهو يتكلم فالتفت بولس إليه و رأى أن له إيمانًا ليُشفى. فقال له بصوتٍ عالٍ لك أقول باسم ربنا يسوع المسيح قم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7608065"/>
      </p:ext>
    </p:extLst>
  </p:cSld>
  <p:clrMapOvr>
    <a:masterClrMapping/>
  </p:clrMapOvr>
  <p:transition spd="slow"/>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00FCC7-0BB3-433E-9737-0A4C4D355FFC}"/>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على رجليك منتصبًا. فحينئذ وَثب و مشى. فلما نظر الجموع ما قد صنع بولس رفعوا أصواتهم بلغة ليكاؤنية و قالوا إن الآهة  تشبهوا بالناس و نزلوا إلينا. وكانوا يُسَمون برنابا زفس</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وبولس هرمس لأنه كان هو المُتقدم بالكلام. و أما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29846075"/>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B39CC09-FEDB-4675-A74D-7C1FFD4E3C54}"/>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كاهن زفس الذى كان قدام المدينة فأتى بثيران وتيجان عند الأبواب. و أراد أن يذبح لهما فلما سمع الرسولان بولس و برنابا مزقا ثيابهما و اندفعا إلى الجمع يصيحان و يقولان. أيها الرجال لماذا تصنعون هذا نحن أناس ضُعفاء مثلكم.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40099350"/>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33F47E-0BF2-420D-B2D6-8FDE4BCCF6E2}"/>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نبشركم أن ترجعوا من هذا الباطل إلى الله الحي الذى خلق السموات و الأرض و البحار و كل ما فيها. الذى ترك الأمم كلهم في الأجيال الماضية أن يسلكوا في طرقهم مع انه لم يترك نفسه بلا شاهد</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وهو يفعل خيرًا.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928994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7AF8C2-041A-4B9E-8204-297EFCEB544D}"/>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ايما فخر لكم إذا أخطأتم وقرعتم فصبرتم. بل أن عملتم الصالحات واصبتم فصبرتم فهذا نعمة لكم عند الله. لأنكم إلى هذا دعيتم. لأن المسيح تألم عنا تاركًا لنا مثالا لنقتفي آثاره. الذى لم يعمل خطية ولا وجد في فمه غش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91117989"/>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C776F9-E594-4114-90D2-4915D82F04E0}"/>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إذ يعطينا المطر من السماء و أزمنة مثمرة و يملأ قلوبنا غذاءً و سرورًا. و بقولهما هذا بالجهد كف الجمع عن أن يذبحوا لهما. و بينما هما هناك يُعلمان آتى يهود من إنطاكية و أيقونية وافسدوا قلب الجموع عليهما. فرجموا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46144703"/>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CE281F-275A-4BF6-8639-9BE03A156C24}"/>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بولس و جروه خارج المدينة ظانين أنه قد مات. ولكن إذ أحاط به التلاميذ قام و دخل المدينة. و في الغدِ خرج مع برنابا إلى دربة و بشرا في تلك المدينة وتلمذا كثيرين. ثم رجعا إلى لسترة و أيقونية وإنطاكية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83887685"/>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08CAA0-8FA6-4CA4-8F96-00E2C0F2A356}"/>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يشددان أنفس التلاميذ و يطلبان</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أن يثبتوا في الإيمان وأنه بضيقاتٍ كثيرةٍ ينبغي لنا أن ندخل ملكوت الله. وانتخبا لهم قسيسين في كل كنيسة وصليا بأصوام واستودعاهم إلى الرب الذي به آمنوا.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35612986"/>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9" name="Title 1"/>
          <p:cNvSpPr txBox="1">
            <a:spLocks/>
          </p:cNvSpPr>
          <p:nvPr/>
        </p:nvSpPr>
        <p:spPr bwMode="auto">
          <a:xfrm>
            <a:off x="478656" y="3565174"/>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( 117 : 13 ـ 16 )</a:t>
            </a:r>
          </a:p>
        </p:txBody>
      </p:sp>
      <p:sp>
        <p:nvSpPr>
          <p:cNvPr id="34821" name="Content Placeholder 3"/>
          <p:cNvSpPr txBox="1">
            <a:spLocks/>
          </p:cNvSpPr>
          <p:nvPr/>
        </p:nvSpPr>
        <p:spPr bwMode="auto">
          <a:xfrm>
            <a:off x="-23485" y="4330349"/>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85000"/>
              </a:lnSpc>
              <a:spcBef>
                <a:spcPct val="20000"/>
              </a:spcBef>
              <a:buFont typeface="Arial" panose="020B0604020202020204" pitchFamily="34" charset="0"/>
              <a:buNone/>
            </a:pPr>
            <a:r>
              <a:rPr lang="ar-SA" sz="4000" b="1" dirty="0">
                <a:solidFill>
                  <a:srgbClr val="FFFFFF"/>
                </a:solidFill>
                <a:latin typeface="Times New Roman" panose="02020603050405020304" pitchFamily="18" charset="0"/>
                <a:cs typeface="Times New Roman" panose="02020603050405020304" pitchFamily="18" charset="0"/>
              </a:rPr>
              <a:t> قوتي وتسبحتي هو الرب. وصار لى خلاصًا. </a:t>
            </a:r>
            <a:endParaRPr lang="en-US" sz="4000" b="1" dirty="0">
              <a:solidFill>
                <a:srgbClr val="FFFFFF"/>
              </a:solidFill>
              <a:latin typeface="Times New Roman" panose="02020603050405020304" pitchFamily="18" charset="0"/>
              <a:cs typeface="Times New Roman" panose="02020603050405020304" pitchFamily="18" charset="0"/>
            </a:endParaRPr>
          </a:p>
          <a:p>
            <a:pPr algn="ctr" rtl="1" eaLnBrk="1" hangingPunct="1">
              <a:lnSpc>
                <a:spcPct val="85000"/>
              </a:lnSpc>
              <a:spcBef>
                <a:spcPct val="20000"/>
              </a:spcBef>
              <a:buFont typeface="Arial" panose="020B0604020202020204" pitchFamily="34" charset="0"/>
              <a:buNone/>
            </a:pPr>
            <a:r>
              <a:rPr lang="ar-SA" sz="4000" b="1" dirty="0">
                <a:solidFill>
                  <a:srgbClr val="FFFFFF"/>
                </a:solidFill>
                <a:latin typeface="Times New Roman" panose="02020603050405020304" pitchFamily="18" charset="0"/>
                <a:cs typeface="Times New Roman" panose="02020603050405020304" pitchFamily="18" charset="0"/>
              </a:rPr>
              <a:t>صوت التهليل والخلاص من مساكن الابرار. </a:t>
            </a:r>
            <a:endParaRPr lang="en-US" sz="4000" b="1" dirty="0">
              <a:solidFill>
                <a:srgbClr val="FFFFFF"/>
              </a:solidFill>
              <a:latin typeface="Times New Roman" panose="02020603050405020304" pitchFamily="18" charset="0"/>
              <a:cs typeface="Times New Roman" panose="02020603050405020304" pitchFamily="18" charset="0"/>
            </a:endParaRPr>
          </a:p>
          <a:p>
            <a:pPr algn="ctr" rtl="1" eaLnBrk="1" hangingPunct="1">
              <a:lnSpc>
                <a:spcPct val="85000"/>
              </a:lnSpc>
              <a:spcBef>
                <a:spcPct val="20000"/>
              </a:spcBef>
              <a:buFont typeface="Arial" panose="020B0604020202020204" pitchFamily="34" charset="0"/>
              <a:buNone/>
            </a:pPr>
            <a:r>
              <a:rPr lang="ar-SA" sz="4000" b="1" dirty="0">
                <a:solidFill>
                  <a:srgbClr val="FFFFFF"/>
                </a:solidFill>
                <a:latin typeface="Times New Roman" panose="02020603050405020304" pitchFamily="18" charset="0"/>
                <a:cs typeface="Times New Roman" panose="02020603050405020304" pitchFamily="18" charset="0"/>
              </a:rPr>
              <a:t>يمين الرب صنعت القوة. </a:t>
            </a:r>
            <a:endParaRPr lang="en-US" sz="4000" b="1" dirty="0">
              <a:solidFill>
                <a:srgbClr val="FFFFFF"/>
              </a:solidFill>
              <a:latin typeface="Times New Roman" panose="02020603050405020304" pitchFamily="18" charset="0"/>
              <a:cs typeface="Times New Roman" panose="02020603050405020304" pitchFamily="18" charset="0"/>
            </a:endParaRPr>
          </a:p>
          <a:p>
            <a:pPr algn="ctr" rtl="1" eaLnBrk="1" hangingPunct="1">
              <a:lnSpc>
                <a:spcPct val="85000"/>
              </a:lnSpc>
              <a:spcBef>
                <a:spcPct val="20000"/>
              </a:spcBef>
              <a:buFont typeface="Arial" panose="020B0604020202020204" pitchFamily="34" charset="0"/>
              <a:buNone/>
            </a:pPr>
            <a:r>
              <a:rPr lang="ar-SA" sz="4000" b="1" dirty="0">
                <a:solidFill>
                  <a:srgbClr val="FFFFFF"/>
                </a:solidFill>
                <a:latin typeface="Times New Roman" panose="02020603050405020304" pitchFamily="18" charset="0"/>
                <a:cs typeface="Times New Roman" panose="02020603050405020304" pitchFamily="18" charset="0"/>
              </a:rPr>
              <a:t>يمين الرب رفعتني يمين الرب صنعت قوة. </a:t>
            </a:r>
          </a:p>
        </p:txBody>
      </p:sp>
      <p:sp>
        <p:nvSpPr>
          <p:cNvPr id="2" name="Title 1">
            <a:extLst>
              <a:ext uri="{FF2B5EF4-FFF2-40B4-BE49-F238E27FC236}">
                <a16:creationId xmlns:a16="http://schemas.microsoft.com/office/drawing/2014/main" id="{7A2F2A86-03FE-4F93-86EB-A4A09ECC219A}"/>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64073416"/>
      </p:ext>
    </p:extLst>
  </p:cSld>
  <p:clrMapOvr>
    <a:masterClrMapping/>
  </p:clrMapOvr>
  <p:transition spd="slow"/>
</p:sld>
</file>

<file path=ppt/slides/slide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( 12 : 35 ـ 50 ) </a:t>
            </a:r>
          </a:p>
        </p:txBody>
      </p:sp>
      <p:sp>
        <p:nvSpPr>
          <p:cNvPr id="35844"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dirty="0">
                <a:solidFill>
                  <a:srgbClr val="FFFFFF"/>
                </a:solidFill>
                <a:latin typeface="Times New Roman" panose="02020603050405020304" pitchFamily="18" charset="0"/>
                <a:cs typeface="Times New Roman" panose="02020603050405020304" pitchFamily="18" charset="0"/>
              </a:rPr>
              <a:t>قال لهم يسوع النور فيكم زمانًا يسيرًا. فسيروا في النور ما دام النور لكم لئلا يدرككم الظلام فان من يسير فى الظلام لا يدري أين سار. مادام النور لكم آمنوا بالنور لتصيروا ابناء النور قال</a:t>
            </a:r>
            <a:r>
              <a:rPr lang="ar-EG" sz="3600" b="1" dirty="0">
                <a:solidFill>
                  <a:srgbClr val="FFFFFF"/>
                </a:solidFill>
                <a:latin typeface="Times New Roman" panose="02020603050405020304" pitchFamily="18" charset="0"/>
              </a:rPr>
              <a:t> يسوع هذا ومضى فتوارى عنهم.</a:t>
            </a:r>
            <a:r>
              <a:rPr lang="ar-SA" sz="3600" b="1" dirty="0">
                <a:solidFill>
                  <a:srgbClr val="FFFFFF"/>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03140579"/>
      </p:ext>
    </p:extLst>
  </p:cSld>
  <p:clrMapOvr>
    <a:masterClrMapping/>
  </p:clrMapOvr>
  <p:transition spd="slow"/>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AAFD01-ADBB-428F-887D-277B63612512}"/>
              </a:ext>
            </a:extLst>
          </p:cNvPr>
          <p:cNvSpPr txBox="1"/>
          <p:nvPr/>
        </p:nvSpPr>
        <p:spPr>
          <a:xfrm>
            <a:off x="0" y="4267200"/>
            <a:ext cx="9144000" cy="2708434"/>
          </a:xfrm>
          <a:prstGeom prst="rect">
            <a:avLst/>
          </a:prstGeom>
          <a:noFill/>
        </p:spPr>
        <p:txBody>
          <a:bodyPr vert="horz" rtlCol="0">
            <a:spAutoFit/>
          </a:bodyPr>
          <a:lstStyle/>
          <a:p>
            <a:pPr algn="r" rtl="1"/>
            <a:r>
              <a:rPr lang="ar-EG" sz="3300" b="1" dirty="0">
                <a:solidFill>
                  <a:srgbClr val="FFFFFF"/>
                </a:solidFill>
                <a:latin typeface="Times New Roman" panose="02020603050405020304" pitchFamily="18" charset="0"/>
              </a:rPr>
              <a:t>ومع هذه الآيات الكثيرة التى صنعها امامهم لمن يؤمنوا به. ليتم كلام اشعياء النبي الذي قال يارب من صدق خبرنا ولمن اعلنت ذراع الرب. لهذا لم يكونوا ليقدروا أن يؤمنوا. لان اشعيا قال ايضًا. طمس عيونهم وأغلق قلوبهم لئلا يبصروا بعيونهم ويفهموا بقلوبهم ويرجعوا الى فأشفيهم. </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10730562"/>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C62BD1-1828-4A59-884A-C89E02652D59}"/>
              </a:ext>
            </a:extLst>
          </p:cNvPr>
          <p:cNvSpPr txBox="1"/>
          <p:nvPr/>
        </p:nvSpPr>
        <p:spPr>
          <a:xfrm>
            <a:off x="-4482" y="4303455"/>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قال إشعياء هذا لانه رأى مجد الله وتكلم عنه. ومع ذلك آمن به كثيرون من الرؤساء أيضًا ولكنهم لسبب الفريسيين لم يعترفوا به لئلا يخرجوهم من المجمع. لأنهم أحبوا مجد الناس أكثر من مجد الله. فصاح يسوع وقال من يؤمن بي فليس بي يؤمن بل آمن بالذي أرسلني. ومن يراني فقد رأى الذى أرسلني.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84930180"/>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16F546-6A91-47D4-A4D6-6497B0A4DCAA}"/>
              </a:ext>
            </a:extLst>
          </p:cNvPr>
          <p:cNvSpPr txBox="1"/>
          <p:nvPr/>
        </p:nvSpPr>
        <p:spPr>
          <a:xfrm>
            <a:off x="0" y="4343400"/>
            <a:ext cx="9144000" cy="2246769"/>
          </a:xfrm>
          <a:prstGeom prst="rect">
            <a:avLst/>
          </a:prstGeom>
          <a:noFill/>
        </p:spPr>
        <p:txBody>
          <a:bodyPr vert="horz" rtlCol="0">
            <a:spAutoFit/>
          </a:bodyPr>
          <a:lstStyle/>
          <a:p>
            <a:pPr algn="r" rtl="1"/>
            <a:r>
              <a:rPr lang="ar-EG" sz="3500" b="1" dirty="0">
                <a:solidFill>
                  <a:srgbClr val="FFFFFF"/>
                </a:solidFill>
                <a:latin typeface="Times New Roman" panose="02020603050405020304" pitchFamily="18" charset="0"/>
              </a:rPr>
              <a:t>أنا جئت نورًا للعالم حتى ان كل من يؤمن بي لا يمكث فى الظلام. ومن يسمع كلامي ولا يحفظه فانا لا أدينه. لأني ما جئت لأدين العالم بل لأخلص العالم من ينكرني ولا يقبل كلامي فله من يدينه. الكلام الذي تكلمت به هو يدينه في اليوم الأخير. </a:t>
            </a:r>
            <a:endParaRPr lang="en-GB" sz="35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92448354"/>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DEE947-A375-4EC2-ADC1-3AEF6F9E620F}"/>
              </a:ext>
            </a:extLst>
          </p:cNvPr>
          <p:cNvSpPr txBox="1"/>
          <p:nvPr/>
        </p:nvSpPr>
        <p:spPr>
          <a:xfrm>
            <a:off x="0" y="4550407"/>
            <a:ext cx="9144000" cy="2123658"/>
          </a:xfrm>
          <a:prstGeom prst="rect">
            <a:avLst/>
          </a:prstGeom>
          <a:noFill/>
        </p:spPr>
        <p:txBody>
          <a:bodyPr vert="horz" rtlCol="0">
            <a:spAutoFit/>
          </a:bodyPr>
          <a:lstStyle/>
          <a:p>
            <a:pPr algn="r" rtl="1"/>
            <a:r>
              <a:rPr lang="ar-EG" sz="4400" b="1" dirty="0">
                <a:solidFill>
                  <a:srgbClr val="FFFFFF"/>
                </a:solidFill>
                <a:latin typeface="Times New Roman" panose="02020603050405020304" pitchFamily="18" charset="0"/>
              </a:rPr>
              <a:t>لاني لم اتكلم من نفسي وحدي بل الآب الذى ارسلني هو الذى اعطاني وصية ماذا أقول وماذا اتكلم. واعلم ان وصيته هي حياة أبدية. </a:t>
            </a:r>
            <a:endParaRPr lang="en-GB" sz="4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90838047"/>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A93B28-B0C0-4CC9-B696-E97B3EF2D77D}"/>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الذى لما شتم لم يكن يشتم عوضاً. واذ تألم لم يتوعد بل فوض الامر الي من يحكم حكماً عادلاً ذلك الذى حمل خطايانا بجسده على الخشبة لكيما نموت عن الخطايا فنعيش في العدل الذى بجراحاته شفيتم. لأنكم كنتم كغنم ضالة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42378244"/>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5</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4 ـ 9 )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أما الذى يعمل ويكد فلا تحسب له الاجرة على سبيل نعمة بل على سبيل دين واجب له. وأما الذى لم يعمل ولكن يؤمن فقط بمن يبرر الفاجر فإيمانه يحسب له برًا. كما قال داود في التطويب للرجل الذى يحسب له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104056"/>
      </p:ext>
    </p:extLst>
  </p:cSld>
  <p:clrMapOvr>
    <a:masterClrMapping/>
  </p:clrMapOvr>
  <p:transition spd="slow"/>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F3CC90-A96B-448F-934D-5F31287DA861}"/>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الرب البر بغير أعمال. طوبى للذين غفرت آثامهم وسترت خطاياه طوبى للرجل الذى لا يحسب له الله خطية أفهذا التطويب هو على الختان فقط أم لأهل الغرلة أيضًا، لأننا نقول أنه حُسب</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لابراهيم الايمان برًا.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12717848"/>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( 3 : 21 ـ 24 )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يا أيها الاحباء إن لم تبكتنا قلوبنا فلنا ثقة من نحو الله وكل شيء نسأله ننال منه لأننا نحفظ وصاياه ونعمل قدامه ما يرضيه. فأما وصيته فهي هذه أن نؤمن بابنه يسوع المسيح وأن نحب بعضنا بعضًا كما أوصانا ومن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23055"/>
      </p:ext>
    </p:extLst>
  </p:cSld>
  <p:clrMapOvr>
    <a:masterClrMapping/>
  </p:clrMapOvr>
  <p:transition spd="slow"/>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5190C5-DE49-49C5-9C8E-EA3AA6147107}"/>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يعمل وصاياه يثبت فيه وهو أيضًا ثابت في ذاك. وانما نعلم انه يثبت فينا من الروح الذى أعطانا.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92262328"/>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الأطهار القديسين ( 7 : 37 ـ 41 )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هذا هو موسى الذى قال لبنى اسرائيل أن الله يقيم لكم نبيًا من اخوتكم مثلي. له تسمعون هذا هو الذى كان في الكنيسة في البرية مع الملاك الذى كان يكلمه في جبل سينا ومع آبائنا وهو الذى قبل الكلام الحي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643375"/>
      </p:ext>
    </p:extLst>
  </p:cSld>
  <p:clrMapOvr>
    <a:masterClrMapping/>
  </p:clrMapOvr>
  <p:transition spd="slow"/>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F4883B-A436-47CD-BDD5-A6A7F95CB2E3}"/>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ليعهده إلينا فلم يشأ آباؤنا أن يكونوا طائعين له بل تركوه وبقلوبهم رجعوا إلى مصر قائلين لهرون اعمل لنا آلهة تتقدم أمامنا لان هذا موسى الذى أخرجنا من مصر لا نعلم ماذا أصابه فعملوا</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عجلا في الايام وذبحوا ذبائح للأوثان وفرحوا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09577926"/>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00EDAB-5CB8-453A-AE56-6B1D2E172D27}"/>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بعمل أيديهم.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45638261"/>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( 69 : 5 )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وأما أنا فمسكين. وفقير اللهم أعني. أنت معيني ومخلصي. يارب فلا تبطيء.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D250F6CE-83C6-476B-AF4B-CEF1C9216C96}"/>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75246716"/>
      </p:ext>
    </p:extLst>
  </p:cSld>
  <p:clrMapOvr>
    <a:masterClrMapping/>
  </p:clrMapOvr>
  <p:transition spd="slow"/>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85168"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( 3 : 25 ـ 30 )</a:t>
            </a:r>
          </a:p>
        </p:txBody>
      </p:sp>
      <p:sp>
        <p:nvSpPr>
          <p:cNvPr id="3076" name="Content Placeholder 3"/>
          <p:cNvSpPr txBox="1">
            <a:spLocks/>
          </p:cNvSpPr>
          <p:nvPr/>
        </p:nvSpPr>
        <p:spPr bwMode="auto">
          <a:xfrm>
            <a:off x="-8965"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وقامت مناظرة من تلاميذ يوحنا مع اليهود بشأن التطهير. فجاءوا إلى يوحنا وقالوا له يا معلم الذى كان معك فى عبر الاردن الذى أنت شهدت له ها هو يعمد والجميع يقبلون إليه. أجاب يوحنا وقال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97929"/>
      </p:ext>
    </p:extLst>
  </p:cSld>
  <p:clrMapOvr>
    <a:masterClrMapping/>
  </p:clrMapOvr>
  <p:transition spd="slow"/>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3F2C24-F4EC-4A79-8547-A1608C05184C}"/>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لا يقدر إنسان أن يأخذ شيئًا من نفسه ما لم يعطاه من السماء. أنتم تشهدون لي بأني قلت لكم أني أنا لست المسيح ولكن أرسلت أمام ذاك. من له العروس فهو العريس. وأما صديق العريس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92665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89AE78-926A-4D44-8883-86FD05B05634}"/>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لكنكم رجعتم الآن الي الراعي والمراقب أنفسكم.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82171223"/>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E7BCDEE-3714-426F-B729-3A44668258D1}"/>
              </a:ext>
            </a:extLst>
          </p:cNvPr>
          <p:cNvSpPr txBox="1"/>
          <p:nvPr/>
        </p:nvSpPr>
        <p:spPr>
          <a:xfrm>
            <a:off x="0" y="4550407"/>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الذي يقف ويسمعه فيفرح فرحًا من أجل صوت العريس. فها هو فرحي أنا قد تم. ينبغي إذن إن ذاك يزيد اما انا فأنقص.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0665254"/>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908284"/>
      </p:ext>
    </p:extLst>
  </p:cSld>
  <p:clrMapOvr>
    <a:masterClrMapping/>
  </p:clrMapOvr>
  <p:transition advClick="0" advTm="0"/>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5</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9 ـ 12 )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وقد نقول انه حسب لإبراهيم ايمانه برًا. فكيف حسب له ذلك أم هو في الختان أم في الغرلة. ليس في الختان بل في الغرلة لأنه اخذ علامة الختان ختماً لبر الايمان الذى كان في الغرلة. ليكون ابًا لجميع من يؤمنون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086061"/>
      </p:ext>
    </p:extLst>
  </p:cSld>
  <p:clrMapOvr>
    <a:masterClrMapping/>
  </p:clrMapOvr>
  <p:transition spd="slow"/>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F9AE6D-9842-43E4-AA9D-9B714190CD9F}"/>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وهم في الغرلة لكى يحسب لهم ذلك البر ويكون أبًا لأهل الختان للذين ليسوا هم من أهل الختان فقط بل أيضًا يسلكون في خطوات ابينا إبراهيم.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92553065"/>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11 ـ 17 )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أيها الاحباء ان كان الله قد احبنا هكذا فالواجب علينا ان نحب بعضنا بعضًا. أما الله فلم يره أحد قط. ان احببنا بعضنا بعضًا فالله يثبت فينا ومحبته تكون فينا كاملة. بهذا نعرف اننا نثبت فيه وهو فينا انه قد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0850046"/>
      </p:ext>
    </p:extLst>
  </p:cSld>
  <p:clrMapOvr>
    <a:masterClrMapping/>
  </p:clrMapOvr>
  <p:transition spd="slow"/>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770731-ED6F-45E3-A26E-16B4DD49A835}"/>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اعطانا من روحه ونحن رأينا ونشهد أن الآب أرسل الابن مخلصًا للعالم. وكل من يعرف بان يسوع هو ابن الله فالله يثبت فيه وهو في الله. ونحن قد عرفنا وصدقنا المحبة التي لله فينا. لان الله محبة</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ومن يثبت في المحبة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54859128"/>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2A7412-04DD-4347-A152-9630420DBCC1}"/>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يثبت في الله والله فيه وبهذا تتم المحبة فينا ان يكون لنا ثقة عنده في يوم الدين.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659923"/>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( 7 : 40 ـ 42 )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لأن موسى الذى اخرجنا من ارض مصر لسنا ندري ماذا أصابه. فعملوا لهم عجلاً في تلك الايام وذبحوا ذبائح للصنم وفرحوا بعمل ايديهم فرجع الله واسلمهم ليعبدوا جنود السماء كما هو مكتوب في كتاب الانبياء ألعلكم أربعين سنة في البرية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103096"/>
      </p:ext>
    </p:extLst>
  </p:cSld>
  <p:clrMapOvr>
    <a:masterClrMapping/>
  </p:clrMapOvr>
  <p:transition spd="slow"/>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A76C06-5603-4E17-A642-000572F2BAEC}"/>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قربتم لي قربانا أو ذبيحة يا بيت اسرائيل بل اخذتم خيمة ملوك ونجم الهكم رمفان التماثيل التي صنعتموها لتسجدوا لها فأنقلكم إلى ما وراء بابل.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98850184"/>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( 23 : 4 ، 7 )</a:t>
            </a:r>
          </a:p>
        </p:txBody>
      </p:sp>
      <p:sp>
        <p:nvSpPr>
          <p:cNvPr id="2053"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 تقدموا اليه واستنيروا. ووجوهكم لا تخزى. ذوقوا وانظروا ما أطيب الرب. طوبي للإنسان المتكل عليه.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13D02658-B1C3-422D-8E46-F5CB2B548D28}"/>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239517223"/>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الأطهار القديسين ( 3 : 1 ـ 20 )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وصعد بطرس ويوحنا الى الهيكل وقت صلاة الساعة التاسعة. وكان أنسان مقعد من جوف أمه يحمل فيوضع كل يوم عند باب الهيكل الملقب بالباب البهي. ليسأل صدقة من الداخلين الهيكل. هذا لما أبصر بطرس ويوحنا داخلين الهيكل سألهما ليأخذ منهما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905726"/>
      </p:ext>
    </p:extLst>
  </p:cSld>
  <p:clrMapOvr>
    <a:masterClrMapping/>
  </p:clrMapOvr>
  <p:transition spd="slow"/>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( 12 : 44 ـ 48 )</a:t>
            </a:r>
          </a:p>
        </p:txBody>
      </p:sp>
      <p:sp>
        <p:nvSpPr>
          <p:cNvPr id="3076" name="Content Placeholder 3"/>
          <p:cNvSpPr txBox="1">
            <a:spLocks/>
          </p:cNvSpPr>
          <p:nvPr/>
        </p:nvSpPr>
        <p:spPr bwMode="auto">
          <a:xfrm>
            <a:off x="0" y="4550407"/>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 فصاح يسوع وقال. من يؤمن بى فليس بى يؤمن بل آمن بالذى ارسلني. ومن يرانى فقد رأى الذى ارسلنى انا جئت نورًا للعالم حتى ان كل من يؤمن بي لا يمكث فى الظلام. ومن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292953"/>
      </p:ext>
    </p:extLst>
  </p:cSld>
  <p:clrMapOvr>
    <a:masterClrMapping/>
  </p:clrMapOvr>
  <p:transition spd="slow"/>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3C49B8-5151-46AF-A067-5EA6D5F5EA8F}"/>
              </a:ext>
            </a:extLst>
          </p:cNvPr>
          <p:cNvSpPr txBox="1"/>
          <p:nvPr/>
        </p:nvSpPr>
        <p:spPr>
          <a:xfrm>
            <a:off x="0" y="4550407"/>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يسمع كلامي ولا يحفظه. فانا لا ادينه لأني ما جئت لأدين العالم بل لأخلص العالم. من ينكرني ولا يقبل كلامي فله من يدينه. الكلام الذي تكلم به هو يدينه في اليوم الأخير.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67596460"/>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9775540"/>
      </p:ext>
    </p:extLst>
  </p:cSld>
  <p:clrMapOvr>
    <a:masterClrMapping/>
  </p:clrMapOvr>
  <p:transition advClick="0" advTm="0"/>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5</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( 5 : 20 ـ 21 ، 6 : 1 ـ 4 )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وقد كان دخول الناموس سببًا لكثرة الخطية وحيث كثرة الخطية تفاضلت النعمة جداً حتى كما تسلطت الخطية في الموت هكذا تفيض وتسبغ النعمة بالبر للحياة الابدية بيسوع المسيح ربنا. فماذا نقول الآن أنقيم في الخطية لتكثر النعمة حاشا نحن الذين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008203"/>
      </p:ext>
    </p:extLst>
  </p:cSld>
  <p:clrMapOvr>
    <a:masterClrMapping/>
  </p:clrMapOvr>
  <p:transition spd="slow"/>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850998-5FCC-4D1C-A0E4-2C0D3EB9332F}"/>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قد متنا عن الخطية كيف نعيش بعد فيها. ام تجهلون اننا ان كل من اعتمد بيسوع: المسيح اعتمدنا لموته ودفنا معه في المعمودية للموت. حتى كما</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اقيم يسوع المسيح من بين الاموات بمجد ابيه هكذا نسلك نحن في الحياة الجديدة.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12406363"/>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15 ـ 19 )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وكل من يعترف أن يسوع هو أبن الله فالله يثبت فيه وهو في الله ونحن فقد عرفنا وآمنا بالمحبة التي لله فينا. لان الله محبة ومن يثبت في المحبة يثبت في الله والله فيه. وبهذا تتم المحبة فينا أن يكون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723308"/>
      </p:ext>
    </p:extLst>
  </p:cSld>
  <p:clrMapOvr>
    <a:masterClrMapping/>
  </p:clrMapOvr>
  <p:transition spd="slow"/>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DA27C4-43FA-4AE7-82C5-6A0902D828CC}"/>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لنا ثقة عنده في يوم الدين لأنه كما كان هو في العالم هكذا ينبغي أن نكون نحن أيضًا فيه. ليس في المحبة خوف بل المحبة التامة تنفى الخوف إلى خارج لان الخوف له عذاب والخائف غير كامل في المحبة</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فأما نحن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14841922"/>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24D582-8CA5-4A98-81AC-6B6F671E1688}"/>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فأحباء لان الله قد احبنا أولًا.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47684613"/>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( 7 : 44 ـ 50 )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وأما خيمة الشهادة فكانت مع آبائنا في البرية كما أمر الله الذى كلم موسى أن يعملها على المثال الذى كان قد رآه. التي أدخلها الآباء معهم اذ تخلفوا عليها مع يشوع مع ملوك الامم الذين طردهم الله من وجه آبائنا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234103"/>
      </p:ext>
    </p:extLst>
  </p:cSld>
  <p:clrMapOvr>
    <a:masterClrMapping/>
  </p:clrMapOvr>
  <p:transition spd="slow"/>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5D79C7-2C02-42A4-9CBD-C233C6FAA05D}"/>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الى أيام داود الذى قد وجد نعمة أمام الله وسأل أن يصنع مسكنًا لإله يعقوب ولكن سليمان بنى له البيت. ولكن العلى لا يسكن في هياكل مصنوعة بالأيدي كما قال النبي السماء</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كرسي لي والارض موطئ لقدمي. أي بيت تبنون لي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85551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38C768-D96C-4E62-9893-F98878DEE8D2}"/>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صدقة. فتفرس فيه بطرس مع يوحنا وقال أنظر الينا. أما هو فأصغى ونظر اليهما مؤملًا أن يأخذ منهما شيئاً صدقة فقال له بطرس. فضة</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وذهب لا يوجدان عندي بل الذى أملكه أنا أعطيك أياه باسم يسوع المسيح الناصري قم فامش. ومسكه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65156367"/>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4FD106-2B63-48C6-8428-60F866B12D75}"/>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قال الرب أو أي مكان هو مكان راحتي. أليست يدي خلقت هذه الاشياء كلها.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61765028"/>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( 117 : </a:t>
            </a:r>
            <a:r>
              <a:rPr lang="en-US" sz="4400" b="1" u="sng" dirty="0">
                <a:solidFill>
                  <a:srgbClr val="FFC000"/>
                </a:solidFill>
                <a:latin typeface="Times New Roman" panose="02020603050405020304" pitchFamily="18" charset="0"/>
                <a:cs typeface="Times New Roman" panose="02020603050405020304" pitchFamily="18" charset="0"/>
              </a:rPr>
              <a:t>7</a:t>
            </a:r>
            <a:r>
              <a:rPr lang="ar-EG" sz="4400" b="1" u="sng" dirty="0">
                <a:solidFill>
                  <a:srgbClr val="FFC000"/>
                </a:solidFill>
                <a:latin typeface="Times New Roman" panose="02020603050405020304" pitchFamily="18" charset="0"/>
                <a:cs typeface="Times New Roman" panose="02020603050405020304" pitchFamily="18" charset="0"/>
              </a:rPr>
              <a:t> ، </a:t>
            </a:r>
            <a:r>
              <a:rPr lang="en-US" sz="4400" b="1" u="sng" dirty="0">
                <a:solidFill>
                  <a:srgbClr val="FFC000"/>
                </a:solidFill>
                <a:latin typeface="Times New Roman" panose="02020603050405020304" pitchFamily="18" charset="0"/>
                <a:cs typeface="Times New Roman" panose="02020603050405020304" pitchFamily="18" charset="0"/>
              </a:rPr>
              <a:t>8</a:t>
            </a:r>
            <a:r>
              <a:rPr lang="ar-EG" sz="4400" b="1" u="sng" dirty="0">
                <a:solidFill>
                  <a:srgbClr val="FFC000"/>
                </a:solidFill>
                <a:latin typeface="Times New Roman" panose="02020603050405020304" pitchFamily="18" charset="0"/>
                <a:cs typeface="Times New Roman" panose="02020603050405020304" pitchFamily="18" charset="0"/>
              </a:rPr>
              <a:t> )</a:t>
            </a:r>
          </a:p>
        </p:txBody>
      </p:sp>
      <p:sp>
        <p:nvSpPr>
          <p:cNvPr id="2053" name="Content Placeholder 3"/>
          <p:cNvSpPr txBox="1">
            <a:spLocks/>
          </p:cNvSpPr>
          <p:nvPr/>
        </p:nvSpPr>
        <p:spPr bwMode="auto">
          <a:xfrm>
            <a:off x="419100" y="4550407"/>
            <a:ext cx="8305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 صالح هو التوكل على الرب. أفضل من التوكل على البشر. صالح هو الرجاء بالرب. افضل من الرجاء بالرؤساء.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86BBB51-ED0C-4A33-A322-6627803231D8}"/>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405039578"/>
      </p:ext>
    </p:extLst>
  </p:cSld>
  <p:clrMapOvr>
    <a:masterClrMapping/>
  </p:clrMapOvr>
  <p:transition spd="slow"/>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( 13 : 16 ـ 20 )</a:t>
            </a:r>
          </a:p>
        </p:txBody>
      </p:sp>
      <p:sp>
        <p:nvSpPr>
          <p:cNvPr id="3076" name="Content Placeholder 3"/>
          <p:cNvSpPr txBox="1">
            <a:spLocks/>
          </p:cNvSpPr>
          <p:nvPr/>
        </p:nvSpPr>
        <p:spPr bwMode="auto">
          <a:xfrm>
            <a:off x="-4482"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الحق الحق أقول لكم ليس عبد أعظم من سيده ولا رسول أعظم من مرسله. فاذا عرفتم هذا فطوبى لكم إن عملتموه. لست أقول عن جميعكم فإني انا اعرف الذين اخترتهم لكن ليتم الكتاب. الذي يأكل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760087"/>
      </p:ext>
    </p:extLst>
  </p:cSld>
  <p:clrMapOvr>
    <a:masterClrMapping/>
  </p:clrMapOvr>
  <p:transition spd="slow"/>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A77C3D-1BC2-41A8-AF99-C87BA91B302D}"/>
              </a:ext>
            </a:extLst>
          </p:cNvPr>
          <p:cNvSpPr txBox="1"/>
          <p:nvPr/>
        </p:nvSpPr>
        <p:spPr>
          <a:xfrm>
            <a:off x="0" y="4550407"/>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معي خبزي. رفع عليّ عقبه. فمن الآن أقول لكم قبل أن يكون حتى اذا كان تؤمنون إنى انا هو. الحق الحق أقول لكم ان الذي يقبل من أرسلني فقد قبلني والذي يقبلني فقد قبل الذي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40948885"/>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11A59C-11C4-4068-9D86-61B4B4CE6A18}"/>
              </a:ext>
            </a:extLst>
          </p:cNvPr>
          <p:cNvSpPr txBox="1"/>
          <p:nvPr/>
        </p:nvSpPr>
        <p:spPr>
          <a:xfrm>
            <a:off x="0" y="4550407"/>
            <a:ext cx="9144000" cy="646331"/>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أرسلني.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52645096"/>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444658"/>
      </p:ext>
    </p:extLst>
  </p:cSld>
  <p:clrMapOvr>
    <a:masterClrMapping/>
  </p:clrMapOvr>
  <p:transition advClick="0" advTm="0"/>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5</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( 5 : 6 ـ 8 )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لأنه ان كنا اتحدنا معه جميعاً بشبه موته نتحد أيضًا معه بقيامته ونحن نعلم ان انساننا القديم قد صلب معه ليبطل جسد الخطية كي لا نعود أيضًا نتعبد للخطية لان الذي مات قد تحرر من الخطية. وان كنا الآن قد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919396"/>
      </p:ext>
    </p:extLst>
  </p:cSld>
  <p:clrMapOvr>
    <a:masterClrMapping/>
  </p:clrMapOvr>
  <p:transition spd="slow"/>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9CAC6B-90CF-4CD0-AA6A-CA8CF3A8BF6C}"/>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متنا مع المسيح نؤمن أيضًا أننا سنحيا مع المسيح. وقد علمنا ان المسيح بعد ما أقيم من بين الاموات لا يموت أيضًا ولا يتسلط الموت عليه بعد. لان الموت الذى ماته انما كان مرة واحدة لسبب</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الخطية. والحياة التي يحياها فيحياها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4440057"/>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A37E3E-3C6E-4061-A158-563986F2B7B6}"/>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لله. كذلك انتم ايضًا احسبوا نفوسكم انكم أموات عن الخطية ولكن أحياء لله بربنا يسوع المسيح.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90663468"/>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18 ـ 21 ، 5 : 1 )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لا خوف في المحبة بل المحبة التامة تنفى الخوف إلى خارج لان الخوف له عذاب والخائف غير كامل في المحبة واما نحن فأحباء لان الله قد احبنا أولًا فان قال أحد انه يحب الله وهو يبغض اخاه فهو كاذب. لان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763236"/>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04277"/>
            <a:ext cx="9144000" cy="3139321"/>
          </a:xfrm>
          <a:prstGeom prst="rect">
            <a:avLst/>
          </a:prstGeom>
          <a:noFill/>
        </p:spPr>
        <p:txBody>
          <a:bodyPr wrap="square">
            <a:spAutoFit/>
          </a:bodyPr>
          <a:lstStyle/>
          <a:p>
            <a:pPr algn="justLow" rtl="1">
              <a:lnSpc>
                <a:spcPct val="90000"/>
              </a:lnSpc>
            </a:pPr>
            <a: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الإضطهاد في كُلَّ سَاعَةٍ يا اخوتي ؟. أقسم بالفخر الَّذِي لِي بكم فِي الْمَسِيحِ يَسُوعَ رَبِّنَا إني أَمُوتُ كُلَّ يَوْمٍ. اِنْ كُنْتُ قَدْ حَارَبْتُ الوُحُوش بأَفَسُسَ بحسب البشرية فَمَا الْمَنْفَعَةُ لِي؟ إِنْ كَانَ الأَمْوَاتُ لا</a:t>
            </a:r>
            <a:b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2951630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7B5E1F-4B29-4289-9A69-D6D2A763E9C1}"/>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بيده اليمنى فأقامه وفى الحين تشددت قدماه وعقباه. ونهض واثباً وكان يمشى ودخل معهما الهيكل ماشيًا يثب متخطرًا ويسبح الله. فأبصره كافة الشعب ماشياً يسبح الله. وعرفوه أنه هو الذى كان جالساً لأجل الصدقة عند باب الهيكل البهي. فاستوعبوا ذهولًا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19819103"/>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2EC59E-092E-4CD4-985A-7B26E29DB5B4}"/>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الذى لا يحب اخاه الذى يراه فكيف يستطيع ان يحب الله الذى لا يراه وان هذه الوصية منه ان من يحب الله يحب اخاه أيضًا. وكل من يؤمن بان يسوع هو المسيح فقد ولد من الله وكل من</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يحب الوالد فهو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32057271"/>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FEC871-621A-4CAE-9EE2-EF17B69A533B}"/>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يحب المولود منه أيضًا.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96900363"/>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( 7 : 51 ـ 54 )</a:t>
            </a:r>
          </a:p>
        </p:txBody>
      </p:sp>
      <p:sp>
        <p:nvSpPr>
          <p:cNvPr id="10243" name="Content Placeholder 3"/>
          <p:cNvSpPr txBox="1">
            <a:spLocks/>
          </p:cNvSpPr>
          <p:nvPr/>
        </p:nvSpPr>
        <p:spPr bwMode="auto">
          <a:xfrm>
            <a:off x="0" y="4302538"/>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يا قساة الرقاب وغير المختونين بقلوبهم ومسامعهم انتم في كل حين تقاومون الروح القدس. كما كان آباؤكم كذلك أنتم. فانه اي الانبياء لم يضطهدوهم اباؤكم وقد قتلوا الذين سبقوا فأنبأوا بمجيء البار الذى أنتم أسلمتموه وقتلتموه وقد قبلتم الناموس بترتيب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696679"/>
      </p:ext>
    </p:extLst>
  </p:cSld>
  <p:clrMapOvr>
    <a:masterClrMapping/>
  </p:clrMapOvr>
  <p:transition spd="slow"/>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F03957-EE5F-450E-8D0D-AAD683EAE84C}"/>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الملائكة ولم تحفظوه فلما سمعوا هذا امتلأوا حنقًا بقلوبهم وجعلوا يصرون بأسنانهم عليه.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86952049"/>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( 38 : 13 )</a:t>
            </a:r>
          </a:p>
        </p:txBody>
      </p:sp>
      <p:sp>
        <p:nvSpPr>
          <p:cNvPr id="2053" name="Content Placeholder 3"/>
          <p:cNvSpPr txBox="1">
            <a:spLocks/>
          </p:cNvSpPr>
          <p:nvPr/>
        </p:nvSpPr>
        <p:spPr bwMode="auto">
          <a:xfrm>
            <a:off x="419100" y="4550407"/>
            <a:ext cx="8305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 استمع صلاتي وتضرعي. وأنصت إلى دموعي ولا تسكت عني. لأني أنا غريب على الأرض. ومجتاز مثل جميع أبائي.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D1CE054-9EC3-46C1-9798-1F4140125DC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250786993"/>
      </p:ext>
    </p:extLst>
  </p:cSld>
  <p:clrMapOvr>
    <a:masterClrMapping/>
  </p:clrMapOvr>
  <p:transition spd="slow"/>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( 17 : 18 ـ 21 )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كما أرسلتني إلى العالم أرسلتهم أنا أيضًا إلى العالم. وانا من أجلهم اقدس ذاتي ليكونوا هم أيضًا مقدسين في الحق: ولست أسأل من أجل هؤلاء فقط بل أيضًا من أجل الذين يؤمنون بي بكلامهم. ليكونوا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938812"/>
      </p:ext>
    </p:extLst>
  </p:cSld>
  <p:clrMapOvr>
    <a:masterClrMapping/>
  </p:clrMapOvr>
  <p:transition spd="slow"/>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D2AFFE-7D28-4065-874C-4C7A6A39CD80}"/>
              </a:ext>
            </a:extLst>
          </p:cNvPr>
          <p:cNvSpPr txBox="1"/>
          <p:nvPr/>
        </p:nvSpPr>
        <p:spPr>
          <a:xfrm>
            <a:off x="0" y="4550407"/>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جميعهم واحدًا. كما انك ايها الآب فيّ وانا أيضًا فيك ليكونوا هم أيضًا واحدًا فينا ليؤمن العالم انك أنت الذي أرسلتني.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00398177"/>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247566"/>
      </p:ext>
    </p:extLst>
  </p:cSld>
  <p:clrMapOvr>
    <a:masterClrMapping/>
  </p:clrMapOvr>
  <p:transition advClick="0" advTm="0"/>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الجمعة 5</a:t>
            </a:r>
            <a:endParaRPr lang="en-US" dirty="0"/>
          </a:p>
        </p:txBody>
      </p:sp>
      <p:sp>
        <p:nvSpPr>
          <p:cNvPr id="36867"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6 : 17 ـ 22  ) </a:t>
            </a:r>
          </a:p>
        </p:txBody>
      </p:sp>
      <p:sp>
        <p:nvSpPr>
          <p:cNvPr id="36868" name="Content Placeholder 3"/>
          <p:cNvSpPr txBox="1">
            <a:spLocks/>
          </p:cNvSpPr>
          <p:nvPr/>
        </p:nvSpPr>
        <p:spPr bwMode="auto">
          <a:xfrm>
            <a:off x="0" y="4302538"/>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300" b="1" dirty="0">
                <a:solidFill>
                  <a:srgbClr val="FFFFFF"/>
                </a:solidFill>
                <a:latin typeface="Times New Roman" panose="02020603050405020304" pitchFamily="18" charset="0"/>
              </a:rPr>
              <a:t>فشكرًا لله انكم كنتم عبيداً للخطية لكنكم أطعتم بقلوبكم صورة التعليم التي تسلمتموها. وإذ اعتقتم وتحررتم من الخطية صرتم عبيدًا للبر والتقوى. أقول هذا  كما يقال بين الناس من اجل  ضعف أجسادكم. لأنه كما قدمتم أعضاءكم من قبل لعبودية النجاسة والإثم هكذا قدموا أعضاءكم لعبودية البر والطهارة. </a:t>
            </a:r>
            <a:endParaRPr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82789398"/>
      </p:ext>
    </p:extLst>
  </p:cSld>
  <p:clrMapOvr>
    <a:masterClrMapping/>
  </p:clrMapOvr>
  <p:transition spd="slow"/>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44B54D-9FB1-49D4-B309-C6827254B47B}"/>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فإنكم حين كنتم عبيدًا للخطية كنتم أحرارًا من البر. فأي  ثمر كان لكم حينئذ من الأمور التي تستحون منها الآن. لأن نهاية ما كنتم فيه من تلك الأمور هي الموت. والآن إذ تحررتم من الخطية وصرتم عبيدًا لله فلكم ثمار مطهرة مقدسة عاقبتها حياة أبدية.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07261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13C7DA-4439-4883-A958-BC4E1E1C621A}"/>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وتحيرًا مما عُرض له. وبينما هو متمسك ببطرس ويوحنا حضر اليهم كافة الشعب الى الرواق الملقب برواق سليمان منذهلين.</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فأذ أبصرهم بطرس اجاب لدى الشعب. أيها الرجال الاسرائيليون لماذا تتعجبون من هذا أو لم تتفرسون فينا كأننا بقوتنا أو بحسن تقوانا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57739525"/>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يوحنا الرسول الأولى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( 5: 1 ـ 6 ) </a:t>
            </a:r>
          </a:p>
        </p:txBody>
      </p:sp>
      <p:sp>
        <p:nvSpPr>
          <p:cNvPr id="38915" name="Content Placeholder 3"/>
          <p:cNvSpPr txBox="1">
            <a:spLocks/>
          </p:cNvSpPr>
          <p:nvPr/>
        </p:nvSpPr>
        <p:spPr bwMode="auto">
          <a:xfrm>
            <a:off x="0" y="4267200"/>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300" b="1" dirty="0">
                <a:solidFill>
                  <a:srgbClr val="FFFFFF"/>
                </a:solidFill>
                <a:latin typeface="Times New Roman" panose="02020603050405020304" pitchFamily="18" charset="0"/>
              </a:rPr>
              <a:t>فكل من يؤمن أن يسوع هو المسيح فانه مولود من الله وكل من يحب الوالد فهو يحب المولود منه. بهذا نعرف أننا نحب أولاد الله إذا أحببنا الله وعملنا بوصاياه. فهذه هي محبة الله أن نحفظ وصاياه و وصاياه ليست ثقيلة. لان كل من ولد من الله يغلب العالم والغلبة التي بها نغلب العالم هي إيماننا به. </a:t>
            </a:r>
            <a:endParaRPr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10946636"/>
      </p:ext>
    </p:extLst>
  </p:cSld>
  <p:clrMapOvr>
    <a:masterClrMapping/>
  </p:clrMapOvr>
  <p:transition spd="slow"/>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78282B-5D81-456D-A6E0-944F8F04923E}"/>
              </a:ext>
            </a:extLst>
          </p:cNvPr>
          <p:cNvSpPr txBox="1"/>
          <p:nvPr/>
        </p:nvSpPr>
        <p:spPr>
          <a:xfrm>
            <a:off x="0" y="4302538"/>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من هو الذى يغلب العالم غير ذاك. الذى يؤمن بان يسوع المسيح هو ابن الله. هذا هو الذى قد جاءنا بماء و دم يسوع المسيح لا بالماء فقط بل بالماء والدم. والروح هو الذى يشهد لأن الروح هو الحق.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34063374"/>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a:t>
            </a:r>
            <a:r>
              <a:rPr lang="ar-EG" sz="4400" b="1" u="sng" dirty="0" err="1">
                <a:solidFill>
                  <a:srgbClr val="FFC000"/>
                </a:solidFill>
                <a:latin typeface="Times New Roman" panose="02020603050405020304" pitchFamily="18" charset="0"/>
                <a:cs typeface="Times New Roman" panose="02020603050405020304" pitchFamily="18" charset="0"/>
              </a:rPr>
              <a:t>الإبركسيس</a:t>
            </a:r>
            <a:r>
              <a:rPr lang="ar-EG" sz="4400" b="1" u="sng" dirty="0">
                <a:solidFill>
                  <a:srgbClr val="FFC000"/>
                </a:solidFill>
                <a:latin typeface="Times New Roman" panose="02020603050405020304" pitchFamily="18" charset="0"/>
                <a:cs typeface="Times New Roman" panose="02020603050405020304" pitchFamily="18" charset="0"/>
              </a:rPr>
              <a:t> من أعمال آبائنا الرسل القديسين</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( 8 : 1 ـ 4 )</a:t>
            </a:r>
          </a:p>
        </p:txBody>
      </p:sp>
      <p:sp>
        <p:nvSpPr>
          <p:cNvPr id="44035" name="Content Placeholder 3"/>
          <p:cNvSpPr txBox="1">
            <a:spLocks/>
          </p:cNvSpPr>
          <p:nvPr/>
        </p:nvSpPr>
        <p:spPr bwMode="auto">
          <a:xfrm>
            <a:off x="0" y="4302538"/>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فحدث في ذلك اليوم اضطهاد عظيم للبيعة في أورشليم فتبدد الجميع في قرى يهوذا والسامرة ما خلا الرسل. فحمل رجال أتقياء استفانوس ودفنوه وعملوا مناحة عظيمة عليه فأما شاول فكان يضطهد بيعة الله إذ كان يدخل المنازل ويجر الرجال والنساء </a:t>
            </a:r>
            <a:r>
              <a:rPr lang="ar-EG" sz="3200" b="1" dirty="0">
                <a:solidFill>
                  <a:srgbClr val="FFFFFF"/>
                </a:solidFill>
                <a:latin typeface="Times New Roman" panose="02020603050405020304" pitchFamily="18" charset="0"/>
              </a:rPr>
              <a:t>ويسلمهم إلى السجن والذين تفرقوا كانوا يجولون مبشرين بكلمة الله.</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17266177"/>
      </p:ext>
    </p:extLst>
  </p:cSld>
  <p:clrMapOvr>
    <a:masterClrMapping/>
  </p:clrMapOvr>
  <p:transition spd="slow"/>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المزمور ( 118 : 122 ، 113 )</a:t>
            </a:r>
          </a:p>
        </p:txBody>
      </p:sp>
      <p:sp>
        <p:nvSpPr>
          <p:cNvPr id="14341" name="Content Placeholder 3"/>
          <p:cNvSpPr txBox="1">
            <a:spLocks/>
          </p:cNvSpPr>
          <p:nvPr/>
        </p:nvSpPr>
        <p:spPr bwMode="auto">
          <a:xfrm>
            <a:off x="-5556" y="4272677"/>
            <a:ext cx="914399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panose="02020603050405020304" pitchFamily="18" charset="0"/>
                <a:cs typeface="Times New Roman" panose="02020603050405020304" pitchFamily="18" charset="0"/>
              </a:rPr>
              <a:t>صرخت من كل قلبي. فاستجب لي يارب.</a:t>
            </a:r>
            <a:r>
              <a:rPr lang="en-US" sz="5400" b="1" dirty="0">
                <a:solidFill>
                  <a:srgbClr val="FFFFFF"/>
                </a:solidFill>
                <a:latin typeface="Times New Roman" panose="02020603050405020304" pitchFamily="18" charset="0"/>
                <a:cs typeface="Times New Roman" panose="02020603050405020304" pitchFamily="18" charset="0"/>
              </a:rPr>
              <a:t> </a:t>
            </a:r>
            <a:r>
              <a:rPr lang="ar-EG" sz="5400" b="1" dirty="0">
                <a:solidFill>
                  <a:srgbClr val="FFFFFF"/>
                </a:solidFill>
                <a:latin typeface="Times New Roman" panose="02020603050405020304" pitchFamily="18" charset="0"/>
                <a:cs typeface="Times New Roman" panose="02020603050405020304" pitchFamily="18" charset="0"/>
              </a:rPr>
              <a:t>أطلب حقوقك. صرخت إليك فخلصني لأحفظ شهاداتك. </a:t>
            </a:r>
          </a:p>
        </p:txBody>
      </p:sp>
      <p:sp>
        <p:nvSpPr>
          <p:cNvPr id="2" name="Title 1">
            <a:extLst>
              <a:ext uri="{FF2B5EF4-FFF2-40B4-BE49-F238E27FC236}">
                <a16:creationId xmlns:a16="http://schemas.microsoft.com/office/drawing/2014/main" id="{AE04011F-AF6E-417D-B6F9-F0E42DC7C8E2}"/>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871186240"/>
      </p:ext>
    </p:extLst>
  </p:cSld>
  <p:clrMapOvr>
    <a:masterClrMapping/>
  </p:clrMapOvr>
  <p:transition spd="slow"/>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( 17 : 22 ـ 26 )</a:t>
            </a:r>
          </a:p>
        </p:txBody>
      </p:sp>
      <p:sp>
        <p:nvSpPr>
          <p:cNvPr id="15364"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4000" b="1" dirty="0">
                <a:solidFill>
                  <a:srgbClr val="FFFFFF"/>
                </a:solidFill>
                <a:latin typeface="Times New Roman" panose="02020603050405020304" pitchFamily="18" charset="0"/>
                <a:cs typeface="Times New Roman" panose="02020603050405020304" pitchFamily="18" charset="0"/>
              </a:rPr>
              <a:t>وأنا قد أعطيتهم المجد الذي أعطيتني، ليكونوا هم أيضًا واحدًا كما نحن أيضًا واحد. أنا فيهم وأنت فيّ ليكونوا كاملين هم أيضًا في الوحدة، ليعلم العالم أنك أنت الذي أرسلتني، وإني أحببتهم كما أحببتني. </a:t>
            </a:r>
          </a:p>
        </p:txBody>
      </p:sp>
    </p:spTree>
    <p:extLst>
      <p:ext uri="{BB962C8B-B14F-4D97-AF65-F5344CB8AC3E}">
        <p14:creationId xmlns:p14="http://schemas.microsoft.com/office/powerpoint/2010/main" val="2287888183"/>
      </p:ext>
    </p:extLst>
  </p:cSld>
  <p:clrMapOvr>
    <a:masterClrMapping/>
  </p:clrMapOvr>
  <p:transition spd="slow"/>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B4EC10-DA26-40E1-9187-8CA2E0253ED8}"/>
              </a:ext>
            </a:extLst>
          </p:cNvPr>
          <p:cNvSpPr txBox="1"/>
          <p:nvPr/>
        </p:nvSpPr>
        <p:spPr>
          <a:xfrm>
            <a:off x="0" y="4334831"/>
            <a:ext cx="9144000" cy="2554545"/>
          </a:xfrm>
          <a:prstGeom prst="rect">
            <a:avLst/>
          </a:prstGeom>
          <a:noFill/>
        </p:spPr>
        <p:txBody>
          <a:bodyPr vert="horz" rtlCol="0">
            <a:spAutoFit/>
          </a:bodyPr>
          <a:lstStyle/>
          <a:p>
            <a:pPr algn="r" rtl="1"/>
            <a:r>
              <a:rPr lang="ar-SA" sz="3200" b="1" dirty="0">
                <a:solidFill>
                  <a:srgbClr val="FFFFFF"/>
                </a:solidFill>
                <a:latin typeface="Times New Roman" panose="02020603050405020304" pitchFamily="18" charset="0"/>
                <a:cs typeface="Times New Roman" panose="02020603050405020304" pitchFamily="18" charset="0"/>
              </a:rPr>
              <a:t>يا</a:t>
            </a:r>
            <a:r>
              <a:rPr lang="ar-EG" sz="3200" b="1" dirty="0">
                <a:solidFill>
                  <a:srgbClr val="FFFFFF"/>
                </a:solidFill>
                <a:latin typeface="Times New Roman" panose="02020603050405020304" pitchFamily="18" charset="0"/>
                <a:cs typeface="Times New Roman" panose="02020603050405020304" pitchFamily="18" charset="0"/>
              </a:rPr>
              <a:t> </a:t>
            </a:r>
            <a:r>
              <a:rPr lang="ar-EG" sz="3200" b="1" dirty="0">
                <a:solidFill>
                  <a:srgbClr val="FFFFFF"/>
                </a:solidFill>
                <a:latin typeface="Times New Roman" panose="02020603050405020304" pitchFamily="18" charset="0"/>
              </a:rPr>
              <a:t>أبت أريد أن يكون الذين أعطيتني معي هناك حيث أكون أنا، ليروا مجدي الذي أعطيتني فإنك أحببتني قبل إنشاء العالم. يا أبت البار، لم يعرفك العالم، وقد عرفتك أنا، وهؤلاء الآخرون عرفوا أنك أنت الذي أرسلتني. وعرفتهم اسمك وسأعرفهم أيضًا لتكون فيهم المحبة التي أحببتني بها، وانا أيضًا فيهم.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41675195"/>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121853"/>
      </p:ext>
    </p:extLst>
  </p:cSld>
  <p:clrMapOvr>
    <a:masterClrMapping/>
  </p:clrMapOvr>
  <p:transition advClick="0" advTm="0"/>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5</a:t>
            </a:r>
            <a:endParaRPr lang="en-US" dirty="0"/>
          </a:p>
        </p:txBody>
      </p:sp>
      <p:sp>
        <p:nvSpPr>
          <p:cNvPr id="4096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إلي العبرانيين</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( 10 : 1 ـ 13 )</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40964"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لان الناموس انما كان له ظل الخيرات المزمعة لا نفس صورة الاشياء ولذلك كانوا يقربون كل سنة تلك الذبائح التي بنفسها لم تستطع قط أن تكمل أولئك الذين كانوا يقربونها. فلو كانوا يتكلمون بها لكانوا استراحوا من قرابينهم. والا فما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63766597"/>
      </p:ext>
    </p:extLst>
  </p:cSld>
  <p:clrMapOvr>
    <a:masterClrMapping/>
  </p:clrMapOvr>
  <p:transition spd="slow"/>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00CB33-5FA4-4A96-8D91-AD5B0B5EF9F8}"/>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زالت تقدم. لان نيات الذين تطهروا بها مرة لا تختلج الى الخطايا. لكنهم كانوا يدركون خطاياهم في كل سنة بتلك الذبائح. لأنه لا تستطيع دم الثيران والجداء تطهير الخطايا.  لذلك عند دخوله الى العالم قال انك لم تسر بالذبائح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27275040"/>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C08602-3B21-4508-98D5-62E4FA9BC67D}"/>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والقرابين ولكنك هيأت لي جسدًا ولم تسر بالمحرقات والذبائح عن الخطايا.  حينئذ قلت هانذا أجيء في درج الكتاب مكتوب عنى لأعمل بمسرتك يا الله.  وقال قبل هذا انك لم ترض بالذبائح والقرابين والمحرقات المقربة عن الخطايا تلك التي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47255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A4B2B6-AB9B-4F8E-BFE1-250C983D9426}"/>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جعلنا هذا يمشى. أن إله أبراهيم وإله أسحق واله يعقوب واله أبائنا مجد أبنه يسوع الذى دفعتموه أنتم وانكرتموه بحضرة بيلاطس اذ حكم ذاك بإطلاقه. وأما انتم فأنكرتم القدوس والصديق وطلبتم أن يوهب لكم رجل قاتل. وقتلتم رئيس الحياة الذى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69798525"/>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1DED2B8-D298-4559-8368-A2AC8640FCD9}"/>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تقرب حسب الناموس ثم بعد هذا قال هانذا أجئ لأعمل بمسرتك يا الله.  وبهذا القول يبطل الاول لكى يثبت الثاني فبمسرته هذه تقدسنا بقربان جسد يسوع المسيح الذى تقدم مرة واحدة وكل</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رئيس احبار كان يقوم ويخدم كل يوم انما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30710732"/>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91A580-FDA8-496C-8F43-FD1AD43524F0}"/>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كان يقرب تلك الذبائح عينها التي لم تكن تستطيع قط ان تطهر الخطايا فأما هذا فانه بعدما قرب ذبيحة واحدة عن الخطايا جلس عن يمين الله الى الابد. وهو الآن باق حتى توضع اعداؤه تحت موطئ قدميه.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50117651"/>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يوحنا الرسول الأولى </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( 5 : 11 ـ 21  )</a:t>
            </a:r>
          </a:p>
        </p:txBody>
      </p:sp>
      <p:sp>
        <p:nvSpPr>
          <p:cNvPr id="44035"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وهذه الشهادة هي ان الله اعطانا حياة ابدية فمن كان متمسكاً بالابن فهو أيضاً متمسك بالحياة ومن لم يكن بابن الله متمسكاً فليست له حياة كتبت اليكم بهذه لتعلموا ان حياة أبدية انتم الذين آمنتم باسم ابن الله. ولكى تؤمنوا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06486185"/>
      </p:ext>
    </p:extLst>
  </p:cSld>
  <p:clrMapOvr>
    <a:masterClrMapping/>
  </p:clrMapOvr>
  <p:transition spd="slow"/>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B7DB10-8895-4D1E-9635-495C45AAFE5B}"/>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باسم ابن الله. والثقة التي لنا عنده هي انه ان طلبنا شيئاً حسب مشيئته يسمع لنا. وان كنا نعلم انه مهما طلبنا يسمع لنا فنحن واثقون بأنه يكون لنا جميع ما قد سألناه منه. ان</a:t>
            </a:r>
          </a:p>
          <a:p>
            <a:pPr algn="r" rtl="1"/>
            <a:r>
              <a:rPr lang="ar-EG" sz="3400" b="1">
                <a:solidFill>
                  <a:srgbClr val="FFFFFF"/>
                </a:solidFill>
                <a:latin typeface="Times New Roman" panose="02020603050405020304" pitchFamily="18" charset="0"/>
              </a:rPr>
              <a:t>رأى احد اخاه يرتكب خطية غــير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59233473"/>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60E69E-6CFF-4484-9DD0-7FB71A406A9C}"/>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موجبة للموت فليسأل الله أن يهب له حياة للذين يخطئون ليس للموت فأما ان كانت خطية موجبة للموت فليس لأجل هذه اقول ان يطلب. كل اثم هو خطية. ولكن قد تكون خطية ليست للموت. وقد علمنا ان كل من هو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73290104"/>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740B49-7344-4EF2-A064-1F9D7C58E239}"/>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مولود من الله لا يخطئ لان ولادته من الله هي حافظة له. والشرير لا يمسه. نعلم اننا نحن من الله والعالم كله قد وضع في الشرير وقد علمنا أيضاً ان ابن الله قد جاء وقد اعطانا بصيرة كي نعرف الحق.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37468150"/>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A4BE78-AE08-488C-9EEA-63C3E9ACE7AB}"/>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ونحن ثابتون في الحق بانه يسوع المسيح هذا هو</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الاله الحق والحياة الابدية أيها الابناء أحفظوا نفوسكم من عبادة الاصنام.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76211452"/>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( 23 : 6 ـ 11 )</a:t>
            </a:r>
          </a:p>
        </p:txBody>
      </p:sp>
      <p:sp>
        <p:nvSpPr>
          <p:cNvPr id="48131"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يا أيها الرجال اخوتي أنا فريسي ابن فريسي على رجاء قيامة الاموات أنا أحاكم. فلما قال هذا حدثت منازعة بين الفريسيين والزنادقة وانقسم الشعب وذلك ان الزنادقة يقولون انه ليس قيامة ولا ملائكة ولا روح فأما الفريسيون فيقرون بكل ذلك.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25821712"/>
      </p:ext>
    </p:extLst>
  </p:cSld>
  <p:clrMapOvr>
    <a:masterClrMapping/>
  </p:clrMapOvr>
  <p:transition spd="slow"/>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E31022-0495-4BE3-8B7D-C6D710EA0133}"/>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وكان ضجيج كثير فوثب كتبة حزب الفريسيين فطفقوا يرفعون أصواتهم ويقولون لسنا نجد شيئًا رديًا في هذا الرجل. فان كان روح أو ملاك ناجاه فلا نحاربن الله فلما حدثت بينهم منازعة كثيرة تخوف الامير ان يفسخوا بولس فامر العسكر ان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86264927"/>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E7CABA-E627-4CA4-858A-C3A5E5B5FF5F}"/>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ينزلوا ويختطفوه من وسطهم ويدخلوه الى المعسكر. فلما كان الليل وقف به الرب وقال ثق يا بولس لأنك كما قد شهدت لي في أورشليم هكذا ينبغي ان تشهد لي في رومية ايضًا.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91960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A8C7C3-A7A4-4259-9C64-E4A45A9516F7}"/>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اقامه الله من الموتى الذى نحن شهود له. وبالايمان باسمه هذا الذى رأيتموه وعرفتموه اسمه هو الذى</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شفاه. والامانة التي به منحته هذه الصحة بحضرة كافتكم. فالآن يا أخوتي قد علمت انكم بجهالة فعلتم كمثل رؤسائكم. فاما ما أخبر الله به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06100522"/>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9"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( 134 : 3 ، 5 )</a:t>
            </a:r>
          </a:p>
        </p:txBody>
      </p:sp>
      <p:sp>
        <p:nvSpPr>
          <p:cNvPr id="34821" name="Content Placeholder 3"/>
          <p:cNvSpPr txBox="1">
            <a:spLocks/>
          </p:cNvSpPr>
          <p:nvPr/>
        </p:nvSpPr>
        <p:spPr bwMode="auto">
          <a:xfrm>
            <a:off x="0" y="4550407"/>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4300" b="1">
                <a:solidFill>
                  <a:srgbClr val="FFFFFF"/>
                </a:solidFill>
                <a:latin typeface="Times New Roman" panose="02020603050405020304" pitchFamily="18" charset="0"/>
                <a:cs typeface="Times New Roman" panose="02020603050405020304" pitchFamily="18" charset="0"/>
              </a:rPr>
              <a:t>سبحوا الرب فإن الرب صالح. رتلوا لاسمه فإنه حلو. لأني أنا قد علمت أن الرب عظيم هو. وربنا افضل من جميع الآلهة. </a:t>
            </a:r>
            <a:endParaRPr lang="ar-EG" sz="43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351E290-6C79-494C-91CA-186BA8783D70}"/>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498937210"/>
      </p:ext>
    </p:extLst>
  </p:cSld>
  <p:clrMapOvr>
    <a:masterClrMapping/>
  </p:clrMapOvr>
  <p:transition spd="slow"/>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( 14 : 1 ـ 11 )</a:t>
            </a:r>
          </a:p>
        </p:txBody>
      </p:sp>
      <p:sp>
        <p:nvSpPr>
          <p:cNvPr id="35844" name="Content Placeholder 3"/>
          <p:cNvSpPr txBox="1">
            <a:spLocks/>
          </p:cNvSpPr>
          <p:nvPr/>
        </p:nvSpPr>
        <p:spPr bwMode="auto">
          <a:xfrm>
            <a:off x="0" y="4550407"/>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200" b="1" dirty="0">
                <a:solidFill>
                  <a:srgbClr val="FFFFFF"/>
                </a:solidFill>
                <a:latin typeface="Times New Roman" panose="02020603050405020304" pitchFamily="18" charset="0"/>
                <a:cs typeface="Times New Roman" panose="02020603050405020304" pitchFamily="18" charset="0"/>
              </a:rPr>
              <a:t>لا تضطرب قلوبكم. أنتم تؤمنون بالله فآمنوا بي أيضًا. في بيت أبي منازل كثيرة، ولولا ذلك لكنت أقول لكم. إني أمضي لأعد لكم مكانًا، وإن مضيت لأعد لكم مكانًا فسوف آتي أيضًا وآخذكم إليّ، حتى </a:t>
            </a:r>
            <a:r>
              <a:rPr lang="ar-EG" sz="3200" b="1" dirty="0">
                <a:solidFill>
                  <a:srgbClr val="FFFFFF"/>
                </a:solidFill>
                <a:latin typeface="Times New Roman" panose="02020603050405020304" pitchFamily="18" charset="0"/>
              </a:rPr>
              <a:t>تكونوا أنتم أيضًا معي، حيث أكون أنا وأنتم تعرفون الطريق حيث أنا ذاهب.</a:t>
            </a:r>
            <a:endParaRPr lang="ar-SA"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418470"/>
      </p:ext>
    </p:extLst>
  </p:cSld>
  <p:clrMapOvr>
    <a:masterClrMapping/>
  </p:clrMapOvr>
  <p:transition spd="slow"/>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6B8A12-1EF9-4B22-84BD-9095FA6B6D46}"/>
              </a:ext>
            </a:extLst>
          </p:cNvPr>
          <p:cNvSpPr txBox="1"/>
          <p:nvPr/>
        </p:nvSpPr>
        <p:spPr>
          <a:xfrm>
            <a:off x="0" y="4343400"/>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قال له توما: يا رب، لسنا نعلم أين تذهب، فكيف نقدر أن نعرف الطريق قال له يسوع: أنا هو الطريق والحق والحياة. ليس أحد يأتي إلى الآب إلا بي. لو كنتم عرفتموني لعرفتم أبي أيضًا. ومن الآن تعرفونه وقد رأيتموه.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16403892"/>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7F2155A-DC8D-4CDC-A7A9-E562E2890961}"/>
              </a:ext>
            </a:extLst>
          </p:cNvPr>
          <p:cNvSpPr txBox="1"/>
          <p:nvPr/>
        </p:nvSpPr>
        <p:spPr>
          <a:xfrm>
            <a:off x="0" y="4303455"/>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قال له فيلبس: يارب، أرنا الآب وكفانا. قال له يسوع أنا معكم كل الزمان ولم تعرفني يا فيلبس. من رآني فقد رأى الآب، فكيف تقول أنت أرنا الآب. ألست تؤمن أني أنا في أبي وأبي فيّ.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95025839"/>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B11D15-A291-4A6A-9342-E1FB52FA9E9F}"/>
              </a:ext>
            </a:extLst>
          </p:cNvPr>
          <p:cNvSpPr txBox="1"/>
          <p:nvPr/>
        </p:nvSpPr>
        <p:spPr>
          <a:xfrm>
            <a:off x="0" y="4550407"/>
            <a:ext cx="9144000" cy="1938992"/>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الكلام الذى أكلمكم به لا أتكلم به من نفسي وحدي، بل الآب الحال فيّ هو الذي يعمل أعماله. آمنوا بي أني أنا في أبي وأبي فيّ، وإلا فآمنوا بي من أجل الأعمال.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52530392"/>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357318"/>
      </p:ext>
    </p:extLst>
  </p:cSld>
  <p:clrMapOvr>
    <a:masterClrMapping/>
  </p:clrMapOvr>
  <p:transition advClick="0" advTm="0"/>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الأحد 5</a:t>
            </a:r>
            <a:endParaRPr lang="en-US" dirty="0"/>
          </a:p>
        </p:txBody>
      </p:sp>
      <p:sp>
        <p:nvSpPr>
          <p:cNvPr id="9523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العبرانيين</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( 10 : 19 ـ 38  )</a:t>
            </a:r>
          </a:p>
        </p:txBody>
      </p:sp>
      <p:sp>
        <p:nvSpPr>
          <p:cNvPr id="95236"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فإذ لنا الآن يا اخوتي العبرانيين ثقة في دخولنا إلى الأقداس بدم يسوع المسيح طريقاً كرسه لنا حديثًا حياً بالحجاب الذى هو جسده. وحَبرٌ عظيمٌ على بيت الله. فلندن الآن بقلب صادق في يقين الإيمان وقلوبنا مرشوشة نقية طاهرة من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13119401"/>
      </p:ext>
    </p:extLst>
  </p:cSld>
  <p:clrMapOvr>
    <a:masterClrMapping/>
  </p:clrMapOvr>
  <p:transition spd="slow"/>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9B20D3-E131-4311-B3A4-8DDF9D81683D}"/>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الخبث وقد غسلت أجسادنا بالماء النقي. و لنعتصم باعتراف الرجاء راسخًا ولا نحد عن إيماننا فان الذى وعد هو صادق أمين. و لينظر بعضنا بعضًا للتحريض</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على المحبة والأعمال الصالحة. غير تاركين اجتماعنا كما لقوم عادة بل واعظين بعضنا بعضًا وبالأكثر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54442421"/>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3E3CA2-BD2D-4D33-822A-99A875C507EE}"/>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على قدر ما ترون اليوم يقرب. فانه إن أخطأنا باختيارنا بعد ما أخذنا معرفة الحق لا تبق بعد ذبيحة عن الخطايا. بل قبول دينونة مخيف و غيرة نار عتيدة أن تأكل المضادين. من خالف ناموس موسى فعلى شاهدين أو ثلاثة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78179251"/>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B9F156-93FD-47A3-AD8B-E84C979841E3}"/>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شهود يموت بدون رأفة. فكم عقابًا أشر تظنون أنه يُحسب مستحقًا من داس ابن الله. و حسب دم العهد الذى قدس به دنسًا و ازدرى بروح النعمة. فإننا نعرف</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الذى قال ليّ الانتقام أنا أجازي يقول الرب. وأيضًا الرب يدين شعبه.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02862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A64FDF-CD37-4848-823B-BA4AE9881245}"/>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بفم جميع أنبيائه منذ القديم عن آلام مسيحه فقد أكمله هكذا. فتوبوا اذاً وارجعوا لتمحى خطاياكم لكى توافيكم أوقات النياح من وجه الرب ويرسل اليكم يسوع المسيح السابق التبشير به.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57705847"/>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08E81F-F613-41E6-A886-FB331B8E916A}"/>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مخيف هو الوقوع في يدي الرب الله الحي. اذكروا الأيام السالفة التي فيها بعد ما أنرتم صبرتم على مجاهدة آلام كثيرة. من جهة مشهورين بتعييرات و ضيقات. ومن جهة صائرين  شركاء الذين تصرف فيهم هكذا. لأنكم رثيتم لقيودي أيضًا.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02233650"/>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688C86-9BFA-4A01-BDB7-D229B94B9FD8}"/>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 قبلتم سلب أموالكم بفرح عظيم لأنكم علمتم في أنفسكم أن لكم مالاً افضل باقيًا دائمًا في السماء ولا يفنى. فلا تطرحوا ثقتكم التي لها مجازاة عظيمة. و إنما ينبغي لكم الصبر و إياه حتى</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إذا صنعتم مشيئة الله تستحقون حينئذ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29129809"/>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BD85CF-FE80-4E82-AA0D-BD50CBCC750C}"/>
              </a:ext>
            </a:extLst>
          </p:cNvPr>
          <p:cNvSpPr txBox="1"/>
          <p:nvPr/>
        </p:nvSpPr>
        <p:spPr>
          <a:xfrm>
            <a:off x="0" y="4302538"/>
            <a:ext cx="9144000" cy="113877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أن تنالوا الموعد. لأنه بعد زمان قليل جدًا يأتي ذلك الآتي ولا يبطئ. والبار يحيا بإيمانه.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41500967"/>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الكاثوليكون</a:t>
            </a:r>
            <a:r>
              <a:rPr lang="ar-EG" sz="4400" b="1" u="sng" dirty="0">
                <a:solidFill>
                  <a:srgbClr val="FFC000"/>
                </a:solidFill>
                <a:latin typeface="Times New Roman" panose="02020603050405020304" pitchFamily="18" charset="0"/>
                <a:cs typeface="Times New Roman" panose="02020603050405020304" pitchFamily="18" charset="0"/>
              </a:rPr>
              <a:t> من رسالة بطرس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6 ـ  14 )</a:t>
            </a:r>
          </a:p>
        </p:txBody>
      </p:sp>
      <p:sp>
        <p:nvSpPr>
          <p:cNvPr id="99331"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mj-cs"/>
              </a:rPr>
              <a:t>فانه من أجل هذا بشر الموتى أيضًا لكي يدانوا حسب الناس بالجسد و لكن يحيوا حسب الله بالروح. إن نهاية كل شيء قد اقتربت. فمن أجل هذا فتعقلوا واصحوا للصلوات و قبل كل شيء فلتكن لكم محبة صادقه بعضكم لبعض </a:t>
            </a:r>
            <a:endParaRPr sz="3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273598335"/>
      </p:ext>
    </p:extLst>
  </p:cSld>
  <p:clrMapOvr>
    <a:masterClrMapping/>
  </p:clrMapOvr>
  <p:transition spd="slow"/>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90B41A-253C-45D6-BF84-5309129744FE}"/>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لأن المحبة تغطى كثرة من الخطايا. كونوا مضيفين بعضكم بعضًا بلا دمدمة وليكن كل واحد بحسب ما أخذ من الموهبة يخدم بها بعضكم بعضًا كمثل الوكلاء الأمناء على نعمة الله المتنوعة. إن كان أحد يتكلم فكأقوال الله.و كل من خدم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37115755"/>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2873AE-8A54-4323-A8A7-A0DB2F592065}"/>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فليخدم فكأنه من قوة يُعطيها الله.لكي يتمجد الله في كل شيء بيسوع المسيح الذى له المجد والقدرة والكرامة إلى دهر الداهرين آمين. أيها الأحباء لا تتعجبوا من البلايا المُحرقة التي تصيبكم لأجل امتحانكم كأنها شيء غريبُ يحدثُ بينكم. بل كما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94308440"/>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3894AF-37C5-4137-BBC5-A47748002222}"/>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أنكم شركاء المسيح في آلامه فلتفرحوا الآن لكي تفرحوا أيضًا عند ظهور مجده. مبتهجين وان عيرتم باسم المسيح فطوباكم  لان روح المجد والله يحل عليكم.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04979381"/>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err="1">
                <a:solidFill>
                  <a:srgbClr val="FFC000"/>
                </a:solidFill>
                <a:latin typeface="Times New Roman" panose="02020603050405020304" pitchFamily="18" charset="0"/>
                <a:cs typeface="Times New Roman" panose="02020603050405020304" pitchFamily="18" charset="0"/>
              </a:rPr>
              <a:t>الإبركسيس</a:t>
            </a:r>
            <a:r>
              <a:rPr lang="ar-EG" sz="4400" b="1" u="sng" dirty="0">
                <a:solidFill>
                  <a:srgbClr val="FFC000"/>
                </a:solidFill>
                <a:latin typeface="Times New Roman" panose="02020603050405020304" pitchFamily="18" charset="0"/>
                <a:cs typeface="Times New Roman" panose="02020603050405020304" pitchFamily="18" charset="0"/>
              </a:rPr>
              <a:t> من أعمال آبائنا الرسل القديسين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( 9 : 1 ـ 20 )  </a:t>
            </a:r>
          </a:p>
        </p:txBody>
      </p:sp>
      <p:sp>
        <p:nvSpPr>
          <p:cNvPr id="104451"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mj-cs"/>
              </a:rPr>
              <a:t>فأما شاول فكان لم يزل بعد ممتلئًا تهددًا وقتلًا على تلاميذ ربنا. فتقدم إلى عظيم الكهنة و طلب منه رسائل إلى دمشق إلى المحافل حتى إذا وجد رجالًا و نساءً يسيرون في هذا الطريق يسوقهم موثقين إلى أورشليم. و في </a:t>
            </a:r>
            <a:endParaRPr lang="ar-EG" sz="3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438932884"/>
      </p:ext>
    </p:extLst>
  </p:cSld>
  <p:clrMapOvr>
    <a:masterClrMapping/>
  </p:clrMapOvr>
  <p:transition spd="slow"/>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06F629-6C0C-4006-8D43-16C15CCE8009}"/>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ذهابه و قد اقترب من دمشق إذ قد فاجأهُ بغتة نورٌ من السماء أبرق حوله. فسقط على وجهه على الأرض و سمع صوتًا يقول له شاول شاول لماذا تضطهدني انه لصعب عليك أن ترفس مناخس. فقال من أنت يا رب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63062381"/>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346945-98FE-4809-834E-06DDFCD106B7}"/>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فقال له الرب أنا هو يسوع الناصري الذى أنت تضطهده فقال وهو مرتعد ومتحير يا رب ماذا تريد أن افعل. فقال له الرب قم فادخل المدينة وهناك يقال لك ماذا ينبغي أن تصنع. و أما الرجال الذين كانوا مسافرين معه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784985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54003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en-US" sz="4400" b="1" u="sng" dirty="0">
                <a:solidFill>
                  <a:srgbClr val="FFC000"/>
                </a:solidFill>
                <a:latin typeface="Times New Roman" panose="02020603050405020304" pitchFamily="18" charset="0"/>
                <a:cs typeface="Times New Roman" panose="02020603050405020304" pitchFamily="18" charset="0"/>
              </a:rPr>
              <a:t>103</a:t>
            </a:r>
            <a:r>
              <a:rPr lang="ar-EG" sz="4400" b="1" u="sng" dirty="0">
                <a:solidFill>
                  <a:srgbClr val="FFC000"/>
                </a:solidFill>
                <a:latin typeface="Times New Roman" panose="02020603050405020304" pitchFamily="18" charset="0"/>
                <a:cs typeface="Times New Roman" panose="02020603050405020304" pitchFamily="18" charset="0"/>
              </a:rPr>
              <a:t> : 13 ، 29 ، 30 )</a:t>
            </a:r>
          </a:p>
        </p:txBody>
      </p:sp>
      <p:sp>
        <p:nvSpPr>
          <p:cNvPr id="2053" name="Content Placeholder 3"/>
          <p:cNvSpPr txBox="1">
            <a:spLocks/>
          </p:cNvSpPr>
          <p:nvPr/>
        </p:nvSpPr>
        <p:spPr bwMode="auto">
          <a:xfrm>
            <a:off x="0" y="4550407"/>
            <a:ext cx="9143999"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4400" b="1" dirty="0">
                <a:solidFill>
                  <a:srgbClr val="FFFFFF"/>
                </a:solidFill>
                <a:latin typeface="Times New Roman" panose="02020603050405020304" pitchFamily="18" charset="0"/>
                <a:cs typeface="Times New Roman" panose="02020603050405020304" pitchFamily="18" charset="0"/>
              </a:rPr>
              <a:t> كمثل ما عظمت اعمالك يارب، كل شيء بحكمة صنعت. فليكن مجد الرب الى الأبد. يفرح الرب بجميع أعماله. </a:t>
            </a:r>
          </a:p>
        </p:txBody>
      </p:sp>
      <p:sp>
        <p:nvSpPr>
          <p:cNvPr id="2" name="Title 1">
            <a:extLst>
              <a:ext uri="{FF2B5EF4-FFF2-40B4-BE49-F238E27FC236}">
                <a16:creationId xmlns:a16="http://schemas.microsoft.com/office/drawing/2014/main" id="{7E183929-464A-43AB-B25B-3B2575EFD97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973941867"/>
      </p:ext>
    </p:extLst>
  </p:cSld>
  <p:clrMapOvr>
    <a:masterClrMapping/>
  </p:clrMapOvr>
  <p:transition spd="slow"/>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AA9B83-9A98-4103-A6C0-B311B4A119AC}"/>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فكانوا وقوفا مبهوتين لأنهم كانوا يسمعون الصوت فقط ولم يكونوا يرون أحدًا. فنهض شاول من الأرض وعيناه مفتوحتان ولم يكن يبصر أحدًا فامسكوا بيده وادخلوه إلى دمشق. فلبث ثلاثة أيام لا يبصر فلم يأكل ولم يشرب. وكان بدمشق تلميذ اسمه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03704914"/>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462461-139A-4BA6-BE27-FD1BAEB374EF}"/>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حنانيا فقال له الرب في الرؤيا يا حنانيا. فقال هانذا يا رب فقال له الرب قم فانطلق إلى الزقاق الذى يسمى المستقيم. فالتمس في بيت يهوذا رجلًا طرسوسيًا يسمى شاول لأنه هوذا يصلى. وبينما شاول يصلى إذ رأى في الرؤيا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44975431"/>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DCDDF6-03D3-407D-88BA-4EF9776CD3A0}"/>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رجلا اسمه حنانيا قد دخل ووضع يده عليه لكي يبصر. فأجاب حنانيا وقال يا رب إني قد سمعت من كثيرين عن هذا الرجل كم صنع بالقديسين من الشرور بأورشليم. و ههنا أيضًا له سلطان من قبل رؤساء الكهنة ان يوثق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2721390"/>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182E2F-26CA-4CD9-8766-B352D6F6941C}"/>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كل من يدعون باسمك.</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فقال له الرب قم فانطلق فان هذا ليّ إناء مختار ليحمل اسمي أمام الملوك و الأمم وبنى إسرائيل. لأني أنا سأريه كم ينبغي أن يتألم من أجل اسمي. فانطلق حينئذ حنانيا ودخل البيت ووضع يديه عليه وقال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31777373"/>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2E613B-CD65-4F34-8B47-370A36804C61}"/>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له أيها الأخ شاول قد أرسلني ربنا يسوع المسيح الذى قد ظهر لك في الطريق الذى جئت فيه لكيّ تبصر وتمتلئ من الروح القدس. فمن ساعته وقع من عينه شيء شبه القشور و انفتحت عيناه وابصر. ثم قام واعتمد و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18011688"/>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C1D325-A995-482E-8AE4-31DEB45BAEED}"/>
              </a:ext>
            </a:extLst>
          </p:cNvPr>
          <p:cNvSpPr txBox="1"/>
          <p:nvPr/>
        </p:nvSpPr>
        <p:spPr>
          <a:xfrm>
            <a:off x="0" y="4302538"/>
            <a:ext cx="9144000" cy="1661993"/>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تناول طعامًا فتقوى فمكث أيامًا مع التلاميذ الذين كانوا بدمشق و لوقته</a:t>
            </a:r>
            <a:br>
              <a:rPr lang="ar-EG" sz="3400" b="1" dirty="0">
                <a:solidFill>
                  <a:srgbClr val="FFFFFF"/>
                </a:solidFill>
                <a:latin typeface="Times New Roman" panose="02020603050405020304" pitchFamily="18" charset="0"/>
              </a:rPr>
            </a:br>
            <a:r>
              <a:rPr lang="ar-EG" sz="3400" b="1" dirty="0">
                <a:solidFill>
                  <a:srgbClr val="FFFFFF"/>
                </a:solidFill>
                <a:latin typeface="Times New Roman" panose="02020603050405020304" pitchFamily="18" charset="0"/>
              </a:rPr>
              <a:t>بدأ ينادي في الجماعات بان يسوع هو ابن الله.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63023353"/>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9"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( 135 : 1 ، 2 )</a:t>
            </a:r>
          </a:p>
        </p:txBody>
      </p:sp>
      <p:sp>
        <p:nvSpPr>
          <p:cNvPr id="39941" name="Content Placeholder 3"/>
          <p:cNvSpPr txBox="1">
            <a:spLocks/>
          </p:cNvSpPr>
          <p:nvPr/>
        </p:nvSpPr>
        <p:spPr bwMode="auto">
          <a:xfrm>
            <a:off x="203994" y="4800600"/>
            <a:ext cx="87249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SA" sz="4400" b="1">
                <a:solidFill>
                  <a:srgbClr val="FFFFFF"/>
                </a:solidFill>
                <a:latin typeface="Times New Roman" panose="02020603050405020304" pitchFamily="18" charset="0"/>
                <a:cs typeface="Times New Roman" panose="02020603050405020304" pitchFamily="18" charset="0"/>
              </a:rPr>
              <a:t> اعترفوا للرب فإنه صالح. وان إلى الأبد رحمته. اعترفوا لإله الآلهة. فإن رحمته ثابتة إلى الأبد. </a:t>
            </a:r>
            <a:endParaRPr lang="ar-SA" sz="44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5AFDDE0-09D6-42DA-B61C-268C9D4ACA6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334437300"/>
      </p:ext>
    </p:extLst>
  </p:cSld>
  <p:clrMapOvr>
    <a:masterClrMapping/>
  </p:clrMapOvr>
  <p:transition spd="slow"/>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( 14 : 1 ـ 11 )</a:t>
            </a:r>
          </a:p>
        </p:txBody>
      </p:sp>
      <p:sp>
        <p:nvSpPr>
          <p:cNvPr id="40964" name="Content Placeholder 3"/>
          <p:cNvSpPr txBox="1">
            <a:spLocks/>
          </p:cNvSpPr>
          <p:nvPr/>
        </p:nvSpPr>
        <p:spPr bwMode="auto">
          <a:xfrm>
            <a:off x="0" y="4267200"/>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400" b="1" dirty="0">
                <a:solidFill>
                  <a:srgbClr val="FFFFFF"/>
                </a:solidFill>
                <a:latin typeface="Times New Roman" panose="02020603050405020304" pitchFamily="18" charset="0"/>
                <a:cs typeface="Times New Roman" panose="02020603050405020304" pitchFamily="18" charset="0"/>
              </a:rPr>
              <a:t>لا تضطرب قلوبكم.  انتم تؤمنون بالله فآمنوا بي أيضًا. في بيت أبي منازل كثيرة، ولولا ذلك لكنت اقول لكم إني أمضي لأعد لكم مكانًا. وإن مضيت لأعد لكم مكانًا، فسوف آتي أيضًا وآخذكم إليّ، </a:t>
            </a:r>
            <a:r>
              <a:rPr lang="ar-EG" sz="3400" b="1" dirty="0">
                <a:solidFill>
                  <a:srgbClr val="FFFFFF"/>
                </a:solidFill>
                <a:latin typeface="Times New Roman" panose="02020603050405020304" pitchFamily="18" charset="0"/>
              </a:rPr>
              <a:t>حتى تكونوا انتم أيضًا معي حيث أكون انا وأنتم تعرفون الطريق حيث أنا ذاهب.</a:t>
            </a:r>
            <a:endParaRPr lang="ar-SA"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134018"/>
      </p:ext>
    </p:extLst>
  </p:cSld>
  <p:clrMapOvr>
    <a:masterClrMapping/>
  </p:clrMapOvr>
  <p:transition spd="slow"/>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E8042C1-C3E3-4883-A42A-794079CA8AE1}"/>
              </a:ext>
            </a:extLst>
          </p:cNvPr>
          <p:cNvSpPr txBox="1"/>
          <p:nvPr/>
        </p:nvSpPr>
        <p:spPr>
          <a:xfrm>
            <a:off x="17929" y="4303455"/>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فقال له توما: يارب، لسنا نعلم أين تذهب، فكيف نقدر أن نعرف الطريق قال له يسوع: أنا هو الطريق والحق والحياة. ليس أحد يأتي إلى الآب إلا بي. لو كنتم عرفتموني لعرفتم أبي أيضًا. ومن الآن تعرفونه وقد رأيتموه. قال له فيلبس: يارب، أرنا الآب وكفانا. قال له يسوع: أنا معكم كل هذا الزمان ولم تعرفني يا فيلبس.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97021325"/>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11E71D-58F8-4ED7-9D27-DDEB77C7D8AF}"/>
              </a:ext>
            </a:extLst>
          </p:cNvPr>
          <p:cNvSpPr txBox="1"/>
          <p:nvPr/>
        </p:nvSpPr>
        <p:spPr>
          <a:xfrm>
            <a:off x="0" y="4419600"/>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من رآني فقد رأى الآب، فكيف تقول انت ارنا الآب. ألست تؤمن أني أنا في أبي وأبي فيّ. الكلام الذى اكلمكم به لا اتكلم به من نفسي وحدي، بل الآب الحال فيّ هو الذي يعمل أعماله. آمنوا بي أني أنا في أبي وأبي فيّ، وإلا فآمنوا بي من أجل الأعمال.</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96802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3048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لوقا ( 24 : 13 ـ 35 )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dirty="0">
                <a:solidFill>
                  <a:srgbClr val="FFFFFF"/>
                </a:solidFill>
                <a:latin typeface="Times New Roman" panose="02020603050405020304" pitchFamily="18" charset="0"/>
                <a:cs typeface="Times New Roman" panose="02020603050405020304" pitchFamily="18" charset="0"/>
              </a:rPr>
              <a:t>واذا اثنان منهم كانا سائرين في ذلك اليوم الى قرية اسمها عمواس، بعيدة عن أورشليم نحو ستين غلوة. وكانا يتكلمان بعضهما مع بعض عن جميع ما حدث. وفيما هما يتحدثان ويتحاوران، اقترب منهما يسوع نفسه </a:t>
            </a:r>
          </a:p>
        </p:txBody>
      </p:sp>
    </p:spTree>
    <p:extLst>
      <p:ext uri="{BB962C8B-B14F-4D97-AF65-F5344CB8AC3E}">
        <p14:creationId xmlns:p14="http://schemas.microsoft.com/office/powerpoint/2010/main" val="529888089"/>
      </p:ext>
    </p:extLst>
  </p:cSld>
  <p:clrMapOvr>
    <a:masterClrMapping/>
  </p:clrMapOvr>
  <p:transition spd="slow"/>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6</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 </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( 8 : 2 ـ 4 )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لان ناموس روح الحياة في المسيح يسوع قد اعتقنا من ناموس الخطية والموت لأنه ما كان الناموس عاجزًا عنه بسبب ضعف الجسد. بعث الله ابنه في شبه جسد الخطية ومن اجل الخطية دان الخطية بجسده ليتم فينا بر الناموس نحن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844722"/>
      </p:ext>
    </p:extLst>
  </p:cSld>
  <p:clrMapOvr>
    <a:masterClrMapping/>
  </p:clrMapOvr>
  <p:transition spd="slow"/>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4856DC-12B7-46E3-9ECC-60CE9EAD5B5E}"/>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السالكين ليس حسب الجسد بل حسب الروح فان الذين هم جسديون فبما للجسد يهتمون والذين هم حسب الروح فبما للروح يهتمون.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52538637"/>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( 5 : 9 ـ 13 )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إن كنا نقبل شهادة البشر فشهادة الله أعظم وهذه هي شهادة الله التي قد شهد بها عن ابنه. من يؤمن بابن الله فان هذه الشهادة عنده في نفسه. ومن لم يؤمن به فقد جعله كاذبًا لأنه لم يصدق بالشهادة التي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057806"/>
      </p:ext>
    </p:extLst>
  </p:cSld>
  <p:clrMapOvr>
    <a:masterClrMapping/>
  </p:clrMapOvr>
  <p:transition spd="slow"/>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7BD686-EA8C-4C4B-92FA-288D227EBF70}"/>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شهد بها عن ابنه. هذه هي الشهادة ان الله اعطانا الحياة الابدية وهذه الحياة هي في ابنه فمن كان متمسكًا بالابن فهو ايضًا متمسك بالحياة ومن لم يكن بابن الله متمسكًا فليست له الحياة. كتبت</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إليكم بهذا أنتم المؤمنين باسم ابن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01614817"/>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12B324-5AE2-45D7-BF12-75FD2BAC991D}"/>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الله لتعلموا أن الحياة الابدية لكم ولكى تؤمنوا باسم ابن الله.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93991595"/>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( 9 : 23 ـ 31 )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ولما تمت أيام كثيرة تشاور اليهود ليقتلوه. فعلم شاول بمكيدتهم وكانوا يحرسون أبواب المدينة نهارًا وليلًا ليقتلوه فعند ذلك أخذه التلاميذ ليلًا وأنزلوه من السور مدلين إياه في زنبيل. فلما جاء شاول إلى أورشليم كان يطلب أن يلتصق بالتلاميذ فكانوا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71569553"/>
      </p:ext>
    </p:extLst>
  </p:cSld>
  <p:clrMapOvr>
    <a:masterClrMapping/>
  </p:clrMapOvr>
  <p:transition spd="slow"/>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728E4B-27D3-4815-9CDB-49F6F7DEDD39}"/>
              </a:ext>
            </a:extLst>
          </p:cNvPr>
          <p:cNvSpPr txBox="1"/>
          <p:nvPr/>
        </p:nvSpPr>
        <p:spPr>
          <a:xfrm>
            <a:off x="0" y="4302538"/>
            <a:ext cx="9144000" cy="323165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يخافونه إذ لم يصدقوا انه تلميذ " فأخذه برنابا وجاء به إلى الرسل وحدثهم كيف قد أبصر الرب في الطريق وأنه كلمه وكيف قد تكلم علانيه</a:t>
            </a:r>
            <a:br>
              <a:rPr lang="ar-EG" sz="3400" b="1">
                <a:solidFill>
                  <a:srgbClr val="FFFFFF"/>
                </a:solidFill>
                <a:latin typeface="Times New Roman" panose="02020603050405020304" pitchFamily="18" charset="0"/>
              </a:rPr>
            </a:br>
            <a:endParaRPr lang="ar-EG" sz="3400" b="1">
              <a:solidFill>
                <a:srgbClr val="FFFFFF"/>
              </a:solidFill>
              <a:latin typeface="Times New Roman" panose="02020603050405020304" pitchFamily="18" charset="0"/>
            </a:endParaRPr>
          </a:p>
          <a:p>
            <a:pPr algn="r" rtl="1"/>
            <a:r>
              <a:rPr lang="ar-EG" sz="3400" b="1">
                <a:solidFill>
                  <a:srgbClr val="FFFFFF"/>
                </a:solidFill>
                <a:latin typeface="Times New Roman" panose="02020603050405020304" pitchFamily="18" charset="0"/>
              </a:rPr>
              <a:t>بدمشق باسم الرب يسوع المسيح. وكان معهم يدخل ويخرج في أورشليم ويجاهر باسم الرب يسوع.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65833682"/>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2A0B0F-C368-4FC5-9168-2FA9D2C4834E}"/>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وكان يكلم ويباحث اليونانيين فحاولوا أن يقتلوه. فلما علم الاخوة انزلوه إلى قيصرية ثم أرسلوه إلى طرسوس. فأما الكنائس في جميع اليهودية والجليل والسامرة فكان لها سلام وترتيب وبنيان وكانت تسير في مخافة والرب وبتعزية الروح القدس كانت تتكاثر.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82187909"/>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9"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( 27 : 1 ، 9 )</a:t>
            </a:r>
          </a:p>
        </p:txBody>
      </p:sp>
      <p:sp>
        <p:nvSpPr>
          <p:cNvPr id="34821"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خلص شعبك وبارك ميراثك. ارعهم وارفعهم إلى الأبد الرب عز لشعبه.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51D12DD-8A7D-44C6-BD91-F25CA4464D3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634738636"/>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E497EE-BC50-4F3D-B276-A57305EE4A46}"/>
              </a:ext>
            </a:extLst>
          </p:cNvPr>
          <p:cNvSpPr txBox="1"/>
          <p:nvPr/>
        </p:nvSpPr>
        <p:spPr>
          <a:xfrm>
            <a:off x="0" y="4550407"/>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ومشى معهما. وكان قد أمسك أعينهما لكي لا يعرفاه. فقال لهما: ما هذا الكلام الذي تقولانه. بعضكما مع بعض وأنتما سائران فوقفا عابسين، فأجاب واحد منهما، اسمه كليوباس وقال له: أأنت وحدك الغير مقيم بأورشليم فلم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75376801"/>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( 16 : 15 ـ 23 )</a:t>
            </a:r>
          </a:p>
        </p:txBody>
      </p:sp>
      <p:sp>
        <p:nvSpPr>
          <p:cNvPr id="35844" name="Content Placeholder 3"/>
          <p:cNvSpPr txBox="1">
            <a:spLocks/>
          </p:cNvSpPr>
          <p:nvPr/>
        </p:nvSpPr>
        <p:spPr bwMode="auto">
          <a:xfrm>
            <a:off x="0" y="4550407"/>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كل ما لأبي فهو لي. ولهذا قلت لكم إنه يأخذ مما لي ويخبركم. بعد قليل لا ترونني وأيضًا بعد قليل ترونني. لأني ذاهب إلى الآب. قال قوم من تلاميذه بعضهم لبعض ما هذا الكلام الذى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4474765"/>
      </p:ext>
    </p:extLst>
  </p:cSld>
  <p:clrMapOvr>
    <a:masterClrMapping/>
  </p:clrMapOvr>
  <p:transition spd="slow"/>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3016F9-A04E-450A-ACBB-C53CE40527FA}"/>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يقوله بعد قليل لا ترونني ثم بعد قليل ترونني ولأنني ذاهب إلى الآب. فكانوا يقولون ما هو هذا القليل الذي يقوله. لسنا نعلم ماذا تقول. فعلم يسوع انهم كانوا يريدون أن يسألوه. فقال لهم أعن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65404825"/>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3DE1E4-7660-4211-8C0E-B86D9C0B2D40}"/>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هــذا الكلام تتباحثون بعضكم مع بعض لأني قلت لكم بعد قليل لا ترونني ثم بعد قليل أيضًا ترونني. الحق الحق أقول لكم انكم أنتم ستبكون وتنوحون والعالم يفرح وأنتم تحزنون ولكن حزنكم يؤول إلى فرح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23146942"/>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BC8AA1-BAAA-48C1-BB6A-91633BFC23AC}"/>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المرأة حين تلد تحزن لأن ساعتها قد جاءت. فان ولدت الولد لا تعود تذكر الشدة من أجل الفرح لانها ولدت إنسانًا في العالم. وأنتم أيضًا الآن تحزنون وسأراكم أيضًا فتفرحون وفرحكم لا ينزعه أحدًا منكم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14153692"/>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3BF9C7-53DC-478C-AFB1-645AB918A45E}"/>
              </a:ext>
            </a:extLst>
          </p:cNvPr>
          <p:cNvSpPr txBox="1"/>
          <p:nvPr/>
        </p:nvSpPr>
        <p:spPr>
          <a:xfrm>
            <a:off x="0" y="4550407"/>
            <a:ext cx="9144000" cy="1200329"/>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وفي ذلك اليوم لا تسألوني شيئًا. الحق الحق أقول لكم إن ما تسألونه من الآب باسمي فإياه يعطيكم.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10345078"/>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013990"/>
      </p:ext>
    </p:extLst>
  </p:cSld>
  <p:clrMapOvr>
    <a:masterClrMapping/>
  </p:clrMapOvr>
  <p:transition advClick="0" advTm="0"/>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6</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( 8 : 9 ـ 11 )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فأما انتم الآن فلستم للجسد بل للروح. ان كان روح الله حالا فيكم. ولكن ان كان احد ليس له روح المسيح. فذلك ليس له. فان كان المسيح حالا فيكم فالجسد ميت من أجل الخطية. والروح حياة من أجل البر. فان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358095"/>
      </p:ext>
    </p:extLst>
  </p:cSld>
  <p:clrMapOvr>
    <a:masterClrMapping/>
  </p:clrMapOvr>
  <p:transition spd="slow"/>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026D131-EC76-4C28-9A4B-6BB7937DD24B}"/>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كان روح ذلك الذى أقام سيدنا يسوع المسيح من بين الاموات حالا فيكم فذاك الذى أقام سيدنا يسوع المسيح من بين الاموات سيحيي اجسادكم المائتة بروحه الحال فيكم.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51251583"/>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( 5 : 9 ـ 12 )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إن كنا نقبل شهادة البشر فشهادة الله أعظم. وهذه هي شهادة الله التي قد شهد بها عن ابنه: من آمن بابن الله فعنده الشهادة في نفسه. ومن لم يؤمن به فقد جعله كاذبًا لأنه لم يصدق بالشهادة التي قد شهد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876921"/>
      </p:ext>
    </p:extLst>
  </p:cSld>
  <p:clrMapOvr>
    <a:masterClrMapping/>
  </p:clrMapOvr>
  <p:transition spd="slow"/>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7F6A5D-8BB0-4D78-9EEB-7D03D3235F7C}"/>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بها الله عن ابنه. وهذه هي الشهادة أن الله قد اعطانا الحياة الابدية. وهذه الحياة هي في ابنه. فمن كان متمسكًا بالابن فهو أيضًا متمسك بالحياة. ومن لم يكن بابن الله متمسك فليست له حياة.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310338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131177-0BEF-419A-81B3-9B06DCD1A60C}"/>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تعلم ما حدث فيها في هذه الأيام؟ فقال لهما: وما هو؟ قالا له: ما حدث ليسوع الناصري، الذي كان رجلًا نبيًا مقتدرًا في الفعل والقول أمام الله وجميع الشعب. وكيف أسلمه رؤساء الكهنة والعظماء لحكم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22826497"/>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( 5 : 27 ـ 29 )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فلما جاءوا بهم أقاموهم في المجمع. فسألهم عظيم الكهنة قائلًا اليس قد كنا أمرناكم أمرًا ان لا تعلموا احدًا بهذا الاسم. فأما انتم فملأتم أورشليم بتعليمكم. وتريدون أن تجلبوا علينا دم هذا الانسان. أجاب بطرس والرسل وقالوا ينبغي أن يطاع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647546"/>
      </p:ext>
    </p:extLst>
  </p:cSld>
  <p:clrMapOvr>
    <a:masterClrMapping/>
  </p:clrMapOvr>
  <p:transition spd="slow"/>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5DA9E35-C1FA-499B-B22C-D65D1DDFCC6E}"/>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الله أكثر من الناس.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93394628"/>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9"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( 114 : 10 )</a:t>
            </a:r>
          </a:p>
        </p:txBody>
      </p:sp>
      <p:sp>
        <p:nvSpPr>
          <p:cNvPr id="34821"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 أحببت أن يسمع الرب صوت تضرعي. لأنه امال بسمعه إليّ. فدعوته في أيامي.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AA1B0A3-089C-44AC-A7FB-79943B8E1218}"/>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02599748"/>
      </p:ext>
    </p:extLst>
  </p:cSld>
  <p:clrMapOvr>
    <a:masterClrMapping/>
  </p:clrMapOvr>
  <p:transition spd="slow"/>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17929"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( 16 : 23 ـ 33 )</a:t>
            </a:r>
          </a:p>
        </p:txBody>
      </p:sp>
      <p:sp>
        <p:nvSpPr>
          <p:cNvPr id="35844" name="Content Placeholder 3"/>
          <p:cNvSpPr txBox="1">
            <a:spLocks/>
          </p:cNvSpPr>
          <p:nvPr/>
        </p:nvSpPr>
        <p:spPr bwMode="auto">
          <a:xfrm>
            <a:off x="-17929"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الحق الحق أقول لكم أن ما تسألونه من الآب باسمى فإياه يعطيكم. إلى الآن لم تسألوا شيئًا باسمى سلوا فتأخذوا ليكون فرحكم كاملاً. قلت لكم هذا بأمثال وستأتي ساعة حين لا اكلمكم بأمثال بل اخبركم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629471"/>
      </p:ext>
    </p:extLst>
  </p:cSld>
  <p:clrMapOvr>
    <a:masterClrMapping/>
  </p:clrMapOvr>
  <p:transition spd="slow"/>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86A50E-6353-4D28-A90F-5B27A4B0CCB5}"/>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عن الآب علانية. وفى ذلك اليوم تسألون باسمي. ولا اقول لكم إني أسأل الآب من أجلكم. فإن الآب هو أيضًا يحبكم لأنكم أحببتموني وأمنتم إني من الآب خرجت. خرجت من الآب وأتيت إلى العالم وأيضًا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73079089"/>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382D27-4019-4432-A86D-204E81C41EE8}"/>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اترك العالم وامضي إلى الآب. قال له تلاميذه ها أنك الان تتكلم علانية ولست تقول شيئًا بمثل. الان نعلم انك عارف بكل شيء ولست بمحتاج أن يسألك أحد. بهذا نؤمن أنك من الله خرجت. أجابهم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81541797"/>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059619-3401-4D89-8746-5E7DE554372D}"/>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يسوع أتؤمنون الآن ها تأتى ساعة وقد أتت لتتفرقوا كل واحد إلى موضعه وتتركوني وحدي ولست وحدي لأن أبي معي. قلت لكم هذا ليكون لكم فيّ سلام في العالم لكم ضيق ولكن تقووا انا قد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13697776"/>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EBAE4F-F206-400C-A276-2ED2626EEA9C}"/>
              </a:ext>
            </a:extLst>
          </p:cNvPr>
          <p:cNvSpPr txBox="1"/>
          <p:nvPr/>
        </p:nvSpPr>
        <p:spPr>
          <a:xfrm>
            <a:off x="0" y="4550407"/>
            <a:ext cx="9144000" cy="646331"/>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غلبت العالم.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36480120"/>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089725"/>
      </p:ext>
    </p:extLst>
  </p:cSld>
  <p:clrMapOvr>
    <a:masterClrMapping/>
  </p:clrMapOvr>
  <p:transition advClick="0" advTm="0"/>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6</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( 7 : 1 ـ 7 )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أولا تعلمون يا اخوتي لأني أكلم العارفين بالناموس. أن الناموس يسود على الرجل ما دام حيًا. فان المرأة التي تحت رجل هي مرتبطة بالناموس بالرجل الحى. ولكن أن مات الرجل فقد تحررت من ناموس الرجل. فاذا مادام الرجل حيًا تدعي </a:t>
            </a:r>
            <a:endParaRPr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32196430"/>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CB03C8-6B00-4066-ADFF-6E808FB5C4A5}"/>
              </a:ext>
            </a:extLst>
          </p:cNvPr>
          <p:cNvSpPr txBox="1"/>
          <p:nvPr/>
        </p:nvSpPr>
        <p:spPr>
          <a:xfrm>
            <a:off x="0" y="4550407"/>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الموت وصلبوه. ونحن رجونا أن هذا هو المزمع أن يخلص إسرائيل. ولكن، مع هذا كله، فهذا هو يومه الثالث منذ حدث هذا. لكن نسوة منا أدهشننا إذ بكرن إلى القبر، ولما لم يجدن جسده أتين قائلات: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62895457"/>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6F8E3A-B7E4-4B17-AAE9-96E56D4B94A1}"/>
              </a:ext>
            </a:extLst>
          </p:cNvPr>
          <p:cNvSpPr txBox="1"/>
          <p:nvPr/>
        </p:nvSpPr>
        <p:spPr>
          <a:xfrm>
            <a:off x="0" y="4302538"/>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زانية أن صارت لرجل آخر ولكن أن مات زوجها فقد تحررت من الناموس ولا تدعى امرأة زانية ان صارت لرجل آخر. فالآن يا أخوتي قد متم أنتم للناموس بجسد المسيح لتصيروا لآخر للذي قد اقيم من بين الاموات لتثمروا لله لأنه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06897029"/>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70C98A-2947-4675-BD6D-DD8A6C43DEF7}"/>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لما كنا في الجسد كانت الخطية التي من قبل التعدي على الناموس تعمل في اعضائنا لتثمر ثمارًا توجب علينا الموت. فأما الآن فقد تحررنا من أعمال الناموس اذ مات الذى كان يمسكنا حتى نعبد الله بجــــدة الروح لا بعتق الحرف.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52855577"/>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388A34-B921-435F-A364-7F39A7B3EFCB}"/>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وما الذى تقوله. هـــــل الناموس خطية حاشا. بل لم أعرف الخطية الا بالناموس فإنني لم أكن أعرف الشهوة لو لم يقل الناموس لا تشته. فوجدت الخطية علة بهذه</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الوصية.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05602461"/>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يوحنا الرسول الأولى</a:t>
            </a:r>
            <a:br>
              <a:rPr lang="ar-EG" sz="4400" b="1" u="sng" dirty="0">
                <a:solidFill>
                  <a:srgbClr val="FFC000"/>
                </a:solidFill>
                <a:latin typeface="Times New Roman" panose="02020603050405020304" pitchFamily="18" charset="0"/>
                <a:cs typeface="Times New Roman" panose="02020603050405020304" pitchFamily="18" charset="0"/>
              </a:rPr>
            </a:br>
            <a:r>
              <a:rPr lang="ar-EG" sz="4400" b="1" u="sng" dirty="0">
                <a:solidFill>
                  <a:srgbClr val="FFC000"/>
                </a:solidFill>
                <a:latin typeface="Times New Roman" panose="02020603050405020304" pitchFamily="18" charset="0"/>
                <a:cs typeface="Times New Roman" panose="02020603050405020304" pitchFamily="18" charset="0"/>
              </a:rPr>
              <a:t>( 5 : 13 ـ 18 )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كتبت اليكم بهذا انكم المؤمنين باسم ابن الله لتعلموا أن الحياة الابدية لكم. ولكى تؤمنوا باسم ابن الله. وهذه هي الثقة التي لنا عنده انه يسمع لنا انه إن طلبنا شيئًا وكان طلبنا بحسب مسرته. وان كنا نعلم انه مهما </a:t>
            </a:r>
            <a:endParaRPr lang="ar-EG"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47759099"/>
      </p:ext>
    </p:extLst>
  </p:cSld>
  <p:clrMapOvr>
    <a:masterClrMapping/>
  </p:clrMapOvr>
  <p:transition spd="slow"/>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EF2A526-E4F8-4FF4-941A-8353698340E7}"/>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طلبنا يسمع لنا. نعلم بانه يكون لنا جميع ما نطلبه منه. وان رأى احد أخًا قد ارتكب خطية غير موجبة عليه الموت فليسأل الله أن يهب له حياة كمن اتى خطية ليست للموت. فأما أن كانت خطية موجبة الموت فليس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65281405"/>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8219B7-07D7-4676-BA77-BC770B6CC8D4}"/>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لأجل هذه أقول أن يطلب. كل أثم هو خطية وتوجد خطية ليست للموت وقد علمنا ان كل من هو مولود من الله لا يخطئ لان ولادته من الله هي حافطة له والشرير لا يمسه.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16997952"/>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( 19 : 6 ـ 10 )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cs typeface="Times New Roman" panose="02020603050405020304" pitchFamily="18" charset="0"/>
              </a:rPr>
              <a:t>فطفقوا يتكلمون بلغات ويتنبأون. وكان جميع القوم نحو اثنى عشر رجلاً ثم أن بولس قد دخل المجمع وكان يتكلم علانية مدة ثلاثة أشهر ويقنع فيما يختص بملكوت الله ولما كان اناس منهم يتقسون ويمارون ويشتمون طريق الله أمام الجمهور. تباعد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20688"/>
      </p:ext>
    </p:extLst>
  </p:cSld>
  <p:clrMapOvr>
    <a:masterClrMapping/>
  </p:clrMapOvr>
  <p:transition spd="slow"/>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E2B2EC-2A5F-4BB2-97ED-5F9D6BA14386}"/>
              </a:ext>
            </a:extLst>
          </p:cNvPr>
          <p:cNvSpPr txBox="1"/>
          <p:nvPr/>
        </p:nvSpPr>
        <p:spPr>
          <a:xfrm>
            <a:off x="0" y="4302538"/>
            <a:ext cx="9144000" cy="1661993"/>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بولس عنهم وأفرز التلاميذ محاجًا كل يوم في مدرسة رجل يقال له تيرانس. وكان ذلك مدة سنتين. حتى سمع كلمة الرب يسوع جميع</a:t>
            </a:r>
            <a:r>
              <a:rPr lang="en-US" sz="3400" b="1" dirty="0">
                <a:solidFill>
                  <a:srgbClr val="FFFFFF"/>
                </a:solidFill>
                <a:latin typeface="Times New Roman" panose="02020603050405020304" pitchFamily="18" charset="0"/>
              </a:rPr>
              <a:t> </a:t>
            </a:r>
            <a:r>
              <a:rPr lang="ar-EG" sz="3400" b="1" dirty="0">
                <a:solidFill>
                  <a:srgbClr val="FFFFFF"/>
                </a:solidFill>
                <a:latin typeface="Times New Roman" panose="02020603050405020304" pitchFamily="18" charset="0"/>
              </a:rPr>
              <a:t>الساكنين في آسيا من اليهود واليونانيين.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3360335"/>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6</a:t>
            </a:r>
            <a:endParaRPr lang="en-US" dirty="0"/>
          </a:p>
        </p:txBody>
      </p:sp>
      <p:sp>
        <p:nvSpPr>
          <p:cNvPr id="34819"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( 29 : 12 ، 17 )</a:t>
            </a:r>
          </a:p>
        </p:txBody>
      </p:sp>
      <p:sp>
        <p:nvSpPr>
          <p:cNvPr id="34821" name="Content Placeholder 3"/>
          <p:cNvSpPr txBox="1">
            <a:spLocks/>
          </p:cNvSpPr>
          <p:nvPr/>
        </p:nvSpPr>
        <p:spPr bwMode="auto">
          <a:xfrm>
            <a:off x="419100" y="4550407"/>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يارب أرض بخلاصي. يارب التفت إلى معونتي. يا إلهي فلا تبطىء.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428221"/>
      </p:ext>
    </p:extLst>
  </p:cSld>
  <p:clrMapOvr>
    <a:masterClrMapping/>
  </p:clrMapOvr>
  <p:transition spd="slow"/>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3657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( 17 : 1 ـ 9 )</a:t>
            </a:r>
          </a:p>
        </p:txBody>
      </p:sp>
      <p:sp>
        <p:nvSpPr>
          <p:cNvPr id="35844"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ولما تكلم يسوع بهذا رفع عينيه إلى السماء وقال يا أبت قد أتت الساعة مجد ابنك ليمجدك ابنك. كما أعطيته سلطانًا على كل جسد لتعطي حياة أبدية لكل من أعطيته له. وهذه هي الحياة الابدية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53390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04277"/>
            <a:ext cx="9144000" cy="3139321"/>
          </a:xfrm>
          <a:prstGeom prst="rect">
            <a:avLst/>
          </a:prstGeom>
          <a:noFill/>
        </p:spPr>
        <p:txBody>
          <a:bodyPr wrap="square">
            <a:spAutoFit/>
          </a:bodyPr>
          <a:lstStyle/>
          <a:p>
            <a:pPr algn="justLow" rtl="1">
              <a:lnSpc>
                <a:spcPct val="90000"/>
              </a:lnSpc>
            </a:pPr>
            <a: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يَقُومُونَ فَلْنَأْكُلْ وَنَشْرَبْ لأَنَّنَا غَداً نَمُوتُ!. لاَ تَضِلُّوا! فَإِنَّ الْمُعَاشَرَاتِ الرَّدِيَّةَ تُفْسِدُ الأَخْلاَقَ الْجَيِّدَةَ. كونوا متيقظين لِلْبِرِّ وَلاَ تُخْطِئُوا، لأَنَّ قَوْماً فيكم لا مَعْرِفَةٌ لَهُم بِاللَّهِ. أَقُولُ ذَلِكَ لإخجالهمْ!. ولَكِنْ يَقُولُ قَائِلٌ:</a:t>
            </a:r>
            <a:b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223961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A6B1CE-14E1-4CE3-8FB2-22B72DCBD7FF}"/>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إننا رأينا استعلان ملائكة يقولون عنه إنه حي. ثم مضى قوم منا إلى القبر فوجدوا كما قالت النساء أيضًا، وأما هو فلم يروه. فقال لهما: يا عديمي الفهم وبطيئي القلب في الإيمان بكل ما نطق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52645204"/>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8E31B4-6155-4BF2-9C57-ABC7DE2F0047}"/>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أن يعرفوك أنك الواحد وحده الاله الحق ويسوع المسيح الذي أرسلته. أنا قد مجدتك على الأرض اذ أكملت العمل الذي سلمته لي لاعمله. والآن مجدني أنت يا أبت عندك بالمجد الذي كان لي عندك قبل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71585624"/>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571A09-9DA4-437E-BCDC-E946EC7E25DB}"/>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أن يكون العالم. قد أظهرت اسمك للناس الذين اعطيتهم لي من العالم لك هم وقد أعطيتهم لي وكلامك حفظوه. والآن قد علموا أن كل ما أعطيته لي هو منك. لان الكلام الذى أعطيته لى قد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7009517"/>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A12D91-FF94-4F57-8D1C-C92BEA6837F5}"/>
              </a:ext>
            </a:extLst>
          </p:cNvPr>
          <p:cNvSpPr txBox="1"/>
          <p:nvPr/>
        </p:nvSpPr>
        <p:spPr>
          <a:xfrm>
            <a:off x="0" y="4550407"/>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أعطيته لهم وهم أيضًا قبلوه وعلموه حقًا إنني منك خرجت وآمنوا أنك أنت الذى أرسلتني. فانا أطلب من أجلهم. لست أطلب من أجل العالم بل من أجل الذين أعطيتهم لي لأنهم لك.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81970495"/>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8175890"/>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2286000" y="228600"/>
            <a:ext cx="2281518"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000" dirty="0"/>
              <a:t>عيد الصعود</a:t>
            </a:r>
            <a:br>
              <a:rPr lang="en-US" sz="4000" dirty="0"/>
            </a:br>
            <a:r>
              <a:rPr lang="ar-EG" sz="4000" dirty="0"/>
              <a:t>الخميس 6</a:t>
            </a:r>
            <a:endParaRPr lang="en-US" sz="4000" dirty="0"/>
          </a:p>
        </p:txBody>
      </p:sp>
      <p:sp>
        <p:nvSpPr>
          <p:cNvPr id="61443" name="Subtitle 2"/>
          <p:cNvSpPr>
            <a:spLocks noGrp="1"/>
          </p:cNvSpPr>
          <p:nvPr>
            <p:ph type="subTitle" idx="4294967295"/>
          </p:nvPr>
        </p:nvSpPr>
        <p:spPr bwMode="auto">
          <a:xfrm>
            <a:off x="0" y="4438876"/>
            <a:ext cx="9144000" cy="30008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a:lnSpc>
                <a:spcPct val="90000"/>
              </a:lnSpc>
              <a:spcBef>
                <a:spcPts val="0"/>
              </a:spcBef>
              <a:buFontTx/>
              <a:buNone/>
              <a:defRPr/>
            </a:pPr>
            <a:r>
              <a:rPr lang="ar-EG" sz="4200" b="1" dirty="0">
                <a:solidFill>
                  <a:srgbClr val="FFFFFF"/>
                </a:solidFill>
                <a:cs typeface="+mj-cs"/>
              </a:rPr>
              <a:t>فأمَّا الذين تشمَّسُوا حسناً، فيكسبون لنفُوسهُم مرتبة صالحة وثقةً كبيرةً في الإيمان بيسوع المسيح. وقد كتبتُ إليكَ بهذه الوصايا راجياً أنْ آتي إليك عن قريبٍ. ولكن إنْ أبطأتُ، فلكي تَعلم كيف</a:t>
            </a:r>
            <a:r>
              <a:rPr lang="en-US" sz="4200" b="1" dirty="0">
                <a:solidFill>
                  <a:srgbClr val="FFFFFF"/>
                </a:solidFill>
                <a:cs typeface="+mj-cs"/>
              </a:rPr>
              <a:t> </a:t>
            </a:r>
            <a:r>
              <a:rPr lang="ar-EG" sz="4200" b="1" dirty="0">
                <a:solidFill>
                  <a:srgbClr val="FFFFFF"/>
                </a:solidFill>
                <a:cs typeface="+mj-cs"/>
              </a:rPr>
              <a:t>ينبغي أن تتصرَّف</a:t>
            </a:r>
            <a:br>
              <a:rPr lang="en-US" sz="4200" b="1" dirty="0">
                <a:solidFill>
                  <a:srgbClr val="FFFFFF"/>
                </a:solidFill>
                <a:cs typeface="+mj-cs"/>
              </a:rPr>
            </a:br>
            <a:r>
              <a:rPr lang="ar-EG" sz="4200" b="1" dirty="0">
                <a:solidFill>
                  <a:srgbClr val="FFFFFF"/>
                </a:solidFill>
                <a:cs typeface="+mj-cs"/>
              </a:rPr>
              <a:t> </a:t>
            </a:r>
          </a:p>
        </p:txBody>
      </p:sp>
      <p:sp>
        <p:nvSpPr>
          <p:cNvPr id="4" name="Title 1">
            <a:extLst>
              <a:ext uri="{FF2B5EF4-FFF2-40B4-BE49-F238E27FC236}">
                <a16:creationId xmlns:a16="http://schemas.microsoft.com/office/drawing/2014/main" id="{5AE53573-50CB-44F3-89F1-AAAAB34B06FF}"/>
              </a:ext>
            </a:extLst>
          </p:cNvPr>
          <p:cNvSpPr txBox="1">
            <a:spLocks/>
          </p:cNvSpPr>
          <p:nvPr/>
        </p:nvSpPr>
        <p:spPr bwMode="auto">
          <a:xfrm>
            <a:off x="76200" y="3883025"/>
            <a:ext cx="9144000" cy="460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EG" sz="2800" kern="0" dirty="0"/>
              <a:t> من رسالة معلمنا بولس الرسول الأولى إلى تلميذه</a:t>
            </a:r>
            <a:r>
              <a:rPr lang="en-US" sz="2800" kern="0" dirty="0"/>
              <a:t> </a:t>
            </a:r>
            <a:r>
              <a:rPr lang="ar-EG" sz="2800" kern="0" dirty="0"/>
              <a:t>تيموثاوس </a:t>
            </a:r>
            <a:r>
              <a:rPr lang="en-US" sz="2800" kern="0" dirty="0"/>
              <a:t>)</a:t>
            </a:r>
            <a:r>
              <a:rPr lang="ar-EG" sz="2800" kern="0" dirty="0"/>
              <a:t>3 : 13 – 17</a:t>
            </a:r>
            <a:r>
              <a:rPr lang="en-US" sz="2800" kern="0" dirty="0"/>
              <a:t>(</a:t>
            </a:r>
          </a:p>
        </p:txBody>
      </p:sp>
    </p:spTree>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Subtitle 2"/>
          <p:cNvSpPr>
            <a:spLocks noGrp="1"/>
          </p:cNvSpPr>
          <p:nvPr>
            <p:ph type="subTitle" idx="4294967295"/>
          </p:nvPr>
        </p:nvSpPr>
        <p:spPr bwMode="auto">
          <a:xfrm>
            <a:off x="0" y="4404479"/>
            <a:ext cx="9144000" cy="30700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a:lnSpc>
                <a:spcPct val="90000"/>
              </a:lnSpc>
              <a:spcBef>
                <a:spcPts val="0"/>
              </a:spcBef>
              <a:buFontTx/>
              <a:buNone/>
            </a:pPr>
            <a:r>
              <a:rPr lang="ar-EG" sz="4300" b="1" dirty="0">
                <a:solidFill>
                  <a:srgbClr val="FFFFFF"/>
                </a:solidFill>
                <a:cs typeface="+mj-cs"/>
              </a:rPr>
              <a:t>في بيت اللَّه، الذي هو كنيسة اللَّه الحيِّ، عمودُ الحقِّ وأساسهُ. وبالإجماع عظيمٌ هو سرُّ التَّقوى: اللَّه ظهر بالجسد، وتبرَّر بالرُّوح، وتراءى للملائكة، وبُشِّرَ به بين الأُمم، وأُؤمِنَ بهِ في العالم، وصَعِدَ بالمجد.</a:t>
            </a:r>
            <a:br>
              <a:rPr lang="en-US" sz="4300" b="1" dirty="0">
                <a:solidFill>
                  <a:srgbClr val="FFFFFF"/>
                </a:solidFill>
                <a:cs typeface="+mj-cs"/>
              </a:rPr>
            </a:br>
            <a:endParaRPr lang="ar-EG" sz="4300" b="1" dirty="0">
              <a:solidFill>
                <a:srgbClr val="FFFFFF"/>
              </a:solidFill>
              <a:cs typeface="+mj-cs"/>
            </a:endParaRPr>
          </a:p>
        </p:txBody>
      </p:sp>
    </p:spTree>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31376" y="3810000"/>
            <a:ext cx="930751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3200" dirty="0"/>
              <a:t>الكاثوليكون من رسالة معلمنا بطرس الرسول الأولى ( 3 : 15 – 22 )</a:t>
            </a:r>
            <a:endParaRPr lang="en-US" sz="3200" dirty="0"/>
          </a:p>
        </p:txBody>
      </p:sp>
      <p:sp>
        <p:nvSpPr>
          <p:cNvPr id="66563" name="Content Placeholder 2"/>
          <p:cNvSpPr>
            <a:spLocks noGrp="1"/>
          </p:cNvSpPr>
          <p:nvPr>
            <p:ph idx="4294967295"/>
          </p:nvPr>
        </p:nvSpPr>
        <p:spPr bwMode="auto">
          <a:xfrm>
            <a:off x="11113" y="4343400"/>
            <a:ext cx="9144000" cy="31393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a:lnSpc>
                <a:spcPct val="90000"/>
              </a:lnSpc>
              <a:spcBef>
                <a:spcPts val="0"/>
              </a:spcBef>
              <a:buFontTx/>
              <a:buNone/>
              <a:defRPr/>
            </a:pPr>
            <a:r>
              <a:rPr lang="ar-EG" sz="4400" b="1" dirty="0">
                <a:solidFill>
                  <a:srgbClr val="FFFFFF"/>
                </a:solidFill>
                <a:cs typeface="+mj-cs"/>
              </a:rPr>
              <a:t>كونوا مُستعدِّين في كل حينٍ لِمُجاوَبَةِ كلِّ مَن يسألكُم كلمة عن سبب الرَّجاءِ الذي فيكم، لكن بوداعةٍ وتقوى، ولكُم ضميرٌ صالحٌ، لكي يخزى الذين يتكلمونَ عليكم بالشرور والذين يُعيبون سيرتكم</a:t>
            </a:r>
            <a:br>
              <a:rPr lang="en-US" sz="4400" b="1" dirty="0">
                <a:solidFill>
                  <a:srgbClr val="FFFFFF"/>
                </a:solidFill>
                <a:cs typeface="+mj-cs"/>
              </a:rPr>
            </a:br>
            <a:endParaRPr lang="en-US" sz="4400" b="1" dirty="0">
              <a:solidFill>
                <a:srgbClr val="FFFFFF"/>
              </a:solidFill>
              <a:cs typeface="+mj-cs"/>
            </a:endParaRPr>
          </a:p>
        </p:txBody>
      </p:sp>
    </p:spTree>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Content Placeholder 2"/>
          <p:cNvSpPr>
            <a:spLocks noGrp="1"/>
          </p:cNvSpPr>
          <p:nvPr>
            <p:ph idx="4294967295"/>
          </p:nvPr>
        </p:nvSpPr>
        <p:spPr bwMode="auto">
          <a:xfrm>
            <a:off x="0" y="4404479"/>
            <a:ext cx="9144000" cy="31393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a:lnSpc>
                <a:spcPct val="90000"/>
              </a:lnSpc>
              <a:spcBef>
                <a:spcPts val="0"/>
              </a:spcBef>
              <a:buFontTx/>
              <a:buNone/>
              <a:defRPr/>
            </a:pPr>
            <a:r>
              <a:rPr lang="ar-EG" sz="4400" b="1" dirty="0">
                <a:solidFill>
                  <a:srgbClr val="FFFFFF"/>
                </a:solidFill>
                <a:cs typeface="+mj-cs"/>
              </a:rPr>
              <a:t>الصَّالحة في المسيح، فإنَّه خيرٌ لكم أن تتألموا وأنتم صانعونَ خيراً، إن شاءت إرادة اللَّه، مِن أن تتألموا وأنتم صانعونَ شراً. لأنَّ المسيح أيضاً قد مات مرَّةً واحدةً من أجل الخطايا عنَّا، البارُّ من أجل الأثمةِ، </a:t>
            </a:r>
            <a:br>
              <a:rPr lang="en-US" sz="4400" b="1" dirty="0">
                <a:solidFill>
                  <a:srgbClr val="FFFFFF"/>
                </a:solidFill>
                <a:cs typeface="+mj-cs"/>
              </a:rPr>
            </a:br>
            <a:endParaRPr lang="en-US" sz="4400" b="1" dirty="0">
              <a:solidFill>
                <a:srgbClr val="FFFFFF"/>
              </a:solidFill>
              <a:cs typeface="+mj-cs"/>
            </a:endParaRPr>
          </a:p>
        </p:txBody>
      </p:sp>
    </p:spTree>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Content Placeholder 2"/>
          <p:cNvSpPr>
            <a:spLocks noGrp="1"/>
          </p:cNvSpPr>
          <p:nvPr>
            <p:ph idx="4294967295"/>
          </p:nvPr>
        </p:nvSpPr>
        <p:spPr bwMode="auto">
          <a:xfrm>
            <a:off x="0" y="4404479"/>
            <a:ext cx="9144000" cy="31393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a:lnSpc>
                <a:spcPct val="90000"/>
              </a:lnSpc>
              <a:spcBef>
                <a:spcPts val="0"/>
              </a:spcBef>
              <a:buFontTx/>
              <a:buNone/>
              <a:defRPr/>
            </a:pPr>
            <a:r>
              <a:rPr lang="ar-EG" sz="4400" b="1" dirty="0">
                <a:solidFill>
                  <a:srgbClr val="FFFFFF"/>
                </a:solidFill>
                <a:cs typeface="+mj-cs"/>
              </a:rPr>
              <a:t>لكي يُقَرِّبَنَا إلى اللَّهِ، مات في الجسد وحيّ في الرُّوح، الذي به ذهب فبشَّر الأرواح التي في السِّجن، التي عصتْ قديماً، حين كانت أَناةُ اللَّهِ تنتظرُ في أيَّام نوح، الذي صنع فُلكاً وفيه خَلَصَ</a:t>
            </a:r>
            <a:br>
              <a:rPr lang="en-US" sz="4400" b="1" dirty="0">
                <a:solidFill>
                  <a:srgbClr val="FFFFFF"/>
                </a:solidFill>
                <a:cs typeface="+mj-cs"/>
              </a:rPr>
            </a:br>
            <a:endParaRPr lang="en-US" sz="4400" b="1" dirty="0">
              <a:solidFill>
                <a:srgbClr val="FFFFFF"/>
              </a:solidFill>
              <a:cs typeface="+mj-cs"/>
            </a:endParaRPr>
          </a:p>
        </p:txBody>
      </p:sp>
    </p:spTree>
    <p:extLst>
      <p:ext uri="{BB962C8B-B14F-4D97-AF65-F5344CB8AC3E}">
        <p14:creationId xmlns:p14="http://schemas.microsoft.com/office/powerpoint/2010/main" val="678641580"/>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2FF6E-BEFC-45C0-A07A-4744C144FAF6}"/>
              </a:ext>
            </a:extLst>
          </p:cNvPr>
          <p:cNvSpPr txBox="1"/>
          <p:nvPr/>
        </p:nvSpPr>
        <p:spPr>
          <a:xfrm>
            <a:off x="0" y="4422083"/>
            <a:ext cx="9144000" cy="3139321"/>
          </a:xfrm>
          <a:prstGeom prst="rect">
            <a:avLst/>
          </a:prstGeom>
          <a:noFill/>
        </p:spPr>
        <p:txBody>
          <a:bodyPr wrap="square">
            <a:spAutoFit/>
          </a:bodyPr>
          <a:lstStyle/>
          <a:p>
            <a:pPr algn="justLow" rtl="1">
              <a:lnSpc>
                <a:spcPct val="90000"/>
              </a:lnSpc>
            </a:pP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قليلون من الماء، أي ثماني أنفُسٍ. فهكذا أنتم أيضاً الآن يُخلِّصكم بمثال المعموديَّة، ليس لإزالةُ وسخ الجسدِ. بل سؤال ضميرٍ صالحٍ عن اللَّهِ، بقيامة يسوعَ المسيح، الذي هو جالسٌ عن يمين اللَّهِ، إذ قد</a:t>
            </a:r>
            <a:br>
              <a:rPr kumimoji="0" lang="en-US"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br>
            <a:endParaRPr lang="en-GB" sz="4400" dirty="0">
              <a:solidFill>
                <a:srgbClr val="FFFFFF"/>
              </a:solidFill>
            </a:endParaRPr>
          </a:p>
        </p:txBody>
      </p:sp>
    </p:spTree>
    <p:extLst>
      <p:ext uri="{BB962C8B-B14F-4D97-AF65-F5344CB8AC3E}">
        <p14:creationId xmlns:p14="http://schemas.microsoft.com/office/powerpoint/2010/main" val="1736287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874B5F-4C03-423B-8E3F-39E75E953CD8}"/>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به الأنبياء، أما كان للمسيح أن يقبل هذه الآلام وأن يدخل إلى مجده؟ وبدأ من موسى ومن جميع الانبياء يفسر لهما ما في جميع الكتب من أجله. واقتربوا من القرية التي كانا منطلقين إليها. أما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79280775"/>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2FF6E-BEFC-45C0-A07A-4744C144FAF6}"/>
              </a:ext>
            </a:extLst>
          </p:cNvPr>
          <p:cNvSpPr txBox="1"/>
          <p:nvPr/>
        </p:nvSpPr>
        <p:spPr>
          <a:xfrm>
            <a:off x="0" y="4422083"/>
            <a:ext cx="9144000" cy="1754326"/>
          </a:xfrm>
          <a:prstGeom prst="rect">
            <a:avLst/>
          </a:prstGeom>
          <a:noFill/>
        </p:spPr>
        <p:txBody>
          <a:bodyPr wrap="square">
            <a:spAutoFit/>
          </a:bodyPr>
          <a:lstStyle/>
          <a:p>
            <a:pPr algn="justLow" rtl="1"/>
            <a:r>
              <a:rPr kumimoji="0" lang="ar-EG" sz="5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صعد إلى السَّماء، وملائكةٌ وسلاطينُ وقوَّاتٌ مُخْضَعَةٌ لهُ.</a:t>
            </a:r>
            <a:endParaRPr lang="en-GB" sz="5400" dirty="0">
              <a:solidFill>
                <a:srgbClr val="FFFFFF"/>
              </a:solidFill>
            </a:endParaRPr>
          </a:p>
        </p:txBody>
      </p:sp>
    </p:spTree>
    <p:extLst>
      <p:ext uri="{BB962C8B-B14F-4D97-AF65-F5344CB8AC3E}">
        <p14:creationId xmlns:p14="http://schemas.microsoft.com/office/powerpoint/2010/main" val="1894087180"/>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3" name="Content Placeholder 2"/>
          <p:cNvSpPr>
            <a:spLocks noGrp="1"/>
          </p:cNvSpPr>
          <p:nvPr>
            <p:ph idx="4294967295"/>
          </p:nvPr>
        </p:nvSpPr>
        <p:spPr bwMode="auto">
          <a:xfrm>
            <a:off x="-2" y="4419600"/>
            <a:ext cx="9144001" cy="30008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justLow">
              <a:lnSpc>
                <a:spcPct val="90000"/>
              </a:lnSpc>
              <a:spcBef>
                <a:spcPts val="0"/>
              </a:spcBef>
              <a:buFontTx/>
              <a:buNone/>
              <a:defRPr/>
            </a:pPr>
            <a:r>
              <a:rPr lang="ar-EG" sz="4200" b="1" dirty="0">
                <a:solidFill>
                  <a:srgbClr val="FFFFFF"/>
                </a:solidFill>
                <a:cs typeface="+mj-cs"/>
              </a:rPr>
              <a:t>الكلام الأول أنشأته يا ثاوفيلس، عن جميع ما ابتدأ يسوع يفعله ويُعلِّم به إلى اليوم الذى فيه صَعِدَ إلى السَّماء، بعدما أوصى بالرُّوح القدس الرُّسل الذين الذين اختارهم. ظهر لهم حيّاً بعد ما تألَّم بآياتٍ كثيرة،</a:t>
            </a:r>
            <a:br>
              <a:rPr lang="ar-EG" sz="4200" b="1" dirty="0">
                <a:solidFill>
                  <a:srgbClr val="FFFFFF"/>
                </a:solidFill>
                <a:cs typeface="+mj-cs"/>
              </a:rPr>
            </a:br>
            <a:endParaRPr lang="en-US" sz="4200" b="1" dirty="0">
              <a:solidFill>
                <a:srgbClr val="FFFFFF"/>
              </a:solidFill>
              <a:cs typeface="+mj-cs"/>
            </a:endParaRPr>
          </a:p>
        </p:txBody>
      </p:sp>
      <p:sp>
        <p:nvSpPr>
          <p:cNvPr id="4" name="Title 1">
            <a:extLst>
              <a:ext uri="{FF2B5EF4-FFF2-40B4-BE49-F238E27FC236}">
                <a16:creationId xmlns:a16="http://schemas.microsoft.com/office/drawing/2014/main" id="{A529F338-0C5F-49DB-B40C-F8AC82F5264F}"/>
              </a:ext>
            </a:extLst>
          </p:cNvPr>
          <p:cNvSpPr txBox="1">
            <a:spLocks/>
          </p:cNvSpPr>
          <p:nvPr/>
        </p:nvSpPr>
        <p:spPr bwMode="auto">
          <a:xfrm>
            <a:off x="0" y="3733800"/>
            <a:ext cx="9144000" cy="5782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EG" sz="3800" b="1" u="sng" kern="0">
                <a:solidFill>
                  <a:srgbClr val="FFC000"/>
                </a:solidFill>
              </a:rPr>
              <a:t>الإبركسيس من أعمال آبائنا الرسل القديسين (1 : 1 – 14)</a:t>
            </a:r>
            <a:endParaRPr lang="en-US" sz="3800" b="1" u="sng" kern="0" dirty="0">
              <a:solidFill>
                <a:srgbClr val="FFC000"/>
              </a:solidFill>
            </a:endParaRPr>
          </a:p>
        </p:txBody>
      </p:sp>
    </p:spTree>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3" name="Content Placeholder 2"/>
          <p:cNvSpPr>
            <a:spLocks noGrp="1"/>
          </p:cNvSpPr>
          <p:nvPr>
            <p:ph idx="4294967295"/>
          </p:nvPr>
        </p:nvSpPr>
        <p:spPr bwMode="auto">
          <a:xfrm>
            <a:off x="0" y="4419600"/>
            <a:ext cx="9144000" cy="308930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a:lnSpc>
                <a:spcPct val="95000"/>
              </a:lnSpc>
              <a:spcBef>
                <a:spcPts val="0"/>
              </a:spcBef>
              <a:buFontTx/>
              <a:buNone/>
              <a:defRPr/>
            </a:pPr>
            <a:r>
              <a:rPr lang="ar-EG" sz="4100" b="1" dirty="0">
                <a:solidFill>
                  <a:srgbClr val="FFFFFF"/>
                </a:solidFill>
                <a:cs typeface="+mj-cs"/>
              </a:rPr>
              <a:t>وهو يظهر لهم أربعين يوماً، ويتكلَّم عن ملكوت اللهِ. وفيما هو يأكل معهم أوصاهم أن لا يُفارقوا أورشليم، بل ينتظروا موعد الآب الذى سمعتموه منِّي، لأن يوحنَّا عمَّد بالماء، وأمَّا أنتم فستُعَمَّدُونَ بالرُّوح القدس، </a:t>
            </a:r>
            <a:br>
              <a:rPr lang="ar-EG" sz="4100" b="1" dirty="0">
                <a:solidFill>
                  <a:srgbClr val="FFFFFF"/>
                </a:solidFill>
                <a:cs typeface="+mj-cs"/>
              </a:rPr>
            </a:br>
            <a:endParaRPr lang="en-US" sz="4100" b="1" dirty="0">
              <a:solidFill>
                <a:srgbClr val="FFFFFF"/>
              </a:solidFill>
              <a:cs typeface="+mj-cs"/>
            </a:endParaRPr>
          </a:p>
        </p:txBody>
      </p:sp>
    </p:spTree>
    <p:extLst>
      <p:ext uri="{BB962C8B-B14F-4D97-AF65-F5344CB8AC3E}">
        <p14:creationId xmlns:p14="http://schemas.microsoft.com/office/powerpoint/2010/main" val="3284102739"/>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Content Placeholder 2"/>
          <p:cNvSpPr>
            <a:spLocks noGrp="1"/>
          </p:cNvSpPr>
          <p:nvPr>
            <p:ph idx="4294967295"/>
          </p:nvPr>
        </p:nvSpPr>
        <p:spPr bwMode="auto">
          <a:xfrm>
            <a:off x="0" y="4419600"/>
            <a:ext cx="9144000" cy="30700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lnSpc>
                <a:spcPct val="90000"/>
              </a:lnSpc>
              <a:buFontTx/>
              <a:buNone/>
            </a:pPr>
            <a:r>
              <a:rPr lang="ar-SA" sz="4300" b="1" dirty="0">
                <a:solidFill>
                  <a:srgbClr val="FFFFFF"/>
                </a:solidFill>
                <a:cs typeface="Times New Roman" panose="02020603050405020304" pitchFamily="18" charset="0"/>
              </a:rPr>
              <a:t>وقد </a:t>
            </a:r>
            <a:r>
              <a:rPr lang="ar-EG" sz="4300" b="1" dirty="0">
                <a:solidFill>
                  <a:srgbClr val="FFFFFF"/>
                </a:solidFill>
                <a:cs typeface="Times New Roman" panose="02020603050405020304" pitchFamily="18" charset="0"/>
              </a:rPr>
              <a:t>ك</a:t>
            </a:r>
            <a:r>
              <a:rPr lang="ar-SA" sz="4300" b="1" dirty="0">
                <a:solidFill>
                  <a:srgbClr val="FFFFFF"/>
                </a:solidFill>
                <a:cs typeface="Times New Roman" panose="02020603050405020304" pitchFamily="18" charset="0"/>
              </a:rPr>
              <a:t>ان</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هذا ليس بعد أيام </a:t>
            </a:r>
            <a:r>
              <a:rPr lang="ar-EG" sz="4300" b="1" dirty="0">
                <a:solidFill>
                  <a:srgbClr val="FFFFFF"/>
                </a:solidFill>
                <a:cs typeface="Times New Roman" panose="02020603050405020304" pitchFamily="18" charset="0"/>
              </a:rPr>
              <a:t>ك</a:t>
            </a:r>
            <a:r>
              <a:rPr lang="ar-SA" sz="4300" b="1" dirty="0">
                <a:solidFill>
                  <a:srgbClr val="FFFFFF"/>
                </a:solidFill>
                <a:cs typeface="Times New Roman" panose="02020603050405020304" pitchFamily="18" charset="0"/>
              </a:rPr>
              <a:t>ثيرةٍ.</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أمَّا هم</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لما اجتمعوا </a:t>
            </a:r>
            <a:r>
              <a:rPr lang="ar-EG" sz="4300" b="1" dirty="0">
                <a:solidFill>
                  <a:srgbClr val="FFFFFF"/>
                </a:solidFill>
                <a:cs typeface="Times New Roman" panose="02020603050405020304" pitchFamily="18" charset="0"/>
              </a:rPr>
              <a:t>ك</a:t>
            </a:r>
            <a:r>
              <a:rPr lang="ar-SA" sz="4300" b="1" dirty="0">
                <a:solidFill>
                  <a:srgbClr val="FFFFFF"/>
                </a:solidFill>
                <a:cs typeface="Times New Roman" panose="02020603050405020304" pitchFamily="18" charset="0"/>
              </a:rPr>
              <a:t>انوا يسألونه</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قائلين:</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ياربُّ، هل في هذا الزمن</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تردُّ المُلكَ</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إلى إسرائيل؟</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فقال لهم:</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ليس</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لكم أن تعرفوا الأزمنةَ والأوقاتِ</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التى</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جعلها الآبُ تحت سلطانهِ،</a:t>
            </a:r>
            <a:br>
              <a:rPr lang="ar-EG" sz="4300" b="1" dirty="0">
                <a:solidFill>
                  <a:srgbClr val="FFFFFF"/>
                </a:solidFill>
                <a:cs typeface="Times New Roman" panose="02020603050405020304" pitchFamily="18" charset="0"/>
              </a:rPr>
            </a:br>
            <a:endParaRPr lang="ar-SA" sz="4300" b="1" dirty="0">
              <a:solidFill>
                <a:srgbClr val="FFFFFF"/>
              </a:solidFill>
              <a:cs typeface="Times New Roman" panose="02020603050405020304" pitchFamily="18" charset="0"/>
            </a:endParaRPr>
          </a:p>
        </p:txBody>
      </p:sp>
    </p:spTree>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Content Placeholder 2"/>
          <p:cNvSpPr>
            <a:spLocks noGrp="1"/>
          </p:cNvSpPr>
          <p:nvPr>
            <p:ph idx="4294967295"/>
          </p:nvPr>
        </p:nvSpPr>
        <p:spPr bwMode="auto">
          <a:xfrm>
            <a:off x="0" y="4404277"/>
            <a:ext cx="9144000" cy="31393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lnSpc>
                <a:spcPct val="90000"/>
              </a:lnSpc>
              <a:spcBef>
                <a:spcPts val="0"/>
              </a:spcBef>
              <a:buFontTx/>
              <a:buNone/>
            </a:pPr>
            <a:r>
              <a:rPr lang="ar-SA" sz="4400" b="1" dirty="0">
                <a:solidFill>
                  <a:srgbClr val="FFFFFF"/>
                </a:solidFill>
                <a:cs typeface="Times New Roman" panose="02020603050405020304" pitchFamily="18" charset="0"/>
              </a:rPr>
              <a:t>ولكنَّكم</a:t>
            </a:r>
            <a:r>
              <a:rPr lang="ar-EG" sz="4400" b="1" dirty="0">
                <a:solidFill>
                  <a:srgbClr val="FFFFFF"/>
                </a:solidFill>
                <a:cs typeface="Times New Roman" panose="02020603050405020304" pitchFamily="18" charset="0"/>
              </a:rPr>
              <a:t> </a:t>
            </a:r>
            <a:r>
              <a:rPr lang="ar-SA" sz="4400" b="1" dirty="0">
                <a:solidFill>
                  <a:srgbClr val="FFFFFF"/>
                </a:solidFill>
                <a:cs typeface="Times New Roman" panose="02020603050405020304" pitchFamily="18" charset="0"/>
              </a:rPr>
              <a:t>ستنالون قوَّةً مَتَى</a:t>
            </a:r>
            <a:r>
              <a:rPr lang="ar-EG" sz="4400" b="1" dirty="0">
                <a:solidFill>
                  <a:srgbClr val="FFFFFF"/>
                </a:solidFill>
                <a:cs typeface="Times New Roman" panose="02020603050405020304" pitchFamily="18" charset="0"/>
              </a:rPr>
              <a:t> </a:t>
            </a:r>
            <a:r>
              <a:rPr lang="ar-SA" sz="4400" b="1" dirty="0">
                <a:solidFill>
                  <a:srgbClr val="FFFFFF"/>
                </a:solidFill>
                <a:cs typeface="Times New Roman" panose="02020603050405020304" pitchFamily="18" charset="0"/>
              </a:rPr>
              <a:t>حلَّ الرُّوح القدس</a:t>
            </a:r>
            <a:r>
              <a:rPr lang="ar-EG" sz="4400" b="1" dirty="0">
                <a:solidFill>
                  <a:srgbClr val="FFFFFF"/>
                </a:solidFill>
                <a:cs typeface="Times New Roman" panose="02020603050405020304" pitchFamily="18" charset="0"/>
              </a:rPr>
              <a:t> </a:t>
            </a:r>
            <a:r>
              <a:rPr lang="ar-SA" sz="4400" b="1" dirty="0">
                <a:solidFill>
                  <a:srgbClr val="FFFFFF"/>
                </a:solidFill>
                <a:cs typeface="Times New Roman" panose="02020603050405020304" pitchFamily="18" charset="0"/>
              </a:rPr>
              <a:t>عليكم، وتكونون لي شهوداً فى</a:t>
            </a:r>
            <a:r>
              <a:rPr lang="ar-EG" sz="4400" b="1" dirty="0">
                <a:solidFill>
                  <a:srgbClr val="FFFFFF"/>
                </a:solidFill>
                <a:cs typeface="Times New Roman" panose="02020603050405020304" pitchFamily="18" charset="0"/>
              </a:rPr>
              <a:t> </a:t>
            </a:r>
            <a:r>
              <a:rPr lang="ar-SA" sz="4400" b="1" dirty="0">
                <a:solidFill>
                  <a:srgbClr val="FFFFFF"/>
                </a:solidFill>
                <a:cs typeface="Times New Roman" panose="02020603050405020304" pitchFamily="18" charset="0"/>
              </a:rPr>
              <a:t>أورشليم وفي </a:t>
            </a:r>
            <a:r>
              <a:rPr lang="ar-EG" sz="4400" b="1" dirty="0">
                <a:solidFill>
                  <a:srgbClr val="FFFFFF"/>
                </a:solidFill>
                <a:cs typeface="Times New Roman" panose="02020603050405020304" pitchFamily="18" charset="0"/>
              </a:rPr>
              <a:t>ك</a:t>
            </a:r>
            <a:r>
              <a:rPr lang="ar-SA" sz="4400" b="1" dirty="0">
                <a:solidFill>
                  <a:srgbClr val="FFFFFF"/>
                </a:solidFill>
                <a:cs typeface="Times New Roman" panose="02020603050405020304" pitchFamily="18" charset="0"/>
              </a:rPr>
              <a:t>لِّ اليهوديَّة</a:t>
            </a:r>
            <a:r>
              <a:rPr lang="ar-EG" sz="4400" b="1" dirty="0">
                <a:solidFill>
                  <a:srgbClr val="FFFFFF"/>
                </a:solidFill>
                <a:cs typeface="Times New Roman" panose="02020603050405020304" pitchFamily="18" charset="0"/>
              </a:rPr>
              <a:t> </a:t>
            </a:r>
            <a:r>
              <a:rPr lang="ar-SA" sz="4400" b="1" dirty="0">
                <a:solidFill>
                  <a:srgbClr val="FFFFFF"/>
                </a:solidFill>
                <a:cs typeface="Times New Roman" panose="02020603050405020304" pitchFamily="18" charset="0"/>
              </a:rPr>
              <a:t>والسَّامرة وإلى أقصى الأرضِ</a:t>
            </a:r>
            <a:r>
              <a:rPr lang="ar-EG" sz="4400" b="1" dirty="0">
                <a:solidFill>
                  <a:srgbClr val="FFFFFF"/>
                </a:solidFill>
                <a:cs typeface="Times New Roman" panose="02020603050405020304" pitchFamily="18" charset="0"/>
              </a:rPr>
              <a:t>. </a:t>
            </a:r>
            <a:r>
              <a:rPr lang="ar-SA" sz="4400" b="1" dirty="0">
                <a:solidFill>
                  <a:srgbClr val="FFFFFF"/>
                </a:solidFill>
                <a:cs typeface="Times New Roman" panose="02020603050405020304" pitchFamily="18" charset="0"/>
              </a:rPr>
              <a:t>ولمَّا قال هذا ارتفع وهم ينظرون.</a:t>
            </a:r>
            <a:r>
              <a:rPr lang="ar-EG" sz="4400" b="1" dirty="0">
                <a:solidFill>
                  <a:srgbClr val="FFFFFF"/>
                </a:solidFill>
                <a:cs typeface="Times New Roman" panose="02020603050405020304" pitchFamily="18" charset="0"/>
              </a:rPr>
              <a:t> </a:t>
            </a:r>
            <a:r>
              <a:rPr lang="ar-SA" sz="4400" b="1" dirty="0">
                <a:solidFill>
                  <a:srgbClr val="FFFFFF"/>
                </a:solidFill>
                <a:cs typeface="Times New Roman" panose="02020603050405020304" pitchFamily="18" charset="0"/>
              </a:rPr>
              <a:t>وأخذته سحابةٌ عن أعينهم.</a:t>
            </a:r>
            <a:br>
              <a:rPr lang="ar-EG" sz="4400" b="1" dirty="0">
                <a:solidFill>
                  <a:srgbClr val="FFFFFF"/>
                </a:solidFill>
                <a:cs typeface="Times New Roman" panose="02020603050405020304" pitchFamily="18" charset="0"/>
              </a:rPr>
            </a:br>
            <a:endParaRPr lang="ar-SA" sz="4400" b="1" dirty="0">
              <a:solidFill>
                <a:srgbClr val="FFFFFF"/>
              </a:solidFill>
              <a:cs typeface="Times New Roman" panose="02020603050405020304" pitchFamily="18" charset="0"/>
            </a:endParaRPr>
          </a:p>
        </p:txBody>
      </p:sp>
    </p:spTree>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Content Placeholder 2"/>
          <p:cNvSpPr>
            <a:spLocks noGrp="1"/>
          </p:cNvSpPr>
          <p:nvPr>
            <p:ph idx="4294967295"/>
          </p:nvPr>
        </p:nvSpPr>
        <p:spPr bwMode="auto">
          <a:xfrm>
            <a:off x="0" y="4397276"/>
            <a:ext cx="9144000" cy="311848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algn="justLow" eaLnBrk="1" hangingPunct="1">
              <a:lnSpc>
                <a:spcPct val="90000"/>
              </a:lnSpc>
              <a:spcBef>
                <a:spcPts val="0"/>
              </a:spcBef>
              <a:buFontTx/>
              <a:buNone/>
              <a:defRPr/>
            </a:pPr>
            <a:r>
              <a:rPr lang="ar-SA" sz="4300" b="1" dirty="0">
                <a:solidFill>
                  <a:srgbClr val="FFFFFF"/>
                </a:solidFill>
                <a:cs typeface="Times New Roman" panose="02020603050405020304" pitchFamily="18" charset="0"/>
              </a:rPr>
              <a:t>وفيما</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هم يشخصون وهو صاعدٌ إلى</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السَّماء، إذا رجلان قد وقفا بهم</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بلباس أبيضَ،</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وقالا: أيُّها الرِّجال</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الجليليُّون، ما بالكم واقفين تنظرون</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إلى السَّماء؟ إن يسوع هذا الذى</a:t>
            </a:r>
            <a:r>
              <a:rPr lang="ar-EG" sz="4300" b="1" dirty="0">
                <a:solidFill>
                  <a:srgbClr val="FFFFFF"/>
                </a:solidFill>
                <a:cs typeface="Times New Roman" panose="02020603050405020304" pitchFamily="18" charset="0"/>
              </a:rPr>
              <a:t> </a:t>
            </a:r>
            <a:r>
              <a:rPr lang="ar-SA" sz="4300" b="1" dirty="0">
                <a:solidFill>
                  <a:srgbClr val="FFFFFF"/>
                </a:solidFill>
                <a:cs typeface="Times New Roman" panose="02020603050405020304" pitchFamily="18" charset="0"/>
              </a:rPr>
              <a:t>صعدَ عنكم إلى السَّماء، </a:t>
            </a:r>
            <a:br>
              <a:rPr lang="ar-EG" sz="4300" b="1" dirty="0">
                <a:solidFill>
                  <a:srgbClr val="FFFFFF"/>
                </a:solidFill>
                <a:cs typeface="Times New Roman" panose="02020603050405020304" pitchFamily="18" charset="0"/>
              </a:rPr>
            </a:br>
            <a:endParaRPr lang="ar-SA" sz="4300" b="1" dirty="0">
              <a:solidFill>
                <a:srgbClr val="FFFFFF"/>
              </a:solidFill>
              <a:cs typeface="+mj-cs"/>
            </a:endParaRPr>
          </a:p>
        </p:txBody>
      </p:sp>
    </p:spTree>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2DAEA-C38C-4ED0-AE12-B44EEF4F8089}"/>
              </a:ext>
            </a:extLst>
          </p:cNvPr>
          <p:cNvSpPr txBox="1"/>
          <p:nvPr/>
        </p:nvSpPr>
        <p:spPr>
          <a:xfrm>
            <a:off x="13447" y="4419600"/>
            <a:ext cx="9144000" cy="3139321"/>
          </a:xfrm>
          <a:prstGeom prst="rect">
            <a:avLst/>
          </a:prstGeom>
          <a:noFill/>
        </p:spPr>
        <p:txBody>
          <a:bodyPr wrap="square">
            <a:spAutoFit/>
          </a:bodyPr>
          <a:lstStyle/>
          <a:p>
            <a:pPr algn="justLow" rtl="1">
              <a:lnSpc>
                <a:spcPct val="90000"/>
              </a:lnSpc>
            </a:pP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هكذا يأتي كما رأيتموه مُنطلقاً إلى السَّماء. حينئذٍ رجعوا إلى أورشليم من</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الجبل</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الذي يُدعَى جبل الزَّيتون، الذي هو</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بالقرب من أورشليم على سفر</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سبتٍ.</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ولمَّا دخلوا صعدوا إلى العُلِّيَّة</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التي </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انوا</a:t>
            </a:r>
            <a:b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br>
            <a:endParaRPr lang="en-GB" sz="4400" dirty="0">
              <a:solidFill>
                <a:srgbClr val="FFFFFF"/>
              </a:solidFill>
            </a:endParaRPr>
          </a:p>
        </p:txBody>
      </p:sp>
    </p:spTree>
    <p:extLst>
      <p:ext uri="{BB962C8B-B14F-4D97-AF65-F5344CB8AC3E}">
        <p14:creationId xmlns:p14="http://schemas.microsoft.com/office/powerpoint/2010/main" val="3940890031"/>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12DAEA-C38C-4ED0-AE12-B44EEF4F8089}"/>
              </a:ext>
            </a:extLst>
          </p:cNvPr>
          <p:cNvSpPr txBox="1"/>
          <p:nvPr/>
        </p:nvSpPr>
        <p:spPr>
          <a:xfrm>
            <a:off x="13447" y="4419600"/>
            <a:ext cx="9144000" cy="2800767"/>
          </a:xfrm>
          <a:prstGeom prst="rect">
            <a:avLst/>
          </a:prstGeom>
          <a:noFill/>
        </p:spPr>
        <p:txBody>
          <a:bodyPr wrap="square">
            <a:spAutoFit/>
          </a:bodyPr>
          <a:lstStyle/>
          <a:p>
            <a:pPr algn="justLow" rtl="1"/>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يقيمون فيها:</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بطرس</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ويوحنَّا ويعقوب وأندراوس وفيلبُّس</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وتوما وبرثولماوس ومتَّى ويعقوب</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ابن حلفى وسمعان الغيور ويهوذا</a:t>
            </a:r>
            <a: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أخو يعقوب.</a:t>
            </a:r>
            <a:br>
              <a:rPr kumimoji="0" lang="ar-EG" sz="44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br>
            <a:endParaRPr lang="en-GB" sz="4400" dirty="0">
              <a:solidFill>
                <a:srgbClr val="FFFFFF"/>
              </a:solidFill>
            </a:endParaRPr>
          </a:p>
        </p:txBody>
      </p:sp>
    </p:spTree>
    <p:extLst>
      <p:ext uri="{BB962C8B-B14F-4D97-AF65-F5344CB8AC3E}">
        <p14:creationId xmlns:p14="http://schemas.microsoft.com/office/powerpoint/2010/main" val="3022048940"/>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D6BE9-3DED-4C82-8B18-4F397B2BC166}"/>
              </a:ext>
            </a:extLst>
          </p:cNvPr>
          <p:cNvSpPr txBox="1"/>
          <p:nvPr/>
        </p:nvSpPr>
        <p:spPr>
          <a:xfrm>
            <a:off x="0" y="4419600"/>
            <a:ext cx="9144000" cy="2000548"/>
          </a:xfrm>
          <a:prstGeom prst="rect">
            <a:avLst/>
          </a:prstGeom>
          <a:noFill/>
        </p:spPr>
        <p:txBody>
          <a:bodyPr wrap="square">
            <a:spAutoFit/>
          </a:bodyPr>
          <a:lstStyle/>
          <a:p>
            <a:pPr algn="justLow" rtl="1"/>
            <a:r>
              <a:rPr kumimoji="0" lang="ar-SA" sz="48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هؤلاء </a:t>
            </a:r>
            <a:r>
              <a:rPr kumimoji="0" lang="ar-EG" sz="48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48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لُّهم </a:t>
            </a:r>
            <a:r>
              <a:rPr kumimoji="0" lang="ar-EG" sz="48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ك</a:t>
            </a:r>
            <a:r>
              <a:rPr kumimoji="0" lang="ar-SA" sz="48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انوا يواظبون بنفسٍ واحدةٍ على الصلا</a:t>
            </a:r>
            <a:r>
              <a:rPr kumimoji="0" lang="ar-EG" sz="48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ة مع نساءٍ، ومريم أُمِّ يسوع، وإخوتهِ.</a:t>
            </a:r>
            <a:br>
              <a:rPr kumimoji="0" lang="ar-EG" sz="48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br>
            <a:endParaRPr lang="en-GB" sz="2800" dirty="0">
              <a:solidFill>
                <a:srgbClr val="FFFFFF"/>
              </a:solidFill>
            </a:endParaRPr>
          </a:p>
        </p:txBody>
      </p:sp>
    </p:spTree>
    <p:extLst>
      <p:ext uri="{BB962C8B-B14F-4D97-AF65-F5344CB8AC3E}">
        <p14:creationId xmlns:p14="http://schemas.microsoft.com/office/powerpoint/2010/main" val="2442288926"/>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62756" y="35814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( 24 : 9 – 10 )</a:t>
            </a:r>
          </a:p>
        </p:txBody>
      </p:sp>
      <p:sp>
        <p:nvSpPr>
          <p:cNvPr id="2053" name="Content Placeholder 3"/>
          <p:cNvSpPr txBox="1">
            <a:spLocks/>
          </p:cNvSpPr>
          <p:nvPr/>
        </p:nvSpPr>
        <p:spPr bwMode="auto">
          <a:xfrm>
            <a:off x="307578" y="4572000"/>
            <a:ext cx="8528844"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pPr>
            <a:r>
              <a:rPr lang="ar-EG" sz="4400" b="1" dirty="0">
                <a:solidFill>
                  <a:srgbClr val="FFFFFF"/>
                </a:solidFill>
                <a:latin typeface="Times New Roman" panose="02020603050405020304" pitchFamily="18" charset="0"/>
                <a:cs typeface="Times New Roman" panose="02020603050405020304" pitchFamily="18" charset="0"/>
              </a:rPr>
              <a:t>ارفَعوا أيُّها الرؤساءُ أبوابكم، وارتفعي أيَّتُها الأبوابُ الدَّهريَّة، فيدخُلُ مَلِكُ المَجدِ. مَنْ هو هذا مَلِكُ المَجدِ؟ ربُّ القوَّاتِ، هذا هو مَلِكُ المَجد. </a:t>
            </a:r>
            <a:br>
              <a:rPr lang="ar-EG" sz="4400" b="1" dirty="0">
                <a:solidFill>
                  <a:srgbClr val="FFFFFF"/>
                </a:solidFill>
                <a:latin typeface="Times New Roman" panose="02020603050405020304" pitchFamily="18" charset="0"/>
                <a:cs typeface="Times New Roman" panose="02020603050405020304" pitchFamily="18" charset="0"/>
              </a:rPr>
            </a:br>
            <a:endParaRPr lang="ar-EG"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8B3EAF-1E1B-4014-9E5C-D95ED0D57BA8}"/>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هو فتظاهر كمن يسير إلى أبعد. فكانا يمسكانه غصبًا</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قائلين: أمكث معنا لأنه مساء وقد مال النهار. فدخل ليمكث معهما. ولما أتكأ معهما، أخذ الخبز وباركه وقسمه وأعطاهما، فأنفتحت أعينهما وعرفاه أما هو فأختفى عنهما، فقال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80659208"/>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1" name="Content Placeholder 3"/>
          <p:cNvSpPr>
            <a:spLocks noGrp="1"/>
          </p:cNvSpPr>
          <p:nvPr>
            <p:ph idx="4294967295"/>
          </p:nvPr>
        </p:nvSpPr>
        <p:spPr bwMode="auto">
          <a:xfrm>
            <a:off x="0" y="4404479"/>
            <a:ext cx="9144000" cy="31393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lnSpc>
                <a:spcPct val="90000"/>
              </a:lnSpc>
              <a:buNone/>
              <a:defRPr/>
            </a:pPr>
            <a:r>
              <a:rPr lang="ar-EG" sz="4400" b="1" kern="1200" dirty="0">
                <a:solidFill>
                  <a:srgbClr val="FFFFFF"/>
                </a:solidFill>
                <a:cs typeface="+mj-cs"/>
              </a:rPr>
              <a:t>وبينما هُم يتحدثون بهذا وقف يسوع نفسهُ في وسطهم، وقال لهُم:"السَّلام لكُم"! فاضطربوا وصاروا في خوف، وكانوا يظنون أن الذي يرونه روحاً. فقال لهُم: لماذا تضطربون، ولماذا تخطُرُ</a:t>
            </a:r>
            <a:br>
              <a:rPr lang="ar-EG" sz="4400" b="1" kern="1200" dirty="0">
                <a:solidFill>
                  <a:srgbClr val="FFFFFF"/>
                </a:solidFill>
                <a:cs typeface="+mj-cs"/>
              </a:rPr>
            </a:br>
            <a:endParaRPr lang="ar-SA" sz="4400" b="1" dirty="0">
              <a:solidFill>
                <a:srgbClr val="FFFFFF"/>
              </a:solidFill>
              <a:latin typeface="CS Avva Shenouda" panose="020B7200000000000000"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26CDA001-BB68-47DE-BCB8-0167EFC49B9B}"/>
              </a:ext>
            </a:extLst>
          </p:cNvPr>
          <p:cNvSpPr txBox="1">
            <a:spLocks/>
          </p:cNvSpPr>
          <p:nvPr/>
        </p:nvSpPr>
        <p:spPr bwMode="auto">
          <a:xfrm>
            <a:off x="0" y="3733800"/>
            <a:ext cx="9144000" cy="723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SA" sz="3600" kern="0"/>
              <a:t>الإنجيل من بشارة مُعلمنا </a:t>
            </a:r>
            <a:r>
              <a:rPr lang="ar-EG" sz="3600" kern="0"/>
              <a:t>لوقا </a:t>
            </a:r>
            <a:r>
              <a:rPr lang="ar-SA" sz="3600" kern="0"/>
              <a:t>البشير</a:t>
            </a:r>
            <a:r>
              <a:rPr lang="ar-EG" sz="3600" kern="0"/>
              <a:t> </a:t>
            </a:r>
            <a:r>
              <a:rPr lang="ar-SA" sz="3600" kern="0"/>
              <a:t>(20 : 1 - 18)</a:t>
            </a:r>
            <a:endParaRPr lang="en-US" sz="3600" kern="0" dirty="0"/>
          </a:p>
        </p:txBody>
      </p:sp>
    </p:spTree>
  </p:cSld>
  <p:clrMapOvr>
    <a:masterClrMapping/>
  </p:clrMapOvr>
  <p:transition spd="slow"/>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1" name="Content Placeholder 3"/>
          <p:cNvSpPr>
            <a:spLocks noGrp="1"/>
          </p:cNvSpPr>
          <p:nvPr>
            <p:ph idx="4294967295"/>
          </p:nvPr>
        </p:nvSpPr>
        <p:spPr bwMode="auto">
          <a:xfrm>
            <a:off x="0" y="4404479"/>
            <a:ext cx="9144000" cy="31393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eaLnBrk="1" hangingPunct="1">
              <a:lnSpc>
                <a:spcPct val="90000"/>
              </a:lnSpc>
              <a:buNone/>
              <a:defRPr/>
            </a:pPr>
            <a:r>
              <a:rPr lang="ar-EG" sz="4400" b="1" kern="1200" dirty="0">
                <a:solidFill>
                  <a:srgbClr val="FFFFFF"/>
                </a:solidFill>
                <a:cs typeface="+mj-cs"/>
              </a:rPr>
              <a:t>أفكارٌ علي قُلوبكُم؟ انظُروا يديَّ و رجلى: إنى أنا</a:t>
            </a:r>
            <a:r>
              <a:rPr lang="en-US" sz="4400" b="1" kern="1200" dirty="0">
                <a:solidFill>
                  <a:srgbClr val="FFFFFF"/>
                </a:solidFill>
                <a:cs typeface="+mj-cs"/>
              </a:rPr>
              <a:t> </a:t>
            </a:r>
            <a:r>
              <a:rPr lang="ar-SA" sz="4400" b="1" dirty="0">
                <a:solidFill>
                  <a:srgbClr val="FFFFFF"/>
                </a:solidFill>
                <a:latin typeface="CS Avva Shenouda" panose="020B7200000000000000" pitchFamily="34" charset="0"/>
                <a:cs typeface="+mj-cs"/>
              </a:rPr>
              <a:t>هو!</a:t>
            </a:r>
            <a:r>
              <a:rPr lang="ar-EG" sz="4400" b="1" dirty="0">
                <a:solidFill>
                  <a:srgbClr val="FFFFFF"/>
                </a:solidFill>
                <a:latin typeface="CS Avva Shenouda" panose="020B7200000000000000" pitchFamily="34" charset="0"/>
                <a:cs typeface="+mj-cs"/>
              </a:rPr>
              <a:t> </a:t>
            </a:r>
            <a:r>
              <a:rPr kumimoji="0" lang="ar-EG" sz="4400" b="1" i="0" u="none" strike="noStrike" kern="0" cap="none" spc="0" normalizeH="0" baseline="0" noProof="0" dirty="0">
                <a:ln>
                  <a:noFill/>
                </a:ln>
                <a:solidFill>
                  <a:srgbClr val="FFFFFF"/>
                </a:solidFill>
                <a:effectLst/>
                <a:uLnTx/>
                <a:uFillTx/>
                <a:latin typeface="CS Avva Shenouda" panose="020B7200000000000000" pitchFamily="34" charset="0"/>
                <a:cs typeface="+mj-cs"/>
              </a:rPr>
              <a:t>جُسُّوني وانظُروا، فإنَّ الرُّوح ليس لهُ جسمٌ بعظمٍ كما ترون لي. ولمَّا قال هذا أراهُم يديهِ ورجليهِ. </a:t>
            </a:r>
            <a:r>
              <a:rPr kumimoji="0" lang="ar-EG" sz="4400" b="1" i="0" u="none" strike="noStrike" kern="0" cap="none" spc="0" normalizeH="0" baseline="0" noProof="0" dirty="0">
                <a:ln>
                  <a:noFill/>
                </a:ln>
                <a:solidFill>
                  <a:srgbClr val="FFFFFF"/>
                </a:solidFill>
                <a:effectLst/>
                <a:uLnTx/>
                <a:uFillTx/>
                <a:latin typeface="CS Avva Shenouda" panose="020B7200000000000000" pitchFamily="34" charset="0"/>
                <a:ea typeface="+mn-ea"/>
                <a:cs typeface="Times New Roman" panose="02020603050405020304" pitchFamily="18" charset="0"/>
              </a:rPr>
              <a:t>وإذ كانوا غيرُ مُصدِّقين مِنَ الفرح، </a:t>
            </a:r>
            <a:br>
              <a:rPr kumimoji="0" lang="en-US" sz="4400" b="1" i="0" u="none" strike="noStrike" kern="0" cap="none" spc="0" normalizeH="0" baseline="0" noProof="0" dirty="0">
                <a:ln>
                  <a:noFill/>
                </a:ln>
                <a:solidFill>
                  <a:srgbClr val="FFFFFF"/>
                </a:solidFill>
                <a:effectLst/>
                <a:uLnTx/>
                <a:uFillTx/>
                <a:latin typeface="CS Avva Shenouda" panose="020B7200000000000000" pitchFamily="34" charset="0"/>
                <a:cs typeface="Times New Roman" panose="02020603050405020304" pitchFamily="18" charset="0"/>
              </a:rPr>
            </a:br>
            <a:endParaRPr lang="ar-SA" sz="4400" b="1" dirty="0">
              <a:solidFill>
                <a:srgbClr val="FFFFFF"/>
              </a:solidFill>
              <a:latin typeface="CS Avva Shenouda" panose="020B7200000000000000" pitchFamily="34" charset="0"/>
              <a:cs typeface="+mj-cs"/>
            </a:endParaRPr>
          </a:p>
        </p:txBody>
      </p:sp>
    </p:spTree>
    <p:extLst>
      <p:ext uri="{BB962C8B-B14F-4D97-AF65-F5344CB8AC3E}">
        <p14:creationId xmlns:p14="http://schemas.microsoft.com/office/powerpoint/2010/main" val="431796493"/>
      </p:ext>
    </p:extLst>
  </p:cSld>
  <p:clrMapOvr>
    <a:masterClrMapping/>
  </p:clrMapOvr>
  <p:transition spd="slow"/>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D161EE6-D4A9-441E-A36C-366ED8AF9792}"/>
              </a:ext>
            </a:extLst>
          </p:cNvPr>
          <p:cNvSpPr txBox="1"/>
          <p:nvPr/>
        </p:nvSpPr>
        <p:spPr>
          <a:xfrm>
            <a:off x="0" y="4419600"/>
            <a:ext cx="9144000" cy="2529923"/>
          </a:xfrm>
          <a:prstGeom prst="rect">
            <a:avLst/>
          </a:prstGeom>
          <a:noFill/>
        </p:spPr>
        <p:txBody>
          <a:bodyPr wrap="square">
            <a:spAutoFit/>
          </a:bodyPr>
          <a:lstStyle/>
          <a:p>
            <a:pPr algn="justLow" rtl="1">
              <a:lnSpc>
                <a:spcPct val="90000"/>
              </a:lnSpc>
            </a:pPr>
            <a:r>
              <a:rPr kumimoji="0" lang="ar-EG" sz="4400" b="1" i="0" u="none" strike="noStrike" kern="0" cap="none" spc="0" normalizeH="0" baseline="0" noProof="0" dirty="0">
                <a:ln>
                  <a:noFill/>
                </a:ln>
                <a:solidFill>
                  <a:srgbClr val="FFFFFF"/>
                </a:solidFill>
                <a:effectLst/>
                <a:uLnTx/>
                <a:uFillTx/>
                <a:latin typeface="CS Avva Shenouda" panose="020B7200000000000000" pitchFamily="34" charset="0"/>
                <a:ea typeface="+mn-ea"/>
                <a:cs typeface="Times New Roman" panose="02020603050405020304" pitchFamily="18" charset="0"/>
              </a:rPr>
              <a:t>وهم مُتعجبين، قال لهُم: أعندكم هنا ما يؤكل؟ فأعطوه جُزءاً مِنْ سمكة مشوية، وشهد عسل. فأخذ قُدَّامهُم وأكل. وقال لهُم: هذا هو الكلامُ الذي قُلته لكُم إذ كنتُ معكُم، أنَّهُ لا بُدَّ أنْ يتم جميعُ ما هو</a:t>
            </a:r>
            <a:endParaRPr lang="en-GB" sz="4400" dirty="0">
              <a:solidFill>
                <a:srgbClr val="FFFFFF"/>
              </a:solidFill>
            </a:endParaRPr>
          </a:p>
        </p:txBody>
      </p:sp>
    </p:spTree>
    <p:extLst>
      <p:ext uri="{BB962C8B-B14F-4D97-AF65-F5344CB8AC3E}">
        <p14:creationId xmlns:p14="http://schemas.microsoft.com/office/powerpoint/2010/main" val="1998691477"/>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F3DD8-B5EF-4D58-AB16-8A84BCA49220}"/>
              </a:ext>
            </a:extLst>
          </p:cNvPr>
          <p:cNvSpPr txBox="1"/>
          <p:nvPr/>
        </p:nvSpPr>
        <p:spPr>
          <a:xfrm>
            <a:off x="0" y="4404277"/>
            <a:ext cx="9144000" cy="3139321"/>
          </a:xfrm>
          <a:prstGeom prst="rect">
            <a:avLst/>
          </a:prstGeom>
          <a:noFill/>
        </p:spPr>
        <p:txBody>
          <a:bodyPr wrap="square">
            <a:spAutoFit/>
          </a:bodyPr>
          <a:lstStyle/>
          <a:p>
            <a:pPr algn="justLow" rtl="1">
              <a:lnSpc>
                <a:spcPct val="90000"/>
              </a:lnSpc>
            </a:pPr>
            <a:r>
              <a:rPr kumimoji="0" lang="ar-EG" sz="4400" b="1" i="0" u="none" strike="noStrike" kern="0" cap="none" spc="0" normalizeH="0" baseline="0" noProof="0" dirty="0">
                <a:ln>
                  <a:noFill/>
                </a:ln>
                <a:solidFill>
                  <a:srgbClr val="FFFFFF"/>
                </a:solidFill>
                <a:effectLst/>
                <a:uLnTx/>
                <a:uFillTx/>
                <a:latin typeface="CS Avva Shenouda" panose="020B7200000000000000" pitchFamily="34" charset="0"/>
                <a:ea typeface="+mn-ea"/>
                <a:cs typeface="Times New Roman" panose="02020603050405020304" pitchFamily="18" charset="0"/>
              </a:rPr>
              <a:t>مكتوبٌ عنِّي في ناموس موسى والأنبياء والمزامير. حينئذٍ فتحَ قلوبهُم ليفهموا الكتُب.وقال لهُم:« إنَّهُ هكذا كُتِبَ، أنْ يتألمُ المسيح ويقُوم مِنَ الأموات في اليوم الثَّالث، وأنْ يُكرَز بِاسمهِ بالتَّوبة</a:t>
            </a:r>
            <a:br>
              <a:rPr kumimoji="0" lang="en-US" sz="4400" b="1" i="0" u="none" strike="noStrike" kern="0" cap="none" spc="0" normalizeH="0" baseline="0" noProof="0" dirty="0">
                <a:ln>
                  <a:noFill/>
                </a:ln>
                <a:solidFill>
                  <a:srgbClr val="FFFFFF"/>
                </a:solidFill>
                <a:effectLst/>
                <a:uLnTx/>
                <a:uFillTx/>
                <a:latin typeface="CS Avva Shenouda" panose="020B7200000000000000" pitchFamily="34" charset="0"/>
                <a:ea typeface="+mn-ea"/>
                <a:cs typeface="Times New Roman" panose="02020603050405020304" pitchFamily="18" charset="0"/>
              </a:rPr>
            </a:br>
            <a:endParaRPr lang="en-GB" sz="4400" dirty="0">
              <a:solidFill>
                <a:srgbClr val="FFFFFF"/>
              </a:solidFill>
            </a:endParaRPr>
          </a:p>
        </p:txBody>
      </p:sp>
    </p:spTree>
    <p:extLst>
      <p:ext uri="{BB962C8B-B14F-4D97-AF65-F5344CB8AC3E}">
        <p14:creationId xmlns:p14="http://schemas.microsoft.com/office/powerpoint/2010/main" val="1870260088"/>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104377-4C60-4F15-AADD-B83ED35EE867}"/>
              </a:ext>
            </a:extLst>
          </p:cNvPr>
          <p:cNvSpPr txBox="1"/>
          <p:nvPr/>
        </p:nvSpPr>
        <p:spPr>
          <a:xfrm>
            <a:off x="0" y="4419600"/>
            <a:ext cx="9144000" cy="3000821"/>
          </a:xfrm>
          <a:prstGeom prst="rect">
            <a:avLst/>
          </a:prstGeom>
          <a:noFill/>
        </p:spPr>
        <p:txBody>
          <a:bodyPr wrap="square">
            <a:spAutoFit/>
          </a:bodyPr>
          <a:lstStyle/>
          <a:p>
            <a:pPr algn="justLow" rtl="1">
              <a:lnSpc>
                <a:spcPct val="90000"/>
              </a:lnSpc>
            </a:pPr>
            <a:r>
              <a:rPr kumimoji="0" lang="ar-EG" sz="4200" b="1" i="0" u="none" strike="noStrike" kern="0" cap="none" spc="0" normalizeH="0" baseline="0" noProof="0" dirty="0">
                <a:ln>
                  <a:noFill/>
                </a:ln>
                <a:solidFill>
                  <a:srgbClr val="FFFFFF"/>
                </a:solidFill>
                <a:effectLst/>
                <a:uLnTx/>
                <a:uFillTx/>
                <a:latin typeface="CS Avva Shenouda" panose="020B7200000000000000" pitchFamily="34" charset="0"/>
                <a:ea typeface="+mn-ea"/>
                <a:cs typeface="Times New Roman" panose="02020603050405020304" pitchFamily="18" charset="0"/>
              </a:rPr>
              <a:t>لمغفرة الخطايا في جميع الأُمم، مُبتدئين مِنْ أُورُشليم. وأنتُم الشُهود على ذلك. وأنا أُرسِلُ موعد أبي عليكُم. فامكثوا أنتُم في المدينة إلى أنْ تُلبسوا قُوَّةً مِنَ العلاء. ثم أخرجهُم إلى بيت عنيا، ورفع يديهِ وبارَكهُم. </a:t>
            </a:r>
            <a:br>
              <a:rPr kumimoji="0" lang="en-US" sz="4200" b="1" i="0" u="none" strike="noStrike" kern="0" cap="none" spc="0" normalizeH="0" baseline="0" noProof="0" dirty="0">
                <a:ln>
                  <a:noFill/>
                </a:ln>
                <a:solidFill>
                  <a:srgbClr val="FFFFFF"/>
                </a:solidFill>
                <a:effectLst/>
                <a:uLnTx/>
                <a:uFillTx/>
                <a:latin typeface="CS Avva Shenouda" panose="020B7200000000000000" pitchFamily="34" charset="0"/>
                <a:ea typeface="+mn-ea"/>
                <a:cs typeface="Times New Roman" panose="02020603050405020304" pitchFamily="18" charset="0"/>
              </a:rPr>
            </a:br>
            <a:endParaRPr lang="en-GB" sz="4200" dirty="0">
              <a:solidFill>
                <a:srgbClr val="FFFFFF"/>
              </a:solidFill>
            </a:endParaRPr>
          </a:p>
        </p:txBody>
      </p:sp>
    </p:spTree>
    <p:extLst>
      <p:ext uri="{BB962C8B-B14F-4D97-AF65-F5344CB8AC3E}">
        <p14:creationId xmlns:p14="http://schemas.microsoft.com/office/powerpoint/2010/main" val="2590512219"/>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2FDC58-0B99-4E7E-ADA6-0BEF2C953886}"/>
              </a:ext>
            </a:extLst>
          </p:cNvPr>
          <p:cNvSpPr txBox="1"/>
          <p:nvPr/>
        </p:nvSpPr>
        <p:spPr>
          <a:xfrm>
            <a:off x="0" y="4423281"/>
            <a:ext cx="9144000" cy="2492990"/>
          </a:xfrm>
          <a:prstGeom prst="rect">
            <a:avLst/>
          </a:prstGeom>
          <a:noFill/>
        </p:spPr>
        <p:txBody>
          <a:bodyPr wrap="square">
            <a:spAutoFit/>
          </a:bodyPr>
          <a:lstStyle/>
          <a:p>
            <a:pPr algn="justLow" rtl="1"/>
            <a:r>
              <a:rPr kumimoji="0" lang="ar-EG" sz="4400" b="1" i="0" u="none" strike="noStrike" kern="0" cap="none" spc="0" normalizeH="0" baseline="0" noProof="0" dirty="0">
                <a:ln>
                  <a:noFill/>
                </a:ln>
                <a:solidFill>
                  <a:srgbClr val="FFFFFF"/>
                </a:solidFill>
                <a:effectLst/>
                <a:uLnTx/>
                <a:uFillTx/>
                <a:latin typeface="CS Avva Shenouda" panose="020B7200000000000000" pitchFamily="34" charset="0"/>
                <a:ea typeface="+mn-ea"/>
                <a:cs typeface="+mj-cs"/>
              </a:rPr>
              <a:t>وفيما هو يُبارِكهُم، انفرد عنهُم وأُصْعِدَ إلى السَّماء. وأمَّا هُم فسجدوا لهُ ورجعوا إلى أُورشليم بفرحٍ عظيمٍ، وكانوا كُلَّ حينٍ في الهيكل يُسبِّحونَ اللَّه.</a:t>
            </a:r>
            <a:br>
              <a:rPr kumimoji="0" lang="en-US" sz="4400" b="1" i="0" u="none" strike="noStrike" kern="0" cap="none" spc="0" normalizeH="0" baseline="0" noProof="0" dirty="0">
                <a:ln>
                  <a:noFill/>
                </a:ln>
                <a:solidFill>
                  <a:srgbClr val="FFFFFF"/>
                </a:solidFill>
                <a:effectLst/>
                <a:uLnTx/>
                <a:uFillTx/>
                <a:latin typeface="CS Avva Shenouda" panose="020B7200000000000000" pitchFamily="34" charset="0"/>
                <a:ea typeface="+mn-ea"/>
                <a:cs typeface="+mj-cs"/>
              </a:rPr>
            </a:br>
            <a:endParaRPr lang="en-GB" sz="2400" dirty="0">
              <a:solidFill>
                <a:srgbClr val="FFFFFF"/>
              </a:solidFill>
              <a:cs typeface="+mj-cs"/>
            </a:endParaRPr>
          </a:p>
        </p:txBody>
      </p:sp>
    </p:spTree>
    <p:extLst>
      <p:ext uri="{BB962C8B-B14F-4D97-AF65-F5344CB8AC3E}">
        <p14:creationId xmlns:p14="http://schemas.microsoft.com/office/powerpoint/2010/main" val="364400093"/>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0502450"/>
      </p:ext>
    </p:extLst>
  </p:cSld>
  <p:clrMapOvr>
    <a:masterClrMapping/>
  </p:clrMapOvr>
  <p:transition advClick="0" advTm="0"/>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الجمعة السادسة</a:t>
            </a:r>
            <a:endParaRPr lang="en-US"/>
          </a:p>
        </p:txBody>
      </p:sp>
      <p:sp>
        <p:nvSpPr>
          <p:cNvPr id="23555" name="Title 1"/>
          <p:cNvSpPr txBox="1">
            <a:spLocks/>
          </p:cNvSpPr>
          <p:nvPr/>
        </p:nvSpPr>
        <p:spPr bwMode="auto">
          <a:xfrm>
            <a:off x="-1" y="3859306"/>
            <a:ext cx="9144001" cy="54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kumimoji="0" lang="ar-EG" sz="2900" b="1" i="0" u="sng"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من </a:t>
            </a:r>
            <a:r>
              <a:rPr lang="ar-EG" sz="2900" b="1" u="sng" dirty="0">
                <a:solidFill>
                  <a:srgbClr val="FFC000"/>
                </a:solidFill>
                <a:latin typeface="Times New Roman" panose="02020603050405020304" pitchFamily="18" charset="0"/>
                <a:cs typeface="Times New Roman" panose="02020603050405020304" pitchFamily="18" charset="0"/>
              </a:rPr>
              <a:t>رسالة معلمنا معلمنا بولس الرسول الأولى إلى كورنثوس (11 : 2 - 16) </a:t>
            </a:r>
          </a:p>
        </p:txBody>
      </p:sp>
      <p:sp>
        <p:nvSpPr>
          <p:cNvPr id="23556" name="Content Placeholder 3"/>
          <p:cNvSpPr txBox="1">
            <a:spLocks/>
          </p:cNvSpPr>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mj-cs"/>
              </a:rPr>
              <a:t>فأمدحكم يا أخوتي لأنكم تذكرونني في كل شيء وتحفظون التقليدات كما سلمتها إليكم. و لكن أريد أن تعلموا أن رأسَ كل رجل هو المسيح. و أن رأس المرأة بعلها. و رأس المسيح هو الله. فكل رجل</a:t>
            </a:r>
            <a:br>
              <a:rPr lang="en-US" sz="4400" b="1" dirty="0">
                <a:solidFill>
                  <a:srgbClr val="FFFFFF"/>
                </a:solidFill>
                <a:latin typeface="Times New Roman" panose="02020603050405020304" pitchFamily="18" charset="0"/>
                <a:cs typeface="+mj-cs"/>
              </a:rPr>
            </a:br>
            <a:endParaRPr lang="ar-EG" sz="4400" b="1" dirty="0">
              <a:solidFill>
                <a:srgbClr val="FFFFFF"/>
              </a:solidFill>
              <a:latin typeface="Times New Roman" panose="02020603050405020304" pitchFamily="18" charset="0"/>
              <a:cs typeface="+mj-cs"/>
            </a:endParaRPr>
          </a:p>
        </p:txBody>
      </p:sp>
    </p:spTree>
  </p:cSld>
  <p:clrMapOvr>
    <a:masterClrMapping/>
  </p:clrMapOvr>
  <p:transition spd="slow"/>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6" name="Content Placeholder 3"/>
          <p:cNvSpPr txBox="1">
            <a:spLocks/>
          </p:cNvSpPr>
          <p:nvPr/>
        </p:nvSpPr>
        <p:spPr bwMode="auto">
          <a:xfrm>
            <a:off x="0" y="4419600"/>
            <a:ext cx="9144000" cy="293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100" b="1" dirty="0">
                <a:solidFill>
                  <a:srgbClr val="FFFFFF"/>
                </a:solidFill>
                <a:latin typeface="Times New Roman" panose="02020603050405020304" pitchFamily="18" charset="0"/>
                <a:cs typeface="+mj-cs"/>
              </a:rPr>
              <a:t>يُصلى أو يتنبأ و رأسه مغطى فانه يشين رأسه. و كل امرأة تصلى أو تتنبأ و رأسها مكشوف فتشين رأسها و تعادل التى حلقت رأسها. فإذا كانت امرأة هو الله. فكل رجل يُصلى أو يتنبأ و رأسه مغطى فانه يشين رأسه.</a:t>
            </a:r>
            <a:br>
              <a:rPr lang="ar-EG" sz="4100" b="1" dirty="0">
                <a:solidFill>
                  <a:srgbClr val="FFFFFF"/>
                </a:solidFill>
                <a:latin typeface="Times New Roman" panose="02020603050405020304" pitchFamily="18" charset="0"/>
                <a:cs typeface="+mj-cs"/>
              </a:rPr>
            </a:br>
            <a:endParaRPr lang="ar-EG" sz="41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664029570"/>
      </p:ext>
    </p:extLst>
  </p:cSld>
  <p:clrMapOvr>
    <a:masterClrMapping/>
  </p:clrMapOvr>
  <p:transition spd="slow"/>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2D3988-C6D8-438A-BF95-772A69C7D3EC}"/>
              </a:ext>
            </a:extLst>
          </p:cNvPr>
          <p:cNvSpPr txBox="1"/>
          <p:nvPr/>
        </p:nvSpPr>
        <p:spPr>
          <a:xfrm>
            <a:off x="0" y="4404277"/>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لا تتغطى فليُجَز شعر رأسها أيضاً. وإن كان قبيحاً بالمرأة أن تحلق رأسها أو يُجز شعرها فلتتعظ. </a:t>
            </a:r>
            <a:r>
              <a:rPr lang="ar-EG" sz="4400" b="1" dirty="0">
                <a:solidFill>
                  <a:srgbClr val="FFFFFF"/>
                </a:solidFill>
                <a:latin typeface="Times New Roman" panose="02020603050405020304" pitchFamily="18" charset="0"/>
                <a:cs typeface="Times New Roman" panose="02020603050405020304" pitchFamily="18" charset="0"/>
              </a:rPr>
              <a:t>فأما الرجل فليس يجب أن يُغطى رأسه لأنه صورة الله ومجده. و أما المرأة فهي مجدُ بعلها. </a:t>
            </a:r>
            <a:br>
              <a:rPr lang="ar-EG" sz="4400" b="1" dirty="0">
                <a:solidFill>
                  <a:srgbClr val="FFFFFF"/>
                </a:solidFill>
                <a:latin typeface="Times New Roman" panose="02020603050405020304" pitchFamily="18" charset="0"/>
                <a:cs typeface="Times New Roman" panose="02020603050405020304" pitchFamily="18" charset="0"/>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2745823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955217-FDAF-4709-B415-3997218922F2}"/>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بعضهما لبعض أما كان قلبنا ملتهبًا فينا وهو يكلمنا في الطريق ويوضح لنا الكتب؟ فقاما في تلك الساعة ورجعا إلى أورشليم، فوجدا الأحد عشر مجتمعين، مع الذين معهم. وهم يقولون: حقًا لقد قام الرب وظهر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6654349"/>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Content Placeholder 3"/>
          <p:cNvSpPr txBox="1">
            <a:spLocks/>
          </p:cNvSpPr>
          <p:nvPr/>
        </p:nvSpPr>
        <p:spPr bwMode="auto">
          <a:xfrm>
            <a:off x="0" y="44196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mj-cs"/>
              </a:rPr>
              <a:t>لأن الرجل ليس من المرأةِ بل المرأة من الرجل و لأن الرجل لم يُخلق من المرأة بل المرأة من أجل الرجل. لهذا ينبغي للمرأة أن يكون لها سلطان على رأسها من أجل الملائكة غير أن الرجل ليس من</a:t>
            </a:r>
            <a:br>
              <a:rPr lang="en-US" sz="4400" b="1" dirty="0">
                <a:solidFill>
                  <a:srgbClr val="FFFFFF"/>
                </a:solidFill>
                <a:latin typeface="Times New Roman" panose="02020603050405020304" pitchFamily="18" charset="0"/>
                <a:cs typeface="+mj-cs"/>
              </a:rPr>
            </a:br>
            <a:endParaRPr lang="ar-EG" sz="4400" b="1" dirty="0">
              <a:solidFill>
                <a:srgbClr val="FFFFFF"/>
              </a:solidFill>
              <a:latin typeface="Times New Roman" panose="02020603050405020304" pitchFamily="18" charset="0"/>
              <a:cs typeface="+mj-cs"/>
            </a:endParaRPr>
          </a:p>
        </p:txBody>
      </p:sp>
    </p:spTree>
  </p:cSld>
  <p:clrMapOvr>
    <a:masterClrMapping/>
  </p:clrMapOvr>
  <p:transition spd="slow"/>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Content Placeholder 3"/>
          <p:cNvSpPr txBox="1">
            <a:spLocks/>
          </p:cNvSpPr>
          <p:nvPr/>
        </p:nvSpPr>
        <p:spPr bwMode="auto">
          <a:xfrm>
            <a:off x="0" y="4343400"/>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ts val="0"/>
              </a:spcBef>
            </a:pPr>
            <a:r>
              <a:rPr lang="ar-EG" sz="4000" b="1" dirty="0">
                <a:solidFill>
                  <a:srgbClr val="FFFFFF"/>
                </a:solidFill>
                <a:latin typeface="Times New Roman" panose="02020603050405020304" pitchFamily="18" charset="0"/>
                <a:cs typeface="+mj-cs"/>
              </a:rPr>
              <a:t>دون المرأة و لا المرأة من دون الرجل في الربِ. لأنه كما أن المرأة هى من الرجل كذلك الرجل أيضاً هو بالمرأة. و الأشياء كلها من الله فاقضوا فيما بينكم و بين نفوسكم. أيحسن للمرأة أن تصلى لله و رأسها مكشوف.</a:t>
            </a:r>
            <a:br>
              <a:rPr lang="ar-EG" sz="4000" b="1" dirty="0">
                <a:solidFill>
                  <a:srgbClr val="FFFFFF"/>
                </a:solidFill>
                <a:latin typeface="Times New Roman" panose="02020603050405020304" pitchFamily="18" charset="0"/>
                <a:cs typeface="+mj-cs"/>
              </a:rPr>
            </a:br>
            <a:endParaRPr lang="ar-EG" sz="40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857663056"/>
      </p:ext>
    </p:extLst>
  </p:cSld>
  <p:clrMapOvr>
    <a:masterClrMapping/>
  </p:clrMapOvr>
  <p:transition spd="slow"/>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Content Placeholder 3"/>
          <p:cNvSpPr txBox="1">
            <a:spLocks/>
          </p:cNvSpPr>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mj-cs"/>
              </a:rPr>
              <a:t>أم ليست الطبيعة نفسها تعلمكم أن الرجل إن كان يرخى شعر رأسه فهو عيب له. و أما المرأة إن كانت ترخى شعر رأسها فهو مجدٌ لها. لان شعرها قد أعطى لها عِوض برقع. فان كان أحد يُحب</a:t>
            </a:r>
            <a:br>
              <a:rPr lang="en-US"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cSld>
  <p:clrMapOvr>
    <a:masterClrMapping/>
  </p:clrMapOvr>
  <p:transition spd="slow"/>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Content Placeholder 3"/>
          <p:cNvSpPr txBox="1">
            <a:spLocks/>
          </p:cNvSpPr>
          <p:nvPr/>
        </p:nvSpPr>
        <p:spPr bwMode="auto">
          <a:xfrm>
            <a:off x="0" y="4404479"/>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ts val="0"/>
              </a:spcBef>
            </a:pPr>
            <a:r>
              <a:rPr lang="ar-EG" sz="4800" b="1" dirty="0">
                <a:solidFill>
                  <a:srgbClr val="FFFFFF"/>
                </a:solidFill>
                <a:latin typeface="Times New Roman" panose="02020603050405020304" pitchFamily="18" charset="0"/>
                <a:cs typeface="+mj-cs"/>
              </a:rPr>
              <a:t>الخصام في هذه الأشياء فليست لنا نحن عادة مثل هذه و لا لجماعة الله.</a:t>
            </a:r>
            <a:endParaRPr lang="en-GB" sz="48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654485578"/>
      </p:ext>
    </p:extLst>
  </p:cSld>
  <p:clrMapOvr>
    <a:masterClrMapping/>
  </p:clrMapOvr>
  <p:transition spd="slow"/>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txBox="1">
            <a:spLocks/>
          </p:cNvSpPr>
          <p:nvPr/>
        </p:nvSpPr>
        <p:spPr bwMode="auto">
          <a:xfrm>
            <a:off x="0" y="38100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الأولى </a:t>
            </a:r>
            <a:r>
              <a:rPr lang="en-US" sz="3600" b="1" u="sng" dirty="0">
                <a:solidFill>
                  <a:srgbClr val="FFC000"/>
                </a:solidFill>
                <a:latin typeface="Times New Roman" panose="02020603050405020304" pitchFamily="18" charset="0"/>
                <a:cs typeface="Times New Roman" panose="02020603050405020304" pitchFamily="18" charset="0"/>
              </a:rPr>
              <a:t>)</a:t>
            </a:r>
            <a:r>
              <a:rPr lang="ar-EG" sz="3600" b="1" u="sng" dirty="0">
                <a:solidFill>
                  <a:srgbClr val="FFC000"/>
                </a:solidFill>
                <a:latin typeface="Times New Roman" panose="02020603050405020304" pitchFamily="18" charset="0"/>
                <a:cs typeface="Times New Roman" panose="02020603050405020304" pitchFamily="18" charset="0"/>
              </a:rPr>
              <a:t>5 : 14 – 21</a:t>
            </a:r>
            <a:r>
              <a:rPr lang="en-US" sz="3600" b="1" u="sng" dirty="0">
                <a:solidFill>
                  <a:srgbClr val="FFC000"/>
                </a:solidFill>
                <a:latin typeface="Times New Roman" panose="02020603050405020304" pitchFamily="18" charset="0"/>
                <a:cs typeface="Times New Roman" panose="02020603050405020304" pitchFamily="18" charset="0"/>
              </a:rPr>
              <a:t>(</a:t>
            </a:r>
            <a:endParaRPr lang="ar-EG" sz="3600" b="1" u="sng" dirty="0">
              <a:solidFill>
                <a:srgbClr val="FFC000"/>
              </a:solidFill>
              <a:latin typeface="Times New Roman" panose="02020603050405020304" pitchFamily="18" charset="0"/>
              <a:cs typeface="Times New Roman" panose="02020603050405020304" pitchFamily="18" charset="0"/>
            </a:endParaRPr>
          </a:p>
        </p:txBody>
      </p:sp>
      <p:sp>
        <p:nvSpPr>
          <p:cNvPr id="26627" name="Content Placeholder 3"/>
          <p:cNvSpPr txBox="1">
            <a:spLocks/>
          </p:cNvSpPr>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mj-cs"/>
              </a:rPr>
              <a:t>و هذه هى الثقة التى عند الله انه يسمع لنا كل ما نسأله إذا كانت مسألتنا بحسب مسرته. وإن كنا نعلم أنه مهما طلبنا يسمع لنا نعلم أن لنا الطلبات التى طلبناها منه. و إن رأى أحدٌ أخاه قد ارتكب</a:t>
            </a:r>
            <a:br>
              <a:rPr lang="en-US" sz="4400" b="1" dirty="0">
                <a:solidFill>
                  <a:srgbClr val="FFFFFF"/>
                </a:solidFill>
                <a:latin typeface="Times New Roman" panose="02020603050405020304" pitchFamily="18" charset="0"/>
                <a:cs typeface="+mj-cs"/>
              </a:rPr>
            </a:br>
            <a:endParaRPr lang="ar-EG" sz="4400" b="1" dirty="0">
              <a:solidFill>
                <a:srgbClr val="FFFFFF"/>
              </a:solidFill>
              <a:latin typeface="Times New Roman" panose="02020603050405020304" pitchFamily="18" charset="0"/>
              <a:cs typeface="+mj-cs"/>
            </a:endParaRPr>
          </a:p>
        </p:txBody>
      </p:sp>
    </p:spTree>
  </p:cSld>
  <p:clrMapOvr>
    <a:masterClrMapping/>
  </p:clrMapOvr>
  <p:transition spd="slow"/>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Content Placeholder 3"/>
          <p:cNvSpPr txBox="1">
            <a:spLocks/>
          </p:cNvSpPr>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mj-cs"/>
              </a:rPr>
              <a:t>خطية ليس موجبة للموت، فليطلب أن تعطى له حياة للذين يُخطئون خطية ليست للموت. توجد خطية موجبة للموت. ليس قولي عن تلك أن يُطلب من أجلها. كل ظلم فهو خطية، و توجد خطية ليست</a:t>
            </a:r>
            <a:br>
              <a:rPr lang="ar-EG" sz="4400" b="1" dirty="0">
                <a:solidFill>
                  <a:srgbClr val="FFFFFF"/>
                </a:solidFill>
                <a:latin typeface="Times New Roman" panose="02020603050405020304" pitchFamily="18" charset="0"/>
                <a:cs typeface="+mj-cs"/>
              </a:rPr>
            </a:br>
            <a:endParaRPr lang="ar-EG"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258158767"/>
      </p:ext>
    </p:extLst>
  </p:cSld>
  <p:clrMapOvr>
    <a:masterClrMapping/>
  </p:clrMapOvr>
  <p:transition spd="slow"/>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Content Placeholder 3"/>
          <p:cNvSpPr txBox="1">
            <a:spLocks/>
          </p:cNvSpPr>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mj-cs"/>
              </a:rPr>
              <a:t>موجبة للموت. نحن نعلم أن كل من وُلِدَ من الله لا يُخطئ. بل المولود من الله يحفظ ذاته، ولا يمسه الشرير. نعلم أننا نحن من الله، وأن العالم كله قد وضع في الشرير. ونعلم أن ابن الله قد جاء و وهب</a:t>
            </a:r>
            <a:br>
              <a:rPr lang="ar-EG" sz="4400" b="1" dirty="0">
                <a:solidFill>
                  <a:srgbClr val="FFFFFF"/>
                </a:solidFill>
                <a:latin typeface="Times New Roman" panose="02020603050405020304" pitchFamily="18" charset="0"/>
                <a:cs typeface="+mj-cs"/>
              </a:rPr>
            </a:br>
            <a:endParaRPr lang="ar-EG"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681614447"/>
      </p:ext>
    </p:extLst>
  </p:cSld>
  <p:clrMapOvr>
    <a:masterClrMapping/>
  </p:clrMapOvr>
  <p:transition spd="slow"/>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Content Placeholder 3"/>
          <p:cNvSpPr txBox="1">
            <a:spLocks/>
          </p:cNvSpPr>
          <p:nvPr/>
        </p:nvSpPr>
        <p:spPr bwMode="auto">
          <a:xfrm>
            <a:off x="0" y="4404479"/>
            <a:ext cx="9144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ts val="0"/>
              </a:spcBef>
            </a:pPr>
            <a:r>
              <a:rPr lang="ar-EG" sz="4800" b="1" dirty="0">
                <a:solidFill>
                  <a:srgbClr val="FFFFFF"/>
                </a:solidFill>
                <a:latin typeface="Times New Roman" panose="02020603050405020304" pitchFamily="18" charset="0"/>
                <a:cs typeface="+mj-cs"/>
              </a:rPr>
              <a:t>لنا علمًا لنعرف الإله الحقيقي، ونثبت في ابنه يسوع المسيح. هذا هو الإله الحقيقي والحياة الأبدية. يا ابنائي احفظوا انفسكم من الأصنام.</a:t>
            </a:r>
            <a:br>
              <a:rPr lang="ar-EG" sz="4800" b="1" dirty="0">
                <a:solidFill>
                  <a:srgbClr val="FFFFFF"/>
                </a:solidFill>
                <a:latin typeface="Times New Roman" panose="02020603050405020304" pitchFamily="18" charset="0"/>
                <a:cs typeface="+mj-cs"/>
              </a:rPr>
            </a:br>
            <a:endParaRPr lang="ar-EG" sz="48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70064902"/>
      </p:ext>
    </p:extLst>
  </p:cSld>
  <p:clrMapOvr>
    <a:masterClrMapping/>
  </p:clrMapOvr>
  <p:transition spd="slow"/>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txBox="1">
            <a:spLocks/>
          </p:cNvSpPr>
          <p:nvPr/>
        </p:nvSpPr>
        <p:spPr bwMode="auto">
          <a:xfrm>
            <a:off x="0" y="3792071"/>
            <a:ext cx="9144000" cy="62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( 22: 6 - 10 )</a:t>
            </a:r>
          </a:p>
        </p:txBody>
      </p:sp>
      <p:sp>
        <p:nvSpPr>
          <p:cNvPr id="31747" name="Content Placeholder 3"/>
          <p:cNvSpPr txBox="1">
            <a:spLocks/>
          </p:cNvSpPr>
          <p:nvPr/>
        </p:nvSpPr>
        <p:spPr bwMode="auto">
          <a:xfrm>
            <a:off x="0" y="4419600"/>
            <a:ext cx="91440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ts val="0"/>
              </a:spcBef>
            </a:pPr>
            <a:r>
              <a:rPr lang="ar-EG" sz="4200" b="1" dirty="0">
                <a:solidFill>
                  <a:srgbClr val="FFFFFF"/>
                </a:solidFill>
                <a:latin typeface="Times New Roman" panose="02020603050405020304" pitchFamily="18" charset="0"/>
                <a:cs typeface="+mj-cs"/>
              </a:rPr>
              <a:t>فحدث لي و أنا ذاهبٌ و دَنَوْتُ من دمشق عند الظهر، أن ابرق حولي من السماءِ بَغتَْةً نورٌ عظيمٌ. فسقطت على الأرض، وسمعت صوتاً يقول لي: شاول، شاول، لماذا تضطهدني؟! فأجبت: من أنت يا سيد. فقال لي:</a:t>
            </a:r>
            <a:br>
              <a:rPr lang="ar-EG" sz="4200" b="1" dirty="0">
                <a:solidFill>
                  <a:srgbClr val="FFFFFF"/>
                </a:solidFill>
                <a:latin typeface="Times New Roman" panose="02020603050405020304" pitchFamily="18" charset="0"/>
                <a:cs typeface="+mj-cs"/>
              </a:rPr>
            </a:br>
            <a:endParaRPr lang="ar-EG" sz="4200" b="1" dirty="0">
              <a:solidFill>
                <a:srgbClr val="FFFFFF"/>
              </a:solidFill>
              <a:latin typeface="Times New Roman" panose="02020603050405020304" pitchFamily="18" charset="0"/>
              <a:cs typeface="+mj-cs"/>
            </a:endParaRPr>
          </a:p>
        </p:txBody>
      </p:sp>
    </p:spTree>
  </p:cSld>
  <p:clrMapOvr>
    <a:masterClrMapping/>
  </p:clrMapOvr>
  <p:transition spd="slow"/>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8B4FC6-CCF9-4B29-B7F5-4DFD19472C2C}"/>
              </a:ext>
            </a:extLst>
          </p:cNvPr>
          <p:cNvSpPr txBox="1"/>
          <p:nvPr/>
        </p:nvSpPr>
        <p:spPr>
          <a:xfrm>
            <a:off x="0" y="4419600"/>
            <a:ext cx="9144000" cy="3000821"/>
          </a:xfrm>
          <a:prstGeom prst="rect">
            <a:avLst/>
          </a:prstGeom>
          <a:noFill/>
        </p:spPr>
        <p:txBody>
          <a:bodyPr vert="horz" rtlCol="0">
            <a:spAutoFit/>
          </a:bodyPr>
          <a:lstStyle/>
          <a:p>
            <a:pPr algn="justLow" rtl="1">
              <a:lnSpc>
                <a:spcPct val="90000"/>
              </a:lnSpc>
            </a:pPr>
            <a:r>
              <a:rPr lang="ar-EG" sz="4200" b="1" dirty="0">
                <a:solidFill>
                  <a:srgbClr val="FFFFFF"/>
                </a:solidFill>
                <a:latin typeface="Times New Roman" panose="02020603050405020304" pitchFamily="18" charset="0"/>
                <a:cs typeface="+mj-cs"/>
              </a:rPr>
              <a:t>أنا يسوع الناصري الذى أنت تضطهده. والذين كانوا معي رأوا النور ولكن لم يسمعوا صوت الذى كلمني. فقلت: ماذا اصنع يا رب؟ فقال لي الرب: قم امض إلى دمشق، وهناك تُخْبَرٌ بجميع ما رُسِمَ عليك أن تَعْمَلَهُ.</a:t>
            </a:r>
            <a:br>
              <a:rPr lang="ar-EG" sz="4200" b="1" dirty="0">
                <a:solidFill>
                  <a:srgbClr val="FFFFFF"/>
                </a:solidFill>
                <a:latin typeface="Times New Roman" panose="02020603050405020304" pitchFamily="18" charset="0"/>
                <a:cs typeface="+mj-cs"/>
              </a:rPr>
            </a:br>
            <a:endParaRPr lang="ar-EG" sz="42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962112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1C5267-D04C-4235-B04F-C4F8751E0CFE}"/>
              </a:ext>
            </a:extLst>
          </p:cNvPr>
          <p:cNvSpPr txBox="1"/>
          <p:nvPr/>
        </p:nvSpPr>
        <p:spPr>
          <a:xfrm>
            <a:off x="0" y="4550407"/>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لسمعان. أما هما فأخذا يخبران بما حدث في الطريق، وكيف عرفاه عند كسر الخبز.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29147390"/>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itle 1"/>
          <p:cNvSpPr txBox="1">
            <a:spLocks/>
          </p:cNvSpPr>
          <p:nvPr/>
        </p:nvSpPr>
        <p:spPr bwMode="auto">
          <a:xfrm>
            <a:off x="0" y="36576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المزمور ( 68 : 25 , 26 , 27 ) </a:t>
            </a:r>
          </a:p>
        </p:txBody>
      </p:sp>
      <p:sp>
        <p:nvSpPr>
          <p:cNvPr id="6149" name="Content Placeholder 3"/>
          <p:cNvSpPr txBox="1">
            <a:spLocks/>
          </p:cNvSpPr>
          <p:nvPr/>
        </p:nvSpPr>
        <p:spPr bwMode="auto">
          <a:xfrm>
            <a:off x="881856" y="4422775"/>
            <a:ext cx="738028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EG" sz="4800" b="1" dirty="0">
                <a:solidFill>
                  <a:srgbClr val="FFFFFF"/>
                </a:solidFill>
                <a:latin typeface="Times New Roman" panose="02020603050405020304" pitchFamily="18" charset="0"/>
                <a:cs typeface="Times New Roman" panose="02020603050405020304" pitchFamily="18" charset="0"/>
              </a:rPr>
              <a:t>اطلبوا الله فتحيا نفسكم. </a:t>
            </a:r>
            <a:br>
              <a:rPr lang="ar-EG" sz="4800" b="1" dirty="0">
                <a:solidFill>
                  <a:srgbClr val="FFFFFF"/>
                </a:solidFill>
                <a:latin typeface="Times New Roman" panose="02020603050405020304" pitchFamily="18" charset="0"/>
                <a:cs typeface="Times New Roman" panose="02020603050405020304" pitchFamily="18" charset="0"/>
              </a:rPr>
            </a:br>
            <a:r>
              <a:rPr lang="ar-EG" sz="4800" b="1" dirty="0">
                <a:solidFill>
                  <a:srgbClr val="FFFFFF"/>
                </a:solidFill>
                <a:latin typeface="Times New Roman" panose="02020603050405020304" pitchFamily="18" charset="0"/>
                <a:cs typeface="Times New Roman" panose="02020603050405020304" pitchFamily="18" charset="0"/>
              </a:rPr>
              <a:t>لأن الرب قد استجاب للبائسين. </a:t>
            </a:r>
            <a:br>
              <a:rPr lang="ar-EG" sz="4800" b="1" dirty="0">
                <a:solidFill>
                  <a:srgbClr val="FFFFFF"/>
                </a:solidFill>
                <a:latin typeface="Times New Roman" panose="02020603050405020304" pitchFamily="18" charset="0"/>
                <a:cs typeface="Times New Roman" panose="02020603050405020304" pitchFamily="18" charset="0"/>
              </a:rPr>
            </a:br>
            <a:r>
              <a:rPr lang="ar-EG" sz="4800" b="1" dirty="0">
                <a:solidFill>
                  <a:srgbClr val="FFFFFF"/>
                </a:solidFill>
                <a:latin typeface="Times New Roman" panose="02020603050405020304" pitchFamily="18" charset="0"/>
                <a:cs typeface="Times New Roman" panose="02020603050405020304" pitchFamily="18" charset="0"/>
              </a:rPr>
              <a:t>اسبح اسم الله بِنَشِيدٍ. وارفعه بتسبيح.</a:t>
            </a:r>
            <a:br>
              <a:rPr lang="ar-EG" sz="4800" b="1" dirty="0">
                <a:solidFill>
                  <a:srgbClr val="FFFFFF"/>
                </a:solidFill>
                <a:latin typeface="Times New Roman" panose="02020603050405020304" pitchFamily="18" charset="0"/>
                <a:cs typeface="Times New Roman" panose="02020603050405020304" pitchFamily="18" charset="0"/>
              </a:rPr>
            </a:br>
            <a:r>
              <a:rPr lang="ar-EG" sz="4800" b="1" dirty="0">
                <a:solidFill>
                  <a:srgbClr val="FFFFFF"/>
                </a:solidFill>
                <a:latin typeface="Times New Roman" panose="02020603050405020304" pitchFamily="18" charset="0"/>
                <a:cs typeface="Times New Roman" panose="02020603050405020304" pitchFamily="18" charset="0"/>
              </a:rPr>
              <a:t>  </a:t>
            </a:r>
          </a:p>
        </p:txBody>
      </p:sp>
    </p:spTree>
  </p:cSld>
  <p:clrMapOvr>
    <a:masterClrMapping/>
  </p:clrMapOvr>
  <p:transition spd="slow"/>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txBox="1">
            <a:spLocks/>
          </p:cNvSpPr>
          <p:nvPr/>
        </p:nvSpPr>
        <p:spPr bwMode="auto">
          <a:xfrm>
            <a:off x="0" y="3730625"/>
            <a:ext cx="91440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(14 : 26 - 31)</a:t>
            </a:r>
          </a:p>
        </p:txBody>
      </p:sp>
      <p:sp>
        <p:nvSpPr>
          <p:cNvPr id="7172" name="Content Placeholder 3"/>
          <p:cNvSpPr txBox="1">
            <a:spLocks/>
          </p:cNvSpPr>
          <p:nvPr/>
        </p:nvSpPr>
        <p:spPr bwMode="auto">
          <a:xfrm>
            <a:off x="0" y="4296757"/>
            <a:ext cx="9144000"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ts val="0"/>
              </a:spcBef>
            </a:pPr>
            <a:r>
              <a:rPr lang="ar-EG" sz="4100" b="1" dirty="0">
                <a:solidFill>
                  <a:srgbClr val="FFFFFF"/>
                </a:solidFill>
                <a:latin typeface="Times New Roman" panose="02020603050405020304" pitchFamily="18" charset="0"/>
                <a:cs typeface="+mj-cs"/>
              </a:rPr>
              <a:t>ومتى</a:t>
            </a:r>
            <a:r>
              <a:rPr lang="ar-SA" sz="4100" b="1" dirty="0">
                <a:solidFill>
                  <a:srgbClr val="FFFFFF"/>
                </a:solidFill>
                <a:latin typeface="Times New Roman" panose="02020603050405020304" pitchFamily="18" charset="0"/>
                <a:cs typeface="+mj-cs"/>
              </a:rPr>
              <a:t> جاء </a:t>
            </a:r>
            <a:r>
              <a:rPr lang="ar-EG" sz="4100" b="1" dirty="0">
                <a:solidFill>
                  <a:srgbClr val="FFFFFF"/>
                </a:solidFill>
                <a:latin typeface="Times New Roman" panose="02020603050405020304" pitchFamily="18" charset="0"/>
                <a:cs typeface="+mj-cs"/>
              </a:rPr>
              <a:t>المعزي،</a:t>
            </a:r>
            <a:r>
              <a:rPr lang="ar-SA" sz="4100" b="1" dirty="0">
                <a:solidFill>
                  <a:srgbClr val="FFFFFF"/>
                </a:solidFill>
                <a:latin typeface="Times New Roman" panose="02020603050405020304" pitchFamily="18" charset="0"/>
                <a:cs typeface="+mj-cs"/>
              </a:rPr>
              <a:t> الروح القدس</a:t>
            </a:r>
            <a:r>
              <a:rPr lang="ar-EG" sz="4100" b="1" dirty="0">
                <a:solidFill>
                  <a:srgbClr val="FFFFFF"/>
                </a:solidFill>
                <a:latin typeface="Times New Roman" panose="02020603050405020304" pitchFamily="18" charset="0"/>
                <a:cs typeface="+mj-cs"/>
              </a:rPr>
              <a:t>،</a:t>
            </a:r>
            <a:r>
              <a:rPr lang="ar-SA" sz="4100" b="1" dirty="0">
                <a:solidFill>
                  <a:srgbClr val="FFFFFF"/>
                </a:solidFill>
                <a:latin typeface="Times New Roman" panose="02020603050405020304" pitchFamily="18" charset="0"/>
                <a:cs typeface="+mj-cs"/>
              </a:rPr>
              <a:t> الذى </a:t>
            </a:r>
            <a:r>
              <a:rPr lang="ar-EG" sz="4100" b="1" dirty="0">
                <a:solidFill>
                  <a:srgbClr val="FFFFFF"/>
                </a:solidFill>
                <a:latin typeface="Times New Roman" panose="02020603050405020304" pitchFamily="18" charset="0"/>
                <a:cs typeface="+mj-cs"/>
              </a:rPr>
              <a:t>س</a:t>
            </a:r>
            <a:r>
              <a:rPr lang="ar-SA" sz="4100" b="1" dirty="0">
                <a:solidFill>
                  <a:srgbClr val="FFFFFF"/>
                </a:solidFill>
                <a:latin typeface="Times New Roman" panose="02020603050405020304" pitchFamily="18" charset="0"/>
                <a:cs typeface="+mj-cs"/>
              </a:rPr>
              <a:t>يُرسله الآبُ باسمي</a:t>
            </a:r>
            <a:r>
              <a:rPr lang="ar-EG" sz="4100" b="1" dirty="0">
                <a:solidFill>
                  <a:srgbClr val="FFFFFF"/>
                </a:solidFill>
                <a:latin typeface="Times New Roman" panose="02020603050405020304" pitchFamily="18" charset="0"/>
                <a:cs typeface="+mj-cs"/>
              </a:rPr>
              <a:t>،</a:t>
            </a:r>
            <a:r>
              <a:rPr lang="ar-SA" sz="4100" b="1" dirty="0">
                <a:solidFill>
                  <a:srgbClr val="FFFFFF"/>
                </a:solidFill>
                <a:latin typeface="Times New Roman" panose="02020603050405020304" pitchFamily="18" charset="0"/>
                <a:cs typeface="+mj-cs"/>
              </a:rPr>
              <a:t> فهو يُعلمكم كل شيءٍ</a:t>
            </a:r>
            <a:r>
              <a:rPr lang="ar-EG" sz="4100" b="1" dirty="0">
                <a:solidFill>
                  <a:srgbClr val="FFFFFF"/>
                </a:solidFill>
                <a:latin typeface="Times New Roman" panose="02020603050405020304" pitchFamily="18" charset="0"/>
                <a:cs typeface="+mj-cs"/>
              </a:rPr>
              <a:t>،</a:t>
            </a:r>
            <a:r>
              <a:rPr lang="ar-SA" sz="4100" b="1" dirty="0">
                <a:solidFill>
                  <a:srgbClr val="FFFFFF"/>
                </a:solidFill>
                <a:latin typeface="Times New Roman" panose="02020603050405020304" pitchFamily="18" charset="0"/>
                <a:cs typeface="+mj-cs"/>
              </a:rPr>
              <a:t> ويُذكركم بكل ما قلته لكم. سلام</a:t>
            </a:r>
            <a:r>
              <a:rPr lang="ar-EG" sz="4100" b="1" dirty="0">
                <a:solidFill>
                  <a:srgbClr val="FFFFFF"/>
                </a:solidFill>
                <a:latin typeface="Times New Roman" panose="02020603050405020304" pitchFamily="18" charset="0"/>
                <a:cs typeface="+mj-cs"/>
              </a:rPr>
              <a:t>ي</a:t>
            </a:r>
            <a:r>
              <a:rPr lang="ar-SA" sz="4100" b="1" dirty="0">
                <a:solidFill>
                  <a:srgbClr val="FFFFFF"/>
                </a:solidFill>
                <a:latin typeface="Times New Roman" panose="02020603050405020304" pitchFamily="18" charset="0"/>
                <a:cs typeface="+mj-cs"/>
              </a:rPr>
              <a:t> اترك لكم. سلامي</a:t>
            </a:r>
            <a:r>
              <a:rPr lang="ar-EG" sz="4100" b="1" dirty="0">
                <a:solidFill>
                  <a:srgbClr val="FFFFFF"/>
                </a:solidFill>
                <a:latin typeface="Times New Roman" panose="02020603050405020304" pitchFamily="18" charset="0"/>
                <a:cs typeface="+mj-cs"/>
              </a:rPr>
              <a:t> أنا</a:t>
            </a:r>
            <a:r>
              <a:rPr lang="ar-SA" sz="4100" b="1" dirty="0">
                <a:solidFill>
                  <a:srgbClr val="FFFFFF"/>
                </a:solidFill>
                <a:latin typeface="Times New Roman" panose="02020603050405020304" pitchFamily="18" charset="0"/>
                <a:cs typeface="+mj-cs"/>
              </a:rPr>
              <a:t> أعطيكم</a:t>
            </a:r>
            <a:r>
              <a:rPr lang="ar-EG" sz="4100" b="1" dirty="0">
                <a:solidFill>
                  <a:srgbClr val="FFFFFF"/>
                </a:solidFill>
                <a:latin typeface="Times New Roman" panose="02020603050405020304" pitchFamily="18" charset="0"/>
                <a:cs typeface="+mj-cs"/>
              </a:rPr>
              <a:t>.</a:t>
            </a:r>
            <a:r>
              <a:rPr lang="ar-SA" sz="4100" b="1" dirty="0">
                <a:solidFill>
                  <a:srgbClr val="FFFFFF"/>
                </a:solidFill>
                <a:latin typeface="Times New Roman" panose="02020603050405020304" pitchFamily="18" charset="0"/>
                <a:cs typeface="+mj-cs"/>
              </a:rPr>
              <a:t> ليس كما يُعطي العالم أعطيكم. لا ت</a:t>
            </a:r>
            <a:r>
              <a:rPr lang="ar-EG" sz="4100" b="1" dirty="0">
                <a:solidFill>
                  <a:srgbClr val="FFFFFF"/>
                </a:solidFill>
                <a:latin typeface="Times New Roman" panose="02020603050405020304" pitchFamily="18" charset="0"/>
                <a:cs typeface="+mj-cs"/>
              </a:rPr>
              <a:t>ضطرب</a:t>
            </a:r>
            <a:r>
              <a:rPr lang="ar-SA" sz="4100" b="1" dirty="0">
                <a:solidFill>
                  <a:srgbClr val="FFFFFF"/>
                </a:solidFill>
                <a:latin typeface="Times New Roman" panose="02020603050405020304" pitchFamily="18" charset="0"/>
                <a:cs typeface="+mj-cs"/>
              </a:rPr>
              <a:t> قلوبكم </a:t>
            </a:r>
            <a:r>
              <a:rPr lang="ar-EG" sz="4100" b="1" dirty="0">
                <a:solidFill>
                  <a:srgbClr val="FFFFFF"/>
                </a:solidFill>
                <a:latin typeface="Times New Roman" panose="02020603050405020304" pitchFamily="18" charset="0"/>
                <a:cs typeface="+mj-cs"/>
              </a:rPr>
              <a:t>ولا تجزع.</a:t>
            </a:r>
            <a:br>
              <a:rPr lang="en-US" sz="4100" b="1" dirty="0">
                <a:solidFill>
                  <a:srgbClr val="FFFFFF"/>
                </a:solidFill>
                <a:latin typeface="Times New Roman" panose="02020603050405020304" pitchFamily="18" charset="0"/>
                <a:cs typeface="+mj-cs"/>
              </a:rPr>
            </a:br>
            <a:endParaRPr lang="ar-SA" sz="4100" b="1" dirty="0">
              <a:solidFill>
                <a:srgbClr val="FFFFFF"/>
              </a:solidFill>
              <a:latin typeface="Times New Roman" panose="02020603050405020304" pitchFamily="18" charset="0"/>
              <a:cs typeface="+mj-cs"/>
            </a:endParaRPr>
          </a:p>
        </p:txBody>
      </p:sp>
    </p:spTree>
  </p:cSld>
  <p:clrMapOvr>
    <a:masterClrMapping/>
  </p:clrMapOvr>
  <p:transition spd="slow"/>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Content Placeholder 3"/>
          <p:cNvSpPr txBox="1">
            <a:spLocks/>
          </p:cNvSpPr>
          <p:nvPr/>
        </p:nvSpPr>
        <p:spPr bwMode="auto">
          <a:xfrm>
            <a:off x="0" y="440366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ts val="0"/>
              </a:spcBef>
            </a:pPr>
            <a:r>
              <a:rPr lang="ar-EG" sz="4400" b="1" dirty="0">
                <a:solidFill>
                  <a:srgbClr val="FFFFFF"/>
                </a:solidFill>
                <a:latin typeface="Times New Roman" panose="02020603050405020304" pitchFamily="18" charset="0"/>
                <a:cs typeface="+mj-cs"/>
              </a:rPr>
              <a:t>سمعتم إني قلت لكم: إني أمضي ثم آتى إليكم. لو كنتم تحبونني لكنتم تفرحون بأني أمضي الى الآب؛ لأن أبي أعظم مني. وقد قلت لكم الآن حتى متى كان تُؤمِنُون. لست أكلمكم كلامًا كثيرًا بعد. فإن رئيس</a:t>
            </a:r>
            <a:br>
              <a:rPr lang="ar-EG" sz="4400" b="1" dirty="0">
                <a:solidFill>
                  <a:srgbClr val="FFFFFF"/>
                </a:solidFill>
                <a:latin typeface="Times New Roman" panose="02020603050405020304" pitchFamily="18" charset="0"/>
                <a:cs typeface="+mj-cs"/>
              </a:rPr>
            </a:br>
            <a:endParaRPr lang="ar-SA"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212118370"/>
      </p:ext>
    </p:extLst>
  </p:cSld>
  <p:clrMapOvr>
    <a:masterClrMapping/>
  </p:clrMapOvr>
  <p:transition spd="slow"/>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Content Placeholder 3"/>
          <p:cNvSpPr txBox="1">
            <a:spLocks/>
          </p:cNvSpPr>
          <p:nvPr/>
        </p:nvSpPr>
        <p:spPr bwMode="auto">
          <a:xfrm>
            <a:off x="0" y="4403669"/>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ts val="0"/>
              </a:spcBef>
            </a:pPr>
            <a:r>
              <a:rPr lang="ar-EG" sz="5000" b="1" dirty="0">
                <a:solidFill>
                  <a:srgbClr val="FFFFFF"/>
                </a:solidFill>
                <a:latin typeface="Times New Roman" panose="02020603050405020304" pitchFamily="18" charset="0"/>
                <a:cs typeface="+mj-cs"/>
              </a:rPr>
              <a:t>هذا العالم آتٍ و ليس له فيَّ شيءٌ. ولكن لكي يعلم العالم أني أحب ابي وكما أوصاني ابي هكذا أفعل.</a:t>
            </a:r>
            <a:endParaRPr lang="ar-SA" sz="50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086249789"/>
      </p:ext>
    </p:extLst>
  </p:cSld>
  <p:clrMapOvr>
    <a:masterClrMapping/>
  </p:clrMapOvr>
  <p:transition spd="slow"/>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السادس</a:t>
            </a:r>
            <a:endParaRPr lang="en-US" dirty="0"/>
          </a:p>
        </p:txBody>
      </p:sp>
      <p:sp>
        <p:nvSpPr>
          <p:cNvPr id="23555" name="Title 1"/>
          <p:cNvSpPr txBox="1">
            <a:spLocks/>
          </p:cNvSpPr>
          <p:nvPr/>
        </p:nvSpPr>
        <p:spPr bwMode="auto">
          <a:xfrm>
            <a:off x="0" y="38100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من </a:t>
            </a:r>
            <a:r>
              <a:rPr lang="ar-EG" sz="3200" b="1" u="sng" dirty="0">
                <a:solidFill>
                  <a:srgbClr val="FFC000"/>
                </a:solidFill>
                <a:latin typeface="Times New Roman" panose="02020603050405020304" pitchFamily="18" charset="0"/>
                <a:cs typeface="Times New Roman" panose="02020603050405020304" pitchFamily="18" charset="0"/>
              </a:rPr>
              <a:t>من رسالة معلمنا معلمنا بولس الرسول إلى أفسس (4: 8- 16)</a:t>
            </a:r>
          </a:p>
        </p:txBody>
      </p:sp>
      <p:sp>
        <p:nvSpPr>
          <p:cNvPr id="23556"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4000" b="1" dirty="0">
                <a:solidFill>
                  <a:srgbClr val="FFFFFF"/>
                </a:solidFill>
                <a:latin typeface="Times New Roman" panose="02020603050405020304" pitchFamily="18" charset="0"/>
                <a:cs typeface="Times New Roman" panose="02020603050405020304" pitchFamily="18" charset="0"/>
              </a:rPr>
              <a:t>ولذلك قيل إذ صعد إلى العلا وسبي سبياً واعطى الناس عطايا وأما إنه صعد فما هو إلا أنه نزل ايضاً اولا إلى اقسام الارض السفلى. الذى نزل هو أيضا الذى صعد إلى أعلا السموات </a:t>
            </a:r>
            <a:r>
              <a:rPr lang="ar-EG" sz="4000" b="1" dirty="0">
                <a:solidFill>
                  <a:srgbClr val="FFFFFF"/>
                </a:solidFill>
                <a:latin typeface="Times New Roman" panose="02020603050405020304" pitchFamily="18" charset="0"/>
              </a:rPr>
              <a:t>كلها لكى يملأ الكل.</a:t>
            </a:r>
            <a:endParaRPr lang="ar-EG" sz="40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732105"/>
      </p:ext>
    </p:extLst>
  </p:cSld>
  <p:clrMapOvr>
    <a:masterClrMapping/>
  </p:clrMapOvr>
  <p:transition spd="slow"/>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926600-0F67-40FB-AA8F-A36EEEF598ED}"/>
              </a:ext>
            </a:extLst>
          </p:cNvPr>
          <p:cNvSpPr txBox="1"/>
          <p:nvPr/>
        </p:nvSpPr>
        <p:spPr>
          <a:xfrm>
            <a:off x="0" y="4267200"/>
            <a:ext cx="9144000" cy="2708434"/>
          </a:xfrm>
          <a:prstGeom prst="rect">
            <a:avLst/>
          </a:prstGeom>
          <a:noFill/>
        </p:spPr>
        <p:txBody>
          <a:bodyPr vert="horz" rtlCol="0">
            <a:spAutoFit/>
          </a:bodyPr>
          <a:lstStyle/>
          <a:p>
            <a:pPr algn="r" rtl="1"/>
            <a:r>
              <a:rPr lang="ar-EG" sz="3300" b="1" dirty="0">
                <a:solidFill>
                  <a:srgbClr val="FFFFFF"/>
                </a:solidFill>
                <a:latin typeface="Times New Roman" panose="02020603050405020304" pitchFamily="18" charset="0"/>
              </a:rPr>
              <a:t>وهو أعطى البعض ان يكونوا رسلا والبعض انبياء والبعض مبشرين والبعض رعاة ومعلمين. لاجل تكميل القديسين لعمل الخدمة لبنيان جسد المسيح. حتى نكون جميعاً شيئاً واحداً فى الايمان </a:t>
            </a:r>
            <a:r>
              <a:rPr lang="ar-EG" sz="3300" b="1" dirty="0">
                <a:solidFill>
                  <a:srgbClr val="FFFFFF"/>
                </a:solidFill>
                <a:latin typeface="Times New Roman" panose="02020603050405020304" pitchFamily="18" charset="0"/>
                <a:cs typeface="Times New Roman" panose="02020603050405020304" pitchFamily="18" charset="0"/>
              </a:rPr>
              <a:t>بابن الله والمعرفة به. ونكون لرجل واحد كامل إلي قياس قامة ملء المسيح.</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39378356"/>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Content Placeholder 3"/>
          <p:cNvSpPr txBox="1">
            <a:spLocks/>
          </p:cNvSpPr>
          <p:nvPr/>
        </p:nvSpPr>
        <p:spPr bwMode="auto">
          <a:xfrm>
            <a:off x="-31376"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كى لا نكون فيما بعد أطفالا مضطربين ومحمولين بكل ربح. تعليم بخديعة الناس بمكر إلي مكيدة الضلال بل نكون صادقين فى المحبة </a:t>
            </a:r>
            <a:r>
              <a:rPr lang="ar-EG" sz="3200" b="1" dirty="0">
                <a:solidFill>
                  <a:srgbClr val="FFFFFF"/>
                </a:solidFill>
                <a:latin typeface="Times New Roman" panose="02020603050405020304" pitchFamily="18" charset="0"/>
              </a:rPr>
              <a:t>لننمو فى كل شىء إلى ذاك الذى هو الرأس المسيح. الذى منه يتركب الجسد كله ويقترن معاً بموازرة كل ما مفصل حسب عمل على قياس كل جزء يحصل نمو الجسد لبنيانه فى المحبة </a:t>
            </a:r>
            <a:r>
              <a:rPr lang="ar-EG" sz="3200" b="1" dirty="0">
                <a:solidFill>
                  <a:srgbClr val="FFFFFF"/>
                </a:solidFill>
                <a:latin typeface="Times New Roman" panose="02020603050405020304" pitchFamily="18" charset="0"/>
                <a:cs typeface="Times New Roman" panose="02020603050405020304" pitchFamily="18" charset="0"/>
              </a:rPr>
              <a:t>.</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90039154"/>
      </p:ext>
    </p:extLst>
  </p:cSld>
  <p:clrMapOvr>
    <a:masterClrMapping/>
  </p:clrMapOvr>
  <p:transition spd="slow"/>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txBox="1">
            <a:spLocks/>
          </p:cNvSpPr>
          <p:nvPr/>
        </p:nvSpPr>
        <p:spPr bwMode="auto">
          <a:xfrm>
            <a:off x="685800" y="3744072"/>
            <a:ext cx="8534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الاولى (5: 5- 12)</a:t>
            </a:r>
          </a:p>
        </p:txBody>
      </p:sp>
      <p:sp>
        <p:nvSpPr>
          <p:cNvPr id="26627" name="Content Placeholder 3"/>
          <p:cNvSpPr txBox="1">
            <a:spLocks/>
          </p:cNvSpPr>
          <p:nvPr/>
        </p:nvSpPr>
        <p:spPr bwMode="auto">
          <a:xfrm>
            <a:off x="-31376" y="4495800"/>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cs typeface="Times New Roman" panose="02020603050405020304" pitchFamily="18" charset="0"/>
              </a:rPr>
              <a:t> كذلك أنتم أيها الشباب إخضعوا للشيوخ وكونوا جميعاً خاضعين بعضكم لبعض وتسربلوا بالتواضع لان الله يقاوم المستكبرين ويعطى النعمة للمتواضعين فتواضعوا تحت يد الله القوية ليرفعكم فى زمان الافتقاد. والقوا جميع همومكم عليه لانه </a:t>
            </a:r>
            <a:r>
              <a:rPr lang="ar-EG" sz="3400" b="1" dirty="0">
                <a:solidFill>
                  <a:srgbClr val="FFFFFF"/>
                </a:solidFill>
                <a:latin typeface="Times New Roman" panose="02020603050405020304" pitchFamily="18" charset="0"/>
              </a:rPr>
              <a:t>هو يعتنى بكم.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74232"/>
      </p:ext>
    </p:extLst>
  </p:cSld>
  <p:clrMapOvr>
    <a:masterClrMapping/>
  </p:clrMapOvr>
  <p:transition spd="slow"/>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ACB6C0-C0A0-4701-9D22-D9FCEFB822E0}"/>
              </a:ext>
            </a:extLst>
          </p:cNvPr>
          <p:cNvSpPr txBox="1"/>
          <p:nvPr/>
        </p:nvSpPr>
        <p:spPr>
          <a:xfrm>
            <a:off x="0" y="4334831"/>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اصحوا واسهروا فان الشيطان خصمكم يجول ويزأر كالاسد ملتمساً من يبتلعه هو فقاوموه راسخين فى الايمان عالمين أن نفس هذه </a:t>
            </a:r>
            <a:r>
              <a:rPr lang="ar-EG" sz="4000" b="1" dirty="0">
                <a:solidFill>
                  <a:srgbClr val="FFFFFF"/>
                </a:solidFill>
                <a:latin typeface="Times New Roman" panose="02020603050405020304" pitchFamily="18" charset="0"/>
                <a:cs typeface="Times New Roman" panose="02020603050405020304" pitchFamily="18" charset="0"/>
              </a:rPr>
              <a:t>الآلام تصيب سائر اخوتكم الذين فى هذا العالم.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28583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758671"/>
      </p:ext>
    </p:extLst>
  </p:cSld>
  <p:clrMapOvr>
    <a:masterClrMapping/>
  </p:clrMapOvr>
  <p:transition advClick="0" advTm="0"/>
</p:sld>
</file>

<file path=ppt/slides/slide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وإله كل نعمة الذى دعانا إلى مجده الابدى بيسوع المسيح بعد ما تألمتم يسيراً هو يكلمكم ويثبتكم ويقويكم ويمكنكم له المجد والسلطان إلى دهر الداهرين آمين. كتابي </a:t>
            </a:r>
            <a:r>
              <a:rPr lang="ar-EG" sz="3200" b="1" dirty="0">
                <a:solidFill>
                  <a:srgbClr val="FFFFFF"/>
                </a:solidFill>
                <a:latin typeface="Times New Roman" panose="02020603050405020304" pitchFamily="18" charset="0"/>
              </a:rPr>
              <a:t>هذا إليكم على يد سلوانس الاخ الامين كما أظن كتبت إليكم بكلمات قليلة واعظاً وشاهداً. أن هذه هى نعمة الله الحقيقية التى فيها تقومون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16506705"/>
      </p:ext>
    </p:extLst>
  </p:cSld>
  <p:clrMapOvr>
    <a:masterClrMapping/>
  </p:clrMapOvr>
  <p:transition spd="slow"/>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txBox="1">
            <a:spLocks/>
          </p:cNvSpPr>
          <p:nvPr/>
        </p:nvSpPr>
        <p:spPr bwMode="auto">
          <a:xfrm>
            <a:off x="228600" y="37338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 الإبركسيس من أعمال آبائنا الرسل القديسين (24: 10-21)</a:t>
            </a:r>
          </a:p>
        </p:txBody>
      </p:sp>
      <p:sp>
        <p:nvSpPr>
          <p:cNvPr id="31747" name="Content Placeholder 3"/>
          <p:cNvSpPr txBox="1">
            <a:spLocks/>
          </p:cNvSpPr>
          <p:nvPr/>
        </p:nvSpPr>
        <p:spPr bwMode="auto">
          <a:xfrm>
            <a:off x="0" y="449001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dirty="0">
                <a:solidFill>
                  <a:srgbClr val="FFFFFF"/>
                </a:solidFill>
                <a:latin typeface="Times New Roman" panose="02020603050405020304" pitchFamily="18" charset="0"/>
                <a:cs typeface="Times New Roman" panose="02020603050405020304" pitchFamily="18" charset="0"/>
              </a:rPr>
              <a:t>فاومأ الوالى إلى بولس أن يتكلم. فقال بولس انى إذ قد علمت انك منذ سنين كثيرة قاض لهذا الشعب أحتج عما فى امرى بأكثر سرور. لانك قادر ان تعلم أنه ليس لى أكثر من </a:t>
            </a:r>
            <a:r>
              <a:rPr lang="ar-EG" sz="3600" b="1" dirty="0">
                <a:solidFill>
                  <a:srgbClr val="FFFFFF"/>
                </a:solidFill>
                <a:latin typeface="Times New Roman" panose="02020603050405020304" pitchFamily="18" charset="0"/>
              </a:rPr>
              <a:t>إثنى عشر يوماً منذ صعدت لاسجد فى أورشليم.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250552"/>
      </p:ext>
    </p:extLst>
  </p:cSld>
  <p:clrMapOvr>
    <a:masterClrMapping/>
  </p:clrMapOvr>
  <p:transition spd="slow"/>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89EEB2-CDCE-47A7-AF16-1E161F30F00D}"/>
              </a:ext>
            </a:extLst>
          </p:cNvPr>
          <p:cNvSpPr txBox="1"/>
          <p:nvPr/>
        </p:nvSpPr>
        <p:spPr>
          <a:xfrm>
            <a:off x="0" y="4495800"/>
            <a:ext cx="9144000" cy="2123658"/>
          </a:xfrm>
          <a:prstGeom prst="rect">
            <a:avLst/>
          </a:prstGeom>
          <a:noFill/>
        </p:spPr>
        <p:txBody>
          <a:bodyPr vert="horz" rtlCol="0">
            <a:spAutoFit/>
          </a:bodyPr>
          <a:lstStyle/>
          <a:p>
            <a:pPr algn="r" rtl="1"/>
            <a:r>
              <a:rPr lang="ar-EG" sz="3300" b="1" dirty="0">
                <a:solidFill>
                  <a:srgbClr val="FFFFFF"/>
                </a:solidFill>
                <a:latin typeface="Times New Roman" panose="02020603050405020304" pitchFamily="18" charset="0"/>
              </a:rPr>
              <a:t>ولم يجدوني فى الهيكل اكلم انساناً او اصنع تجمعاً من الشعب ولا فى المجامع ولا فى المدينة ولا يمكنهم أن يثبتوا أمامك ما يشتكون به على. لكنى أقر لك أننى حسب الطريق </a:t>
            </a:r>
            <a:r>
              <a:rPr lang="ar-EG" sz="3300" b="1" dirty="0">
                <a:solidFill>
                  <a:srgbClr val="FFFFFF"/>
                </a:solidFill>
                <a:latin typeface="Times New Roman" panose="02020603050405020304" pitchFamily="18" charset="0"/>
                <a:cs typeface="Times New Roman" panose="02020603050405020304" pitchFamily="18" charset="0"/>
              </a:rPr>
              <a:t>الذى يقولون له شيعة هكذا أعبد إله آبائى مؤمناً بجميع المكتوب فى الناموس والانبياء.</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95881575"/>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Content Placeholder 3"/>
          <p:cNvSpPr txBox="1">
            <a:spLocks/>
          </p:cNvSpPr>
          <p:nvPr/>
        </p:nvSpPr>
        <p:spPr bwMode="auto">
          <a:xfrm>
            <a:off x="-4482" y="4343400"/>
            <a:ext cx="91440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300" b="1" dirty="0">
                <a:solidFill>
                  <a:srgbClr val="FFFFFF"/>
                </a:solidFill>
                <a:latin typeface="Times New Roman" panose="02020603050405020304" pitchFamily="18" charset="0"/>
                <a:cs typeface="Times New Roman" panose="02020603050405020304" pitchFamily="18" charset="0"/>
              </a:rPr>
              <a:t>ولى رجاء فى الله فيما هم أيضاً ينظرونه انه سوف تكون قيامة للأموات الابرار والاثمة. لذلك أنا ادرب نفسى ليكون </a:t>
            </a:r>
            <a:r>
              <a:rPr lang="ar-EG" sz="3300" b="1" dirty="0">
                <a:solidFill>
                  <a:srgbClr val="FFFFFF"/>
                </a:solidFill>
                <a:latin typeface="Times New Roman" panose="02020603050405020304" pitchFamily="18" charset="0"/>
              </a:rPr>
              <a:t>لى دائماً ضمير بلا عثرة من نحو الله والناس. وبعد سنين كثيرة جئت لاعطي صدقه إلى بنى شعبى وأقرب قرباناً فوجدنى هؤلاء فى الهيكل </a:t>
            </a:r>
            <a:r>
              <a:rPr lang="ar-EG" sz="3200" b="1" dirty="0">
                <a:solidFill>
                  <a:srgbClr val="FFFFFF"/>
                </a:solidFill>
                <a:latin typeface="Times New Roman" panose="02020603050405020304" pitchFamily="18" charset="0"/>
              </a:rPr>
              <a:t>وانا متطهر ليس معى جمع ولا فى فتنة قوم هم يهود من آسيا. </a:t>
            </a:r>
            <a:endParaRPr lang="ar-EG" sz="33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672595"/>
      </p:ext>
    </p:extLst>
  </p:cSld>
  <p:clrMapOvr>
    <a:masterClrMapping/>
  </p:clrMapOvr>
  <p:transition spd="slow"/>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19C77E-36C8-4DDE-B8E3-53F3976229DC}"/>
              </a:ext>
            </a:extLst>
          </p:cNvPr>
          <p:cNvSpPr txBox="1"/>
          <p:nvPr/>
        </p:nvSpPr>
        <p:spPr>
          <a:xfrm>
            <a:off x="0" y="4343400"/>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كان ينبغى ان يحضروا لديك ويشتكوا إن كان لهم على شىء أو ليقل هؤلاء </a:t>
            </a:r>
            <a:r>
              <a:rPr lang="ar-EG" sz="3600" b="1" dirty="0">
                <a:solidFill>
                  <a:srgbClr val="FFFFFF"/>
                </a:solidFill>
                <a:latin typeface="Times New Roman" panose="02020603050405020304" pitchFamily="18" charset="0"/>
                <a:cs typeface="Times New Roman" panose="02020603050405020304" pitchFamily="18" charset="0"/>
              </a:rPr>
              <a:t>أيضاً انفسهم اى ذنب وجدوا فى وانا قائم امام المجمع إلا من جهة. هذا القول الواحد الذى صرخت به وانا قائم بينهم. من أجل قيامة الاموات احاكم اليوم قدامك. </a:t>
            </a:r>
          </a:p>
        </p:txBody>
      </p:sp>
    </p:spTree>
    <p:extLst>
      <p:ext uri="{BB962C8B-B14F-4D97-AF65-F5344CB8AC3E}">
        <p14:creationId xmlns:p14="http://schemas.microsoft.com/office/powerpoint/2010/main" val="1613467737"/>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itle 1"/>
          <p:cNvSpPr txBox="1">
            <a:spLocks/>
          </p:cNvSpPr>
          <p:nvPr/>
        </p:nvSpPr>
        <p:spPr bwMode="auto">
          <a:xfrm>
            <a:off x="462755" y="3585882"/>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المزمور ( 135: 1 و 2 )</a:t>
            </a:r>
          </a:p>
        </p:txBody>
      </p:sp>
      <p:sp>
        <p:nvSpPr>
          <p:cNvPr id="6149" name="Content Placeholder 3"/>
          <p:cNvSpPr txBox="1">
            <a:spLocks/>
          </p:cNvSpPr>
          <p:nvPr/>
        </p:nvSpPr>
        <p:spPr bwMode="auto">
          <a:xfrm>
            <a:off x="202826" y="4346575"/>
            <a:ext cx="8738347"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panose="02020603050405020304" pitchFamily="18" charset="0"/>
                <a:cs typeface="Times New Roman" panose="02020603050405020304" pitchFamily="18" charset="0"/>
              </a:rPr>
              <a:t> اعترفوا للرب فانه صالح. وأن إلي الابد رحمته. أعترفوا لاله الالهة. فان رحمته ثابتة إلى الابد.  </a:t>
            </a:r>
          </a:p>
        </p:txBody>
      </p:sp>
    </p:spTree>
    <p:extLst>
      <p:ext uri="{BB962C8B-B14F-4D97-AF65-F5344CB8AC3E}">
        <p14:creationId xmlns:p14="http://schemas.microsoft.com/office/powerpoint/2010/main" val="3415133508"/>
      </p:ext>
    </p:extLst>
  </p:cSld>
  <p:clrMapOvr>
    <a:masterClrMapping/>
  </p:clrMapOvr>
  <p:transition spd="slow"/>
</p:sld>
</file>

<file path=ppt/slides/slide6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txBox="1">
            <a:spLocks/>
          </p:cNvSpPr>
          <p:nvPr/>
        </p:nvSpPr>
        <p:spPr bwMode="auto">
          <a:xfrm>
            <a:off x="609600" y="367235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16: 15- 23</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7172" name="Content Placeholder 3"/>
          <p:cNvSpPr txBox="1">
            <a:spLocks/>
          </p:cNvSpPr>
          <p:nvPr/>
        </p:nvSpPr>
        <p:spPr bwMode="auto">
          <a:xfrm>
            <a:off x="-31376" y="4419600"/>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500" b="1" dirty="0">
                <a:solidFill>
                  <a:srgbClr val="FFFFFF"/>
                </a:solidFill>
                <a:latin typeface="Times New Roman" panose="02020603050405020304" pitchFamily="18" charset="0"/>
                <a:cs typeface="Times New Roman" panose="02020603050405020304" pitchFamily="18" charset="0"/>
              </a:rPr>
              <a:t> كل ما لابي فهو لى لهذا قلت لكم أنه يأخذ مما لى ويخبركم. بعد قليل لا تروننى وايضاً بعد قليل تروننى. لانى ذاهب إلى الآب. قال قوم من تلاميذه بعضهم لبعض ما هذا الكلام </a:t>
            </a:r>
            <a:r>
              <a:rPr lang="ar-EG" sz="3500" b="1" dirty="0">
                <a:solidFill>
                  <a:srgbClr val="FFFFFF"/>
                </a:solidFill>
                <a:latin typeface="Times New Roman" panose="02020603050405020304" pitchFamily="18" charset="0"/>
              </a:rPr>
              <a:t>الذى يقوله. بعد قليل لا تروننى ثم بعد قليل تروننى ولانى ذاهب إلى الآب. </a:t>
            </a:r>
            <a:endParaRPr lang="ar-SA" sz="35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336028"/>
      </p:ext>
    </p:extLst>
  </p:cSld>
  <p:clrMapOvr>
    <a:masterClrMapping/>
  </p:clrMapOvr>
  <p:transition spd="slow"/>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1F24941-2C2F-440B-87AA-E3E90B8A05CA}"/>
              </a:ext>
            </a:extLst>
          </p:cNvPr>
          <p:cNvSpPr txBox="1"/>
          <p:nvPr/>
        </p:nvSpPr>
        <p:spPr>
          <a:xfrm>
            <a:off x="0" y="4230992"/>
            <a:ext cx="9144000" cy="2631490"/>
          </a:xfrm>
          <a:prstGeom prst="rect">
            <a:avLst/>
          </a:prstGeom>
          <a:noFill/>
        </p:spPr>
        <p:txBody>
          <a:bodyPr vert="horz" rtlCol="0">
            <a:spAutoFit/>
          </a:bodyPr>
          <a:lstStyle/>
          <a:p>
            <a:pPr algn="r" rtl="1"/>
            <a:r>
              <a:rPr lang="ar-EG" sz="3300" b="1" dirty="0">
                <a:solidFill>
                  <a:srgbClr val="FFFFFF"/>
                </a:solidFill>
                <a:latin typeface="Times New Roman" panose="02020603050405020304" pitchFamily="18" charset="0"/>
              </a:rPr>
              <a:t>فكانوا يقولون ما هو هذا القليل الذى يقوله. لسنا  نعلم ماذا يقول. فعلم يسوع أنهم كانوا يريدون أن يسألوا فقال لهم أعن هذا الكلام تتباحثون بعضكم مع بعض لاني قلت بعد قليل لا تروننى ثم بعد قليل ايضاً تروننى. الحق الحق أقول لكم انك أنتم ستبكون وتنوحون والعالم يفرح. </a:t>
            </a:r>
            <a:r>
              <a:rPr lang="ar-EG" sz="3200" b="1" dirty="0">
                <a:solidFill>
                  <a:srgbClr val="FFFFFF"/>
                </a:solidFill>
                <a:latin typeface="Times New Roman" panose="02020603050405020304" pitchFamily="18" charset="0"/>
              </a:rPr>
              <a:t>انتم تحزنون ولكن حزنكم يؤول إلى</a:t>
            </a:r>
            <a:r>
              <a:rPr lang="en-US" sz="3200" b="1" dirty="0">
                <a:solidFill>
                  <a:srgbClr val="FFFFFF"/>
                </a:solidFill>
                <a:latin typeface="Times New Roman" panose="02020603050405020304" pitchFamily="18" charset="0"/>
              </a:rPr>
              <a:t> </a:t>
            </a:r>
            <a:r>
              <a:rPr lang="ar-EG" sz="3200" b="1" dirty="0">
                <a:solidFill>
                  <a:srgbClr val="FFFFFF"/>
                </a:solidFill>
                <a:latin typeface="Times New Roman" panose="02020603050405020304" pitchFamily="18" charset="0"/>
              </a:rPr>
              <a:t>فرح.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45279575"/>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0C5D4E-2093-4457-81F7-D9610454C5FB}"/>
              </a:ext>
            </a:extLst>
          </p:cNvPr>
          <p:cNvSpPr txBox="1"/>
          <p:nvPr/>
        </p:nvSpPr>
        <p:spPr>
          <a:xfrm>
            <a:off x="0" y="4267200"/>
            <a:ext cx="9144000" cy="2708434"/>
          </a:xfrm>
          <a:prstGeom prst="rect">
            <a:avLst/>
          </a:prstGeom>
          <a:noFill/>
        </p:spPr>
        <p:txBody>
          <a:bodyPr vert="horz" rtlCol="0">
            <a:spAutoFit/>
          </a:bodyPr>
          <a:lstStyle/>
          <a:p>
            <a:pPr algn="r" rtl="1"/>
            <a:r>
              <a:rPr lang="ar-EG" sz="3300" b="1" dirty="0">
                <a:solidFill>
                  <a:srgbClr val="FFFFFF"/>
                </a:solidFill>
                <a:latin typeface="Times New Roman" panose="02020603050405020304" pitchFamily="18" charset="0"/>
              </a:rPr>
              <a:t>المرأة حين تلد تحزن لان ساعتها قد جاءت فان ولدت الولد لا تعود تذكر الشدة من أجل الفرح لانها ولدت انسانا فى العالم. وأنتم أيضاً الآن تحزنون وسأراكم أيضاً فتفرحون وفرحكم لا ينزعه أحد منكم. وفى ذلك اليوم لا تسألونى شيئاً. الحق الحق اقول لكم إن ما تسألونه من الآب باسمى فاياه يعطيكم</a:t>
            </a:r>
            <a:r>
              <a:rPr lang="en-US" sz="3300" b="1" dirty="0">
                <a:solidFill>
                  <a:srgbClr val="FFFFFF"/>
                </a:solidFill>
                <a:latin typeface="Times New Roman" panose="02020603050405020304" pitchFamily="18" charset="0"/>
              </a:rPr>
              <a:t>.</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08685298"/>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1</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إلى أهل رومية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( 5 : 6 ـ الخ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r>
              <a:rPr lang="ar-EG" sz="3400" b="1">
                <a:solidFill>
                  <a:srgbClr val="FFFFFF"/>
                </a:solidFill>
                <a:latin typeface="Times New Roman" panose="02020603050405020304" pitchFamily="18" charset="0"/>
              </a:rPr>
              <a:t>لأن المسيح كما كنا بعد ضعفاء مات عن المنافقين في الوقت المعين. لانه بالجهد يموت أحد من أجل الصديق ربما من أجل الصالح يجترئ أحد أن يموت. فثبت الله محبته فينا لاننا لما كنا بعد خطاة مات المسيح من أجلنا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65671234"/>
      </p:ext>
    </p:extLst>
  </p:cSld>
  <p:clrMapOvr>
    <a:masterClrMapping/>
  </p:clrMapOvr>
  <p:transition spd="slow"/>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الأحد السادس</a:t>
            </a:r>
            <a:endParaRPr lang="en-US"/>
          </a:p>
        </p:txBody>
      </p:sp>
      <p:sp>
        <p:nvSpPr>
          <p:cNvPr id="40963" name="Title 1"/>
          <p:cNvSpPr txBox="1">
            <a:spLocks/>
          </p:cNvSpPr>
          <p:nvPr/>
        </p:nvSpPr>
        <p:spPr bwMode="auto">
          <a:xfrm>
            <a:off x="533400" y="3960812"/>
            <a:ext cx="9296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2400" b="1" u="sng" dirty="0">
                <a:solidFill>
                  <a:srgbClr val="FFC000"/>
                </a:solidFill>
                <a:latin typeface="Times New Roman" panose="02020603050405020304" pitchFamily="18" charset="0"/>
                <a:cs typeface="Times New Roman" panose="02020603050405020304" pitchFamily="18" charset="0"/>
              </a:rPr>
              <a:t> </a:t>
            </a:r>
            <a:r>
              <a:rPr kumimoji="0" lang="ar-EG" sz="2400" b="1" i="0" u="sng"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 من </a:t>
            </a:r>
            <a:r>
              <a:rPr lang="ar-EG" sz="2400" b="1" u="sng" dirty="0">
                <a:solidFill>
                  <a:srgbClr val="FFC000"/>
                </a:solidFill>
                <a:latin typeface="Times New Roman" panose="02020603050405020304" pitchFamily="18" charset="0"/>
                <a:cs typeface="Times New Roman" panose="02020603050405020304" pitchFamily="18" charset="0"/>
              </a:rPr>
              <a:t>رسالة معلمنا معلمنا بولس الرسول الأولى إلى كورنثوس (15 : 58-16 :8 )   </a:t>
            </a:r>
          </a:p>
        </p:txBody>
      </p:sp>
      <p:sp>
        <p:nvSpPr>
          <p:cNvPr id="40964" name="Content Placeholder 3"/>
          <p:cNvSpPr txBox="1">
            <a:spLocks/>
          </p:cNvSpPr>
          <p:nvPr/>
        </p:nvSpPr>
        <p:spPr bwMode="auto">
          <a:xfrm>
            <a:off x="0" y="4343400"/>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800" b="1" dirty="0">
                <a:solidFill>
                  <a:srgbClr val="FFFFFF"/>
                </a:solidFill>
                <a:latin typeface="Times New Roman" panose="02020603050405020304" pitchFamily="18" charset="0"/>
                <a:cs typeface="Times New Roman" panose="02020603050405020304" pitchFamily="18" charset="0"/>
              </a:rPr>
              <a:t>و لكن شكراً لله الذى أعطانا الظفر و الغلبة بربنا يسوع المسيح و من الآن يا اخوتي الأحباء كونوا ثابتين على إيمانكم و لا  تكونوا مُتزعزعين بل كونوا مُكثرين في عمل الرب كل حين </a:t>
            </a:r>
            <a:r>
              <a:rPr lang="ar-EG" sz="3800" b="1" dirty="0">
                <a:solidFill>
                  <a:srgbClr val="FFFFFF"/>
                </a:solidFill>
                <a:latin typeface="Times New Roman" panose="02020603050405020304" pitchFamily="18" charset="0"/>
              </a:rPr>
              <a:t>إذ تعلمون أن تعبكم للرب ليس بباطل . </a:t>
            </a:r>
            <a:endParaRPr lang="ar-EG" sz="38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F8815D-C380-4CE4-8D58-1E8384F02A8D}"/>
              </a:ext>
            </a:extLst>
          </p:cNvPr>
          <p:cNvSpPr txBox="1"/>
          <p:nvPr/>
        </p:nvSpPr>
        <p:spPr>
          <a:xfrm>
            <a:off x="17929" y="4343400"/>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و أما ما يجمع لأجل القديسين فكما أوصيت كنائس الغلاطيين هكذا افعلوا أيضاً في يوم الأحد فليضع كل واحد منكم عنده خازناً ما تيسر حتى إذا جئت لا يكون أيضاً </a:t>
            </a:r>
            <a:r>
              <a:rPr lang="ar-EG" sz="4000" b="1" dirty="0">
                <a:solidFill>
                  <a:srgbClr val="FFFFFF"/>
                </a:solidFill>
                <a:latin typeface="Times New Roman" panose="02020603050405020304" pitchFamily="18" charset="0"/>
                <a:cs typeface="Times New Roman" panose="02020603050405020304" pitchFamily="18" charset="0"/>
              </a:rPr>
              <a:t>جمع .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00965567"/>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3"/>
          <p:cNvSpPr txBox="1">
            <a:spLocks/>
          </p:cNvSpPr>
          <p:nvPr/>
        </p:nvSpPr>
        <p:spPr bwMode="auto">
          <a:xfrm>
            <a:off x="-31376" y="4419600"/>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cs typeface="Times New Roman" panose="02020603050405020304" pitchFamily="18" charset="0"/>
              </a:rPr>
              <a:t>و متى حضرت فالذين يختارونهم أرسلهم برسائل ليحملوا صدقاتكم إلى أورشليم و إن كان الأمر يستحق أن أذهب أنا أيضاً إلى هناك فسيذهبون معي و سأجيء إليكم متى اجتزت بمقدونية ولعلى أمكث عندكم </a:t>
            </a:r>
            <a:r>
              <a:rPr lang="ar-EG" sz="3400" b="1" dirty="0">
                <a:solidFill>
                  <a:srgbClr val="FFFFFF"/>
                </a:solidFill>
                <a:latin typeface="Times New Roman" panose="02020603050405020304" pitchFamily="18" charset="0"/>
              </a:rPr>
              <a:t>وأشتي أيضاً لكي تشيعوني إلى حيث أذهب .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166F80-3076-4EC5-80E6-37099ECDA033}"/>
              </a:ext>
            </a:extLst>
          </p:cNvPr>
          <p:cNvSpPr txBox="1"/>
          <p:nvPr/>
        </p:nvSpPr>
        <p:spPr>
          <a:xfrm>
            <a:off x="-17929" y="4572000"/>
            <a:ext cx="9144000" cy="2123658"/>
          </a:xfrm>
          <a:prstGeom prst="rect">
            <a:avLst/>
          </a:prstGeom>
          <a:noFill/>
        </p:spPr>
        <p:txBody>
          <a:bodyPr vert="horz" rtlCol="0">
            <a:spAutoFit/>
          </a:bodyPr>
          <a:lstStyle/>
          <a:p>
            <a:pPr algn="r" rtl="1"/>
            <a:r>
              <a:rPr lang="ar-EG" sz="4400" b="1" dirty="0">
                <a:solidFill>
                  <a:srgbClr val="FFFFFF"/>
                </a:solidFill>
                <a:latin typeface="Times New Roman" panose="02020603050405020304" pitchFamily="18" charset="0"/>
              </a:rPr>
              <a:t>و لست أحب أن أراكم الآن في العبور لأني أرجو أن أمكث عندكم زماناً إن أذن الرب و لكنني أمكث بأفسس إلى يوم الخمسين. </a:t>
            </a:r>
            <a:endParaRPr lang="en-GB" sz="4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95945465"/>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txBox="1">
            <a:spLocks/>
          </p:cNvSpPr>
          <p:nvPr/>
        </p:nvSpPr>
        <p:spPr bwMode="auto">
          <a:xfrm>
            <a:off x="685800" y="38100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الأولى ( 1 : 2 - 12)</a:t>
            </a:r>
          </a:p>
        </p:txBody>
      </p:sp>
      <p:sp>
        <p:nvSpPr>
          <p:cNvPr id="43011" name="Content Placeholder 3"/>
          <p:cNvSpPr txBox="1">
            <a:spLocks/>
          </p:cNvSpPr>
          <p:nvPr/>
        </p:nvSpPr>
        <p:spPr bwMode="auto">
          <a:xfrm>
            <a:off x="-8965"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لتكثر لكم النعمة والسلام . مُبارك الله أبو ربنا يسوع المسيح الذى بكثرة رحمته ولدنا ثانية لرجاءٍ حي بقيامة ربنا يسوع المسيح من بين الأموات للميراث الذى لا يفنى ولا يتدنس و لا يضمحل المحفوظ </a:t>
            </a:r>
            <a:r>
              <a:rPr lang="ar-EG" sz="3200" b="1" dirty="0">
                <a:solidFill>
                  <a:srgbClr val="FFFFFF"/>
                </a:solidFill>
                <a:latin typeface="Times New Roman" panose="02020603050405020304" pitchFamily="18" charset="0"/>
              </a:rPr>
              <a:t>في السموات لكم، أنتم الذين بقوة الله و بالإيمان محروسون للخلاص المُعَد أن يُعلن في الزمان الأخير.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Content Placeholder 3"/>
          <p:cNvSpPr txBox="1">
            <a:spLocks/>
          </p:cNvSpPr>
          <p:nvPr/>
        </p:nvSpPr>
        <p:spPr bwMode="auto">
          <a:xfrm>
            <a:off x="8965"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rPr>
              <a:t>الذى به تفرحون إلى الأبدِ . مع أنكم الآن إن كان يجب تحزنون قليلاً في هذا الزمان </a:t>
            </a:r>
            <a:r>
              <a:rPr lang="ar-EG" sz="3200" b="1" dirty="0">
                <a:solidFill>
                  <a:srgbClr val="FFFFFF"/>
                </a:solidFill>
                <a:latin typeface="Times New Roman" panose="02020603050405020304" pitchFamily="18" charset="0"/>
                <a:cs typeface="Times New Roman" panose="02020603050405020304" pitchFamily="18" charset="0"/>
              </a:rPr>
              <a:t>بتجاربِ متنوعةٍ لتكون تزكية إيمانكم وهى أثمن من الذهبِ الفاني مع أنه يُمتحن بالنار توجد أهلاً للثناءِ والحمدِ و الكرامةِ و المجدِ عند استعلان يسوع المسيح الذى و إن لم تروه تحبونه و إن كنتم </a:t>
            </a:r>
            <a:r>
              <a:rPr lang="ar-EG" sz="3200" b="1" dirty="0">
                <a:solidFill>
                  <a:srgbClr val="FFFFFF"/>
                </a:solidFill>
                <a:latin typeface="Times New Roman" panose="02020603050405020304" pitchFamily="18" charset="0"/>
              </a:rPr>
              <a:t>لا ترونه للآن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E8FB67-868E-4CAF-8F79-355CFDD166E4}"/>
              </a:ext>
            </a:extLst>
          </p:cNvPr>
          <p:cNvSpPr txBox="1"/>
          <p:nvPr/>
        </p:nvSpPr>
        <p:spPr>
          <a:xfrm>
            <a:off x="-4482" y="4225766"/>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و لكنكم تؤمنون به فتبتهجون بفرح لا يُنطق به و مَجيد نائلين غاية إيمانكم خلاص النفوس . الخلاص الذى التمسه الأنبياء و فحصوا عنه الذين تنبأوا عن النعمةِ التى لأجلكم وجعلوا يبحثون عن الوقت و الزمان الذى وُعِدوا فيه بروح المسيح الذى فيهم . إذ سبق فشهد بالآلام</a:t>
            </a:r>
            <a:r>
              <a:rPr lang="ar-EG" sz="3400" b="1" dirty="0">
                <a:solidFill>
                  <a:srgbClr val="FFFFFF"/>
                </a:solidFill>
                <a:latin typeface="Times New Roman" panose="02020603050405020304" pitchFamily="18" charset="0"/>
                <a:cs typeface="Times New Roman" panose="02020603050405020304" pitchFamily="18" charset="0"/>
              </a:rPr>
              <a:t> التى للمسيح و الأمجاد التى بعدها .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33226688"/>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4000" b="1" dirty="0">
                <a:solidFill>
                  <a:srgbClr val="FFFFFF"/>
                </a:solidFill>
                <a:latin typeface="Times New Roman" panose="02020603050405020304" pitchFamily="18" charset="0"/>
                <a:cs typeface="Times New Roman" panose="02020603050405020304" pitchFamily="18" charset="0"/>
              </a:rPr>
              <a:t>الذين أعلن لهم أنهم ليس لأنفسهم بل لنا كانوا يَخدمون بهذه الأمور التى أخبرتهم بها أنتم الآن بواسطة الذين بشروكم في الروح القدس الذى أرسل من السماء </a:t>
            </a:r>
            <a:r>
              <a:rPr lang="ar-EG" sz="4000" b="1" dirty="0">
                <a:solidFill>
                  <a:srgbClr val="FFFFFF"/>
                </a:solidFill>
                <a:latin typeface="Times New Roman" panose="02020603050405020304" pitchFamily="18" charset="0"/>
              </a:rPr>
              <a:t>. الأشياء التى تشتهى الملائكة أن تطلع عليها. </a:t>
            </a:r>
            <a:endParaRPr lang="en-GB" sz="4000" b="1" dirty="0">
              <a:solidFill>
                <a:srgbClr val="FFFFFF"/>
              </a:solidFill>
              <a:latin typeface="Times New Roman" panose="02020603050405020304" pitchFamily="18" charset="0"/>
            </a:endParaRPr>
          </a:p>
        </p:txBody>
      </p:sp>
    </p:spTree>
  </p:cSld>
  <p:clrMapOvr>
    <a:masterClrMapping/>
  </p:clrMapOvr>
  <p:transition spd="slow"/>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txBox="1">
            <a:spLocks/>
          </p:cNvSpPr>
          <p:nvPr/>
        </p:nvSpPr>
        <p:spPr bwMode="auto">
          <a:xfrm>
            <a:off x="0" y="38100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( 20 : 1 - 16)</a:t>
            </a:r>
          </a:p>
        </p:txBody>
      </p:sp>
      <p:sp>
        <p:nvSpPr>
          <p:cNvPr id="49155" name="Content Placeholder 3"/>
          <p:cNvSpPr txBox="1">
            <a:spLocks/>
          </p:cNvSpPr>
          <p:nvPr/>
        </p:nvSpPr>
        <p:spPr bwMode="auto">
          <a:xfrm>
            <a:off x="0" y="43434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dirty="0">
                <a:solidFill>
                  <a:srgbClr val="FFFFFF"/>
                </a:solidFill>
                <a:latin typeface="Times New Roman" panose="02020603050405020304" pitchFamily="18" charset="0"/>
                <a:cs typeface="Times New Roman" panose="02020603050405020304" pitchFamily="18" charset="0"/>
              </a:rPr>
              <a:t>و من بعد ما انتهى الشغب دعا بولس التلاميذ و ودعهم و خرج فانطلق إلى مكدونية . فلما جال تلك النواحي و وعظهم بكلامٍ كثير جاء إلى بلاد هلاس و مكث هناك ثلاثة أشهر . </a:t>
            </a:r>
            <a:r>
              <a:rPr lang="ar-EG" sz="3600" b="1" dirty="0">
                <a:solidFill>
                  <a:srgbClr val="FFFFFF"/>
                </a:solidFill>
                <a:latin typeface="Times New Roman" panose="02020603050405020304" pitchFamily="18" charset="0"/>
              </a:rPr>
              <a:t>ثم إذ حصلت مكيدة من اليهود و هو مُزمع أن يصعد إلى سورية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D6D227-6B1E-483B-9F6A-4259A14FA08F}"/>
              </a:ext>
            </a:extLst>
          </p:cNvPr>
          <p:cNvSpPr txBox="1"/>
          <p:nvPr/>
        </p:nvSpPr>
        <p:spPr>
          <a:xfrm>
            <a:off x="0" y="4343400"/>
            <a:ext cx="9144000" cy="218521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صار رأى أن يرجع على طريق مكدونية فرافقه إلى آسيا سوسبطرس الذى من مدينة بيرية و أرسطرخوس و سكوندس اللذان من تسالونيكى وغايوس الذى </a:t>
            </a:r>
            <a:r>
              <a:rPr lang="ar-EG" sz="3400" b="1" dirty="0">
                <a:solidFill>
                  <a:srgbClr val="FFFFFF"/>
                </a:solidFill>
                <a:latin typeface="Times New Roman" panose="02020603050405020304" pitchFamily="18" charset="0"/>
                <a:cs typeface="Times New Roman" panose="02020603050405020304" pitchFamily="18" charset="0"/>
              </a:rPr>
              <a:t>من مدينة دربة و تيموثاوس الذى من لسترة ، و من أهل آسيا تيخيكس و طرفيموس .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526704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10F6D7-08CC-4762-B5C8-2D8867D337E3}"/>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فبالحرى جداً إذ قد تزكينا الآن بدمه نخلص به من السخط. فان كان الله حين كنا أعداء صالحنا بموت أبنه فبالحرى جدًا إذ قد صالحنا أن نخلص بحياته. ليس هذا فقط بل ونفتخر باالله بربنا يسوع المسيح الذى به الآن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14460405"/>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AD02DB-CCDC-4784-BB1B-5B1A19B818CE}"/>
              </a:ext>
            </a:extLst>
          </p:cNvPr>
          <p:cNvSpPr txBox="1"/>
          <p:nvPr/>
        </p:nvSpPr>
        <p:spPr>
          <a:xfrm>
            <a:off x="0" y="4303455"/>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cs typeface="Times New Roman" panose="02020603050405020304" pitchFamily="18" charset="0"/>
              </a:rPr>
              <a:t>هؤلاء سبقوا و انتظرونا في ترواس فأما نحن فخرجنا من فيلبى و سافرنا في البحــر من بعد </a:t>
            </a:r>
            <a:r>
              <a:rPr lang="ar-EG" sz="3200" b="1" dirty="0">
                <a:solidFill>
                  <a:srgbClr val="FFFFFF"/>
                </a:solidFill>
                <a:latin typeface="Times New Roman" panose="02020603050405020304" pitchFamily="18" charset="0"/>
              </a:rPr>
              <a:t>أيام الفطير ووافيناهم في خمسةِ أيام إلى ترواس و لبثنا سبعة أيام . و في يوم الأحد إذ كان التلاميذ مُجتمعين لتوزيع جسد المسيح كان بولس يُخاطبهم و هو مُزمع أن يمضى في الغدِ وأطال الكلام حتى نصف الليل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43858470"/>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Content Placeholder 3"/>
          <p:cNvSpPr txBox="1">
            <a:spLocks/>
          </p:cNvSpPr>
          <p:nvPr/>
        </p:nvSpPr>
        <p:spPr bwMode="auto">
          <a:xfrm>
            <a:off x="-8965" y="4267200"/>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rPr>
              <a:t>و كانت هناك مصابيح كثيرة في تلك العُلية التى كانوا مُجتمعين فيها . و كان فتى اسمه أفتيخوس جالساً</a:t>
            </a:r>
            <a:r>
              <a:rPr lang="ar-EG" sz="3400" b="1" dirty="0">
                <a:solidFill>
                  <a:srgbClr val="FFFFFF"/>
                </a:solidFill>
                <a:latin typeface="Times New Roman" panose="02020603050405020304" pitchFamily="18" charset="0"/>
                <a:cs typeface="Times New Roman" panose="02020603050405020304" pitchFamily="18" charset="0"/>
              </a:rPr>
              <a:t> في الطاقة متثقلاً بنوم عميق . و إذ كان بولس قد أطال الخطاب غلب عليه النوم فوقع من الطبقة الثالثة إلى أسفل فحُمل ميتاً . فنزل بولس و استلقى عليه و عانقه قائلاً لا </a:t>
            </a:r>
            <a:r>
              <a:rPr lang="ar-EG" sz="3200" b="1" dirty="0">
                <a:solidFill>
                  <a:srgbClr val="FFFFFF"/>
                </a:solidFill>
                <a:latin typeface="Times New Roman" panose="02020603050405020304" pitchFamily="18" charset="0"/>
              </a:rPr>
              <a:t>تضطربوا لأن نفسهُ فيهِ . </a:t>
            </a:r>
            <a:endParaRPr lang="ar-EG" sz="3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3139E3-C8A4-45C9-B494-0948E0BB1E75}"/>
              </a:ext>
            </a:extLst>
          </p:cNvPr>
          <p:cNvSpPr txBox="1"/>
          <p:nvPr/>
        </p:nvSpPr>
        <p:spPr>
          <a:xfrm>
            <a:off x="0" y="4290008"/>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ثم صعد و كسر الخبز و أكل و مكث يتكلم حتى أن طلع الفجر . و عند ذلك خرج وأتوا بالفتى حياً و فرحوا به فرحاً عظيماً . فأما نحن فسبقنا إلى مركب و أقلعنا إلى أسوس مُزمعين أن نأخذ بولس من هناك لأنه كان قد ترتب هكذا أن ينطق هو في البر فلما وافانا إلى أسوس حملناه في المركب و اقبلنا إلى </a:t>
            </a:r>
            <a:r>
              <a:rPr lang="ar-EG" sz="3200" b="1" dirty="0">
                <a:solidFill>
                  <a:srgbClr val="FFFFFF"/>
                </a:solidFill>
                <a:latin typeface="Times New Roman" panose="02020603050405020304" pitchFamily="18" charset="0"/>
                <a:cs typeface="Times New Roman" panose="02020603050405020304" pitchFamily="18" charset="0"/>
              </a:rPr>
              <a:t>ميتلينى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11061583"/>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Content Placeholder 3"/>
          <p:cNvSpPr txBox="1">
            <a:spLocks/>
          </p:cNvSpPr>
          <p:nvPr/>
        </p:nvSpPr>
        <p:spPr bwMode="auto">
          <a:xfrm>
            <a:off x="0" y="4267200"/>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300" b="1" dirty="0">
                <a:solidFill>
                  <a:srgbClr val="FFFFFF"/>
                </a:solidFill>
                <a:latin typeface="Times New Roman" panose="02020603050405020304" pitchFamily="18" charset="0"/>
                <a:cs typeface="Times New Roman" panose="02020603050405020304" pitchFamily="18" charset="0"/>
              </a:rPr>
              <a:t>ثم سافرنا من هناك في البحر و اقبلنا في الغد إلى مُقابل خيوس وفى اليوم الآخر وصلنا إلى صاموس . و أقمنا في تروجليون ثم في اليوم التالي جئنا إلى ميليتس لأن </a:t>
            </a:r>
            <a:r>
              <a:rPr lang="ar-EG" sz="3300" b="1" dirty="0">
                <a:solidFill>
                  <a:srgbClr val="FFFFFF"/>
                </a:solidFill>
                <a:latin typeface="Times New Roman" panose="02020603050405020304" pitchFamily="18" charset="0"/>
              </a:rPr>
              <a:t>بولس عزم أن يتجاوز أفسس في البحر لئلا يعرض له أن يصرف وقتاً في آسيا لأنه كان يسرع إن أمكن أن يعمل يوم الخمسين في أورشليم . </a:t>
            </a:r>
            <a:endParaRPr lang="en-GB" sz="3300" b="1" dirty="0">
              <a:solidFill>
                <a:srgbClr val="FFFFFF"/>
              </a:solidFill>
              <a:latin typeface="Times New Roman" panose="02020603050405020304" pitchFamily="18" charset="0"/>
            </a:endParaRPr>
          </a:p>
        </p:txBody>
      </p:sp>
    </p:spTree>
  </p:cSld>
  <p:clrMapOvr>
    <a:masterClrMapping/>
  </p:clrMapOvr>
  <p:transition spd="slow"/>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Title 1"/>
          <p:cNvSpPr txBox="1">
            <a:spLocks/>
          </p:cNvSpPr>
          <p:nvPr/>
        </p:nvSpPr>
        <p:spPr bwMode="auto">
          <a:xfrm>
            <a:off x="484094" y="3657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( 147 : 1 و 5 )</a:t>
            </a:r>
          </a:p>
        </p:txBody>
      </p:sp>
      <p:sp>
        <p:nvSpPr>
          <p:cNvPr id="11269" name="Content Placeholder 3"/>
          <p:cNvSpPr txBox="1">
            <a:spLocks/>
          </p:cNvSpPr>
          <p:nvPr/>
        </p:nvSpPr>
        <p:spPr bwMode="auto">
          <a:xfrm>
            <a:off x="295929" y="4724400"/>
            <a:ext cx="859481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400" b="1" dirty="0">
                <a:solidFill>
                  <a:srgbClr val="FFFFFF"/>
                </a:solidFill>
                <a:latin typeface="Times New Roman" panose="02020603050405020304" pitchFamily="18" charset="0"/>
                <a:cs typeface="Times New Roman" panose="02020603050405020304" pitchFamily="18" charset="0"/>
              </a:rPr>
              <a:t>سبحي يا أورشليم للرب . سبحي إلهك يا صهيون . تهب ريحه فتسيل المياه .  </a:t>
            </a:r>
          </a:p>
        </p:txBody>
      </p:sp>
      <p:sp>
        <p:nvSpPr>
          <p:cNvPr id="2" name="Title 1">
            <a:extLst>
              <a:ext uri="{FF2B5EF4-FFF2-40B4-BE49-F238E27FC236}">
                <a16:creationId xmlns:a16="http://schemas.microsoft.com/office/drawing/2014/main" id="{505611A4-EC9F-4544-AE25-60D53D67945A}"/>
              </a:ext>
            </a:extLst>
          </p:cNvPr>
          <p:cNvSpPr>
            <a:spLocks noGrp="1"/>
          </p:cNvSpPr>
          <p:nvPr>
            <p:ph type="title"/>
          </p:nvPr>
        </p:nvSpPr>
        <p:spPr/>
        <p:txBody>
          <a:bodyPr/>
          <a:lstStyle/>
          <a:p>
            <a:endParaRPr lang="en-GB"/>
          </a:p>
        </p:txBody>
      </p:sp>
    </p:spTree>
  </p:cSld>
  <p:clrMapOvr>
    <a:masterClrMapping/>
  </p:clrMapOvr>
  <p:transition spd="slow"/>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838200" y="3733800"/>
            <a:ext cx="8534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يوحنا( 16 : 23 - 33 )</a:t>
            </a:r>
          </a:p>
        </p:txBody>
      </p:sp>
      <p:sp>
        <p:nvSpPr>
          <p:cNvPr id="12292" name="Content Placeholder 3"/>
          <p:cNvSpPr txBox="1">
            <a:spLocks/>
          </p:cNvSpPr>
          <p:nvPr/>
        </p:nvSpPr>
        <p:spPr bwMode="auto">
          <a:xfrm>
            <a:off x="0" y="4343400"/>
            <a:ext cx="9144000"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700" b="1" dirty="0">
                <a:solidFill>
                  <a:srgbClr val="FFFFFF"/>
                </a:solidFill>
                <a:latin typeface="Times New Roman" panose="02020603050405020304" pitchFamily="18" charset="0"/>
                <a:cs typeface="Times New Roman" panose="02020603050405020304" pitchFamily="18" charset="0"/>
              </a:rPr>
              <a:t>الحق الحق أقول لكم أن كل شئ تسألون الآب باسمي يُعطيكم إياه . و حتى الآن لم تسألوا باسمي شيئاً اطلبوا تأخذوا ليكون فرحكم كاملاً . كلمتكم بهذا بأمثال و لكن سوف تأتى ساعة حين</a:t>
            </a:r>
            <a:r>
              <a:rPr lang="ar-EG" sz="3700" b="1" dirty="0">
                <a:solidFill>
                  <a:srgbClr val="FFFFFF"/>
                </a:solidFill>
                <a:latin typeface="Times New Roman" panose="02020603050405020304" pitchFamily="18" charset="0"/>
                <a:cs typeface="Times New Roman" panose="02020603050405020304" pitchFamily="18" charset="0"/>
              </a:rPr>
              <a:t> </a:t>
            </a:r>
            <a:r>
              <a:rPr lang="ar-EG" sz="3700" b="1" dirty="0">
                <a:solidFill>
                  <a:srgbClr val="FFFFFF"/>
                </a:solidFill>
                <a:latin typeface="Times New Roman" panose="02020603050405020304" pitchFamily="18" charset="0"/>
              </a:rPr>
              <a:t>لا أكلمكم أيضاً بأمثال بل أخبركم عن الآب علانية .</a:t>
            </a:r>
            <a:r>
              <a:rPr lang="ar-SA" sz="3700" b="1" dirty="0">
                <a:solidFill>
                  <a:srgbClr val="FFFFFF"/>
                </a:solidFill>
                <a:latin typeface="Times New Roman" panose="02020603050405020304" pitchFamily="18" charset="0"/>
                <a:cs typeface="Times New Roman" panose="02020603050405020304" pitchFamily="18" charset="0"/>
              </a:rPr>
              <a:t> </a:t>
            </a:r>
          </a:p>
        </p:txBody>
      </p:sp>
    </p:spTree>
  </p:cSld>
  <p:clrMapOvr>
    <a:masterClrMapping/>
  </p:clrMapOvr>
  <p:transition spd="slow"/>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A160F0-D05F-4A6C-9629-4629897A19C9}"/>
              </a:ext>
            </a:extLst>
          </p:cNvPr>
          <p:cNvSpPr txBox="1"/>
          <p:nvPr/>
        </p:nvSpPr>
        <p:spPr>
          <a:xfrm>
            <a:off x="0" y="4343400"/>
            <a:ext cx="9144000" cy="2369880"/>
          </a:xfrm>
          <a:prstGeom prst="rect">
            <a:avLst/>
          </a:prstGeom>
          <a:noFill/>
        </p:spPr>
        <p:txBody>
          <a:bodyPr vert="horz" rtlCol="0">
            <a:spAutoFit/>
          </a:bodyPr>
          <a:lstStyle/>
          <a:p>
            <a:pPr algn="r" rtl="1"/>
            <a:r>
              <a:rPr lang="ar-EG" sz="3700" b="1" dirty="0">
                <a:solidFill>
                  <a:srgbClr val="FFFFFF"/>
                </a:solidFill>
                <a:latin typeface="Times New Roman" panose="02020603050405020304" pitchFamily="18" charset="0"/>
              </a:rPr>
              <a:t>في ذلك اليوم تسألون باسمي و لست أقول لكم ، إني أنا  اسأل الآب لأجلكم لأن الآب نفسه يُحبكم لأنكم قد أحببتموني و آمنتم أني من عند الله خرجت . خرجت من عند الآب وقد أتيت إلى العالم وأيضاً اترك العالم و أمضي إلى الآبِ . </a:t>
            </a:r>
            <a:endParaRPr lang="en-GB" sz="37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98334902"/>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5103CF-F1D5-404F-9E1F-C8198C49BB9B}"/>
              </a:ext>
            </a:extLst>
          </p:cNvPr>
          <p:cNvSpPr txBox="1"/>
          <p:nvPr/>
        </p:nvSpPr>
        <p:spPr>
          <a:xfrm>
            <a:off x="17929" y="4298973"/>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قال له تلاميذه هوذا الآن تتكلم علانية و لست تقول مثلاً واحداً . الآن تحققنا انك عالمٌ بكل شئ و لست مُحتاجاً أن يسألك أحدٌ . لهذا نؤمن أنك من الله قد خرجت . أجابهم يسوع الآن تؤمنون .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33230283"/>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A80F1D-1CB9-40EC-9459-0D145237CEC1}"/>
              </a:ext>
            </a:extLst>
          </p:cNvPr>
          <p:cNvSpPr txBox="1"/>
          <p:nvPr/>
        </p:nvSpPr>
        <p:spPr>
          <a:xfrm>
            <a:off x="0" y="4343400"/>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ستأتي ساعة و قد أتت الآن تتفرقون فيها كل واحدٍ منكم إلى خاصته و تتركوني وحدي . و أنا لست وحدي لأن الآبَ هو معي . قلت  لكم هذا ليكون لكم فيّ سلام و سيكون لكم ضيق في العالم لكن ثقوا أنا قد غلبت العالمَ.</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0480427"/>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2096813"/>
      </p:ext>
    </p:extLst>
  </p:cSld>
  <p:clrMapOvr>
    <a:masterClrMapping/>
  </p:clrMapOvr>
  <p:transition advClick="0" advTm="0"/>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5F77CC-0A7E-4AD1-8711-FB0E4FF661BD}"/>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نلنا المصالحة. فلهذا كما أن بإنسان واحد كانت الخطية إلى العالم وبالخطية دخل الموت فهكذا نفذ الموت في الناس كلهم إذ جميعهم أخطأوا لانه الى الشريعة كانت الخطية في العالم على انه لا تحسب خطية إذ لم تكن شريعة. لكن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1159569"/>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السابع</a:t>
            </a:r>
            <a:endParaRPr lang="en-US" dirty="0"/>
          </a:p>
        </p:txBody>
      </p:sp>
      <p:sp>
        <p:nvSpPr>
          <p:cNvPr id="4096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من</a:t>
            </a:r>
            <a:r>
              <a:rPr lang="ar-EG" sz="4400" b="1" u="sng" dirty="0">
                <a:solidFill>
                  <a:srgbClr val="FFC000"/>
                </a:solidFill>
                <a:latin typeface="Times New Roman" panose="02020603050405020304" pitchFamily="18" charset="0"/>
                <a:cs typeface="Times New Roman" panose="02020603050405020304" pitchFamily="18" charset="0"/>
              </a:rPr>
              <a:t> رسالة معلمنا معلمنا بولس الرسول إلى رومية ص 8: 12- 17</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40964" name="Content Placeholder 3"/>
          <p:cNvSpPr txBox="1">
            <a:spLocks/>
          </p:cNvSpPr>
          <p:nvPr/>
        </p:nvSpPr>
        <p:spPr bwMode="auto">
          <a:xfrm>
            <a:off x="0" y="338012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فنحن الآن يا أخوتى مدينون ليس للجسد لنعيش حسب الجسد. لانه إن عشتم حسب الجسد فستموتون ولكن إن كنتم بالروح تميتون أعمال الجسد فستحيون لان كل الذين ينقادون بروح الله هؤلاء هم أبناء الله. إذ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877052"/>
      </p:ext>
    </p:extLst>
  </p:cSld>
  <p:clrMapOvr>
    <a:masterClrMapping/>
  </p:clrMapOvr>
  <p:transition spd="slow"/>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4F605F0-9B06-4AF2-A2ED-280DDE46B714}"/>
              </a:ext>
            </a:extLst>
          </p:cNvPr>
          <p:cNvSpPr txBox="1"/>
          <p:nvPr/>
        </p:nvSpPr>
        <p:spPr>
          <a:xfrm>
            <a:off x="0" y="4549676"/>
            <a:ext cx="9144000" cy="2862322"/>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لم تأخذوا روح العبودية أيضاً للخوف بل أخذتم روح التبنى الذى به نصرخ يا ابا الآب. والروح نفسه أيضاً يشهد لارواحنا أننا أبناء الله. فان كنا أبناء الله فنحن ورثة الله ووارثون</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87631143"/>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3"/>
          <p:cNvSpPr txBox="1">
            <a:spLocks/>
          </p:cNvSpPr>
          <p:nvPr/>
        </p:nvSpPr>
        <p:spPr bwMode="auto">
          <a:xfrm>
            <a:off x="0" y="5411450"/>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مع يسوع المسيح لأننا ان كنا نتألم معه فسنمجد معه أيضاً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11218"/>
      </p:ext>
    </p:extLst>
  </p:cSld>
  <p:clrMapOvr>
    <a:masterClrMapping/>
  </p:clrMapOvr>
  <p:transition spd="slow"/>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الثانية 1 – 8</a:t>
            </a:r>
          </a:p>
        </p:txBody>
      </p:sp>
      <p:sp>
        <p:nvSpPr>
          <p:cNvPr id="43011" name="Content Placeholder 3"/>
          <p:cNvSpPr txBox="1">
            <a:spLocks/>
          </p:cNvSpPr>
          <p:nvPr/>
        </p:nvSpPr>
        <p:spPr bwMode="auto">
          <a:xfrm>
            <a:off x="0" y="338012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من الشيخ الى المختارة كيرية والي أولادها الذين أنا أحبهم فى الحق.ولست أنا فقط بل أيضاً جميع الذين يعرفون الحق. من أجل الحق الثابت فينا والذى سيكون معنا الي الابد. يكون معكم السلام والنعمة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3934"/>
      </p:ext>
    </p:extLst>
  </p:cSld>
  <p:clrMapOvr>
    <a:masterClrMapping/>
  </p:clrMapOvr>
  <p:transition spd="slow"/>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5014D0-A41C-4F91-80AC-D840408C81CA}"/>
              </a:ext>
            </a:extLst>
          </p:cNvPr>
          <p:cNvSpPr txBox="1"/>
          <p:nvPr/>
        </p:nvSpPr>
        <p:spPr>
          <a:xfrm>
            <a:off x="0" y="4549676"/>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والرحمة من الله الآب ومن الرب يسوع المسيح ابن الآب بالحق والمحبة. لقد فرحت جداً لأنى وجدت من أولادك بعضاً سالــــكين فى الحق بحسب الوصية التى قبلناها من الله الآب. والآن أطلب منك يا كيرية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76284445"/>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51E8CF-60B0-4D71-BB5F-893EA0EDD8B9}"/>
              </a:ext>
            </a:extLst>
          </p:cNvPr>
          <p:cNvSpPr txBox="1"/>
          <p:nvPr/>
        </p:nvSpPr>
        <p:spPr>
          <a:xfrm>
            <a:off x="0" y="5657671"/>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لا كأني أكتب اليك بوصية</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41603030"/>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Content Placeholder 3"/>
          <p:cNvSpPr txBox="1">
            <a:spLocks/>
          </p:cNvSpPr>
          <p:nvPr/>
        </p:nvSpPr>
        <p:spPr bwMode="auto">
          <a:xfrm>
            <a:off x="0" y="4057233"/>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جديدة بل التى كانت عندنا من البدء ان يحب بعضنا بعضاً. وهذه هى المحبة أن نسلك بحسب وصايا الله. هذه هى الوصية كما سمعتم من البدء أن تسلكوا فيها لانه قد دخل إلى العالم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694332"/>
      </p:ext>
    </p:extLst>
  </p:cSld>
  <p:clrMapOvr>
    <a:masterClrMapping/>
  </p:clrMapOvr>
  <p:transition spd="slow"/>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4F6575-90AF-4B45-8242-60291B624D2D}"/>
              </a:ext>
            </a:extLst>
          </p:cNvPr>
          <p:cNvSpPr txBox="1"/>
          <p:nvPr/>
        </p:nvSpPr>
        <p:spPr>
          <a:xfrm>
            <a:off x="0" y="5103674"/>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مضلون كثيرون لا يعترفون بيسوع المسيح. آتيا فى الجسد. هذا هو المضل والضد للمسييح. احتفظوا بانفسكم ولا تضيعوا ما اقتنيتم وعملتم لكى تنالوا الاجر تاما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68608805"/>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a:t>
            </a:r>
            <a:endParaRPr lang="en-US" sz="4400" b="1" u="sng" dirty="0">
              <a:solidFill>
                <a:srgbClr val="FFC000"/>
              </a:solidFill>
              <a:latin typeface="Times New Roman" panose="02020603050405020304" pitchFamily="18" charset="0"/>
              <a:cs typeface="Times New Roman" panose="02020603050405020304" pitchFamily="18" charset="0"/>
            </a:endParaRP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ص 14: 19- 23</a:t>
            </a:r>
          </a:p>
        </p:txBody>
      </p:sp>
      <p:sp>
        <p:nvSpPr>
          <p:cNvPr id="49155" name="Content Placeholder 3"/>
          <p:cNvSpPr txBox="1">
            <a:spLocks/>
          </p:cNvSpPr>
          <p:nvPr/>
        </p:nvSpPr>
        <p:spPr bwMode="auto">
          <a:xfrm>
            <a:off x="0" y="338012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وبينما هما هناك يعلمان أتي يهود من انطاكية وايقونية وأقنعوا الجموع فرجموا بولس وجروه خارج المدينة ظانين انه قد مات. ولكن إذ أحاط به التلاميذ قام ودخل المدينة وفى الغد خرج مع برنابا إلى دربة.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251738"/>
      </p:ext>
    </p:extLst>
  </p:cSld>
  <p:clrMapOvr>
    <a:masterClrMapping/>
  </p:clrMapOvr>
  <p:transition spd="slow"/>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9B309E-E361-4D57-B58C-10FF574149CA}"/>
              </a:ext>
            </a:extLst>
          </p:cNvPr>
          <p:cNvSpPr txBox="1"/>
          <p:nvPr/>
        </p:nvSpPr>
        <p:spPr>
          <a:xfrm>
            <a:off x="0" y="3995678"/>
            <a:ext cx="9144000" cy="2862322"/>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وبشرا فى تلك المدينة وتلمذا كثيرين ثم رجعا الى لسترة ويقونية وانطاكية يشددان أنفس التلاميذ ويطلبان إليهم أن يثبتوا فى الايمان وانه بضيقات كثيرة ينبغي أن ندخل ملكوت الله وانتخبا</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17537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656966-85DB-4A16-9E24-838AC5509312}"/>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الموت قد ملك منذ آدم إلى موسى وذلك على الذين لم يخطئوا بشبه مخالفة آدم الذى هو رسم لذاك المزمع. لكن ليس نظير الهفوة هكذا أيضا الموهبة. لأنه إن كان بهفوة الواحد قد مات الاكثرون فبالاكثر جدًا نعمة الله وموهبته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84469220"/>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Content Placeholder 3"/>
          <p:cNvSpPr txBox="1">
            <a:spLocks/>
          </p:cNvSpPr>
          <p:nvPr/>
        </p:nvSpPr>
        <p:spPr bwMode="auto">
          <a:xfrm>
            <a:off x="0" y="5411450"/>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لهم قسيسين فى كل كنيسة ثم صليا بأصوام واستودعاهم إلى الرب الذى كانوا قد آمنوا به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17711"/>
      </p:ext>
    </p:extLst>
  </p:cSld>
  <p:clrMapOvr>
    <a:masterClrMapping/>
  </p:clrMapOvr>
  <p:transition spd="slow"/>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itle 1"/>
          <p:cNvSpPr txBox="1">
            <a:spLocks/>
          </p:cNvSpPr>
          <p:nvPr/>
        </p:nvSpPr>
        <p:spPr bwMode="auto">
          <a:xfrm>
            <a:off x="555624" y="3657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المزمور ( 81: 5 و6 )</a:t>
            </a:r>
          </a:p>
        </p:txBody>
      </p:sp>
      <p:sp>
        <p:nvSpPr>
          <p:cNvPr id="6149" name="Content Placeholder 3"/>
          <p:cNvSpPr txBox="1">
            <a:spLocks/>
          </p:cNvSpPr>
          <p:nvPr/>
        </p:nvSpPr>
        <p:spPr bwMode="auto">
          <a:xfrm>
            <a:off x="468312" y="4876800"/>
            <a:ext cx="8305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800" b="1">
                <a:solidFill>
                  <a:srgbClr val="FFFFFF"/>
                </a:solidFill>
                <a:latin typeface="Times New Roman" panose="02020603050405020304" pitchFamily="18" charset="0"/>
                <a:cs typeface="Times New Roman" panose="02020603050405020304" pitchFamily="18" charset="0"/>
              </a:rPr>
              <a:t> قم يا الله دن الارض. لانك أنت ترث جميع الامم. أنا قلت انكم آلهة وبنوا العلى كلكم.  </a:t>
            </a:r>
            <a:endParaRPr lang="ar-EG" sz="48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8E4F63D-C935-45C5-8ADA-8890DED60F1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13372970"/>
      </p:ext>
    </p:extLst>
  </p:cSld>
  <p:clrMapOvr>
    <a:masterClrMapping/>
  </p:clrMapOvr>
  <p:transition spd="slow"/>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txBox="1">
            <a:spLocks/>
          </p:cNvSpPr>
          <p:nvPr/>
        </p:nvSpPr>
        <p:spPr bwMode="auto">
          <a:xfrm>
            <a:off x="1066800" y="3657600"/>
            <a:ext cx="809512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(15 : 1-8)</a:t>
            </a:r>
          </a:p>
        </p:txBody>
      </p:sp>
      <p:sp>
        <p:nvSpPr>
          <p:cNvPr id="7172" name="Content Placeholder 3"/>
          <p:cNvSpPr txBox="1">
            <a:spLocks/>
          </p:cNvSpPr>
          <p:nvPr/>
        </p:nvSpPr>
        <p:spPr bwMode="auto">
          <a:xfrm>
            <a:off x="17929" y="431559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SA" sz="4000" b="1" dirty="0">
                <a:solidFill>
                  <a:srgbClr val="FFFFFF"/>
                </a:solidFill>
                <a:latin typeface="Times New Roman" panose="02020603050405020304" pitchFamily="18" charset="0"/>
                <a:cs typeface="Times New Roman" panose="02020603050405020304" pitchFamily="18" charset="0"/>
              </a:rPr>
              <a:t> أنا هو الكرمة الحقيقية وأبى الكرام. كل غصن فى لا يأتى بثمر يقطعه وكل ما يأتى بثمر ينقيه ليأتى بثمر أكثر وأنتم من قبل أنقياء من أجل الكلام الذى كلمتكم به. اثبتوا فى وأنا </a:t>
            </a:r>
            <a:r>
              <a:rPr lang="ar-EG" sz="4000" b="1" dirty="0">
                <a:solidFill>
                  <a:srgbClr val="FFFFFF"/>
                </a:solidFill>
                <a:latin typeface="Times New Roman" panose="02020603050405020304" pitchFamily="18" charset="0"/>
              </a:rPr>
              <a:t>أيضاً فيكم. </a:t>
            </a:r>
            <a:endParaRPr lang="ar-SA" sz="40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111770"/>
      </p:ext>
    </p:extLst>
  </p:cSld>
  <p:clrMapOvr>
    <a:masterClrMapping/>
  </p:clrMapOvr>
  <p:transition spd="slow"/>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88D9D6-D6E4-40E9-B295-071B340F0A7D}"/>
              </a:ext>
            </a:extLst>
          </p:cNvPr>
          <p:cNvSpPr txBox="1"/>
          <p:nvPr/>
        </p:nvSpPr>
        <p:spPr>
          <a:xfrm>
            <a:off x="-31376" y="4343400"/>
            <a:ext cx="9144000" cy="2369880"/>
          </a:xfrm>
          <a:prstGeom prst="rect">
            <a:avLst/>
          </a:prstGeom>
          <a:noFill/>
        </p:spPr>
        <p:txBody>
          <a:bodyPr vert="horz" rtlCol="0">
            <a:spAutoFit/>
          </a:bodyPr>
          <a:lstStyle/>
          <a:p>
            <a:pPr algn="r" rtl="1"/>
            <a:r>
              <a:rPr lang="ar-EG" sz="3700" b="1" dirty="0">
                <a:solidFill>
                  <a:srgbClr val="FFFFFF"/>
                </a:solidFill>
                <a:latin typeface="Times New Roman" panose="02020603050405020304" pitchFamily="18" charset="0"/>
              </a:rPr>
              <a:t>كما أن الغصن لا يقدر أن يأتي بثمر من ذاته وحده إن لم يثبت فى الكرمة كذلك أنتم أيضاً لن يمكنكم أن لم تثبتوا فى. أنا هو الكرمة وأنتم الاغصان من يثبت فى وأنا أيضاً فيه. فهذا يأتي بثمر كثير. لانكم بدونى لا تقدرون أن تفعلوا شيئاً. </a:t>
            </a:r>
            <a:endParaRPr lang="en-GB" sz="37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14480196"/>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4ED6B0-F693-4940-9A0F-C1E318B55C28}"/>
              </a:ext>
            </a:extLst>
          </p:cNvPr>
          <p:cNvSpPr txBox="1"/>
          <p:nvPr/>
        </p:nvSpPr>
        <p:spPr>
          <a:xfrm>
            <a:off x="0" y="4303455"/>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ان كان أحد لا يثبت فى يطرح خارجاً كالغصن فيجف ويجمع ويطرح فى النار ويحرق. إن ثبتم فى وثبت كلامي فيكم فاسألوا ما تريدون فيكون لكم. بهذا يتمجد أبى ان تأتوا بثمر كثير وتكونوا لى تلاميذ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20800702"/>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786028"/>
      </p:ext>
    </p:extLst>
  </p:cSld>
  <p:clrMapOvr>
    <a:masterClrMapping/>
  </p:clrMapOvr>
  <p:transition advClick="0" advTm="0"/>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السابع</a:t>
            </a:r>
            <a:endParaRPr lang="en-US" dirty="0"/>
          </a:p>
        </p:txBody>
      </p:sp>
      <p:sp>
        <p:nvSpPr>
          <p:cNvPr id="4096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من</a:t>
            </a:r>
            <a:r>
              <a:rPr lang="ar-EG" sz="4400" b="1" u="sng" dirty="0">
                <a:solidFill>
                  <a:srgbClr val="FFC000"/>
                </a:solidFill>
                <a:latin typeface="Times New Roman" panose="02020603050405020304" pitchFamily="18" charset="0"/>
                <a:cs typeface="Times New Roman" panose="02020603050405020304" pitchFamily="18" charset="0"/>
              </a:rPr>
              <a:t> رسالة معلمنا معلمنا بولس الرسول إلى رومية ص 8: 22-27</a:t>
            </a:r>
          </a:p>
        </p:txBody>
      </p:sp>
      <p:sp>
        <p:nvSpPr>
          <p:cNvPr id="40964" name="Content Placeholder 3"/>
          <p:cNvSpPr txBox="1">
            <a:spLocks/>
          </p:cNvSpPr>
          <p:nvPr/>
        </p:nvSpPr>
        <p:spPr bwMode="auto">
          <a:xfrm>
            <a:off x="0" y="338012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ونحن نعلم أن الخلائق كلها تتوجع وتتمخض معاً إلي الآن. وليس هكذا فقط بل نحن الذين لنا باكورة الروح نحن أنفسنا أيضاً نئن فى نفوسنا متوقعين التبنى فداء اجسادنا لاننا بالرجاء خلصنا والرجاء المنظور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204108"/>
      </p:ext>
    </p:extLst>
  </p:cSld>
  <p:clrMapOvr>
    <a:masterClrMapping/>
  </p:clrMapOvr>
  <p:transition spd="slow"/>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433F2F-18CC-4D54-89D9-CCBB81B35630}"/>
              </a:ext>
            </a:extLst>
          </p:cNvPr>
          <p:cNvSpPr txBox="1"/>
          <p:nvPr/>
        </p:nvSpPr>
        <p:spPr>
          <a:xfrm>
            <a:off x="0" y="3995678"/>
            <a:ext cx="9144000" cy="2862322"/>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ليس برجاء لان ما يراه أحد كيف يرجوه ويتوقعه. لكن إن كنا نرجو ما لسنا ننظره فاننا نتوقعه بالصبر. وكذلك الروح أيضاً يعين ضعفنا لاننا لسنا نعلم ما نصلى لاجله كما يجب علينا ولكن</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48754222"/>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3"/>
          <p:cNvSpPr txBox="1">
            <a:spLocks/>
          </p:cNvSpPr>
          <p:nvPr/>
        </p:nvSpPr>
        <p:spPr bwMode="auto">
          <a:xfrm>
            <a:off x="0" y="4734342"/>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الروح نفسه يشفع فينا بالزفرات التى لا توصف ولكن الذى يفحص القلوب يعلم ماهو اهتمام الروح لانه بحسب مشيئة الله يشفع فى القديسين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183359"/>
      </p:ext>
    </p:extLst>
  </p:cSld>
  <p:clrMapOvr>
    <a:masterClrMapping/>
  </p:clrMapOvr>
  <p:transition spd="slow"/>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الثانية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ص 1: 8 – 13</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43011" name="Content Placeholder 3"/>
          <p:cNvSpPr txBox="1">
            <a:spLocks/>
          </p:cNvSpPr>
          <p:nvPr/>
        </p:nvSpPr>
        <p:spPr bwMode="auto">
          <a:xfrm>
            <a:off x="0" y="405723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احتفظوا بانفسكم لا تضيعوا ما أقتنيتم وعملتم كى تنالوا الاجر تاماً. كل من يخالف تعليم المسيح ولم يثبت فيه فليس له الله ومن يثبت فى تعليم المسيح فهذا له الآب والابن جميعاً. أن كان احد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01549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04277"/>
            <a:ext cx="9144000" cy="3139321"/>
          </a:xfrm>
          <a:prstGeom prst="rect">
            <a:avLst/>
          </a:prstGeom>
          <a:noFill/>
        </p:spPr>
        <p:txBody>
          <a:bodyPr wrap="square">
            <a:spAutoFit/>
          </a:bodyPr>
          <a:lstStyle/>
          <a:p>
            <a:pPr algn="justLow" rtl="1">
              <a:lnSpc>
                <a:spcPct val="90000"/>
              </a:lnSpc>
            </a:pPr>
            <a: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«كَيْفَ يُقَومُ الأَمْوَاتُ. وَبِأَيِّ جِسْمٍ يَأْتُونَ؟». يَا جاهل! الَّذِي تَزْرَعُهُ أنت لاَ يُحْيَا إِنْ لَمْ يَمُتْ. وَما تَزْرَعُهُ لَيسْ هو ذَلِكَ الْجِسْمَ المزمع أن يكون الذى زرعته بَلْ حَبَّةً مُجَرَّد حبة مِنْ الحِنْطَةٍ أَوْ غيرها من</a:t>
            </a:r>
            <a:b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13188172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052AB4A-98EA-4CEA-9AF9-F488C12F2380}"/>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بالنعمة التي بالانسان الواحد يسوع المسيح تفضل زائدة على الأكثرين. وليست الموهبة كما بواحد أخطأ لأن الدينونة من واحد صارت للمداينة. فأما الموهبة فمن هفوات كثيرة للتبرير. لانه ان كان بهفوة واحد تملك الموت فبالأولى كثيرًا بالذين قد أخذوا فيض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80454481"/>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74FB48-5093-41B7-8CFA-F0A26F57944D}"/>
              </a:ext>
            </a:extLst>
          </p:cNvPr>
          <p:cNvSpPr txBox="1"/>
          <p:nvPr/>
        </p:nvSpPr>
        <p:spPr>
          <a:xfrm>
            <a:off x="0" y="5103674"/>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يأتيكم. ولا يجيء بهذا التعليم فلا تقبلوه فى منازلكم ولا تسلموا عليه لان من يسلم عليه يشترك فى اعماله الشريرة. اذ كان لي كثير لاكتب اليكم لم ارد أن يكون بورق وحبر لانى أرجو أن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87572353"/>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BF8C2C-D603-4854-849B-1BC5F46714C0}"/>
              </a:ext>
            </a:extLst>
          </p:cNvPr>
          <p:cNvSpPr txBox="1"/>
          <p:nvPr/>
        </p:nvSpPr>
        <p:spPr>
          <a:xfrm>
            <a:off x="0" y="5657671"/>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أتى أليكم واتكلم</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25363902"/>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Content Placeholder 3"/>
          <p:cNvSpPr txBox="1">
            <a:spLocks/>
          </p:cNvSpPr>
          <p:nvPr/>
        </p:nvSpPr>
        <p:spPr bwMode="auto">
          <a:xfrm>
            <a:off x="0" y="5411450"/>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فماً لفم ليكون فرحنا كاملا. يسلم عليك بنوا أختك المختارة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1295487"/>
      </p:ext>
    </p:extLst>
  </p:cSld>
  <p:clrMapOvr>
    <a:masterClrMapping/>
  </p:clrMapOvr>
  <p:transition spd="slow"/>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a:t>
            </a:r>
            <a:endParaRPr lang="en-US" sz="4400" b="1" u="sng" dirty="0">
              <a:solidFill>
                <a:srgbClr val="FFC000"/>
              </a:solidFill>
              <a:latin typeface="Times New Roman" panose="02020603050405020304" pitchFamily="18" charset="0"/>
              <a:cs typeface="Times New Roman" panose="02020603050405020304" pitchFamily="18" charset="0"/>
            </a:endParaRP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ص 14: 20- 22</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49155" name="Content Placeholder 3"/>
          <p:cNvSpPr txBox="1">
            <a:spLocks/>
          </p:cNvSpPr>
          <p:nvPr/>
        </p:nvSpPr>
        <p:spPr bwMode="auto">
          <a:xfrm>
            <a:off x="0" y="338012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وفى الغد خرج مــع برنابا الى دربة فبشرا فى تلك المدينة وتلمذا كثيرين ثم رجعا الى لسترة وأيقونية وانطاكية يشددان نفوس التلاميذ ويطلبان اليهم أن يثبتوا فى الايمان وانه بضيقات كثيرة ينبغي أن ندخل ملكوت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96775"/>
      </p:ext>
    </p:extLst>
  </p:cSld>
  <p:clrMapOvr>
    <a:masterClrMapping/>
  </p:clrMapOvr>
  <p:transition spd="slow"/>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47CA54-9760-4F7B-A7AE-A2B5AE329E87}"/>
              </a:ext>
            </a:extLst>
          </p:cNvPr>
          <p:cNvSpPr txBox="1"/>
          <p:nvPr/>
        </p:nvSpPr>
        <p:spPr>
          <a:xfrm>
            <a:off x="0" y="5657671"/>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الله وانتخبا لهم قسيسين فى كل كنيسة ثم صليا بأصوام واستودعاهم الى الرب الذى كانوا قد آمنوا به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73850802"/>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itle 1"/>
          <p:cNvSpPr txBox="1">
            <a:spLocks/>
          </p:cNvSpPr>
          <p:nvPr/>
        </p:nvSpPr>
        <p:spPr bwMode="auto">
          <a:xfrm>
            <a:off x="462756" y="3657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المزمور ( 6:12 )</a:t>
            </a:r>
          </a:p>
        </p:txBody>
      </p:sp>
      <p:sp>
        <p:nvSpPr>
          <p:cNvPr id="6149" name="Content Placeholder 3"/>
          <p:cNvSpPr txBox="1">
            <a:spLocks/>
          </p:cNvSpPr>
          <p:nvPr/>
        </p:nvSpPr>
        <p:spPr bwMode="auto">
          <a:xfrm>
            <a:off x="0" y="42726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panose="02020603050405020304" pitchFamily="18" charset="0"/>
                <a:cs typeface="Times New Roman" panose="02020603050405020304" pitchFamily="18" charset="0"/>
              </a:rPr>
              <a:t>أسبح الرب المحسن الى. وأرتل لاسم الرب العالى. أما انا فعلى رحمتك توكلت. يبتهج قلبى بخلاصك. </a:t>
            </a:r>
          </a:p>
        </p:txBody>
      </p:sp>
      <p:sp>
        <p:nvSpPr>
          <p:cNvPr id="2" name="Title 1">
            <a:extLst>
              <a:ext uri="{FF2B5EF4-FFF2-40B4-BE49-F238E27FC236}">
                <a16:creationId xmlns:a16="http://schemas.microsoft.com/office/drawing/2014/main" id="{89DBE037-6B79-4C2B-BCF2-14BEB446A2D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409283294"/>
      </p:ext>
    </p:extLst>
  </p:cSld>
  <p:clrMapOvr>
    <a:masterClrMapping/>
  </p:clrMapOvr>
  <p:transition spd="slow"/>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txBox="1">
            <a:spLocks/>
          </p:cNvSpPr>
          <p:nvPr/>
        </p:nvSpPr>
        <p:spPr bwMode="auto">
          <a:xfrm>
            <a:off x="914400" y="3657600"/>
            <a:ext cx="8382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(15: 9- 15)</a:t>
            </a:r>
          </a:p>
        </p:txBody>
      </p:sp>
      <p:sp>
        <p:nvSpPr>
          <p:cNvPr id="7172" name="Content Placeholder 3"/>
          <p:cNvSpPr txBox="1">
            <a:spLocks/>
          </p:cNvSpPr>
          <p:nvPr/>
        </p:nvSpPr>
        <p:spPr bwMode="auto">
          <a:xfrm>
            <a:off x="0" y="43811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dirty="0">
                <a:solidFill>
                  <a:srgbClr val="FFFFFF"/>
                </a:solidFill>
                <a:latin typeface="Times New Roman" panose="02020603050405020304" pitchFamily="18" charset="0"/>
                <a:cs typeface="Times New Roman" panose="02020603050405020304" pitchFamily="18" charset="0"/>
              </a:rPr>
              <a:t>كما أحبنى أبي أحببتكم أنا ايضاً. اثبتوا فى محبتى. إن حفظتم وصاياى تثبتون فى محبتي كما أنا أيضاً حفظت وصايا ابي واثبت في محبته. قلت لكم هذا ليثبت فرحى فيكم ويتم فرحكم انتم ايضاً. هذه </a:t>
            </a:r>
            <a:r>
              <a:rPr lang="ar-EG" sz="3600" b="1" dirty="0">
                <a:solidFill>
                  <a:srgbClr val="FFFFFF"/>
                </a:solidFill>
                <a:latin typeface="Times New Roman" panose="02020603050405020304" pitchFamily="18" charset="0"/>
              </a:rPr>
              <a:t>وصيتى انا أن تحبوا بعضكم بعضاً كما أحببتكم.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296219"/>
      </p:ext>
    </p:extLst>
  </p:cSld>
  <p:clrMapOvr>
    <a:masterClrMapping/>
  </p:clrMapOvr>
  <p:transition spd="slow"/>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34AFBB-70A8-4879-9247-A9B2AF4C639E}"/>
              </a:ext>
            </a:extLst>
          </p:cNvPr>
          <p:cNvSpPr txBox="1"/>
          <p:nvPr/>
        </p:nvSpPr>
        <p:spPr>
          <a:xfrm>
            <a:off x="0" y="4343400"/>
            <a:ext cx="9144000" cy="2431435"/>
          </a:xfrm>
          <a:prstGeom prst="rect">
            <a:avLst/>
          </a:prstGeom>
          <a:noFill/>
        </p:spPr>
        <p:txBody>
          <a:bodyPr vert="horz" rtlCol="0">
            <a:spAutoFit/>
          </a:bodyPr>
          <a:lstStyle/>
          <a:p>
            <a:pPr algn="r" rtl="1"/>
            <a:r>
              <a:rPr lang="ar-EG" sz="3800" b="1" dirty="0">
                <a:solidFill>
                  <a:srgbClr val="FFFFFF"/>
                </a:solidFill>
                <a:latin typeface="Times New Roman" panose="02020603050405020304" pitchFamily="18" charset="0"/>
              </a:rPr>
              <a:t>ليس لاحد أعظم من هذه المحبة أن يضع احد نفسه عن احبائه. أنتم انتم احبائي إن عملتم ما أوصيكم به. لست أدعوكم عبيداً بعد. لان العبد لا يعلم ما يعمل سيده. أما انتم فقد دعوتكم أحبائى لانى اعلمتكم بكل ما سمعته من أبى .</a:t>
            </a:r>
            <a:endParaRPr lang="en-GB" sz="38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76493818"/>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585620"/>
      </p:ext>
    </p:extLst>
  </p:cSld>
  <p:clrMapOvr>
    <a:masterClrMapping/>
  </p:clrMapOvr>
  <p:transition advClick="0" advTm="0"/>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السابع</a:t>
            </a:r>
            <a:endParaRPr lang="en-US" dirty="0"/>
          </a:p>
        </p:txBody>
      </p:sp>
      <p:sp>
        <p:nvSpPr>
          <p:cNvPr id="4096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من</a:t>
            </a:r>
            <a:r>
              <a:rPr lang="ar-EG" sz="4400" b="1" u="sng" dirty="0">
                <a:solidFill>
                  <a:srgbClr val="FFC000"/>
                </a:solidFill>
                <a:latin typeface="Times New Roman" panose="02020603050405020304" pitchFamily="18" charset="0"/>
                <a:cs typeface="Times New Roman" panose="02020603050405020304" pitchFamily="18" charset="0"/>
              </a:rPr>
              <a:t> رسالة معلمنا معلمنا بولس الرسول إلى رومية 28:8-39</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40964" name="Content Placeholder 3"/>
          <p:cNvSpPr txBox="1">
            <a:spLocks/>
          </p:cNvSpPr>
          <p:nvPr/>
        </p:nvSpPr>
        <p:spPr bwMode="auto">
          <a:xfrm>
            <a:off x="0" y="338012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ونحن نعلم أن كل الاشياء تعمل معاً للخير للذين يحبون الله الذين هم مدعوون حسب قصده لان الذين سبق فعرفهم سبق فعينهم ليكونوا مشابهين صورة أبنه ليكون هو بكر لاخوة كثيرين والذين سبق فعينهم فهؤلاء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647354"/>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4D5844-6328-4BF1-BFDE-2F978FAE67FD}"/>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النعمة وموهبة العدل أن تملكوا في الحياة بالانسان الواحد يسوع المسيح. وكما أن الخطية كانت بواحد وأتت الدينونة على كل انسان. كذلك التبرير وبواحد صار لكل انسان لتزكية الحياة. لانه كما بمعصية الانسان الواحد صار الكثيرون خطاة كذلك أيضًا بالطاعة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33677135"/>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06BB247-46A3-4867-BD37-133203D600E7}"/>
              </a:ext>
            </a:extLst>
          </p:cNvPr>
          <p:cNvSpPr txBox="1"/>
          <p:nvPr/>
        </p:nvSpPr>
        <p:spPr>
          <a:xfrm>
            <a:off x="0" y="4549676"/>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دعاهم أيضاً والذين دعاهم بررهم أيضاً. والذين بررهم فهؤلاء مجدهم أيضاً فماذا نقول الآن إن كان الله معنا فمن يقدرعلى مقاومتنا. الذى لم يشفق على ابنه بل بذله لاجلنا</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07883859"/>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3"/>
          <p:cNvSpPr txBox="1">
            <a:spLocks/>
          </p:cNvSpPr>
          <p:nvPr/>
        </p:nvSpPr>
        <p:spPr bwMode="auto">
          <a:xfrm>
            <a:off x="0" y="405723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جميعاً وأسلمه فكيف لا يهبنا أيضاً معه كل شىء ومن سيشتكى على أصفياء الله. الله هـــو الذى يبرر. ومن هو الذى يدين المسيح هو الذى مات بل بالحرى قام من بين الاموات الذى هو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266076"/>
      </p:ext>
    </p:extLst>
  </p:cSld>
  <p:clrMapOvr>
    <a:masterClrMapping/>
  </p:clrMapOvr>
  <p:transition spd="slow"/>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E1C9B2-A425-4845-80EA-79DD8107C361}"/>
              </a:ext>
            </a:extLst>
          </p:cNvPr>
          <p:cNvSpPr txBox="1"/>
          <p:nvPr/>
        </p:nvSpPr>
        <p:spPr>
          <a:xfrm>
            <a:off x="0" y="5103674"/>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عن يمين الله جالس يشفع فينا. فمن سيفصلنا عن محبة المسيح أشدة أم ضيق أم أضطهاد أم جوع أم عرى أم خطر أم سيف كما هو مكتوب اننا من أجلك نمات كل يوم وحسبنا كالحملان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41268863"/>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EBD1F5B-57DB-4757-9F25-6F86A682DBE6}"/>
              </a:ext>
            </a:extLst>
          </p:cNvPr>
          <p:cNvSpPr txBox="1"/>
          <p:nvPr/>
        </p:nvSpPr>
        <p:spPr>
          <a:xfrm>
            <a:off x="0" y="4549676"/>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للذبح ولكنا فى هذه جميعها يعظم انتصارنا بالذى أحبنا وانى لواثق انه لا موت ولا حياة ولا ملائكة ولا رؤساء ولا قوات ولا أمور</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24971652"/>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3"/>
          <p:cNvSpPr txBox="1">
            <a:spLocks/>
          </p:cNvSpPr>
          <p:nvPr/>
        </p:nvSpPr>
        <p:spPr bwMode="auto">
          <a:xfrm>
            <a:off x="0" y="4734342"/>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حاضرة ولا مستقبلة ولا علو ولا عمق ولا خليقة اخرى تقدر ان تفصلنا من محبة الله التى فى يسوع المسيح ربنا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662965"/>
      </p:ext>
    </p:extLst>
  </p:cSld>
  <p:clrMapOvr>
    <a:masterClrMapping/>
  </p:clrMapOvr>
  <p:transition spd="slow"/>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الثالثة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ص 1: 1 – 8</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43011" name="Content Placeholder 3"/>
          <p:cNvSpPr txBox="1">
            <a:spLocks/>
          </p:cNvSpPr>
          <p:nvPr/>
        </p:nvSpPr>
        <p:spPr bwMode="auto">
          <a:xfrm>
            <a:off x="0" y="405723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من الشيخ إلى غايس الحبيب الذى انا احبه بالحق أيها الحبيب فى كل شىء اطلب وأتضرع ان تكون ناجحاً وصحيحاً كما ان نفسك ناجحة ولقد فرحت جداً إذ حضر الاخوة وشهدوا لك بالحق الذى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179231"/>
      </p:ext>
    </p:extLst>
  </p:cSld>
  <p:clrMapOvr>
    <a:masterClrMapping/>
  </p:clrMapOvr>
  <p:transition spd="slow"/>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D2330F-0C6B-4C99-A820-69C34E46B33B}"/>
              </a:ext>
            </a:extLst>
          </p:cNvPr>
          <p:cNvSpPr txBox="1"/>
          <p:nvPr/>
        </p:nvSpPr>
        <p:spPr>
          <a:xfrm>
            <a:off x="0" y="4549676"/>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فيك كما انك تسلك بالحق ليس لى فرح أعظم من هذا أن أسمع عن أولادى أنهم يسلكون بالحق ايها الحبيب إنت تفعل بالامانة كل ما تصنعه إلى الاخوة الذين يشهدون بمحبتك أمام الكنيسة الذين تفعل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62140541"/>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7BCB53-7310-4D9C-9174-4D6EB6CCC951}"/>
              </a:ext>
            </a:extLst>
          </p:cNvPr>
          <p:cNvSpPr txBox="1"/>
          <p:nvPr/>
        </p:nvSpPr>
        <p:spPr>
          <a:xfrm>
            <a:off x="0" y="5657671"/>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حسناً إذا</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91567479"/>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Content Placeholder 3"/>
          <p:cNvSpPr txBox="1">
            <a:spLocks/>
          </p:cNvSpPr>
          <p:nvPr/>
        </p:nvSpPr>
        <p:spPr bwMode="auto">
          <a:xfrm>
            <a:off x="0" y="4734342"/>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شيعتهم كما يحق لانهم من اجل اسمه خرجوا ولم يأخذوا من الامم شيئاً فالواجب علينا نحن ان نقبل مثل هؤلاء لنكون عاملين معهم بالحق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8486739"/>
      </p:ext>
    </p:extLst>
  </p:cSld>
  <p:clrMapOvr>
    <a:masterClrMapping/>
  </p:clrMapOvr>
  <p:transition spd="slow"/>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a:t>
            </a:r>
            <a:endParaRPr lang="en-US" sz="4400" b="1" u="sng" dirty="0">
              <a:solidFill>
                <a:srgbClr val="FFC000"/>
              </a:solidFill>
              <a:latin typeface="Times New Roman" panose="02020603050405020304" pitchFamily="18" charset="0"/>
              <a:cs typeface="Times New Roman" panose="02020603050405020304" pitchFamily="18" charset="0"/>
            </a:endParaRP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ص  15: 4- 9</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49155" name="Content Placeholder 3"/>
          <p:cNvSpPr txBox="1">
            <a:spLocks/>
          </p:cNvSpPr>
          <p:nvPr/>
        </p:nvSpPr>
        <p:spPr bwMode="auto">
          <a:xfrm>
            <a:off x="0" y="338012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فلما قدموا الي اورشليم قبلتهم الكنيسة والرسل والقسوس فاخبروهم بكل شىء صنعه الله معهم ولكن قام أناس من الذين كانوا قد آمنوا من مذهب الفريسيين فقالوا انه ينبغي أن يختتنوا ويوصوا ان يحفظوا ناموس موسى.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451224"/>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947B7CF-041B-42C3-B6FB-1EC841BC147C}"/>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الواحد يصير الكثيرون أبرارًا. أما الشريعة فدخلت لتكثر الهفوة ومن تكاثرت. خطيته تزايدت له النعمة. لكى كما ملكت الخطية في الموت كذلك تتملك النعمة أيضًا بالعدل للحياة الأبدية بيسوع المسيح ربنا.</a:t>
            </a:r>
          </a:p>
          <a:p>
            <a:pPr algn="r" rtl="1"/>
            <a:r>
              <a:rPr lang="ar-EG" sz="3400" b="1">
                <a:solidFill>
                  <a:srgbClr val="FFFFFF"/>
                </a:solidFill>
                <a:latin typeface="Times New Roman" panose="02020603050405020304" pitchFamily="18" charset="0"/>
              </a:rPr>
              <a:t>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8170308"/>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CDA9EA-4C1C-4EB5-9ABD-F45C77E36D9C}"/>
              </a:ext>
            </a:extLst>
          </p:cNvPr>
          <p:cNvSpPr txBox="1"/>
          <p:nvPr/>
        </p:nvSpPr>
        <p:spPr>
          <a:xfrm>
            <a:off x="0" y="4549676"/>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فاجتمع الرسل والقسوس لينظروا فى الامر. فبعد ماحصلت مباحثة كثيرة قام بطرس وقال لهم أيها الرجال الاخوة أنتم تعرفون انه منذ ايام قديمة أنتخب الله بيننا أنه بفمى يسمع</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55529630"/>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Content Placeholder 3"/>
          <p:cNvSpPr txBox="1">
            <a:spLocks/>
          </p:cNvSpPr>
          <p:nvPr/>
        </p:nvSpPr>
        <p:spPr bwMode="auto">
          <a:xfrm>
            <a:off x="0" y="4734342"/>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الامم كلمة الإنجيل فيؤمنون والله العارف القلوب شهد لهم إذ أعطاهم الروح القدس كما لنا أيضاً ولم يميز بينهم وبيننا اذ طهر قلوبهم بالايمان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663524"/>
      </p:ext>
    </p:extLst>
  </p:cSld>
  <p:clrMapOvr>
    <a:masterClrMapping/>
  </p:clrMapOvr>
  <p:transition spd="slow"/>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itle 1"/>
          <p:cNvSpPr txBox="1">
            <a:spLocks/>
          </p:cNvSpPr>
          <p:nvPr/>
        </p:nvSpPr>
        <p:spPr bwMode="auto">
          <a:xfrm>
            <a:off x="470553" y="3657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المزمور ( 88: 30 و29 )</a:t>
            </a:r>
          </a:p>
        </p:txBody>
      </p:sp>
      <p:sp>
        <p:nvSpPr>
          <p:cNvPr id="6149" name="Content Placeholder 3"/>
          <p:cNvSpPr txBox="1">
            <a:spLocks/>
          </p:cNvSpPr>
          <p:nvPr/>
        </p:nvSpPr>
        <p:spPr bwMode="auto">
          <a:xfrm>
            <a:off x="0" y="4272677"/>
            <a:ext cx="9143999"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800" b="1" dirty="0">
                <a:solidFill>
                  <a:srgbClr val="FFFFFF"/>
                </a:solidFill>
                <a:latin typeface="Times New Roman" panose="02020603050405020304" pitchFamily="18" charset="0"/>
                <a:cs typeface="Times New Roman" panose="02020603050405020304" pitchFamily="18" charset="0"/>
              </a:rPr>
              <a:t>مبارك الرب الى الدهر. يكون يكون. </a:t>
            </a:r>
          </a:p>
          <a:p>
            <a:pPr algn="ctr" rtl="1" eaLnBrk="1" hangingPunct="1">
              <a:spcBef>
                <a:spcPct val="20000"/>
              </a:spcBef>
              <a:buFont typeface="Arial" panose="020B0604020202020204" pitchFamily="34" charset="0"/>
              <a:buNone/>
            </a:pPr>
            <a:r>
              <a:rPr lang="ar-EG" sz="4800" b="1" dirty="0">
                <a:solidFill>
                  <a:srgbClr val="FFFFFF"/>
                </a:solidFill>
                <a:latin typeface="Times New Roman" panose="02020603050405020304" pitchFamily="18" charset="0"/>
                <a:cs typeface="Times New Roman" panose="02020603050405020304" pitchFamily="18" charset="0"/>
              </a:rPr>
              <a:t>اين هى مراحمك الاولى يارب.</a:t>
            </a:r>
          </a:p>
          <a:p>
            <a:pPr algn="ctr" rtl="1" eaLnBrk="1" hangingPunct="1">
              <a:spcBef>
                <a:spcPct val="20000"/>
              </a:spcBef>
              <a:buFont typeface="Arial" panose="020B0604020202020204" pitchFamily="34" charset="0"/>
              <a:buNone/>
            </a:pPr>
            <a:r>
              <a:rPr lang="ar-EG" sz="4800" b="1" dirty="0">
                <a:solidFill>
                  <a:srgbClr val="FFFFFF"/>
                </a:solidFill>
                <a:latin typeface="Times New Roman" panose="02020603050405020304" pitchFamily="18" charset="0"/>
                <a:cs typeface="Times New Roman" panose="02020603050405020304" pitchFamily="18" charset="0"/>
              </a:rPr>
              <a:t> التى حلفت بها لداود بالحق. </a:t>
            </a:r>
          </a:p>
        </p:txBody>
      </p:sp>
      <p:sp>
        <p:nvSpPr>
          <p:cNvPr id="2" name="Title 1">
            <a:extLst>
              <a:ext uri="{FF2B5EF4-FFF2-40B4-BE49-F238E27FC236}">
                <a16:creationId xmlns:a16="http://schemas.microsoft.com/office/drawing/2014/main" id="{98C25C4C-1CA3-41C0-8D92-D63E4105594B}"/>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29642753"/>
      </p:ext>
    </p:extLst>
  </p:cSld>
  <p:clrMapOvr>
    <a:masterClrMapping/>
  </p:clrMapOvr>
  <p:transition spd="slow"/>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txBox="1">
            <a:spLocks/>
          </p:cNvSpPr>
          <p:nvPr/>
        </p:nvSpPr>
        <p:spPr bwMode="auto">
          <a:xfrm>
            <a:off x="1066800" y="3766572"/>
            <a:ext cx="80772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2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(15: 12 – 1)</a:t>
            </a:r>
          </a:p>
        </p:txBody>
      </p:sp>
      <p:sp>
        <p:nvSpPr>
          <p:cNvPr id="7172" name="Content Placeholder 3"/>
          <p:cNvSpPr txBox="1">
            <a:spLocks/>
          </p:cNvSpPr>
          <p:nvPr/>
        </p:nvSpPr>
        <p:spPr bwMode="auto">
          <a:xfrm>
            <a:off x="0" y="4426565"/>
            <a:ext cx="91440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800" b="1" dirty="0">
                <a:solidFill>
                  <a:srgbClr val="FFFFFF"/>
                </a:solidFill>
                <a:latin typeface="Times New Roman" panose="02020603050405020304" pitchFamily="18" charset="0"/>
                <a:cs typeface="Times New Roman" panose="02020603050405020304" pitchFamily="18" charset="0"/>
              </a:rPr>
              <a:t>هذه هى وصيتى أنا ان تحبوا بعضكم بعضاً كما أحببتكم ليس لاحد أعظم من هذه المحبة أن يضع أحد نفسه عن أحبائه. انتم انتم أحبائى أن عملتم ما أوصيكم به. لست ادعوكم عبيداً بعد لان </a:t>
            </a:r>
            <a:r>
              <a:rPr lang="ar-EG" sz="3800" b="1" dirty="0">
                <a:solidFill>
                  <a:srgbClr val="FFFFFF"/>
                </a:solidFill>
                <a:latin typeface="Times New Roman" panose="02020603050405020304" pitchFamily="18" charset="0"/>
              </a:rPr>
              <a:t>العبد لا يعلم ما يعمل سيده. </a:t>
            </a:r>
            <a:endParaRPr lang="ar-SA" sz="38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781387"/>
      </p:ext>
    </p:extLst>
  </p:cSld>
  <p:clrMapOvr>
    <a:masterClrMapping/>
  </p:clrMapOvr>
  <p:transition spd="slow"/>
</p:sld>
</file>

<file path=ppt/slides/slide7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460AE2-780E-4467-920F-FB684839599F}"/>
              </a:ext>
            </a:extLst>
          </p:cNvPr>
          <p:cNvSpPr txBox="1"/>
          <p:nvPr/>
        </p:nvSpPr>
        <p:spPr>
          <a:xfrm>
            <a:off x="13447" y="4303455"/>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اما انتم فقد دعوتكم أحبائي لاني أعلمتكم بكل ما سمعته من أبى. ليس أنتم أخترتمونى بل أنا اخترتكم واقمتكم لتذهبوا وتأتوا بثمر. ويدوم ثمركم لكى يعطيكم الآب ما تسألونه باسمي.</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1097802"/>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592312"/>
      </p:ext>
    </p:extLst>
  </p:cSld>
  <p:clrMapOvr>
    <a:masterClrMapping/>
  </p:clrMapOvr>
  <p:transition advClick="0" advTm="0"/>
</p:sld>
</file>

<file path=ppt/slides/slide7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السابع</a:t>
            </a:r>
            <a:endParaRPr lang="en-US" dirty="0"/>
          </a:p>
        </p:txBody>
      </p:sp>
      <p:sp>
        <p:nvSpPr>
          <p:cNvPr id="4096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من </a:t>
            </a:r>
            <a:r>
              <a:rPr lang="ar-EG" sz="4400" b="1" u="sng" dirty="0">
                <a:solidFill>
                  <a:srgbClr val="FFC000"/>
                </a:solidFill>
                <a:latin typeface="Times New Roman" panose="02020603050405020304" pitchFamily="18" charset="0"/>
                <a:cs typeface="Times New Roman" panose="02020603050405020304" pitchFamily="18" charset="0"/>
              </a:rPr>
              <a:t>رسالة معلمنا معلمنا بولس الرسول الأولى إلى  كورنثوس 14 : 5 – 11</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40964" name="Content Placeholder 3"/>
          <p:cNvSpPr txBox="1">
            <a:spLocks/>
          </p:cNvSpPr>
          <p:nvPr/>
        </p:nvSpPr>
        <p:spPr bwMode="auto">
          <a:xfrm>
            <a:off x="0" y="405723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أريد ان جميعكم تتكلمون بالسنة ولكن بالاولى أن تتنبأوا فأن من يتنبأ أفضل ممن يتكلم بالسنة الا اذا ترجم حتى تنال الكنيسة بنياناً. والآن يا اخوتى أن جئت اليكم. متكلماً بالسنة فماذا ينفعكم ان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338419"/>
      </p:ext>
    </p:extLst>
  </p:cSld>
  <p:clrMapOvr>
    <a:masterClrMapping/>
  </p:clrMapOvr>
  <p:transition spd="slow"/>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4D95EB-7532-4793-86C0-31F7EA2A5898}"/>
              </a:ext>
            </a:extLst>
          </p:cNvPr>
          <p:cNvSpPr txBox="1"/>
          <p:nvPr/>
        </p:nvSpPr>
        <p:spPr>
          <a:xfrm>
            <a:off x="0" y="5103674"/>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لم اكلمكم  اما باعلان أو بعلم أو بنبوة او بتعليم. الاشياء العادمة النفوس التى تعطى صوتاً مثل المزمار والقيثار فان لم تعط مع ذلك فرقاً. للنغمات فكيف يعرف ما يزمر أو ما يعزف به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5936199"/>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07D5CD7-FAAD-4D0A-9DBA-C1CFA58C86BE}"/>
              </a:ext>
            </a:extLst>
          </p:cNvPr>
          <p:cNvSpPr txBox="1"/>
          <p:nvPr/>
        </p:nvSpPr>
        <p:spPr>
          <a:xfrm>
            <a:off x="0" y="5657671"/>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فانه ان أعطى البوق</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06292492"/>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3"/>
          <p:cNvSpPr txBox="1">
            <a:spLocks/>
          </p:cNvSpPr>
          <p:nvPr/>
        </p:nvSpPr>
        <p:spPr bwMode="auto">
          <a:xfrm>
            <a:off x="0" y="338012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أيضاً صوتاً غير واضح فمن يستعد للقتال. هكذا أنتم ان لم تعطوا باللسان كلاماً غير واضح فكيف يعرف ما تكلم به. فانتم تكونون تتكلمون فى الهواء. ربما تكون أنواع لغات كثيرة فى العالم وليس شىء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457402"/>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بطرس الرسول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1 ـ 11 )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فاذ قد تألم المسيح من أجلنا بالجسد فتسلحوا أنتم أيضاً بهذا المثال فان من تألم بالجسد فقد كف عن الخطية. ليعيش باقي زمان حياته بالجسد لا في شهوات الناس أيضا بل في مشيئة الله. لأن قد يكفيكم الزمان السالف الذى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40685587"/>
      </p:ext>
    </p:extLst>
  </p:cSld>
  <p:clrMapOvr>
    <a:masterClrMapping/>
  </p:clrMapOvr>
  <p:transition spd="slow"/>
</p:sld>
</file>

<file path=ppt/slides/slide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946E73-C0A4-413E-B72A-82D2ED3F42C5}"/>
              </a:ext>
            </a:extLst>
          </p:cNvPr>
          <p:cNvSpPr txBox="1"/>
          <p:nvPr/>
        </p:nvSpPr>
        <p:spPr>
          <a:xfrm>
            <a:off x="0" y="5657671"/>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منها بلا معنى فان كنت لا أعرف قوة اللغة صرت أعجمياً الذى يتكلم وصار المتكلم أعجمياً عندى.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72625657"/>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الثالثة</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ص 1: 10 – 15</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43011" name="Content Placeholder 3"/>
          <p:cNvSpPr txBox="1">
            <a:spLocks/>
          </p:cNvSpPr>
          <p:nvPr/>
        </p:nvSpPr>
        <p:spPr bwMode="auto">
          <a:xfrm>
            <a:off x="0" y="338012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من أجل ذلك إذا جئت فسأذكره بأعماله التى يعملها هاذراً علينا بالاقاويل الخبيثة. وإذ هو غير مكتف بهذه لا يقبل الاخوة ويمنع أيضاً الذين يريدون قبولهم ويطردهم من الكنيسة. أيها الحبيب لا تتشبه بالشر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63307"/>
      </p:ext>
    </p:extLst>
  </p:cSld>
  <p:clrMapOvr>
    <a:masterClrMapping/>
  </p:clrMapOvr>
  <p:transition spd="slow"/>
</p:sld>
</file>

<file path=ppt/slides/slide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324518F-2BCA-4732-9351-9FBEF637BB0E}"/>
              </a:ext>
            </a:extLst>
          </p:cNvPr>
          <p:cNvSpPr txBox="1"/>
          <p:nvPr/>
        </p:nvSpPr>
        <p:spPr>
          <a:xfrm>
            <a:off x="0" y="3995678"/>
            <a:ext cx="9144000" cy="2862322"/>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بل بالخير لان من يعمل الخير فهو من الله. وأما من يعمل الشر فانه لم يبصر الله. وديمتريوس مشهود له من الكل ومن الحق نفسه وأنتم تعلمون أن شهادتنا هى صادقة.كان لي أشياء كثيرة أكتب</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38776548"/>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Content Placeholder 3"/>
          <p:cNvSpPr txBox="1">
            <a:spLocks/>
          </p:cNvSpPr>
          <p:nvPr/>
        </p:nvSpPr>
        <p:spPr bwMode="auto">
          <a:xfrm>
            <a:off x="0" y="4734342"/>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بها اليك ولكننى لست أريد أن أكتب إليك بمداد وقلم ولكننى أرجو ان اراك عاجلاً فنتكلم فماً لفم. سلام لك يسلم عليك الاصدقاء سلم على الاحباء بأسمائهم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790214"/>
      </p:ext>
    </p:extLst>
  </p:cSld>
  <p:clrMapOvr>
    <a:masterClrMapping/>
  </p:clrMapOvr>
  <p:transition spd="slow"/>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a:t>
            </a:r>
            <a:endParaRPr lang="en-US" sz="4400" b="1" u="sng" dirty="0">
              <a:solidFill>
                <a:srgbClr val="FFC000"/>
              </a:solidFill>
              <a:latin typeface="Times New Roman" panose="02020603050405020304" pitchFamily="18" charset="0"/>
              <a:cs typeface="Times New Roman" panose="02020603050405020304" pitchFamily="18" charset="0"/>
            </a:endParaRP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ص  15 :7 – 13</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49155" name="Content Placeholder 3"/>
          <p:cNvSpPr txBox="1">
            <a:spLocks/>
          </p:cNvSpPr>
          <p:nvPr/>
        </p:nvSpPr>
        <p:spPr bwMode="auto">
          <a:xfrm>
            <a:off x="0" y="405723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فبعد ما حصلت مباحثة كثيرة قام بطرس وقال لهم ايها الرجال الاخوة انتم تعرفون انه منذ ايام قديمة انتخب الله بيننا انه بفمى يسمع الامم كلمة الإنجيل فيؤمنون والله العارف القلوب شهد لهم إذ اعطاهم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859378"/>
      </p:ext>
    </p:extLst>
  </p:cSld>
  <p:clrMapOvr>
    <a:masterClrMapping/>
  </p:clrMapOvr>
  <p:transition spd="slow"/>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10340A-27F0-47F5-98E5-9416CE0920B9}"/>
              </a:ext>
            </a:extLst>
          </p:cNvPr>
          <p:cNvSpPr txBox="1"/>
          <p:nvPr/>
        </p:nvSpPr>
        <p:spPr>
          <a:xfrm>
            <a:off x="0" y="3995678"/>
            <a:ext cx="9144000" cy="2862322"/>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الروح القدس كما لنا ايضاً. ولم يميز بيننا وبينهم بشىء إذ طهر بالايمان قلوبهم والآن لماذا تجربون الله لتضعوا نيراً على رقاب التلاميذ لم يستطع آباؤنا ولا نحن ان نحمله. لكن بنعمة الرب يسوع</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94362608"/>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Content Placeholder 3"/>
          <p:cNvSpPr txBox="1">
            <a:spLocks/>
          </p:cNvSpPr>
          <p:nvPr/>
        </p:nvSpPr>
        <p:spPr bwMode="auto">
          <a:xfrm>
            <a:off x="0" y="4057233"/>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المسيح نؤمن ان نخلص اولئك ايضاً فسكت حينئذ الجمهور الذين كانوا يسمعون برنابا وبولس يحدثان بجميع ما صنع الله من الآيات والعجائب فى ألامم بواسطتهم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795347"/>
      </p:ext>
    </p:extLst>
  </p:cSld>
  <p:clrMapOvr>
    <a:masterClrMapping/>
  </p:clrMapOvr>
  <p:transition spd="slow"/>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itle 1"/>
          <p:cNvSpPr txBox="1">
            <a:spLocks/>
          </p:cNvSpPr>
          <p:nvPr/>
        </p:nvSpPr>
        <p:spPr bwMode="auto">
          <a:xfrm>
            <a:off x="609600" y="3657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المزمور ( 30 : 16 )</a:t>
            </a:r>
          </a:p>
        </p:txBody>
      </p:sp>
      <p:sp>
        <p:nvSpPr>
          <p:cNvPr id="6149" name="Content Placeholder 3"/>
          <p:cNvSpPr txBox="1">
            <a:spLocks/>
          </p:cNvSpPr>
          <p:nvPr/>
        </p:nvSpPr>
        <p:spPr bwMode="auto">
          <a:xfrm>
            <a:off x="0" y="4648200"/>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panose="02020603050405020304" pitchFamily="18" charset="0"/>
                <a:cs typeface="Times New Roman" panose="02020603050405020304" pitchFamily="18" charset="0"/>
              </a:rPr>
              <a:t>لينير وجهك على عبدك. وخلصنى برحمتك يارب. لا تحزني لاني دعوتك. </a:t>
            </a:r>
          </a:p>
        </p:txBody>
      </p:sp>
      <p:sp>
        <p:nvSpPr>
          <p:cNvPr id="2" name="Title 1">
            <a:extLst>
              <a:ext uri="{FF2B5EF4-FFF2-40B4-BE49-F238E27FC236}">
                <a16:creationId xmlns:a16="http://schemas.microsoft.com/office/drawing/2014/main" id="{C23A23B6-8585-4070-A9B5-1D241A00B57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970313090"/>
      </p:ext>
    </p:extLst>
  </p:cSld>
  <p:clrMapOvr>
    <a:masterClrMapping/>
  </p:clrMapOvr>
  <p:transition spd="slow"/>
</p:sld>
</file>

<file path=ppt/slides/slide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txBox="1">
            <a:spLocks/>
          </p:cNvSpPr>
          <p:nvPr/>
        </p:nvSpPr>
        <p:spPr bwMode="auto">
          <a:xfrm>
            <a:off x="838200" y="3657600"/>
            <a:ext cx="8534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15: 17- 25</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7172" name="Content Placeholder 3"/>
          <p:cNvSpPr txBox="1">
            <a:spLocks/>
          </p:cNvSpPr>
          <p:nvPr/>
        </p:nvSpPr>
        <p:spPr bwMode="auto">
          <a:xfrm>
            <a:off x="0" y="434078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dirty="0">
                <a:solidFill>
                  <a:srgbClr val="FFFFFF"/>
                </a:solidFill>
                <a:latin typeface="Times New Roman" panose="02020603050405020304" pitchFamily="18" charset="0"/>
                <a:cs typeface="Times New Roman" panose="02020603050405020304" pitchFamily="18" charset="0"/>
              </a:rPr>
              <a:t>بهذا أوصيكم أن تحبوا بعضكم بعضاً. إن كان العالم يبغضكم فاعلموا أنه قد أبغضنى من قبل. لو كنتم من العالم لكان العالم يحب خاصته لكن لانكم لستم من العالم بل أنا اخترتكم من العالم من </a:t>
            </a:r>
            <a:r>
              <a:rPr lang="ar-EG" sz="3600" b="1" dirty="0">
                <a:solidFill>
                  <a:srgbClr val="FFFFFF"/>
                </a:solidFill>
                <a:latin typeface="Times New Roman" panose="02020603050405020304" pitchFamily="18" charset="0"/>
              </a:rPr>
              <a:t>أجل هذا يبغضكم العالم أذكروا الكلام الذى قلته لكم.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3096744"/>
      </p:ext>
    </p:extLst>
  </p:cSld>
  <p:clrMapOvr>
    <a:masterClrMapping/>
  </p:clrMapOvr>
  <p:transition spd="slow"/>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B9C8C3-726E-41E8-951D-B1C955F442F2}"/>
              </a:ext>
            </a:extLst>
          </p:cNvPr>
          <p:cNvSpPr txBox="1"/>
          <p:nvPr/>
        </p:nvSpPr>
        <p:spPr>
          <a:xfrm>
            <a:off x="-26894" y="4419600"/>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ليس عبد أعظم من سيده وإن كانوا قد طردونى فسيطردونكم أنتم أيضاً وإن كانوا قد حفظوا كلامي فسيحفظون كلامكم. لكنهم سيفعلون بكم هذا. كله من أجل اسمى. لانهم لايعرفون الذى أرسلنى لو لم أكن قد جئت وكلمتهم لم تكن لهم خطية.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128510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2B23CB-81C1-43F9-B110-90F00BB69DC1}"/>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عملتم فيه مشيئة الأمم سالكين في الطائشات وفى الشهوات وفى المسكرات وفى المواكيل واللهو والدنس والغواية وفى عبادة الاصنام. الأمر الذى يستغربونه إذ ما</a:t>
            </a:r>
          </a:p>
          <a:p>
            <a:pPr algn="r" rtl="1"/>
            <a:r>
              <a:rPr lang="ar-EG" sz="3400" b="1">
                <a:solidFill>
                  <a:srgbClr val="FFFFFF"/>
                </a:solidFill>
                <a:latin typeface="Times New Roman" panose="02020603050405020304" pitchFamily="18" charset="0"/>
              </a:rPr>
              <a:t>تحاضرون معهم في تخليط هذا النهم نفسه مفترين عليكم أولئك الذين سيعطون جوابًا لمن هو معد أن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41990189"/>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E228C3-D42B-44F2-8E1A-069F0B4086AB}"/>
              </a:ext>
            </a:extLst>
          </p:cNvPr>
          <p:cNvSpPr txBox="1"/>
          <p:nvPr/>
        </p:nvSpPr>
        <p:spPr>
          <a:xfrm>
            <a:off x="-35859" y="4419600"/>
            <a:ext cx="9144000" cy="2215991"/>
          </a:xfrm>
          <a:prstGeom prst="rect">
            <a:avLst/>
          </a:prstGeom>
          <a:noFill/>
        </p:spPr>
        <p:txBody>
          <a:bodyPr vert="horz" rtlCol="0">
            <a:spAutoFit/>
          </a:bodyPr>
          <a:lstStyle/>
          <a:p>
            <a:pPr algn="r" rtl="1"/>
            <a:r>
              <a:rPr lang="ar-EG" sz="3450" b="1" dirty="0">
                <a:solidFill>
                  <a:srgbClr val="FFFFFF"/>
                </a:solidFill>
                <a:latin typeface="Times New Roman" panose="02020603050405020304" pitchFamily="18" charset="0"/>
              </a:rPr>
              <a:t>أما الآن فليس لهم عذر فى خطيتهم من يبغضنى يبغض أبى أيضاً. لو لم أكن قد عملت فيهم الاعمال التى لم يعملها آخر لما كانت لهم خطية. أما الآن فقد راونى وأبغضوني وابى ايضاً. لكن لكي تتم الكلمة المكتوبة فى ناموسهم أنهم ابغضوني مجاناً .</a:t>
            </a:r>
            <a:endParaRPr lang="en-GB" sz="345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10710339"/>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371911"/>
      </p:ext>
    </p:extLst>
  </p:cSld>
  <p:clrMapOvr>
    <a:masterClrMapping/>
  </p:clrMapOvr>
  <p:transition advClick="0" advTm="0"/>
</p:sld>
</file>

<file path=ppt/slides/slide7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الجمعة السابعة</a:t>
            </a:r>
            <a:endParaRPr lang="en-US"/>
          </a:p>
        </p:txBody>
      </p:sp>
      <p:sp>
        <p:nvSpPr>
          <p:cNvPr id="33795" name="Title 1"/>
          <p:cNvSpPr txBox="1">
            <a:spLocks/>
          </p:cNvSpPr>
          <p:nvPr/>
        </p:nvSpPr>
        <p:spPr bwMode="auto">
          <a:xfrm>
            <a:off x="0" y="3886200"/>
            <a:ext cx="9296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kumimoji="0" lang="ar-EG" sz="2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a:t>
            </a:r>
            <a:r>
              <a:rPr lang="ar-EG" sz="2800" b="1" u="sng" dirty="0">
                <a:solidFill>
                  <a:srgbClr val="FFC000"/>
                </a:solidFill>
                <a:latin typeface="Times New Roman" panose="02020603050405020304" pitchFamily="18" charset="0"/>
                <a:cs typeface="Times New Roman" panose="02020603050405020304" pitchFamily="18" charset="0"/>
              </a:rPr>
              <a:t>من رسالة معلمنا معلمنا بولس الرسول الأولى إلى كورنثوس (14 : 12 - 17 ) </a:t>
            </a:r>
          </a:p>
        </p:txBody>
      </p:sp>
      <p:sp>
        <p:nvSpPr>
          <p:cNvPr id="33796" name="Content Placeholder 3"/>
          <p:cNvSpPr txBox="1">
            <a:spLocks/>
          </p:cNvSpPr>
          <p:nvPr/>
        </p:nvSpPr>
        <p:spPr bwMode="auto">
          <a:xfrm>
            <a:off x="0" y="45306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dirty="0">
                <a:solidFill>
                  <a:srgbClr val="FFFFFF"/>
                </a:solidFill>
                <a:latin typeface="Times New Roman" panose="02020603050405020304" pitchFamily="18" charset="0"/>
                <a:cs typeface="Times New Roman" panose="02020603050405020304" pitchFamily="18" charset="0"/>
              </a:rPr>
              <a:t>هكذا أنتم أيضاً إذ أنكم غيورون للمواهب الروحية اطلبوا لأجل بنيان الكنيسة أن تزدادوا . لذلك من يتكلم بلسان فليصل لكي يترجم. لأني إن كنت اصلي بلسان فروحي تصلي و أما ذهني فبلا ثمر . </a:t>
            </a:r>
          </a:p>
        </p:txBody>
      </p:sp>
    </p:spTree>
  </p:cSld>
  <p:clrMapOvr>
    <a:masterClrMapping/>
  </p:clrMapOvr>
  <p:transition spd="slow"/>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250E09D-AF6E-4F12-8789-C258B58E92B5}"/>
              </a:ext>
            </a:extLst>
          </p:cNvPr>
          <p:cNvSpPr txBox="1"/>
          <p:nvPr/>
        </p:nvSpPr>
        <p:spPr>
          <a:xfrm>
            <a:off x="0" y="4343400"/>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فما هو إذاً اصلي بروحي و اصلي بالذهن أيضاً. أرتل بروحي و أرتل بالذهن أيضاً. و إلا فإن كنت باركت بالروح فالذي يشغل مكان العامي كيف يقول آمين عند شكرك لأنه لا يعرف ماذا يقول. فانك أنت تشكر </a:t>
            </a:r>
            <a:r>
              <a:rPr lang="ar-EG" sz="3600" b="1" dirty="0">
                <a:solidFill>
                  <a:srgbClr val="FFFFFF"/>
                </a:solidFill>
                <a:latin typeface="Times New Roman" panose="02020603050405020304" pitchFamily="18" charset="0"/>
                <a:cs typeface="Times New Roman" panose="02020603050405020304" pitchFamily="18" charset="0"/>
              </a:rPr>
              <a:t>حسناً و لكن الآخر لا يبنى.</a:t>
            </a:r>
          </a:p>
        </p:txBody>
      </p:sp>
    </p:spTree>
    <p:extLst>
      <p:ext uri="{BB962C8B-B14F-4D97-AF65-F5344CB8AC3E}">
        <p14:creationId xmlns:p14="http://schemas.microsoft.com/office/powerpoint/2010/main" val="459355981"/>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354724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يهوذا 1 : 21 – 25</a:t>
            </a:r>
          </a:p>
        </p:txBody>
      </p:sp>
      <p:sp>
        <p:nvSpPr>
          <p:cNvPr id="35843"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ارحموا البعض مميزين. و خلّصوا البعض بالخوف مختطفين من النار مبغضين حتى اللباس المدنس من الجسد. و إله خلاصنا القادر أن يحفظكم غير عاثرين و يوقفكم أمام مجده من غير دنس في السرور. الإله </a:t>
            </a:r>
            <a:r>
              <a:rPr lang="ar-EG" sz="3200" b="1" dirty="0">
                <a:solidFill>
                  <a:srgbClr val="FFFFFF"/>
                </a:solidFill>
                <a:latin typeface="Times New Roman" panose="02020603050405020304" pitchFamily="18" charset="0"/>
              </a:rPr>
              <a:t>الحكيم الوحيد مخلصنا له المجد و العظمة و العز و السلطان الآن و إلى كل الدهور و إلى الأبد آمين </a:t>
            </a:r>
            <a:r>
              <a:rPr lang="ar-EG" sz="3200" b="1" dirty="0">
                <a:solidFill>
                  <a:srgbClr val="FFFFFF"/>
                </a:solidFill>
                <a:latin typeface="Times New Roman" panose="02020603050405020304" pitchFamily="18" charset="0"/>
                <a:cs typeface="Times New Roman" panose="02020603050405020304" pitchFamily="18" charset="0"/>
              </a:rPr>
              <a:t>.</a:t>
            </a:r>
            <a:endParaRPr lang="en-GB" sz="3200" b="1" dirty="0">
              <a:solidFill>
                <a:srgbClr val="FFFFFF"/>
              </a:solidFill>
              <a:latin typeface="Times New Roman" panose="02020603050405020304" pitchFamily="18" charset="0"/>
            </a:endParaRPr>
          </a:p>
        </p:txBody>
      </p:sp>
    </p:spTree>
  </p:cSld>
  <p:clrMapOvr>
    <a:masterClrMapping/>
  </p:clrMapOvr>
  <p:transition spd="slow"/>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Title 1"/>
          <p:cNvSpPr txBox="1">
            <a:spLocks/>
          </p:cNvSpPr>
          <p:nvPr/>
        </p:nvSpPr>
        <p:spPr bwMode="auto">
          <a:xfrm>
            <a:off x="381000" y="38100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( 15 : 13 – 18 )</a:t>
            </a:r>
          </a:p>
        </p:txBody>
      </p:sp>
      <p:sp>
        <p:nvSpPr>
          <p:cNvPr id="39939"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4000" b="1" dirty="0">
                <a:solidFill>
                  <a:srgbClr val="FFFFFF"/>
                </a:solidFill>
                <a:latin typeface="Times New Roman" panose="02020603050405020304" pitchFamily="18" charset="0"/>
                <a:cs typeface="Times New Roman" panose="02020603050405020304" pitchFamily="18" charset="0"/>
              </a:rPr>
              <a:t>و بعد سكوتهما أجاب يعقوب و قال أيها الاخوة اسمعوني . سمعان قد أخبر كيف قد افتقد الله أولاً الأمم ليأخذ منهم شعباً على اسمه و هذا توافقه أقوال الأنبياء كما هو مكتوبٌ . </a:t>
            </a:r>
          </a:p>
        </p:txBody>
      </p:sp>
    </p:spTree>
  </p:cSld>
  <p:clrMapOvr>
    <a:masterClrMapping/>
  </p:clrMapOvr>
  <p:transition spd="slow"/>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3333B8-A0F2-4BFF-9113-9222CA19212E}"/>
              </a:ext>
            </a:extLst>
          </p:cNvPr>
          <p:cNvSpPr txBox="1"/>
          <p:nvPr/>
        </p:nvSpPr>
        <p:spPr>
          <a:xfrm>
            <a:off x="0" y="4303455"/>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cs typeface="Times New Roman" panose="02020603050405020304" pitchFamily="18" charset="0"/>
              </a:rPr>
              <a:t>بعد </a:t>
            </a:r>
            <a:r>
              <a:rPr lang="ar-EG" sz="4000" b="1" dirty="0">
                <a:solidFill>
                  <a:srgbClr val="FFFFFF"/>
                </a:solidFill>
                <a:latin typeface="Times New Roman" panose="02020603050405020304" pitchFamily="18" charset="0"/>
              </a:rPr>
              <a:t>هذا ارجع فأبني خيمة داود الساقطة و ابني أيضاً ردمها ثانية لكي يطلب الباقون من الناس الرب و كل الأمم الذين دعي اسمي عليهم يقول الرب الصانع هذا كله. معلومة عند الرب منذ الأزل جميع أعماله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47361936"/>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Title 1"/>
          <p:cNvSpPr txBox="1">
            <a:spLocks/>
          </p:cNvSpPr>
          <p:nvPr/>
        </p:nvSpPr>
        <p:spPr bwMode="auto">
          <a:xfrm>
            <a:off x="514303" y="3657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المزمور ( 24 : 1 )</a:t>
            </a:r>
          </a:p>
        </p:txBody>
      </p:sp>
      <p:sp>
        <p:nvSpPr>
          <p:cNvPr id="9221" name="Content Placeholder 3"/>
          <p:cNvSpPr txBox="1">
            <a:spLocks/>
          </p:cNvSpPr>
          <p:nvPr/>
        </p:nvSpPr>
        <p:spPr bwMode="auto">
          <a:xfrm>
            <a:off x="359756" y="4572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dirty="0">
                <a:solidFill>
                  <a:srgbClr val="FFFFFF"/>
                </a:solidFill>
                <a:latin typeface="Times New Roman" panose="02020603050405020304" pitchFamily="18" charset="0"/>
                <a:cs typeface="Times New Roman" panose="02020603050405020304" pitchFamily="18" charset="0"/>
              </a:rPr>
              <a:t>إليك يا رب رفعت نفسي . الهي عليك توكلت فلا تخزني إلى الأبد . و لا تضحك بي أعدائي . لان جميع الذين ينتظرونك لا يخزون.  </a:t>
            </a:r>
          </a:p>
        </p:txBody>
      </p:sp>
      <p:sp>
        <p:nvSpPr>
          <p:cNvPr id="2" name="Title 1">
            <a:extLst>
              <a:ext uri="{FF2B5EF4-FFF2-40B4-BE49-F238E27FC236}">
                <a16:creationId xmlns:a16="http://schemas.microsoft.com/office/drawing/2014/main" id="{CD2EC1FB-28E7-4A77-B223-A7071577C646}"/>
              </a:ext>
            </a:extLst>
          </p:cNvPr>
          <p:cNvSpPr>
            <a:spLocks noGrp="1"/>
          </p:cNvSpPr>
          <p:nvPr>
            <p:ph type="title"/>
          </p:nvPr>
        </p:nvSpPr>
        <p:spPr/>
        <p:txBody>
          <a:bodyPr/>
          <a:lstStyle/>
          <a:p>
            <a:endParaRPr lang="en-GB"/>
          </a:p>
        </p:txBody>
      </p:sp>
    </p:spTree>
  </p:cSld>
  <p:clrMapOvr>
    <a:masterClrMapping/>
  </p:clrMapOvr>
  <p:transition spd="slow"/>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1066800" y="3733800"/>
            <a:ext cx="8229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a:solidFill>
                  <a:srgbClr val="FFC000"/>
                </a:solidFill>
                <a:latin typeface="Times New Roman" panose="02020603050405020304" pitchFamily="18" charset="0"/>
                <a:cs typeface="Times New Roman" panose="02020603050405020304" pitchFamily="18" charset="0"/>
              </a:rPr>
              <a:t>الإنجيل من مُعلمنا يوحنا البشير ( 7 : 37 - 39 )</a:t>
            </a:r>
          </a:p>
        </p:txBody>
      </p:sp>
      <p:sp>
        <p:nvSpPr>
          <p:cNvPr id="10244" name="Content Placeholder 3"/>
          <p:cNvSpPr txBox="1">
            <a:spLocks/>
          </p:cNvSpPr>
          <p:nvPr/>
        </p:nvSpPr>
        <p:spPr bwMode="auto">
          <a:xfrm>
            <a:off x="0" y="4301966"/>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270" b="1" dirty="0">
                <a:solidFill>
                  <a:srgbClr val="FFFFFF"/>
                </a:solidFill>
                <a:latin typeface="Times New Roman" panose="02020603050405020304" pitchFamily="18" charset="0"/>
                <a:cs typeface="Times New Roman" panose="02020603050405020304" pitchFamily="18" charset="0"/>
              </a:rPr>
              <a:t>و في اليوم الأخير من العيد العظيم وقف يسوع ينادى قائلا: الذي هو عطشان فليقبل إلىَّ و يشرب. مَن آمن بي كما قالَ الكتابُ تجري مِن بطنِه أنهارُ ماءٍ حي . قالَ هذا عن الروح</a:t>
            </a:r>
            <a:r>
              <a:rPr lang="ar-EG" sz="3270" b="1" dirty="0">
                <a:solidFill>
                  <a:srgbClr val="FFFFFF"/>
                </a:solidFill>
                <a:latin typeface="Times New Roman" panose="02020603050405020304" pitchFamily="18" charset="0"/>
                <a:cs typeface="Times New Roman" panose="02020603050405020304" pitchFamily="18" charset="0"/>
              </a:rPr>
              <a:t> </a:t>
            </a:r>
            <a:r>
              <a:rPr lang="ar-EG" sz="3270" b="1" dirty="0">
                <a:solidFill>
                  <a:srgbClr val="FFFFFF"/>
                </a:solidFill>
                <a:latin typeface="Times New Roman" panose="02020603050405020304" pitchFamily="18" charset="0"/>
              </a:rPr>
              <a:t>الذي كان المؤمنون به مزمعين أن يقبلوه . لأن الروح القدس لم يكن قد أعطيَ بعد لأن يسوع لم يكن مُجد بعد .</a:t>
            </a:r>
            <a:r>
              <a:rPr lang="ar-SA" sz="3270" b="1" dirty="0">
                <a:solidFill>
                  <a:srgbClr val="FFFFFF"/>
                </a:solidFill>
                <a:latin typeface="Times New Roman" panose="02020603050405020304" pitchFamily="18" charset="0"/>
                <a:cs typeface="Times New Roman" panose="02020603050405020304" pitchFamily="18" charset="0"/>
              </a:rPr>
              <a:t> </a:t>
            </a:r>
          </a:p>
        </p:txBody>
      </p:sp>
    </p:spTree>
  </p:cSld>
  <p:clrMapOvr>
    <a:masterClrMapping/>
  </p:clrMapOvr>
  <p:transition spd="slow"/>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1605E10-7482-462C-AA04-90B18A1784A0}"/>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يدين الاحياء والاموات لان لهذا المعنى بشر الموتى أيضاً ليحاكموا بالجسد كما تختص بالناس ويعيشوا بالروح كما يختص بالله. ونهاية الكل قد دنت فارتدعوا إذا وأصحوا للصلوات. وقبل كل شيء اقتنوا المحبة في أنفسكم دائما فان المحبة تستر كثرة من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13762090"/>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السابع</a:t>
            </a:r>
            <a:endParaRPr lang="en-US" dirty="0"/>
          </a:p>
        </p:txBody>
      </p:sp>
      <p:sp>
        <p:nvSpPr>
          <p:cNvPr id="40963" name="Title 1"/>
          <p:cNvSpPr txBox="1">
            <a:spLocks/>
          </p:cNvSpPr>
          <p:nvPr/>
        </p:nvSpPr>
        <p:spPr bwMode="auto">
          <a:xfrm>
            <a:off x="-114300" y="3962401"/>
            <a:ext cx="937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kumimoji="0" lang="ar-EG" sz="2400" b="1" i="0" u="sng" strike="noStrike" kern="1200" cap="none" spc="0" normalizeH="0" baseline="0" noProof="0" dirty="0">
                <a:ln>
                  <a:noFill/>
                </a:ln>
                <a:solidFill>
                  <a:srgbClr val="FFC000"/>
                </a:solidFill>
                <a:effectLst/>
                <a:uLnTx/>
                <a:uFillTx/>
                <a:latin typeface="Times New Roman" panose="02020603050405020304" pitchFamily="18" charset="0"/>
                <a:cs typeface="Times New Roman" panose="02020603050405020304" pitchFamily="18" charset="0"/>
              </a:rPr>
              <a:t>من </a:t>
            </a:r>
            <a:r>
              <a:rPr lang="ar-EG" sz="2400" b="1" u="sng" dirty="0">
                <a:solidFill>
                  <a:srgbClr val="FFC000"/>
                </a:solidFill>
                <a:latin typeface="Times New Roman" panose="02020603050405020304" pitchFamily="18" charset="0"/>
                <a:cs typeface="Times New Roman" panose="02020603050405020304" pitchFamily="18" charset="0"/>
              </a:rPr>
              <a:t>رسالة معلمنا معلمنا بولس الرسول الأولى إلى  كورنثوس ص 13: 1- 13 وص 14: 1- 4</a:t>
            </a:r>
          </a:p>
          <a:p>
            <a:pPr algn="ctr" rtl="1" eaLnBrk="1" hangingPunct="1"/>
            <a:endParaRPr lang="ar-EG" sz="2400" b="1" u="sng" dirty="0">
              <a:solidFill>
                <a:srgbClr val="FFC000"/>
              </a:solidFill>
              <a:latin typeface="Times New Roman" panose="02020603050405020304" pitchFamily="18" charset="0"/>
              <a:cs typeface="Times New Roman" panose="02020603050405020304" pitchFamily="18" charset="0"/>
            </a:endParaRPr>
          </a:p>
        </p:txBody>
      </p:sp>
      <p:sp>
        <p:nvSpPr>
          <p:cNvPr id="40964" name="Content Placeholder 3"/>
          <p:cNvSpPr txBox="1">
            <a:spLocks/>
          </p:cNvSpPr>
          <p:nvPr/>
        </p:nvSpPr>
        <p:spPr bwMode="auto">
          <a:xfrm>
            <a:off x="0" y="45306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dirty="0">
                <a:solidFill>
                  <a:srgbClr val="FFFFFF"/>
                </a:solidFill>
                <a:latin typeface="Times New Roman" panose="02020603050405020304" pitchFamily="18" charset="0"/>
                <a:cs typeface="Times New Roman" panose="02020603050405020304" pitchFamily="18" charset="0"/>
              </a:rPr>
              <a:t>وأيضاً أريكم سبيلاً آخر أفضل جداً إن كنت أتكلم بالسنة الناس والملائكة وليس لي محبة فقد صرت نحاساً يطن أو صنجاً يرن وإن كانت لي نبوة وأعرف جميع الاسرار وكل علم وإن كان لي جميع </a:t>
            </a:r>
          </a:p>
        </p:txBody>
      </p:sp>
    </p:spTree>
    <p:extLst>
      <p:ext uri="{BB962C8B-B14F-4D97-AF65-F5344CB8AC3E}">
        <p14:creationId xmlns:p14="http://schemas.microsoft.com/office/powerpoint/2010/main" val="3506441019"/>
      </p:ext>
    </p:extLst>
  </p:cSld>
  <p:clrMapOvr>
    <a:masterClrMapping/>
  </p:clrMapOvr>
  <p:transition spd="slow"/>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2D18DB-C90C-43C3-B5B6-DB2D000CEC1B}"/>
              </a:ext>
            </a:extLst>
          </p:cNvPr>
          <p:cNvSpPr txBox="1"/>
          <p:nvPr/>
        </p:nvSpPr>
        <p:spPr>
          <a:xfrm>
            <a:off x="0" y="3995678"/>
            <a:ext cx="9144000" cy="2862322"/>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الايمان حتى أنقل الجبال ولكن ليس لي محبة فلست شيئاً وإن أطعمت المساكين بكل أموالى وبذلت جسدى حتى أحترق ولكن ليس لي محبة فلست أربح شيئاً. المحبة تتأنى وترفق المحبة لا تحسد</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45747471"/>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3"/>
          <p:cNvSpPr txBox="1">
            <a:spLocks/>
          </p:cNvSpPr>
          <p:nvPr/>
        </p:nvSpPr>
        <p:spPr bwMode="auto">
          <a:xfrm>
            <a:off x="0" y="405723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المحبة لا تتفاخر ولا تنتفخ ولا تقبح ولا تطلب ما لنفسها ولا تحقد ولا تظن السوء ولا تفرح بالاثم. بل تفرح بالحق وتحتمل كل شىء وتصدق كل شىء وترجو كل شىء وتصبرعلى كل شىء.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370694"/>
      </p:ext>
    </p:extLst>
  </p:cSld>
  <p:clrMapOvr>
    <a:masterClrMapping/>
  </p:clrMapOvr>
  <p:transition spd="slow"/>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D5A500-FACA-4A69-9066-572C402801E9}"/>
              </a:ext>
            </a:extLst>
          </p:cNvPr>
          <p:cNvSpPr txBox="1"/>
          <p:nvPr/>
        </p:nvSpPr>
        <p:spPr>
          <a:xfrm>
            <a:off x="0" y="4549676"/>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المحبة لا تسقط أبداً وأما النبوات فستبطل والالسنة فستنتهي والعلم فسيبطل لاننا الآن نعلم بعض العلم ونتنبأ بعض التنبؤ ولكن متى جاء الكمال حينئذ يبطل ما هو بعض وحين كنت طفلا كطفل كنت أتكلم وكطفل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50804226"/>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DD04AA-9564-4AC3-8A6F-8403C2FC1275}"/>
              </a:ext>
            </a:extLst>
          </p:cNvPr>
          <p:cNvSpPr txBox="1"/>
          <p:nvPr/>
        </p:nvSpPr>
        <p:spPr>
          <a:xfrm>
            <a:off x="0" y="5103674"/>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كنت أفطن وكطفل كنت أفتكر ولكن لما صرت رجلا أبطلت ما للطفل فاننا ننظر الآن فى مرآة فى لغز</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29441498"/>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3"/>
          <p:cNvSpPr txBox="1">
            <a:spLocks/>
          </p:cNvSpPr>
          <p:nvPr/>
        </p:nvSpPr>
        <p:spPr bwMode="auto">
          <a:xfrm>
            <a:off x="0" y="338012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لكن حينئذ ننظر وجهاً لوجه والآن أعرف بعض المعرفة لكن حينئذ ساعرف كما عرفت اما الآن فيثبت الايمان والرجاء والمحبة هذه الثلاثة ولكن أعظمهن المحبة اتبعوا المحبة ولكن جدوا للمواهب الروحية وبالاولى ان تنبأوا.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117953"/>
      </p:ext>
    </p:extLst>
  </p:cSld>
  <p:clrMapOvr>
    <a:masterClrMapping/>
  </p:clrMapOvr>
  <p:transition spd="slow"/>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6089CD-202F-427B-9DDE-6B25823B7E47}"/>
              </a:ext>
            </a:extLst>
          </p:cNvPr>
          <p:cNvSpPr txBox="1"/>
          <p:nvPr/>
        </p:nvSpPr>
        <p:spPr>
          <a:xfrm>
            <a:off x="0" y="4549676"/>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لان من يتكلم بلسان لا يكلم الناموس بل الله لان ليس أحد يسمع كلامه ولكنه بالروح يتكلم باسرار. واما من يتنبأ فيكلم الناس ببنيان ووعظ وتسلية. من يتكلم بلسان يبنى نفسه وأما من يتنبأ فيبنى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60421295"/>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3CE8D2B-9243-4C0E-A322-5FAD7A0799C0}"/>
              </a:ext>
            </a:extLst>
          </p:cNvPr>
          <p:cNvSpPr txBox="1"/>
          <p:nvPr/>
        </p:nvSpPr>
        <p:spPr>
          <a:xfrm>
            <a:off x="0" y="5657671"/>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الكنيسة. </a:t>
            </a:r>
          </a:p>
          <a:p>
            <a:pPr algn="r" rtl="1"/>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2828760"/>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الاولى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ص 2: 12- 17</a:t>
            </a:r>
          </a:p>
        </p:txBody>
      </p:sp>
      <p:sp>
        <p:nvSpPr>
          <p:cNvPr id="43011" name="Content Placeholder 3"/>
          <p:cNvSpPr txBox="1">
            <a:spLocks/>
          </p:cNvSpPr>
          <p:nvPr/>
        </p:nvSpPr>
        <p:spPr bwMode="auto">
          <a:xfrm>
            <a:off x="0" y="405723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اكتب اليكم أيها البنون فانه قد غفرت لكم خطاياكم من اجل أسمه اكتب اليكم أيها الآباء لانكم قد عرفتم الذى من البدء. اكتب اليكم ايها الشبان لانكم قد غلبتم الشرير أكتب اليكم ايها الاولاد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096831"/>
      </p:ext>
    </p:extLst>
  </p:cSld>
  <p:clrMapOvr>
    <a:masterClrMapping/>
  </p:clrMapOvr>
  <p:transition spd="slow"/>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B6D63D-524B-4840-BBA8-BB42F7640C7E}"/>
              </a:ext>
            </a:extLst>
          </p:cNvPr>
          <p:cNvSpPr txBox="1"/>
          <p:nvPr/>
        </p:nvSpPr>
        <p:spPr>
          <a:xfrm>
            <a:off x="0" y="4549676"/>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لانكم قد عرفتم الآب. كتبت اليكم أيها الآباء لانكم قد عرفتم الذى منذ البدء كتبت اليكم أيها الاحداث لانكم أقوياء وكلمة الله ثابتة فيكم وقد غلبتم الشرير لا تحبوا العالم ولا الاشياء التى فى العالم.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427852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5BC948-2999-40B3-8E98-81143EC70ED4}"/>
              </a:ext>
            </a:extLst>
          </p:cNvPr>
          <p:cNvSpPr txBox="1"/>
          <p:nvPr/>
        </p:nvSpPr>
        <p:spPr>
          <a:xfrm>
            <a:off x="0" y="4302538"/>
            <a:ext cx="9144000" cy="323165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الخطايا. كونوا مضيفين بعضكم بعضًا بلا تذمر. وكل أحد كما قد أخذ موهبة فكذلك أخدموها في أنفسكم كمثل وكلاء فضلاء على نعمة</a:t>
            </a:r>
            <a:br>
              <a:rPr lang="ar-EG" sz="3400" b="1">
                <a:solidFill>
                  <a:srgbClr val="FFFFFF"/>
                </a:solidFill>
                <a:latin typeface="Times New Roman" panose="02020603050405020304" pitchFamily="18" charset="0"/>
              </a:rPr>
            </a:b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الله المتنوعة. إن كان أحد يتكلم فليتكلم مثل أقوال الله وإن كان أحد يخدم فليخدم نظير قوته التي أعدها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59611863"/>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A6B371-CF28-403A-9473-86CE44B7502B}"/>
              </a:ext>
            </a:extLst>
          </p:cNvPr>
          <p:cNvSpPr txBox="1"/>
          <p:nvPr/>
        </p:nvSpPr>
        <p:spPr>
          <a:xfrm>
            <a:off x="0" y="5657671"/>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ان احب احد العالم</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51311219"/>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Content Placeholder 3"/>
          <p:cNvSpPr txBox="1">
            <a:spLocks/>
          </p:cNvSpPr>
          <p:nvPr/>
        </p:nvSpPr>
        <p:spPr bwMode="auto">
          <a:xfrm>
            <a:off x="0" y="405723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فليست فيه محبة الاب لان كل ما فى العالم شهوة الجسد وشهوة العيون وتعظم المعيشة ليس من الآب بل من العالم. والعالم يمضى وشهوته فاما الذى يعمل مسرة الله فانه يثبت الى الابد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154907"/>
      </p:ext>
    </p:extLst>
  </p:cSld>
  <p:clrMapOvr>
    <a:masterClrMapping/>
  </p:clrMapOvr>
  <p:transition spd="slow"/>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a:t>
            </a:r>
            <a:endParaRPr lang="en-US" sz="4400" b="1" u="sng" dirty="0">
              <a:solidFill>
                <a:srgbClr val="FFC000"/>
              </a:solidFill>
              <a:latin typeface="Times New Roman" panose="02020603050405020304" pitchFamily="18" charset="0"/>
              <a:cs typeface="Times New Roman" panose="02020603050405020304" pitchFamily="18" charset="0"/>
            </a:endParaRP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ص  1: 15- 26</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49155" name="Content Placeholder 3"/>
          <p:cNvSpPr txBox="1">
            <a:spLocks/>
          </p:cNvSpPr>
          <p:nvPr/>
        </p:nvSpPr>
        <p:spPr bwMode="auto">
          <a:xfrm>
            <a:off x="0" y="405723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وفى تلك الايام قام سمعان الصفا فى وسط التلاميذ وكان عدة اسماء معاً نحو ماية وعشرين. فقال ايها الرجال أخوتنا كان ينبغي أن يكمل هذا المكتوب الذى سبق الروح القدس فقاله على لسان داود عن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711996"/>
      </p:ext>
    </p:extLst>
  </p:cSld>
  <p:clrMapOvr>
    <a:masterClrMapping/>
  </p:clrMapOvr>
  <p:transition spd="slow"/>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DAA61B-50F9-4E27-A4ED-5018211CEFF6}"/>
              </a:ext>
            </a:extLst>
          </p:cNvPr>
          <p:cNvSpPr txBox="1"/>
          <p:nvPr/>
        </p:nvSpPr>
        <p:spPr>
          <a:xfrm>
            <a:off x="0" y="3995678"/>
            <a:ext cx="9144000" cy="2862322"/>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يهوذا الذى صار دليلاً للذين قبضوا على يسوع اذ كان معدودًا بيننا وكان له نصيب فى هذه الخدمة هذا الذى اقتنى له حقلا من أجرة الظلم واذ سقط على وجهه وانشق من الوسط فانسكبت أحشاؤه</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80229401"/>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B88A14-2D37-4B60-9C84-90C9FC156184}"/>
              </a:ext>
            </a:extLst>
          </p:cNvPr>
          <p:cNvSpPr txBox="1"/>
          <p:nvPr/>
        </p:nvSpPr>
        <p:spPr>
          <a:xfrm>
            <a:off x="0" y="6211669"/>
            <a:ext cx="9144000" cy="646331"/>
          </a:xfrm>
          <a:prstGeom prst="rect">
            <a:avLst/>
          </a:prstGeom>
          <a:noFill/>
        </p:spPr>
        <p:txBody>
          <a:bodyPr vert="horz" rtlCol="0">
            <a:spAutoFit/>
          </a:bodyPr>
          <a:lstStyle/>
          <a:p>
            <a:pPr algn="r" rtl="1"/>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79472483"/>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Content Placeholder 3"/>
          <p:cNvSpPr txBox="1">
            <a:spLocks/>
          </p:cNvSpPr>
          <p:nvPr/>
        </p:nvSpPr>
        <p:spPr bwMode="auto">
          <a:xfrm>
            <a:off x="0" y="405723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 كلها. وصار ذلك معلوماً لجميع الساكنين فى أورشليم حتي دعي ذلك الحقل بلغة أهل البلد حقل دماً الذى ترجمته حقل دم لانه مكتوب فى سفر المزامير أن داره تكون خراباً ولا يأوى اليها ساكن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559081"/>
      </p:ext>
    </p:extLst>
  </p:cSld>
  <p:clrMapOvr>
    <a:masterClrMapping/>
  </p:clrMapOvr>
  <p:transition spd="slow"/>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846DF70-468F-4FCC-A3EE-E07AE5743C5B}"/>
              </a:ext>
            </a:extLst>
          </p:cNvPr>
          <p:cNvSpPr txBox="1"/>
          <p:nvPr/>
        </p:nvSpPr>
        <p:spPr>
          <a:xfrm>
            <a:off x="0" y="4549676"/>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أيضاً وأسقفيته يأخذها غيره. فينبغى أن الرجال الذين أجتمعوا معنا كل الزمان الذى فيه دخل الينا الرب يسوع المسيح وخرج منذ معمودية يوحنا الى اليوم الذى صعد فيه عنا الى السماء يصير واحد منهم شاهداً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22088969"/>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9B4D55-2CB5-430C-85FB-C26175F05BA4}"/>
              </a:ext>
            </a:extLst>
          </p:cNvPr>
          <p:cNvSpPr txBox="1"/>
          <p:nvPr/>
        </p:nvSpPr>
        <p:spPr>
          <a:xfrm>
            <a:off x="0" y="5103674"/>
            <a:ext cx="9144000" cy="1754326"/>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منا بقيامته. فاقاموا اثنين يوسف الذى يدعى بارسابا الملقب يسطس ومتياس وصلوا</a:t>
            </a:r>
            <a:br>
              <a:rPr lang="ar-EG" sz="3600" b="1">
                <a:solidFill>
                  <a:srgbClr val="FFFFFF"/>
                </a:solidFill>
                <a:latin typeface="Times New Roman" panose="02020603050405020304" pitchFamily="18" charset="0"/>
              </a:rPr>
            </a:br>
            <a:r>
              <a:rPr lang="ar-EG" sz="3600" b="1">
                <a:solidFill>
                  <a:srgbClr val="FFFFFF"/>
                </a:solidFill>
                <a:latin typeface="Times New Roman" panose="02020603050405020304" pitchFamily="18" charset="0"/>
              </a:rPr>
              <a:t>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84859886"/>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Content Placeholder 3"/>
          <p:cNvSpPr txBox="1">
            <a:spLocks/>
          </p:cNvSpPr>
          <p:nvPr/>
        </p:nvSpPr>
        <p:spPr bwMode="auto">
          <a:xfrm>
            <a:off x="0" y="3380125"/>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600" b="1">
                <a:solidFill>
                  <a:srgbClr val="FFFFFF"/>
                </a:solidFill>
                <a:latin typeface="Times New Roman" panose="02020603050405020304" pitchFamily="18" charset="0"/>
                <a:cs typeface="Times New Roman" panose="02020603050405020304" pitchFamily="18" charset="0"/>
              </a:rPr>
              <a:t>وقالوا أيها الرب العارف قلوب الجميع عين أنت من هذين الاثنين ايا اخترته ليأخذ قرعة هذه الخدمة والرسالة التى تعداها يهوذا ليذهب الى مكانه ثم القوا قرعتهم فوقعت على متياس فحسب مع الاحد عشر رسولا. </a:t>
            </a:r>
            <a:endParaRPr lang="ar-EG"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890122"/>
      </p:ext>
    </p:extLst>
  </p:cSld>
  <p:clrMapOvr>
    <a:masterClrMapping/>
  </p:clrMapOvr>
  <p:transition spd="slow"/>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Title 1"/>
          <p:cNvSpPr txBox="1">
            <a:spLocks/>
          </p:cNvSpPr>
          <p:nvPr/>
        </p:nvSpPr>
        <p:spPr bwMode="auto">
          <a:xfrm>
            <a:off x="479612" y="36544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المزمور ( 2:107 و3 )</a:t>
            </a:r>
          </a:p>
        </p:txBody>
      </p:sp>
      <p:sp>
        <p:nvSpPr>
          <p:cNvPr id="6149" name="Content Placeholder 3"/>
          <p:cNvSpPr txBox="1">
            <a:spLocks/>
          </p:cNvSpPr>
          <p:nvPr/>
        </p:nvSpPr>
        <p:spPr bwMode="auto">
          <a:xfrm>
            <a:off x="392300" y="4446494"/>
            <a:ext cx="8305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800" b="1">
                <a:solidFill>
                  <a:srgbClr val="FFFFFF"/>
                </a:solidFill>
                <a:latin typeface="Times New Roman" panose="02020603050405020304" pitchFamily="18" charset="0"/>
                <a:cs typeface="Times New Roman" panose="02020603050405020304" pitchFamily="18" charset="0"/>
              </a:rPr>
              <a:t> فاعترف لك فى الشعوب يارب. وارتل لك فى الامم لان رحمتك قد عظمت فوق السموات وإلى السحاب حقك. </a:t>
            </a:r>
            <a:endParaRPr lang="ar-EG" sz="48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588436"/>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457617-DEDF-417B-BDC2-257056080C30}"/>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له الله. لكيما في كل شيء يمجد الله بيسوع المسيح الذى له المجد والعزة إلى آباد الدهور كلها آمين.</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81675739"/>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txBox="1">
            <a:spLocks/>
          </p:cNvSpPr>
          <p:nvPr/>
        </p:nvSpPr>
        <p:spPr bwMode="auto">
          <a:xfrm>
            <a:off x="1066800" y="3657600"/>
            <a:ext cx="8153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17: 14- 26</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7172" name="Content Placeholder 3"/>
          <p:cNvSpPr txBox="1">
            <a:spLocks/>
          </p:cNvSpPr>
          <p:nvPr/>
        </p:nvSpPr>
        <p:spPr bwMode="auto">
          <a:xfrm>
            <a:off x="0" y="43434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dirty="0">
                <a:solidFill>
                  <a:srgbClr val="FFFFFF"/>
                </a:solidFill>
                <a:latin typeface="Times New Roman" panose="02020603050405020304" pitchFamily="18" charset="0"/>
                <a:cs typeface="Times New Roman" panose="02020603050405020304" pitchFamily="18" charset="0"/>
              </a:rPr>
              <a:t>انا سلمتهم كلامك فأبغضهم العالم لانهم ليسوا من العالم أنى انا ايضاً لست من العالم، لست أسأل أن تأخذهم من العالم بل أن تحفظهم من الشرير. فانهم ليسوا من العالم كما انى أنا ايضاً لست </a:t>
            </a:r>
            <a:r>
              <a:rPr lang="ar-EG" sz="3600" b="1" dirty="0">
                <a:solidFill>
                  <a:srgbClr val="FFFFFF"/>
                </a:solidFill>
                <a:latin typeface="Times New Roman" panose="02020603050405020304" pitchFamily="18" charset="0"/>
              </a:rPr>
              <a:t>من العالم. قدسهم فى الحق. والحق هو كلمتك.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650607"/>
      </p:ext>
    </p:extLst>
  </p:cSld>
  <p:clrMapOvr>
    <a:masterClrMapping/>
  </p:clrMapOvr>
  <p:transition spd="slow"/>
</p:sld>
</file>

<file path=ppt/slides/slide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3577BB-037C-4384-AE36-26F3BC85AE9B}"/>
              </a:ext>
            </a:extLst>
          </p:cNvPr>
          <p:cNvSpPr txBox="1"/>
          <p:nvPr/>
        </p:nvSpPr>
        <p:spPr>
          <a:xfrm>
            <a:off x="0" y="4303455"/>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كما ارسلتنى إلى العالم أرسلتهم أنا ايضاً الى العالم. وانا من  أجلهم أقدس ذاتي ليكونوا هم أيضاً مقدسين فى الحق. ولست أسأل من اجل هؤلاء فقط بل أيضاً من أجل الذين يؤمنون بي بكلامهم.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58791844"/>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D97CC7-F65C-4838-A412-C02BB72F44F6}"/>
              </a:ext>
            </a:extLst>
          </p:cNvPr>
          <p:cNvSpPr txBox="1"/>
          <p:nvPr/>
        </p:nvSpPr>
        <p:spPr>
          <a:xfrm>
            <a:off x="0" y="4267200"/>
            <a:ext cx="9144000" cy="2708434"/>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ليكونوا جميعهم واحداً كما انك أيها الآب فىّ وأنا ايضاً فيك ليكونوا هم أيضاً واحداً فينا ليؤمن العالم انك أنت الذى أرسلتنى. وأنا قد اعطيتهم المجد الذى اعطيتني ليكونوا هم أيضاً واحداً نحن ايضاً واحد وانا فيهم وأنت فى ليكونوا كاملين هم ايضاً فى الوحدة.</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37874305"/>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93D884-B342-46CB-9E53-C25ADEFA2F5F}"/>
              </a:ext>
            </a:extLst>
          </p:cNvPr>
          <p:cNvSpPr txBox="1"/>
          <p:nvPr/>
        </p:nvSpPr>
        <p:spPr>
          <a:xfrm>
            <a:off x="0" y="4303455"/>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ليعلم العالم انك أنت الذى أرسلتنى وإنى أحببتهم كما أحبتنى يا أبت أريد أن يكون الذين أعطيتنى معى هناك حيث أكون أنا ليروا مجدى الذى أعطيتنى فانك أحببتنى قبل إنشاء العالم.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27057111"/>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1015AAE-ACFB-41CB-95DA-96B0A1FB77DD}"/>
              </a:ext>
            </a:extLst>
          </p:cNvPr>
          <p:cNvSpPr txBox="1"/>
          <p:nvPr/>
        </p:nvSpPr>
        <p:spPr>
          <a:xfrm>
            <a:off x="-8965" y="4303455"/>
            <a:ext cx="9144000" cy="2554545"/>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يا أبت البار لم يعرفك العالم وقد عرفتك أنا. وهؤلاء الآخرون عرفوا أنك أنت الذى أرسلتنى. وعرفتهم اسمك وسأعرفهم أيضاً لتكون فيهم المحبة التى احببتنى بها وانا ايضاً فيهم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24940942"/>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522034"/>
      </p:ext>
    </p:extLst>
  </p:cSld>
  <p:clrMapOvr>
    <a:masterClrMapping/>
  </p:clrMapOvr>
  <p:transition advClick="0" advTm="0"/>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الأحد السابع</a:t>
            </a:r>
            <a:endParaRPr lang="en-US"/>
          </a:p>
        </p:txBody>
      </p:sp>
      <p:sp>
        <p:nvSpPr>
          <p:cNvPr id="144387" name="Title 1"/>
          <p:cNvSpPr txBox="1">
            <a:spLocks/>
          </p:cNvSpPr>
          <p:nvPr/>
        </p:nvSpPr>
        <p:spPr bwMode="auto">
          <a:xfrm>
            <a:off x="0" y="38862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رسالة معلمنا معلمنا بولس الرسول الأولى إلى كورنثوس ( 12 : 1 - 31 )</a:t>
            </a:r>
          </a:p>
        </p:txBody>
      </p:sp>
      <p:sp>
        <p:nvSpPr>
          <p:cNvPr id="144388" name="Content Placeholder 3"/>
          <p:cNvSpPr txBox="1">
            <a:spLocks/>
          </p:cNvSpPr>
          <p:nvPr/>
        </p:nvSpPr>
        <p:spPr bwMode="auto">
          <a:xfrm>
            <a:off x="0" y="4404479"/>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defTabSz="914400" rtl="1" eaLnBrk="0" fontAlgn="base" hangingPunct="0">
              <a:lnSpc>
                <a:spcPct val="90000"/>
              </a:lnSpc>
              <a:spcBef>
                <a:spcPts val="0"/>
              </a:spcBef>
              <a:spcAft>
                <a:spcPct val="0"/>
              </a:spcAft>
            </a:pPr>
            <a:r>
              <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وأما من جهة المواهب الروحية أيها الاخوة، فلست أريد أن تجهلوا . أنتم تعلمون أنكم كنتم أمماً مُنقادين إلى الأوثان البكم، كما كنتم تساقون. و من أجل هذا أعرِّفكم انه ليس أحد يتكلم بروح </a:t>
            </a:r>
            <a:r>
              <a:rPr lang="ar-EG" sz="4300" b="1" dirty="0">
                <a:solidFill>
                  <a:srgbClr val="FFFFFF"/>
                </a:solidFill>
                <a:latin typeface="Times New Roman" panose="02020603050405020304" pitchFamily="18" charset="0"/>
                <a:cs typeface="Times New Roman" pitchFamily="18" charset="0"/>
              </a:rPr>
              <a:t>الله فيقول:</a:t>
            </a:r>
            <a:br>
              <a:rPr lang="ar-EG" sz="4300" b="1" dirty="0">
                <a:solidFill>
                  <a:srgbClr val="FFFFFF"/>
                </a:solidFill>
                <a:latin typeface="Times New Roman" panose="02020603050405020304" pitchFamily="18" charset="0"/>
                <a:cs typeface="Times New Roman" pitchFamily="18" charset="0"/>
              </a:rPr>
            </a:br>
            <a:endPar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69DACD-3137-4545-969C-E85E63651A49}"/>
              </a:ext>
            </a:extLst>
          </p:cNvPr>
          <p:cNvSpPr txBox="1"/>
          <p:nvPr/>
        </p:nvSpPr>
        <p:spPr bwMode="auto">
          <a:xfrm>
            <a:off x="0" y="4419600"/>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algn="justLow" rtl="1" eaLnBrk="1" hangingPunct="1">
              <a:lnSpc>
                <a:spcPct val="90000"/>
              </a:lnSpc>
              <a:spcBef>
                <a:spcPts val="0"/>
              </a:spcBef>
            </a:pPr>
            <a:r>
              <a:rPr lang="ar-EG" sz="4300" b="1" dirty="0">
                <a:solidFill>
                  <a:srgbClr val="FFFFFF"/>
                </a:solidFill>
                <a:latin typeface="Times New Roman" panose="02020603050405020304" pitchFamily="18" charset="0"/>
                <a:cs typeface="Times New Roman" pitchFamily="18" charset="0"/>
              </a:rPr>
              <a:t>"يسوع أناثيما". وليس أحد يقدر أن يقول: "يسوعَ هو الرب" إلا بالروح القدس. فأنواع مواهب موجودة، و لكن الروح واحد. و أنواع خدم موجودة، و لكن الرب واحد. و أنواع أعمال موجودة، </a:t>
            </a:r>
            <a:br>
              <a:rPr lang="ar-EG" sz="4300" b="1" dirty="0">
                <a:solidFill>
                  <a:srgbClr val="FFFFFF"/>
                </a:solidFill>
                <a:latin typeface="Times New Roman" panose="02020603050405020304" pitchFamily="18" charset="0"/>
                <a:cs typeface="Times New Roman" pitchFamily="18" charset="0"/>
              </a:rPr>
            </a:br>
            <a:endParaRPr lang="en-GB" sz="43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982145435"/>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69DACD-3137-4545-969C-E85E63651A49}"/>
              </a:ext>
            </a:extLst>
          </p:cNvPr>
          <p:cNvSpPr txBox="1"/>
          <p:nvPr/>
        </p:nvSpPr>
        <p:spPr bwMode="auto">
          <a:xfrm>
            <a:off x="0" y="43434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algn="justLow" rtl="1" eaLnBrk="1" hangingPunct="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و لكن الله واحد، الذى يعمل، الكل في الكل. و لكنه لكل واحدٍ يُعطي إظهار الروح للمنفعة. فإنه لواحد يعطى بالروح كلام حكمة. و آخر يُعطى كلام علم بالروح الواحد. و لآخر إيمان بالروح الواحد،</a:t>
            </a: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623963226"/>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C1BAE0-7D73-45AA-A7D7-961AC8208F66}"/>
              </a:ext>
            </a:extLst>
          </p:cNvPr>
          <p:cNvSpPr txBox="1"/>
          <p:nvPr/>
        </p:nvSpPr>
        <p:spPr bwMode="auto">
          <a:xfrm>
            <a:off x="0" y="43434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و لآخر مواهب الشفاء بالروح الواحد. و لآخر عمل قوات، و لآخر نبوة، ولآخر تمييز الأرواح، و لآخر أصناف الألسنة، و لآخر ترجمة الألسنة. و لكن هذه المواهب كلها يعملها الروح الواحد بعينه، </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3286490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( 10 : 34 ـ 43 )</a:t>
            </a:r>
          </a:p>
        </p:txBody>
      </p:sp>
      <p:sp>
        <p:nvSpPr>
          <p:cNvPr id="1024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ففتح بطرس فاه وقال بالحقيقة انى أرى أن الله لا يأخذ بالوجوه. بل في كل أمة من يتقيه ويعمل البر فهو مقبول عنده القول الذى أرسله إلى بني اسرائيل ويبشرهم بالسلامة بيسوع المسيح هذا هو رب الكل. أنتم تعلمون بالقول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54065724"/>
      </p:ext>
    </p:extLst>
  </p:cSld>
  <p:clrMapOvr>
    <a:masterClrMapping/>
  </p:clrMapOvr>
  <p:transition spd="slow"/>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61F858-85DD-441C-B0B4-75EAFAB5A085}"/>
              </a:ext>
            </a:extLst>
          </p:cNvPr>
          <p:cNvSpPr txBox="1"/>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قاسماً لكل أحد بمفرده، كما يشاء. لأنه كما أن الجسد هو واحد و له أعضاء كثيرة، و كل أعضاء الجسد الواحد و إن كانت كثيرة إنما هى جسد واحد، كذلك المسيح أيضاً. لأننا جميعنا بروح واحدٍ</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967418344"/>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61F858-85DD-441C-B0B4-75EAFAB5A085}"/>
              </a:ext>
            </a:extLst>
          </p:cNvPr>
          <p:cNvSpPr txBox="1"/>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أيضاً اعتمدنا إلى جسدٍ واحدٍ، يهوداً كنا أم يونانيين، عبيداً أم أحراراً، و كلنا سُقينا روحاً واحداً. فان الجسد أيضاً ليس بعضو واحد بل هو أعضاءٌ كثيرة. فإن قالت الرجل: " أنى لست يداً،</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983038535"/>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7703B0-036F-4FF0-9ACC-6665BFEE8E11}"/>
              </a:ext>
            </a:extLst>
          </p:cNvPr>
          <p:cNvSpPr txBox="1"/>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لست من الجسد". أفلم تكن لذلك من الجسد؟ و إن قالت الأذن: "لأني لست عيناً، لست من الجسد" أفلم تكن لذلك من الجسد؟ لو كان كل الجسد عيناً، فأين السمع؟ لو كان كل حاجة الجسد سمعا،</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011811924"/>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868D37-FC30-44BB-9D26-02B381728747}"/>
              </a:ext>
            </a:extLst>
          </p:cNvPr>
          <p:cNvSpPr txBox="1"/>
          <p:nvPr/>
        </p:nvSpPr>
        <p:spPr bwMode="auto">
          <a:xfrm>
            <a:off x="0" y="4419600"/>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lnSpc>
                <a:spcPct val="90000"/>
              </a:lnSpc>
              <a:spcBef>
                <a:spcPts val="0"/>
              </a:spcBef>
            </a:pPr>
            <a:r>
              <a:rPr lang="ar-EG" sz="4300" b="1" dirty="0">
                <a:solidFill>
                  <a:srgbClr val="FFFFFF"/>
                </a:solidFill>
                <a:latin typeface="Times New Roman" panose="02020603050405020304" pitchFamily="18" charset="0"/>
                <a:cs typeface="Times New Roman" pitchFamily="18" charset="0"/>
              </a:rPr>
              <a:t>فأين الشم؟ وأما الآن فقد وضع الله الأعضاء، كل واحد منها في الجسد، كما شاء. ولكن لو كانت كلها عضو واحدٌ، فأين الجسد؟ فأما الآن فأعضاء كثيرة، و لكن جسد واحد. لا تستطيع العين أن تقول لليد:</a:t>
            </a:r>
            <a:br>
              <a:rPr lang="ar-EG" sz="4300" b="1" dirty="0">
                <a:solidFill>
                  <a:srgbClr val="FFFFFF"/>
                </a:solidFill>
                <a:latin typeface="Times New Roman" panose="02020603050405020304" pitchFamily="18" charset="0"/>
                <a:cs typeface="Times New Roman" pitchFamily="18" charset="0"/>
              </a:rPr>
            </a:br>
            <a:endParaRPr lang="en-GB" sz="43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735794088"/>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868D37-FC30-44BB-9D26-02B381728747}"/>
              </a:ext>
            </a:extLst>
          </p:cNvPr>
          <p:cNvSpPr txBox="1"/>
          <p:nvPr/>
        </p:nvSpPr>
        <p:spPr bwMode="auto">
          <a:xfrm>
            <a:off x="0" y="4419600"/>
            <a:ext cx="91440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lnSpc>
                <a:spcPct val="90000"/>
              </a:lnSpc>
              <a:spcBef>
                <a:spcPts val="0"/>
              </a:spcBef>
            </a:pPr>
            <a:r>
              <a:rPr lang="ar-EG" sz="4200" b="1" dirty="0">
                <a:solidFill>
                  <a:srgbClr val="FFFFFF"/>
                </a:solidFill>
                <a:latin typeface="Times New Roman" panose="02020603050405020304" pitchFamily="18" charset="0"/>
                <a:cs typeface="Times New Roman" pitchFamily="18" charset="0"/>
              </a:rPr>
              <a:t>"لا حاجة لي إليك". أو الرأس أن تقول للرجلين: "لا حاجة لي إليكما". بل بالأولى أعضاء الجسد التى تظهر أنها أضعف هى ضرورية. و أعضاء الجسد التى نحسب أنها بلا كرامة نُعطيها كرامة أفضل. </a:t>
            </a:r>
            <a:br>
              <a:rPr lang="ar-EG" sz="4200" b="1" dirty="0">
                <a:solidFill>
                  <a:srgbClr val="FFFFFF"/>
                </a:solidFill>
                <a:latin typeface="Times New Roman" panose="02020603050405020304" pitchFamily="18" charset="0"/>
                <a:cs typeface="Times New Roman" pitchFamily="18" charset="0"/>
              </a:rPr>
            </a:br>
            <a:endParaRPr lang="en-GB" sz="42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038928221"/>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E4BE3D-7119-4ADC-8CD2-26D94564DE8B}"/>
              </a:ext>
            </a:extLst>
          </p:cNvPr>
          <p:cNvSpPr txBox="1"/>
          <p:nvPr/>
        </p:nvSpPr>
        <p:spPr bwMode="auto">
          <a:xfrm>
            <a:off x="0" y="43434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والأعضاء القبيحة فينا لها جمال أفضل. و أما الجميلة فينا فلا حاجة بها الى التكريم. لكن الله مزج الجسد، معطياً الناقص كرامة أفضل، لكي لا يكون في الجسد انشقاق، بل تهتم الأعضاء اهتماما واحدا</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846256451"/>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F5ADB4-A8D2-4749-A101-841979EB10D0}"/>
              </a:ext>
            </a:extLst>
          </p:cNvPr>
          <p:cNvSpPr txBox="1"/>
          <p:nvPr/>
        </p:nvSpPr>
        <p:spPr bwMode="auto">
          <a:xfrm>
            <a:off x="0" y="4399671"/>
            <a:ext cx="91440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lnSpc>
                <a:spcPct val="90000"/>
              </a:lnSpc>
              <a:spcBef>
                <a:spcPts val="0"/>
              </a:spcBef>
            </a:pPr>
            <a:r>
              <a:rPr lang="ar-EG" sz="4200" b="1" dirty="0">
                <a:solidFill>
                  <a:srgbClr val="FFFFFF"/>
                </a:solidFill>
                <a:latin typeface="Times New Roman" panose="02020603050405020304" pitchFamily="18" charset="0"/>
                <a:cs typeface="Times New Roman" pitchFamily="18" charset="0"/>
              </a:rPr>
              <a:t>بعضها لبعض. فان كان عضو واحد يتألم، تألمت جميع الأعضاء معه. و إن كان عضو واحد يُكرم، فجميع الأعضاء تفرح معه. و أما انتم فجسد المسيح، و أعضاؤه أفراداً . و إن الله وضع في الكنيسة:</a:t>
            </a:r>
            <a:br>
              <a:rPr lang="ar-EG" sz="4200" b="1" dirty="0">
                <a:solidFill>
                  <a:srgbClr val="FFFFFF"/>
                </a:solidFill>
                <a:latin typeface="Times New Roman" panose="02020603050405020304" pitchFamily="18" charset="0"/>
                <a:cs typeface="Times New Roman" pitchFamily="18" charset="0"/>
              </a:rPr>
            </a:br>
            <a:endParaRPr lang="en-GB" sz="42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091919541"/>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63EEE7-B600-4B65-8B8A-62EDCB63D200}"/>
              </a:ext>
            </a:extLst>
          </p:cNvPr>
          <p:cNvSpPr txBox="1"/>
          <p:nvPr/>
        </p:nvSpPr>
        <p:spPr bwMode="auto">
          <a:xfrm>
            <a:off x="0" y="4419600"/>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algn="justLow" rtl="1" eaLnBrk="1" hangingPunct="1">
              <a:lnSpc>
                <a:spcPct val="90000"/>
              </a:lnSpc>
              <a:spcBef>
                <a:spcPts val="0"/>
              </a:spcBef>
            </a:pPr>
            <a:r>
              <a:rPr lang="ar-EG" sz="4300" b="1" dirty="0">
                <a:solidFill>
                  <a:srgbClr val="FFFFFF"/>
                </a:solidFill>
                <a:latin typeface="Times New Roman" panose="02020603050405020304" pitchFamily="18" charset="0"/>
                <a:cs typeface="Times New Roman" pitchFamily="18" charset="0"/>
              </a:rPr>
              <a:t>أولاً رسلاً، ثانياً أنبياءً، ثالثاً مُعلمين، ثم قوات، و بعد ذلك مواهب الشفاء، و معاونين، ومدبرين، و أنواع ألسنة. ألعل الجميع رسل؟ ألعل الجميع أنبياء؟ ألعل الجميع معلمون؟ أم هم جميعاً صانعون قوات؟</a:t>
            </a:r>
            <a:br>
              <a:rPr lang="ar-EG" sz="4300" b="1" dirty="0">
                <a:solidFill>
                  <a:srgbClr val="FFFFFF"/>
                </a:solidFill>
                <a:latin typeface="Times New Roman" panose="02020603050405020304" pitchFamily="18" charset="0"/>
                <a:cs typeface="Times New Roman" pitchFamily="18" charset="0"/>
              </a:rPr>
            </a:br>
            <a:endParaRPr lang="en-GB" sz="43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291989348"/>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D8B1EE-F08A-465A-9C71-E308B0F9C60C}"/>
              </a:ext>
            </a:extLst>
          </p:cNvPr>
          <p:cNvSpPr txBox="1"/>
          <p:nvPr/>
        </p:nvSpPr>
        <p:spPr bwMode="auto">
          <a:xfrm>
            <a:off x="-4482" y="4343400"/>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spcBef>
                <a:spcPct val="20000"/>
              </a:spcBef>
            </a:pPr>
            <a:r>
              <a:rPr lang="ar-EG" sz="5200" b="1" dirty="0">
                <a:solidFill>
                  <a:srgbClr val="FFFFFF"/>
                </a:solidFill>
                <a:latin typeface="Times New Roman" panose="02020603050405020304" pitchFamily="18" charset="0"/>
                <a:cs typeface="Times New Roman" pitchFamily="18" charset="0"/>
              </a:rPr>
              <a:t>أم هل وُهب لهم جميعاً مواهبَ الشفاء؟ ألعل الجميع يتكلمون بألسنة؟ ألعل الجميع يُترجمون؟ فَجِدُّوا للمواهب الحُسنى. </a:t>
            </a:r>
            <a:br>
              <a:rPr lang="ar-EG" sz="5200" b="1" dirty="0">
                <a:solidFill>
                  <a:srgbClr val="FFFFFF"/>
                </a:solidFill>
                <a:latin typeface="Times New Roman" panose="02020603050405020304" pitchFamily="18" charset="0"/>
                <a:cs typeface="Times New Roman" pitchFamily="18" charset="0"/>
              </a:rPr>
            </a:br>
            <a:endParaRPr lang="en-GB" sz="52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706939396"/>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4" name="Title 1"/>
          <p:cNvSpPr txBox="1">
            <a:spLocks/>
          </p:cNvSpPr>
          <p:nvPr/>
        </p:nvSpPr>
        <p:spPr bwMode="auto">
          <a:xfrm>
            <a:off x="0" y="3810000"/>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الأولى (2: 20-29 و 3: 1)</a:t>
            </a:r>
          </a:p>
        </p:txBody>
      </p:sp>
      <p:sp>
        <p:nvSpPr>
          <p:cNvPr id="161795" name="Content Placeholder 3"/>
          <p:cNvSpPr txBox="1">
            <a:spLocks/>
          </p:cNvSpPr>
          <p:nvPr/>
        </p:nvSpPr>
        <p:spPr bwMode="auto">
          <a:xfrm>
            <a:off x="0" y="4383476"/>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defTabSz="914400" rtl="1" eaLnBrk="0" fontAlgn="base" hangingPunct="0">
              <a:lnSpc>
                <a:spcPct val="90000"/>
              </a:lnSpc>
              <a:spcBef>
                <a:spcPts val="0"/>
              </a:spcBef>
              <a:spcAft>
                <a:spcPct val="0"/>
              </a:spcAft>
            </a:pPr>
            <a:r>
              <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و أما انتم فلكم</a:t>
            </a:r>
            <a:r>
              <a:rPr lang="ar-EG" sz="4300" b="1" dirty="0">
                <a:solidFill>
                  <a:srgbClr val="FFFFFF"/>
                </a:solidFill>
                <a:latin typeface="Times New Roman" panose="02020603050405020304" pitchFamily="18" charset="0"/>
                <a:cs typeface="Times New Roman" panose="02020603050405020304" pitchFamily="18" charset="0"/>
              </a:rPr>
              <a:t> أيضا</a:t>
            </a:r>
            <a:r>
              <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 مسحة من القدوس وتعلمون كل شيء. لم اكتب إليكم لأنكم لستم تعلمون الحق، بل لأنكم تعرفونه وأن كل كذبٍ ليس هو من الحق. من هو الكذاب، إلا الذى </a:t>
            </a:r>
            <a:r>
              <a:rPr lang="ar-EG" sz="4300" b="1" dirty="0">
                <a:solidFill>
                  <a:srgbClr val="FFFFFF"/>
                </a:solidFill>
                <a:latin typeface="Times New Roman" panose="02020603050405020304" pitchFamily="18" charset="0"/>
                <a:cs typeface="Times New Roman" pitchFamily="18" charset="0"/>
              </a:rPr>
              <a:t>يُنكر أن يسوع هو المسيح؟</a:t>
            </a:r>
            <a:br>
              <a:rPr lang="ar-EG" sz="4300" b="1" dirty="0">
                <a:solidFill>
                  <a:srgbClr val="FFFFFF"/>
                </a:solidFill>
                <a:latin typeface="Times New Roman" panose="02020603050405020304" pitchFamily="18" charset="0"/>
                <a:cs typeface="Times New Roman" pitchFamily="18" charset="0"/>
              </a:rPr>
            </a:br>
            <a:endPar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E844B4-EFFC-428D-BE00-D4C6D57A497F}"/>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الصائر في اليهودية كلها المبتدى من الجليل بعد المعمودية التي كرز بها يوحنا. عن يسوع الذى من الناصرة إذ مسحه الله بالروح القدس والقوة الذى جال محسنًا وشافيًا</a:t>
            </a:r>
          </a:p>
          <a:p>
            <a:pPr algn="r" rtl="1"/>
            <a:r>
              <a:rPr lang="ar-EG" sz="3400" b="1">
                <a:solidFill>
                  <a:srgbClr val="FFFFFF"/>
                </a:solidFill>
                <a:latin typeface="Times New Roman" panose="02020603050405020304" pitchFamily="18" charset="0"/>
              </a:rPr>
              <a:t>جميع المتسلط عليهم ابليس لأن الله كان معه. ونحن الشهود بجميع الاشياء التي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46723449"/>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5" name="Content Placeholder 3"/>
          <p:cNvSpPr txBox="1">
            <a:spLocks/>
          </p:cNvSpPr>
          <p:nvPr/>
        </p:nvSpPr>
        <p:spPr bwMode="auto">
          <a:xfrm>
            <a:off x="0" y="4383476"/>
            <a:ext cx="9144000" cy="31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defTabSz="914400" rtl="1" eaLnBrk="0" fontAlgn="base" hangingPunct="0">
              <a:lnSpc>
                <a:spcPct val="90000"/>
              </a:lnSpc>
              <a:spcBef>
                <a:spcPts val="0"/>
              </a:spcBef>
              <a:spcAft>
                <a:spcPct val="0"/>
              </a:spcAft>
            </a:pPr>
            <a:r>
              <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فذاك هو ضد المسيح، الذى يُنكرُ الآب يُنكرُ الابن أيضا. و</a:t>
            </a:r>
            <a:r>
              <a:rPr lang="ar-EG" sz="4400" b="1" dirty="0">
                <a:solidFill>
                  <a:srgbClr val="FFFFFF"/>
                </a:solidFill>
                <a:latin typeface="Times New Roman" panose="02020603050405020304" pitchFamily="18" charset="0"/>
                <a:cs typeface="Times New Roman" pitchFamily="18" charset="0"/>
              </a:rPr>
              <a:t>كل من يُنكر الابنَ ليس له الآب أيضاً، وأما المُعترف بالابن فله الآبُ أيضاً. أما انتم أيضاً فما سمعتموه من البدءِ فليَثبتُ فيكم. إن ثبت فيكم ما</a:t>
            </a:r>
            <a:br>
              <a:rPr lang="ar-EG" sz="4400" b="1" dirty="0">
                <a:solidFill>
                  <a:srgbClr val="FFFFFF"/>
                </a:solidFill>
                <a:latin typeface="Times New Roman" panose="02020603050405020304" pitchFamily="18" charset="0"/>
                <a:cs typeface="Times New Roman" pitchFamily="18" charset="0"/>
              </a:rPr>
            </a:br>
            <a:endPar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1206544"/>
      </p:ext>
    </p:extLst>
  </p:cSld>
  <p:clrMapOvr>
    <a:masterClrMapping/>
  </p:clrMapOvr>
  <p:transition spd="slow"/>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07C0BD-CF04-4524-B99A-5E5239D6E493}"/>
              </a:ext>
            </a:extLst>
          </p:cNvPr>
          <p:cNvSpPr txBox="1"/>
          <p:nvPr/>
        </p:nvSpPr>
        <p:spPr bwMode="auto">
          <a:xfrm>
            <a:off x="0" y="4404277"/>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algn="justLow" rtl="1" eaLnBrk="1" hangingPunct="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سمعتموه من البدء، فانتم أيضاً تثبتون في الابن والآبِ. و هذا هو الوعد الذى وعدنا هو به: الحياة الأبدية. كتبت إليكم هذا عن الذين يضلونكم. وأما انتم فالمسحة التى أخذتموها منه ثابتة فيكم،</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499281663"/>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1768960-2365-4A37-A0CE-3B81D579C83B}"/>
              </a:ext>
            </a:extLst>
          </p:cNvPr>
          <p:cNvSpPr txBox="1"/>
          <p:nvPr/>
        </p:nvSpPr>
        <p:spPr bwMode="auto">
          <a:xfrm>
            <a:off x="0" y="4404074"/>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algn="justLow" rtl="1" eaLnBrk="1" hangingPunct="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و لستم مُحتاجين إلى الكتابة إليكم، أو أن يُعلمكم أحد، بل كما يعلمكم هذا الروح عينها عن كل شيءٍ، وهو حقٌ وليس كذبا. و كما علمكم فاثبتوا فيه. الآن يا بَنِيَّ، اثبتوا فيه، حتى إذا ظهر تنالون دالة،</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135664511"/>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549D3A-9392-4449-AB52-FB7B92E4AA13}"/>
              </a:ext>
            </a:extLst>
          </p:cNvPr>
          <p:cNvSpPr txBox="1"/>
          <p:nvPr/>
        </p:nvSpPr>
        <p:spPr bwMode="auto">
          <a:xfrm>
            <a:off x="0" y="4419600"/>
            <a:ext cx="91440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spcBef>
                <a:spcPct val="20000"/>
              </a:spcBef>
            </a:pPr>
            <a:r>
              <a:rPr lang="ar-EG" sz="4400" b="1" dirty="0">
                <a:solidFill>
                  <a:srgbClr val="FFFFFF"/>
                </a:solidFill>
                <a:latin typeface="Times New Roman" panose="02020603050405020304" pitchFamily="18" charset="0"/>
                <a:cs typeface="Times New Roman" pitchFamily="18" charset="0"/>
              </a:rPr>
              <a:t>و لا تخجلون منه في مجيئهِ. فإن كنتم قد رأيتم أنه بارٌ، فاعلموا أن كل من يعمل البرَ مولودٌ منه . انظروا أية محبة أعطانا الآب حتى نُدعى أبناء الله. </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265158593"/>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Title 1"/>
          <p:cNvSpPr txBox="1">
            <a:spLocks/>
          </p:cNvSpPr>
          <p:nvPr/>
        </p:nvSpPr>
        <p:spPr bwMode="auto">
          <a:xfrm>
            <a:off x="0" y="373380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(2 : 1 – 21)</a:t>
            </a:r>
          </a:p>
        </p:txBody>
      </p:sp>
      <p:sp>
        <p:nvSpPr>
          <p:cNvPr id="173059" name="Content Placeholder 3"/>
          <p:cNvSpPr txBox="1">
            <a:spLocks/>
          </p:cNvSpPr>
          <p:nvPr/>
        </p:nvSpPr>
        <p:spPr bwMode="auto">
          <a:xfrm>
            <a:off x="0" y="44196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defTabSz="914400" rtl="1" eaLnBrk="0" fontAlgn="base" hangingPunct="0">
              <a:lnSpc>
                <a:spcPct val="90000"/>
              </a:lnSpc>
              <a:spcBef>
                <a:spcPts val="0"/>
              </a:spcBef>
              <a:spcAft>
                <a:spcPct val="0"/>
              </a:spcAft>
            </a:pP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فلما حضر يوم الخمسين كان الجميع معاً بنفس واحدةٍ، و صار من السماء بغتة صوتٌ كصوتِ الريح العاصفةِ فامتلأ منه جميع البيتِ الذى كانوا فيه جالسين، و ظهرت لهم ألسنة مُنقسمة كأنها من</a:t>
            </a:r>
          </a:p>
        </p:txBody>
      </p:sp>
    </p:spTree>
  </p:cSld>
  <p:clrMapOvr>
    <a:masterClrMapping/>
  </p:clrMapOvr>
  <p:transition spd="slow"/>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9" name="Content Placeholder 3"/>
          <p:cNvSpPr txBox="1">
            <a:spLocks/>
          </p:cNvSpPr>
          <p:nvPr/>
        </p:nvSpPr>
        <p:spPr bwMode="auto">
          <a:xfrm>
            <a:off x="0" y="4419600"/>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defTabSz="914400" rtl="1" eaLnBrk="0" fontAlgn="base" hangingPunct="0">
              <a:lnSpc>
                <a:spcPct val="90000"/>
              </a:lnSpc>
              <a:spcBef>
                <a:spcPts val="0"/>
              </a:spcBef>
              <a:spcAft>
                <a:spcPct val="0"/>
              </a:spcAft>
            </a:pPr>
            <a:r>
              <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نار واستقرت </a:t>
            </a:r>
            <a:r>
              <a:rPr lang="ar-EG" sz="4300" b="1" dirty="0">
                <a:solidFill>
                  <a:srgbClr val="FFFFFF"/>
                </a:solidFill>
                <a:latin typeface="Times New Roman" panose="02020603050405020304" pitchFamily="18" charset="0"/>
                <a:cs typeface="Times New Roman" pitchFamily="18" charset="0"/>
              </a:rPr>
              <a:t>على كل واحدٍ منهم. فامتلأ الجميعُ من الروح القدس، وابتدءوا يتكلمون بألسنةٍ أخرى كما أعطاهم الروح أن ينطقوا. و كان رجالٌ يهودٌ أتقياءٌ من كل أمةِ تحت السماءِ ساكنين في أورشليم.</a:t>
            </a:r>
            <a:br>
              <a:rPr lang="ar-EG" sz="4300" b="1" dirty="0">
                <a:solidFill>
                  <a:srgbClr val="FFFFFF"/>
                </a:solidFill>
                <a:latin typeface="Times New Roman" panose="02020603050405020304" pitchFamily="18" charset="0"/>
                <a:cs typeface="Times New Roman" pitchFamily="18" charset="0"/>
              </a:rPr>
            </a:br>
            <a:endParaRPr kumimoji="0" lang="ar-EG" sz="43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818163"/>
      </p:ext>
    </p:extLst>
  </p:cSld>
  <p:clrMapOvr>
    <a:masterClrMapping/>
  </p:clrMapOvr>
  <p:transition spd="slow"/>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9" name="Content Placeholder 3"/>
          <p:cNvSpPr txBox="1">
            <a:spLocks/>
          </p:cNvSpPr>
          <p:nvPr/>
        </p:nvSpPr>
        <p:spPr bwMode="auto">
          <a:xfrm>
            <a:off x="0" y="436982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defTabSz="914400" rtl="1" eaLnBrk="0" fontAlgn="base" hangingPunct="0">
              <a:lnSpc>
                <a:spcPct val="90000"/>
              </a:lnSpc>
              <a:spcBef>
                <a:spcPts val="0"/>
              </a:spcBef>
              <a:spcAft>
                <a:spcPct val="0"/>
              </a:spcAft>
            </a:pP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فلما كان ذلك الصوت، اجتمع الجمهور وتحيروا، لأن كل واحدٍ منهم كان يسمعهم يتكلمون بلغتهِ. فَبُهِتَ الجميع و تعجبوا </a:t>
            </a:r>
            <a:r>
              <a:rPr lang="ar-EG" b="1" dirty="0">
                <a:solidFill>
                  <a:srgbClr val="FFFFFF"/>
                </a:solidFill>
                <a:latin typeface="Times New Roman" panose="02020603050405020304" pitchFamily="18" charset="0"/>
                <a:cs typeface="Times New Roman" pitchFamily="18" charset="0"/>
              </a:rPr>
              <a:t>قائلين بعضهم لبعض: "أليس جميع الذين يتكلمون جليليين؟ فكيف نسمع</a:t>
            </a:r>
            <a:br>
              <a:rPr lang="ar-EG" b="1" dirty="0">
                <a:solidFill>
                  <a:srgbClr val="FFFFFF"/>
                </a:solidFill>
                <a:latin typeface="Times New Roman" panose="02020603050405020304" pitchFamily="18" charset="0"/>
                <a:cs typeface="Times New Roman" pitchFamily="18" charset="0"/>
              </a:rPr>
            </a:br>
            <a:endPar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12665"/>
      </p:ext>
    </p:extLst>
  </p:cSld>
  <p:clrMapOvr>
    <a:masterClrMapping/>
  </p:clrMapOvr>
  <p:transition spd="slow"/>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9" name="Content Placeholder 3"/>
          <p:cNvSpPr txBox="1">
            <a:spLocks/>
          </p:cNvSpPr>
          <p:nvPr/>
        </p:nvSpPr>
        <p:spPr bwMode="auto">
          <a:xfrm>
            <a:off x="0" y="43434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defTabSz="914400" rtl="1" eaLnBrk="0" fontAlgn="base" hangingPunct="0">
              <a:lnSpc>
                <a:spcPct val="90000"/>
              </a:lnSpc>
              <a:spcBef>
                <a:spcPts val="0"/>
              </a:spcBef>
              <a:spcAft>
                <a:spcPct val="0"/>
              </a:spcAft>
            </a:pP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كل واحدٍ منا لغته الذى ولد فيها؟ فرتيون  وماديون وعيلاميون، والساكنون ما بين النهرين، واليهودية وكبادوكية وبنطس وآسيا وفريجية وبمفيلية ومصر و نواحي ليبية القريبة من قيرين، </a:t>
            </a:r>
            <a:b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br>
            <a:endPar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689661"/>
      </p:ext>
    </p:extLst>
  </p:cSld>
  <p:clrMapOvr>
    <a:masterClrMapping/>
  </p:clrMapOvr>
  <p:transition spd="slow"/>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9" name="Content Placeholder 3"/>
          <p:cNvSpPr txBox="1">
            <a:spLocks/>
          </p:cNvSpPr>
          <p:nvPr/>
        </p:nvSpPr>
        <p:spPr bwMode="auto">
          <a:xfrm>
            <a:off x="0" y="43434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ts val="0"/>
              </a:spcBef>
            </a:pP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والرومانيون المستوطنون، واليهودُ ودخلاءُ، </a:t>
            </a:r>
            <a:r>
              <a:rPr lang="ar-EG" sz="4400" b="1" dirty="0">
                <a:solidFill>
                  <a:srgbClr val="FFFFFF"/>
                </a:solidFill>
                <a:latin typeface="Times New Roman" panose="02020603050405020304" pitchFamily="18" charset="0"/>
                <a:cs typeface="Times New Roman" pitchFamily="18" charset="0"/>
              </a:rPr>
              <a:t>كريتيون وعرب، نسمعهم يتكلمون بلغاتنا بعظائم الله!". فتحير الجميع و ارتابوا قائلين بعضهم لبعض: "ما عسى أن يكون هذا؟". وآخرون كانوا</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551824852"/>
      </p:ext>
    </p:extLst>
  </p:cSld>
  <p:clrMapOvr>
    <a:masterClrMapping/>
  </p:clrMapOvr>
  <p:transition spd="slow"/>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9" name="Content Placeholder 3"/>
          <p:cNvSpPr txBox="1">
            <a:spLocks/>
          </p:cNvSpPr>
          <p:nvPr/>
        </p:nvSpPr>
        <p:spPr bwMode="auto">
          <a:xfrm>
            <a:off x="0" y="440366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يستهزئون قائلين: "انهم قد امتلأوا سلافة و سكروا". فوقف بطرس مع الأحد عشر ورفع صوته وأجابهم: "أيها الرجال اليهود والساكنون في أورشليم أجمعون، ليكن هذا معلوماً عندكم</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14064966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04277"/>
            <a:ext cx="9144000" cy="3139321"/>
          </a:xfrm>
          <a:prstGeom prst="rect">
            <a:avLst/>
          </a:prstGeom>
          <a:noFill/>
        </p:spPr>
        <p:txBody>
          <a:bodyPr wrap="square">
            <a:spAutoFit/>
          </a:bodyPr>
          <a:lstStyle/>
          <a:p>
            <a:pPr algn="justLow" rtl="1">
              <a:lnSpc>
                <a:spcPct val="90000"/>
              </a:lnSpc>
            </a:pPr>
            <a: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بَاقِي الْبُذُورِ جسمه المختص به. لَيْسَ كُلُّ جَسَدٍ جَسَداً وَاحِداً بَلْ لِلنَّاسِ جَسَدٌ، وَلِلْبَهَائِمِ جَسَدٌ آخَرُ. وجَسَد السَّمَكِ نوع آخَرُ، وجَسَد الطيور نوع آخَرُ. وَمِنْ الأَجْسَاد أجساد سَمَاوِيَّةٌ، وَأَجْسَاد أَرْضِيَّةٌ. </a:t>
            </a:r>
            <a:br>
              <a:rPr kumimoji="0" lang="ar-EG" altLang="en-US" sz="44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br>
            <a:endParaRPr lang="en-GB" sz="4400" dirty="0"/>
          </a:p>
        </p:txBody>
      </p:sp>
    </p:spTree>
    <p:extLst>
      <p:ext uri="{BB962C8B-B14F-4D97-AF65-F5344CB8AC3E}">
        <p14:creationId xmlns:p14="http://schemas.microsoft.com/office/powerpoint/2010/main" val="40130346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26B960-C03D-46D0-B3D1-77296C557282}"/>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عملها في كورة اليهودية وفى أورشليم. الذى قتلوه معلقين إياه على خشبة. فهذا أقامه الله في اليوم الثالث ومنحه أن يصير ظاهرًا. ليس لجميع الشعب بل للشهود الذين سلمهم الله سالفًا. أي لنا نحن الذين أكلنا معه وشربنا بعد قيامته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39998997"/>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9" name="Content Placeholder 3"/>
          <p:cNvSpPr txBox="1">
            <a:spLocks/>
          </p:cNvSpPr>
          <p:nvPr/>
        </p:nvSpPr>
        <p:spPr bwMode="auto">
          <a:xfrm>
            <a:off x="0" y="440366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و أصغوا الى كلامي</a:t>
            </a:r>
            <a:r>
              <a:rPr lang="ar-EG" b="1" dirty="0">
                <a:solidFill>
                  <a:srgbClr val="FFFFFF"/>
                </a:solidFill>
                <a:latin typeface="Times New Roman" panose="02020603050405020304" pitchFamily="18" charset="0"/>
                <a:cs typeface="Times New Roman" pitchFamily="18" charset="0"/>
              </a:rPr>
              <a:t>، لأن هؤلاء ليسوا سكارى كما انتم تظنون، لأنها الساعة الثالثة من النهار. بل هذا ما قيل </a:t>
            </a:r>
            <a:r>
              <a:rPr lang="ar-EG" sz="4400" b="1" dirty="0">
                <a:solidFill>
                  <a:srgbClr val="FFFFFF"/>
                </a:solidFill>
                <a:latin typeface="Times New Roman" panose="02020603050405020304" pitchFamily="18" charset="0"/>
                <a:cs typeface="Times New Roman" pitchFamily="18" charset="0"/>
              </a:rPr>
              <a:t>بيوئيل النبي. يقول الله: ويكون في الأيام الأخيرة أنى اسكب من روحي على كل بشر، </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289258098"/>
      </p:ext>
    </p:extLst>
  </p:cSld>
  <p:clrMapOvr>
    <a:masterClrMapping/>
  </p:clrMapOvr>
  <p:transition spd="slow"/>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9" name="Content Placeholder 3"/>
          <p:cNvSpPr txBox="1">
            <a:spLocks/>
          </p:cNvSpPr>
          <p:nvPr/>
        </p:nvSpPr>
        <p:spPr bwMode="auto">
          <a:xfrm>
            <a:off x="0" y="4403669"/>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ts val="0"/>
              </a:spcBef>
            </a:pPr>
            <a:r>
              <a:rPr lang="ar-EG" sz="4300" b="1" dirty="0">
                <a:solidFill>
                  <a:srgbClr val="FFFFFF"/>
                </a:solidFill>
                <a:latin typeface="Times New Roman" panose="02020603050405020304" pitchFamily="18" charset="0"/>
                <a:cs typeface="Times New Roman" pitchFamily="18" charset="0"/>
              </a:rPr>
              <a:t>فيتنبأ بنوكم وبناتكم، و يرى شبابكم رؤى ويحلم شيوخكم أحلاماً. وأسكب أيضا من روحي في تلك الأيام على عبيدي وإمائي فيتنبأون. و أعطى عجائب في السماء من فوق وآياتٍ على الأرض من اسفل:</a:t>
            </a:r>
            <a:br>
              <a:rPr lang="ar-EG" sz="4300" b="1" dirty="0">
                <a:solidFill>
                  <a:srgbClr val="FFFFFF"/>
                </a:solidFill>
                <a:latin typeface="Times New Roman" panose="02020603050405020304" pitchFamily="18" charset="0"/>
                <a:cs typeface="Times New Roman" pitchFamily="18" charset="0"/>
              </a:rPr>
            </a:br>
            <a:endParaRPr lang="en-GB" sz="43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96157393"/>
      </p:ext>
    </p:extLst>
  </p:cSld>
  <p:clrMapOvr>
    <a:masterClrMapping/>
  </p:clrMapOvr>
  <p:transition spd="slow"/>
</p:sld>
</file>

<file path=ppt/slides/slide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CF6D98-DB93-4A45-AE6E-E2E11D46C302}"/>
              </a:ext>
            </a:extLst>
          </p:cNvPr>
          <p:cNvSpPr txBox="1"/>
          <p:nvPr/>
        </p:nvSpPr>
        <p:spPr bwMode="auto">
          <a:xfrm>
            <a:off x="0" y="4495800"/>
            <a:ext cx="91440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spcBef>
                <a:spcPct val="20000"/>
              </a:spcBef>
            </a:pPr>
            <a:r>
              <a:rPr lang="ar-EG" sz="4300" b="1" dirty="0">
                <a:solidFill>
                  <a:srgbClr val="FFFFFF"/>
                </a:solidFill>
                <a:latin typeface="Times New Roman" panose="02020603050405020304" pitchFamily="18" charset="0"/>
                <a:cs typeface="Times New Roman" pitchFamily="18" charset="0"/>
              </a:rPr>
              <a:t>دماً وناراً و بخار دخان. وتتحول الشمس إلى الظلمةِ والقمر إلى دم، قبل أن يجيء يوم الرب العظيم الشهير. و يكون كل من يدعو باسم الرب يَخلص".</a:t>
            </a:r>
            <a:br>
              <a:rPr lang="ar-EG" sz="4300" b="1" dirty="0">
                <a:solidFill>
                  <a:srgbClr val="FFFFFF"/>
                </a:solidFill>
                <a:latin typeface="Times New Roman" panose="02020603050405020304" pitchFamily="18" charset="0"/>
                <a:cs typeface="Times New Roman" pitchFamily="18" charset="0"/>
              </a:rPr>
            </a:br>
            <a:endParaRPr lang="en-GB" sz="43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235825832"/>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8600" name="Title 1"/>
          <p:cNvSpPr txBox="1">
            <a:spLocks/>
          </p:cNvSpPr>
          <p:nvPr/>
        </p:nvSpPr>
        <p:spPr bwMode="auto">
          <a:xfrm>
            <a:off x="462756" y="3733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( 46 : 5 و 6 )</a:t>
            </a:r>
          </a:p>
        </p:txBody>
      </p:sp>
      <p:sp>
        <p:nvSpPr>
          <p:cNvPr id="238601" name="Content Placeholder 3"/>
          <p:cNvSpPr txBox="1">
            <a:spLocks/>
          </p:cNvSpPr>
          <p:nvPr/>
        </p:nvSpPr>
        <p:spPr bwMode="auto">
          <a:xfrm>
            <a:off x="0" y="4498974"/>
            <a:ext cx="91440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5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صعد الله بتهليل. والرب بصوت البوق. لأن الرب ملك على جميع الأمم. </a:t>
            </a:r>
          </a:p>
        </p:txBody>
      </p:sp>
    </p:spTree>
  </p:cSld>
  <p:clrMapOvr>
    <a:masterClrMapping/>
  </p:clrMapOvr>
  <p:transition spd="slow"/>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2" name="Title 1"/>
          <p:cNvSpPr txBox="1">
            <a:spLocks/>
          </p:cNvSpPr>
          <p:nvPr/>
        </p:nvSpPr>
        <p:spPr bwMode="auto">
          <a:xfrm>
            <a:off x="-8965" y="3749488"/>
            <a:ext cx="915296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الإنجيل من بشارة مُعلمنا يوحنا (15: 26 – 16: 1 – 15)</a:t>
            </a:r>
          </a:p>
        </p:txBody>
      </p:sp>
      <p:sp>
        <p:nvSpPr>
          <p:cNvPr id="240644" name="Content Placeholder 3"/>
          <p:cNvSpPr txBox="1">
            <a:spLocks/>
          </p:cNvSpPr>
          <p:nvPr/>
        </p:nvSpPr>
        <p:spPr bwMode="auto">
          <a:xfrm>
            <a:off x="-8965" y="4318747"/>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ts val="0"/>
              </a:spcBef>
            </a:pPr>
            <a:r>
              <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متى جاء </a:t>
            </a: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المعزي</a:t>
            </a:r>
            <a:r>
              <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 الذى </a:t>
            </a: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س</a:t>
            </a:r>
            <a:r>
              <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أرسله أنا إليكم من</a:t>
            </a: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 عند</a:t>
            </a:r>
            <a:r>
              <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 ا</a:t>
            </a: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بي،</a:t>
            </a:r>
            <a:r>
              <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 روح الحق</a:t>
            </a: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a:t>
            </a:r>
            <a:r>
              <a:rPr lang="ar-SA" b="1" dirty="0">
                <a:solidFill>
                  <a:srgbClr val="FFFFFF"/>
                </a:solidFill>
                <a:latin typeface="Times New Roman" panose="02020603050405020304" pitchFamily="18" charset="0"/>
                <a:cs typeface="Times New Roman" panose="02020603050405020304" pitchFamily="18" charset="0"/>
              </a:rPr>
              <a:t> ال</a:t>
            </a:r>
            <a:r>
              <a:rPr lang="ar-EG" b="1" dirty="0">
                <a:solidFill>
                  <a:srgbClr val="FFFFFF"/>
                </a:solidFill>
                <a:latin typeface="Times New Roman" panose="02020603050405020304" pitchFamily="18" charset="0"/>
                <a:cs typeface="Times New Roman" panose="02020603050405020304" pitchFamily="18" charset="0"/>
              </a:rPr>
              <a:t>م</a:t>
            </a:r>
            <a:r>
              <a:rPr lang="ar-SA" b="1" dirty="0">
                <a:solidFill>
                  <a:srgbClr val="FFFFFF"/>
                </a:solidFill>
                <a:latin typeface="Times New Roman" panose="02020603050405020304" pitchFamily="18" charset="0"/>
                <a:cs typeface="Times New Roman" panose="02020603050405020304" pitchFamily="18" charset="0"/>
              </a:rPr>
              <a:t>نبثقُ </a:t>
            </a:r>
            <a:r>
              <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من الآب</a:t>
            </a: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a:t>
            </a:r>
            <a:r>
              <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 </a:t>
            </a: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ف</a:t>
            </a:r>
            <a:r>
              <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هو يشهدُ ليّ. وأنتم أيضاً تشهدون لأنكم معي من</a:t>
            </a: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ذ</a:t>
            </a:r>
            <a:r>
              <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 الابتداء. كلمتكم بهذا لكي لا ت</a:t>
            </a: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عثروا.</a:t>
            </a:r>
            <a:r>
              <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 </a:t>
            </a:r>
            <a:r>
              <a:rPr kumimoji="0" lang="ar-EG"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itchFamily="18" charset="0"/>
              </a:rPr>
              <a:t>إذا</a:t>
            </a:r>
            <a:r>
              <a:rPr lang="ar-EG" b="1" dirty="0">
                <a:solidFill>
                  <a:srgbClr val="FFFFFF"/>
                </a:solidFill>
                <a:latin typeface="Times New Roman" panose="02020603050405020304" pitchFamily="18" charset="0"/>
                <a:cs typeface="Times New Roman" pitchFamily="18" charset="0"/>
              </a:rPr>
              <a:t> اخرجوكم من المجامع، </a:t>
            </a:r>
            <a:br>
              <a:rPr lang="ar-EG" b="1" dirty="0">
                <a:solidFill>
                  <a:srgbClr val="FFFFFF"/>
                </a:solidFill>
                <a:latin typeface="Times New Roman" panose="02020603050405020304" pitchFamily="18" charset="0"/>
                <a:cs typeface="Times New Roman" pitchFamily="18" charset="0"/>
              </a:rPr>
            </a:br>
            <a:endPar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4" name="Content Placeholder 3"/>
          <p:cNvSpPr txBox="1">
            <a:spLocks/>
          </p:cNvSpPr>
          <p:nvPr/>
        </p:nvSpPr>
        <p:spPr bwMode="auto">
          <a:xfrm>
            <a:off x="-8965" y="4404074"/>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ts val="0"/>
              </a:spcBef>
            </a:pPr>
            <a:r>
              <a:rPr lang="ar-EG" b="1" dirty="0">
                <a:solidFill>
                  <a:srgbClr val="FFFFFF"/>
                </a:solidFill>
                <a:latin typeface="Times New Roman" panose="02020603050405020304" pitchFamily="18" charset="0"/>
                <a:cs typeface="Times New Roman" pitchFamily="18" charset="0"/>
              </a:rPr>
              <a:t>بل تأتي ساعة يظن كل من يقتلكم أنه يُقدم ذبيحة لله. و سيفعلون هذا بكم لأنهم لم يعرفوا الآب و لم يعرفوني أنا. لكني كلمتكم بهذا حتى إذا جاءت الساعة </a:t>
            </a:r>
            <a:r>
              <a:rPr lang="ar-EG" sz="4400" b="1" dirty="0">
                <a:solidFill>
                  <a:srgbClr val="FFFFFF"/>
                </a:solidFill>
                <a:latin typeface="Times New Roman" panose="02020603050405020304" pitchFamily="18" charset="0"/>
                <a:cs typeface="Times New Roman" pitchFamily="18" charset="0"/>
              </a:rPr>
              <a:t>تذكرون أنى أنا قلته لكم. و لم اقل هذا من</a:t>
            </a:r>
            <a:br>
              <a:rPr lang="ar-EG" sz="4400" b="1" dirty="0">
                <a:solidFill>
                  <a:srgbClr val="FFFFFF"/>
                </a:solidFill>
                <a:latin typeface="Times New Roman" panose="02020603050405020304" pitchFamily="18" charset="0"/>
                <a:cs typeface="Times New Roman" pitchFamily="18" charset="0"/>
              </a:rPr>
            </a:br>
            <a:endParaRPr kumimoji="0" lang="ar-SA"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005076"/>
      </p:ext>
    </p:extLst>
  </p:cSld>
  <p:clrMapOvr>
    <a:masterClrMapping/>
  </p:clrMapOvr>
  <p:transition spd="slow"/>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4" name="Content Placeholder 3"/>
          <p:cNvSpPr txBox="1">
            <a:spLocks/>
          </p:cNvSpPr>
          <p:nvPr/>
        </p:nvSpPr>
        <p:spPr bwMode="auto">
          <a:xfrm>
            <a:off x="-8965" y="4404074"/>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ts val="0"/>
              </a:spcBef>
            </a:pPr>
            <a:r>
              <a:rPr lang="ar-EG" b="1" dirty="0">
                <a:solidFill>
                  <a:srgbClr val="FFFFFF"/>
                </a:solidFill>
                <a:latin typeface="Times New Roman" panose="02020603050405020304" pitchFamily="18" charset="0"/>
                <a:cs typeface="Times New Roman" pitchFamily="18" charset="0"/>
              </a:rPr>
              <a:t>البدء لأني كنت معكم. وأما الآن فإني ماض إلى الذى أرسلني، و ليس أحدٌ منكم يسألني إلى أين تمضى. لكن لأني قلت لكم هذا قد ملأ الحزن قلوبكم. </a:t>
            </a:r>
            <a:r>
              <a:rPr lang="ar-EG" sz="4400" b="1" dirty="0">
                <a:solidFill>
                  <a:srgbClr val="FFFFFF"/>
                </a:solidFill>
                <a:latin typeface="Times New Roman" panose="02020603050405020304" pitchFamily="18" charset="0"/>
                <a:cs typeface="Times New Roman" pitchFamily="18" charset="0"/>
              </a:rPr>
              <a:t>لكني أقول لكم الحق، انه خيرٌ لكم أن انطلق؛</a:t>
            </a:r>
            <a:r>
              <a:rPr lang="ar-EG" b="1" dirty="0">
                <a:solidFill>
                  <a:srgbClr val="FFFFFF"/>
                </a:solidFill>
                <a:latin typeface="Times New Roman" panose="02020603050405020304" pitchFamily="18" charset="0"/>
                <a:cs typeface="Times New Roman" pitchFamily="18" charset="0"/>
              </a:rPr>
              <a:t> </a:t>
            </a:r>
            <a:br>
              <a:rPr lang="ar-EG" b="1" dirty="0">
                <a:solidFill>
                  <a:srgbClr val="FFFFFF"/>
                </a:solidFill>
                <a:latin typeface="Times New Roman" panose="02020603050405020304" pitchFamily="18" charset="0"/>
                <a:cs typeface="Times New Roman" pitchFamily="18" charset="0"/>
              </a:rPr>
            </a:br>
            <a:endParaRPr lang="ar-EG"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583733353"/>
      </p:ext>
    </p:extLst>
  </p:cSld>
  <p:clrMapOvr>
    <a:masterClrMapping/>
  </p:clrMapOvr>
  <p:transition spd="slow"/>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644" name="Content Placeholder 3"/>
          <p:cNvSpPr txBox="1">
            <a:spLocks/>
          </p:cNvSpPr>
          <p:nvPr/>
        </p:nvSpPr>
        <p:spPr bwMode="auto">
          <a:xfrm>
            <a:off x="-8965" y="4404074"/>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lnSpc>
                <a:spcPct val="90000"/>
              </a:lnSpc>
              <a:spcBef>
                <a:spcPts val="0"/>
              </a:spcBef>
            </a:pPr>
            <a:r>
              <a:rPr lang="ar-EG" b="1" dirty="0">
                <a:solidFill>
                  <a:srgbClr val="FFFFFF"/>
                </a:solidFill>
                <a:latin typeface="Times New Roman" panose="02020603050405020304" pitchFamily="18" charset="0"/>
                <a:cs typeface="Times New Roman" pitchFamily="18" charset="0"/>
              </a:rPr>
              <a:t>البدء لأني كنت معكم. وأما الآن فإني ماض إلى الذى أرسلني، و ليس أحدٌ منكم يسألني إلى أين تمضى. لكن لأني قلت لكم هذا قد ملأ الحزن قلوبكم. </a:t>
            </a:r>
            <a:r>
              <a:rPr lang="ar-EG" sz="4400" b="1" dirty="0">
                <a:solidFill>
                  <a:srgbClr val="FFFFFF"/>
                </a:solidFill>
                <a:latin typeface="Times New Roman" panose="02020603050405020304" pitchFamily="18" charset="0"/>
                <a:cs typeface="Times New Roman" pitchFamily="18" charset="0"/>
              </a:rPr>
              <a:t>لكني أقول لكم الحق، انه خيرٌ لكم أن انطلق؛</a:t>
            </a:r>
            <a:r>
              <a:rPr lang="ar-EG" b="1" dirty="0">
                <a:solidFill>
                  <a:srgbClr val="FFFFFF"/>
                </a:solidFill>
                <a:latin typeface="Times New Roman" panose="02020603050405020304" pitchFamily="18" charset="0"/>
                <a:cs typeface="Times New Roman" pitchFamily="18" charset="0"/>
              </a:rPr>
              <a:t> </a:t>
            </a:r>
            <a:br>
              <a:rPr lang="ar-EG" b="1" dirty="0">
                <a:solidFill>
                  <a:srgbClr val="FFFFFF"/>
                </a:solidFill>
                <a:latin typeface="Times New Roman" panose="02020603050405020304" pitchFamily="18" charset="0"/>
                <a:cs typeface="Times New Roman" pitchFamily="18" charset="0"/>
              </a:rPr>
            </a:br>
            <a:endParaRPr lang="ar-EG"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92972547"/>
      </p:ext>
    </p:extLst>
  </p:cSld>
  <p:clrMapOvr>
    <a:masterClrMapping/>
  </p:clrMapOvr>
  <p:transition spd="slow"/>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549BD3-07ED-4F75-88D9-94C4297EE0B2}"/>
              </a:ext>
            </a:extLst>
          </p:cNvPr>
          <p:cNvSpPr txBox="1"/>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لأنه إن لم انطلق لا يأتيكم المعزي، و إن مضيت أرسله إليكم. و متى جاء ذاك فهو يُبكت العالمَ على خطيةٍ وعلى بر وعلى دينونةٍ: أما على خطية فلأنهم لا يؤمنون بيّ، وأما على بر فلأنني ماض</a:t>
            </a:r>
            <a:br>
              <a:rPr lang="ar-EG" sz="4400" b="1" dirty="0">
                <a:solidFill>
                  <a:srgbClr val="FFFFFF"/>
                </a:solidFill>
                <a:latin typeface="Times New Roman" panose="02020603050405020304" pitchFamily="18" charset="0"/>
                <a:cs typeface="Times New Roman" pitchFamily="18" charset="0"/>
              </a:rPr>
            </a:b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791962068"/>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549BD3-07ED-4F75-88D9-94C4297EE0B2}"/>
              </a:ext>
            </a:extLst>
          </p:cNvPr>
          <p:cNvSpPr txBox="1"/>
          <p:nvPr/>
        </p:nvSpPr>
        <p:spPr bwMode="auto">
          <a:xfrm>
            <a:off x="0" y="4318099"/>
            <a:ext cx="9144000"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spcBef>
                <a:spcPts val="0"/>
              </a:spcBef>
            </a:pPr>
            <a:r>
              <a:rPr lang="ar-EG" sz="4100" b="1" dirty="0">
                <a:solidFill>
                  <a:srgbClr val="FFFFFF"/>
                </a:solidFill>
                <a:latin typeface="Times New Roman" panose="02020603050405020304" pitchFamily="18" charset="0"/>
                <a:cs typeface="Times New Roman" pitchFamily="18" charset="0"/>
              </a:rPr>
              <a:t>إلى الآب و لا ترونني بعد. وأما على دينونةٍ فلأن رئيس هذا العالم قد دين. ولي أمورٌ كثيرة أيضاً لأقولها لكم، ولكن لا تقدرون أن تحتملوا الآن. وأما متى جاء ذاك، روح الحق، فهو يُرشدكم إلى جميع الحق؛ </a:t>
            </a:r>
            <a:br>
              <a:rPr lang="ar-EG" sz="4100" b="1" dirty="0">
                <a:solidFill>
                  <a:srgbClr val="FFFFFF"/>
                </a:solidFill>
                <a:latin typeface="Times New Roman" panose="02020603050405020304" pitchFamily="18" charset="0"/>
                <a:cs typeface="Times New Roman" pitchFamily="18" charset="0"/>
              </a:rPr>
            </a:br>
            <a:endParaRPr lang="en-GB" sz="41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6673433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A4D8B63-2A4E-49CB-AA15-AA7CF8FF8090}"/>
              </a:ext>
            </a:extLst>
          </p:cNvPr>
          <p:cNvSpPr txBox="1"/>
          <p:nvPr/>
        </p:nvSpPr>
        <p:spPr>
          <a:xfrm>
            <a:off x="0" y="4302538"/>
            <a:ext cx="9144000" cy="166199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من الاموات. وأوصانا أن نكرز للشعب ونشهد أن هذا هو الذى عينه الله ديانًا للأحياء والاموات. وله تشهد جميع الانبياء أن كل من يؤمن به يأخذ باسمه تكفير الخطايا.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29153098"/>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265104-7599-48CC-BBEB-9A0A1DE1FC04}"/>
              </a:ext>
            </a:extLst>
          </p:cNvPr>
          <p:cNvSpPr txBox="1"/>
          <p:nvPr/>
        </p:nvSpPr>
        <p:spPr bwMode="auto">
          <a:xfrm>
            <a:off x="-4482" y="43434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algn="justLow" rtl="1" eaLnBrk="1" hangingPunct="1">
              <a:lnSpc>
                <a:spcPct val="90000"/>
              </a:lnSpc>
              <a:spcBef>
                <a:spcPts val="0"/>
              </a:spcBef>
            </a:pPr>
            <a:r>
              <a:rPr lang="ar-EG" sz="4400" b="1" dirty="0">
                <a:solidFill>
                  <a:srgbClr val="FFFFFF"/>
                </a:solidFill>
                <a:latin typeface="Times New Roman" panose="02020603050405020304" pitchFamily="18" charset="0"/>
                <a:cs typeface="Times New Roman" pitchFamily="18" charset="0"/>
              </a:rPr>
              <a:t>لأنه لا يتكلم من عنده، بل كل ما يسمع يتكلم به، و يُخبركم بما يأتي. ذاك يُمجدني؛ لأنه يأخذ مما لي و يُخبركم. كل ما لأبي فهو ليّ. من أجل هذا قلت لكم انه يأخذ مما ليّ و يخبركم.</a:t>
            </a:r>
            <a:endParaRPr lang="en-GB" sz="4400" b="1" dirty="0">
              <a:solidFill>
                <a:srgbClr val="FFFFFF"/>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375341321"/>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92404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457200"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( 104 : 2 ، 3 )</a:t>
            </a:r>
          </a:p>
        </p:txBody>
      </p:sp>
      <p:sp>
        <p:nvSpPr>
          <p:cNvPr id="2053" name="Content Placeholder 3"/>
          <p:cNvSpPr txBox="1">
            <a:spLocks/>
          </p:cNvSpPr>
          <p:nvPr/>
        </p:nvSpPr>
        <p:spPr bwMode="auto">
          <a:xfrm>
            <a:off x="419100" y="4550407"/>
            <a:ext cx="8305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buFont typeface="Arial" panose="020B0604020202020204" pitchFamily="34" charset="0"/>
              <a:buNone/>
            </a:pPr>
            <a:r>
              <a:rPr lang="ar-EG" sz="3600" b="1">
                <a:solidFill>
                  <a:srgbClr val="FFFFFF"/>
                </a:solidFill>
                <a:latin typeface="Times New Roman" panose="02020603050405020304" pitchFamily="18" charset="0"/>
                <a:cs typeface="Times New Roman" panose="02020603050405020304" pitchFamily="18" charset="0"/>
              </a:rPr>
              <a:t>وليفرح قلب الذين يلتمسون الرب. ابتغوا الرب وأعتزوا. أطلبوا وجهه في كل حين. أذكروا عجائبه التي صنعها. آياته وأحكام فيه. </a:t>
            </a:r>
            <a:endParaRPr lang="ar-EG" sz="3600" b="1" dirty="0">
              <a:solidFill>
                <a:srgbClr val="FFFFFF"/>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C4BDD4EC-E3EF-44F1-AD20-5909BB42F0B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793292405"/>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62756" y="365760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( 16 : 9 ـ الخ )</a:t>
            </a:r>
          </a:p>
        </p:txBody>
      </p:sp>
      <p:sp>
        <p:nvSpPr>
          <p:cNvPr id="3076" name="Content Placeholder 3"/>
          <p:cNvSpPr txBox="1">
            <a:spLocks/>
          </p:cNvSpPr>
          <p:nvPr/>
        </p:nvSpPr>
        <p:spPr bwMode="auto">
          <a:xfrm>
            <a:off x="0" y="455040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SA" sz="3600" b="1">
                <a:solidFill>
                  <a:srgbClr val="FFFFFF"/>
                </a:solidFill>
                <a:latin typeface="Times New Roman" panose="02020603050405020304" pitchFamily="18" charset="0"/>
                <a:cs typeface="Times New Roman" panose="02020603050405020304" pitchFamily="18" charset="0"/>
              </a:rPr>
              <a:t>ولما قام باكرًا في اليوم الاول من السبوت. ظهر أولًا لمريم المجدلية التي أخرج منها سبعة شياطين. وتلك قد ذهبت وقالت للذين كانوا معه وهم ينوحون ويبكون. فلما سمعوا أنه حي وأنه قد ابصرته صاروا </a:t>
            </a:r>
            <a:endParaRPr lang="ar-SA" sz="36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422334"/>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1F6824-11C1-4477-8C2D-152C8C1A9EB2}"/>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غير مصدقين. وبعد ذلك ايضًا أذ كان اثنان منهم يسيران في طريق ظهر لهم بهيئة أخرى في الحقل. فمضى هذان الآخران وقالا للبقية فلم يصدقوا هذين ايضًا. واخيرًا ظهر للأحد عشر تلميذاً وهم متكئون ووبخ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389067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26F59A-780D-47DB-8B29-B97D9577780C}"/>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عدم أيمانهم وقساوة قلوبهم لأنهم لم يصدقوا اللذين كانوا رأوه قد قام. وقال لهم اذهبوا إلى العالم وبأي حال واكرزوا بالإنجيل للخليقة كلها. من آمن واعتمد خلص ومن لم يؤمن يدان. وهذه الآيات ستتبع المؤمنين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09582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9508E2-2910-449B-AEC0-784ABDF975CC}"/>
              </a:ext>
            </a:extLst>
          </p:cNvPr>
          <p:cNvSpPr txBox="1"/>
          <p:nvPr/>
        </p:nvSpPr>
        <p:spPr>
          <a:xfrm>
            <a:off x="0" y="4550407"/>
            <a:ext cx="9144000" cy="2308324"/>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باسمي يخرجون شياطين ويتكلمون وبلغات: ويحملون حيات بأيديهم وأن اكلوا شيئا مميتًا، فلا يضرهم. ويضعون ايديهم على المرضى فيبرأون. ومن بعد ما كلمهم الرب يسوع أرتفع إلى السماء وجلس عن يمين الله. أما أولئك فخرجوا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016837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533636E-7B86-4279-B7B5-384599166F21}"/>
              </a:ext>
            </a:extLst>
          </p:cNvPr>
          <p:cNvSpPr txBox="1"/>
          <p:nvPr/>
        </p:nvSpPr>
        <p:spPr>
          <a:xfrm>
            <a:off x="0" y="4550407"/>
            <a:ext cx="9144000" cy="1200329"/>
          </a:xfrm>
          <a:prstGeom prst="rect">
            <a:avLst/>
          </a:prstGeom>
          <a:noFill/>
        </p:spPr>
        <p:txBody>
          <a:bodyPr vert="horz" rtlCol="0">
            <a:spAutoFit/>
          </a:bodyPr>
          <a:lstStyle/>
          <a:p>
            <a:pPr algn="r" rtl="1"/>
            <a:r>
              <a:rPr lang="ar-EG" sz="3600" b="1">
                <a:solidFill>
                  <a:srgbClr val="FFFFFF"/>
                </a:solidFill>
                <a:latin typeface="Times New Roman" panose="02020603050405020304" pitchFamily="18" charset="0"/>
              </a:rPr>
              <a:t>وكرزوا في كل مكان وكان الرب يعمل معهم ويثبت الكلام بالآيات التي تتبعهم إلى ابد الآباد آمين. </a:t>
            </a:r>
            <a:endParaRPr lang="en-GB" sz="36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22211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290656"/>
      </p:ext>
    </p:extLst>
  </p:cSld>
  <p:clrMapOvr>
    <a:masterClrMapping/>
  </p:clrMapOvr>
  <p:transition advClick="0" advTm="0"/>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1</a:t>
            </a:r>
            <a:endParaRPr lang="en-US" dirty="0"/>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من رسالة معلمنا بولس الرسول الأولى إلى أهل كورنثوس ( 15 : 50 ـ الخ )</a:t>
            </a:r>
          </a:p>
        </p:txBody>
      </p:sp>
      <p:sp>
        <p:nvSpPr>
          <p:cNvPr id="2052"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وهذا أنا أقوله يا اخوتي أن اللحم والدم لا يستطيعان أن يرثا ملكوت الله. ولا البالي يرث عدم البلى. فهذا أقوله لكم سراً اننا لن نرقد كلنا بل سنتغير كلنا في هنيهة في لحظة عين في البوق الأخير. لأنه سيبوق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6311677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FFEEB2-5D16-4EA8-8391-75F46F7D8CA5}"/>
              </a:ext>
            </a:extLst>
          </p:cNvPr>
          <p:cNvSpPr txBox="1"/>
          <p:nvPr/>
        </p:nvSpPr>
        <p:spPr>
          <a:xfrm>
            <a:off x="0" y="4404277"/>
            <a:ext cx="9144000" cy="2474524"/>
          </a:xfrm>
          <a:prstGeom prst="rect">
            <a:avLst/>
          </a:prstGeom>
          <a:noFill/>
        </p:spPr>
        <p:txBody>
          <a:bodyPr wrap="square">
            <a:spAutoFit/>
          </a:bodyPr>
          <a:lstStyle/>
          <a:p>
            <a:pPr algn="justLow" rtl="1">
              <a:lnSpc>
                <a:spcPct val="90000"/>
              </a:lnSpc>
            </a:pPr>
            <a:r>
              <a:rPr kumimoji="0" lang="ar-EG" altLang="en-US" sz="43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ولَكِنَّ مَجْدَ السَّمَاوِيَّاتِ نوع، وَمَجْدَ الأَرْضِيَّاتِ نوعٌ آخَرُ. وَمَجْدُ الشَّمْسِ نوعٌ. وَمَجْدُ الْقَمَرِ نوعٌ آخَرُ، وَمَجْدُ النُّجُومِ نوعٌ آخَرُ. لأَنَّ نَجْماً يَمْتَازُ عَنْ نَجْمٍ فِي الْمَجْدِ. هَكَذَا أَيْضاً قِيَامَةُ الأَمْوَاتِ: يُزْرَعُون فِي فَسَادٍ.</a:t>
            </a:r>
            <a:endParaRPr lang="en-GB" sz="4300" dirty="0"/>
          </a:p>
        </p:txBody>
      </p:sp>
    </p:spTree>
    <p:extLst>
      <p:ext uri="{BB962C8B-B14F-4D97-AF65-F5344CB8AC3E}">
        <p14:creationId xmlns:p14="http://schemas.microsoft.com/office/powerpoint/2010/main" val="40066306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035129-8002-4D3A-826A-71C8F445DE3E}"/>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البوق فتقوم الموتى عديمي فساد ونتغير نحن. لأن هذا البالي يجب أن يلبس عدم البلى. وهذا المائت أن يلبس عدم الموت فاذا تسربل هذا المائت عدم الموت فحينئذ يصير القول</a:t>
            </a:r>
          </a:p>
          <a:p>
            <a:pPr algn="r" rtl="1"/>
            <a:r>
              <a:rPr lang="ar-EG" sz="3400" b="1">
                <a:solidFill>
                  <a:srgbClr val="FFFFFF"/>
                </a:solidFill>
                <a:latin typeface="Times New Roman" panose="02020603050405020304" pitchFamily="18" charset="0"/>
              </a:rPr>
              <a:t>المكتوب " أبتلع الموت بالغلبة " أين شوكتك أيها الموت أين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764549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8FEC6A-CDEA-46A4-B4C1-05F98FDB603F}"/>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غلبتك يا هاوية. فشوكة الموت هي الخطية وقوة الخطية هي الشريعة. ولكن شكراً لله الذى أعطانا الغلبة بربنا يسوع المسيح. فلذلك يا اخوتي الاحباء كونوا ثابتين غير متزعزعين. زائدين في عمل الرب. دائما عالمين أن تعبكم ليس هو باطلا في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994444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5BFA94-50D5-4063-89B0-707BCBBB1EFD}"/>
              </a:ext>
            </a:extLst>
          </p:cNvPr>
          <p:cNvSpPr txBox="1"/>
          <p:nvPr/>
        </p:nvSpPr>
        <p:spPr>
          <a:xfrm>
            <a:off x="0" y="4302538"/>
            <a:ext cx="9144000" cy="615553"/>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الرب.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984890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بطرس الرسول الأولي</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( 1 : 10 ـ 21 )</a:t>
            </a:r>
          </a:p>
        </p:txBody>
      </p:sp>
      <p:sp>
        <p:nvSpPr>
          <p:cNvPr id="5123" name="Content Placeholder 3"/>
          <p:cNvSpPr txBox="1">
            <a:spLocks/>
          </p:cNvSpPr>
          <p:nvPr/>
        </p:nvSpPr>
        <p:spPr bwMode="auto">
          <a:xfrm>
            <a:off x="0" y="4302538"/>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a:solidFill>
                  <a:srgbClr val="FFFFFF"/>
                </a:solidFill>
                <a:latin typeface="Times New Roman" panose="02020603050405020304" pitchFamily="18" charset="0"/>
              </a:rPr>
              <a:t>الخلاص الذى من أجله طلبه واستفحصه الأنبياء اللذين تنبأوا من أجل النعمة الواصلة اليكم. باحثيين عن الوقت الذى تكلم عليه روح المسيح فيهم. اذ تقدموا وشهدوا عن آلام المسيح والامجاد التي بعدها. وقد أوحى اليهم أنها ليست لانفسهم بل لكم.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18965758"/>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8EC102-749F-40A1-958B-C506F01393C8}"/>
              </a:ext>
            </a:extLst>
          </p:cNvPr>
          <p:cNvSpPr txBox="1"/>
          <p:nvPr/>
        </p:nvSpPr>
        <p:spPr>
          <a:xfrm>
            <a:off x="0" y="4302538"/>
            <a:ext cx="9144000" cy="323165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فكانوا يخدمون الآمجاد التي بشرتم الآن بها من الذين بشروكم بالروح القدس المرسل من السماء. التي تشتهي الملائكة أن تطلع عليها. لذلك شدوا</a:t>
            </a:r>
          </a:p>
          <a:p>
            <a:pPr algn="r" rtl="1"/>
            <a:r>
              <a:rPr lang="ar-EG" sz="3400" b="1">
                <a:solidFill>
                  <a:srgbClr val="FFFFFF"/>
                </a:solidFill>
                <a:latin typeface="Times New Roman" panose="02020603050405020304" pitchFamily="18" charset="0"/>
              </a:rPr>
              <a:t>أحقاء ذهنكم متيقظين بالكمال وترجوا النعمة السابغة عليكم عند أستعلان يسوع المسيح. كأولاد الطاعة ولا تتشكلوا بالشهوات التي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574703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F9EE2B-E19A-47E9-B58F-12C1AF310B89}"/>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تصرفتم فيها قديماً بغباوتكم. بل كما أن الذى دعاكم قدوس كونوا أنتم أيضاً قديسين في جميع تصرفاتكم لانه قد كتب كونوا قديسين فانني أنا قدوس. وأن دعوتم ابًا الذى يحكم بغير محاباة على فعل كل واحد. فتصرفوا بالتقوى مدى زمان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820996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E4398D-3C92-45F0-8689-61EC8507FE6E}"/>
              </a:ext>
            </a:extLst>
          </p:cNvPr>
          <p:cNvSpPr txBox="1"/>
          <p:nvPr/>
        </p:nvSpPr>
        <p:spPr>
          <a:xfrm>
            <a:off x="0" y="4302538"/>
            <a:ext cx="9144000" cy="218521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غربتكم عالمين انكم لستم. قد أقتديتم بالذهب والفضة الباليين من تصرفكم الباطل الذى تقلدتموه من آبائكم بل بدم</a:t>
            </a:r>
            <a:br>
              <a:rPr lang="ar-EG" sz="3400" b="1">
                <a:solidFill>
                  <a:srgbClr val="FFFFFF"/>
                </a:solidFill>
                <a:latin typeface="Times New Roman" panose="02020603050405020304" pitchFamily="18" charset="0"/>
              </a:rPr>
            </a:br>
            <a:r>
              <a:rPr lang="ar-EG" sz="3400" b="1">
                <a:solidFill>
                  <a:srgbClr val="FFFFFF"/>
                </a:solidFill>
                <a:latin typeface="Times New Roman" panose="02020603050405020304" pitchFamily="18" charset="0"/>
              </a:rPr>
              <a:t> المسيح الكريم كحمل لا عيب فيه ولا دنس. الذى المعرفة تقدمت به قبل انشاء العالم وظهرت في اواخر الازمان من أجلكم. أنتم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255484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B0678B-91A0-451F-8F7B-BD8CC5C43503}"/>
              </a:ext>
            </a:extLst>
          </p:cNvPr>
          <p:cNvSpPr txBox="1"/>
          <p:nvPr/>
        </p:nvSpPr>
        <p:spPr>
          <a:xfrm>
            <a:off x="0" y="4302538"/>
            <a:ext cx="9144000" cy="1138773"/>
          </a:xfrm>
          <a:prstGeom prst="rect">
            <a:avLst/>
          </a:prstGeom>
          <a:noFill/>
        </p:spPr>
        <p:txBody>
          <a:bodyPr vert="horz" rtlCol="0">
            <a:spAutoFit/>
          </a:bodyPr>
          <a:lstStyle/>
          <a:p>
            <a:pPr algn="r" rtl="1"/>
            <a:r>
              <a:rPr lang="ar-EG" sz="3400" b="1" dirty="0">
                <a:solidFill>
                  <a:srgbClr val="FFFFFF"/>
                </a:solidFill>
                <a:latin typeface="Times New Roman" panose="02020603050405020304" pitchFamily="18" charset="0"/>
              </a:rPr>
              <a:t>الذين به قد آمنتم بالله الذى أقامه من الموتى وأعطاه مجدًا. لتكون أمانتكم وأتكالكم بالله.  </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86187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 : 1 ـ 13 )</a:t>
            </a:r>
          </a:p>
        </p:txBody>
      </p:sp>
      <p:sp>
        <p:nvSpPr>
          <p:cNvPr id="10243" name="Content Placeholder 3"/>
          <p:cNvSpPr txBox="1">
            <a:spLocks/>
          </p:cNvSpPr>
          <p:nvPr/>
        </p:nvSpPr>
        <p:spPr bwMode="auto">
          <a:xfrm>
            <a:off x="0" y="4302538"/>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400" b="1" dirty="0">
                <a:solidFill>
                  <a:srgbClr val="FFFFFF"/>
                </a:solidFill>
                <a:latin typeface="Times New Roman" panose="02020603050405020304" pitchFamily="18" charset="0"/>
              </a:rPr>
              <a:t>وبينما هما يخاطبان الشعب وثب عليهما الكهنة وجند الهيكل والزنادقة. يعاندونهما لتعليمهما الشعب وأخبارهما بيسوع والقيامة من الاموات. فألقوا أيديهم عليهما ووضعوهما في الحبس إلى الغد لان الوقت كان مساء. وكثيرون من الذين سمعوا الكلمة آمنوا وصار عدد الرجال مقدار </a:t>
            </a:r>
            <a:endParaRPr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87151005"/>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7644C30-F12B-470A-8CAE-142A7FF05399}"/>
              </a:ext>
            </a:extLst>
          </p:cNvPr>
          <p:cNvSpPr txBox="1"/>
          <p:nvPr/>
        </p:nvSpPr>
        <p:spPr>
          <a:xfrm>
            <a:off x="0" y="4302538"/>
            <a:ext cx="9144000" cy="2708434"/>
          </a:xfrm>
          <a:prstGeom prst="rect">
            <a:avLst/>
          </a:prstGeom>
          <a:noFill/>
        </p:spPr>
        <p:txBody>
          <a:bodyPr vert="horz" rtlCol="0">
            <a:spAutoFit/>
          </a:bodyPr>
          <a:lstStyle/>
          <a:p>
            <a:pPr algn="r" rtl="1"/>
            <a:r>
              <a:rPr lang="ar-EG" sz="3400" b="1">
                <a:solidFill>
                  <a:srgbClr val="FFFFFF"/>
                </a:solidFill>
                <a:latin typeface="Times New Roman" panose="02020603050405020304" pitchFamily="18" charset="0"/>
              </a:rPr>
              <a:t>خمسة آلاف. وصار في الغد أن الرؤساء والشيوخ والكتاب اجتمعوا بأورشليم وحنان رئيس الكهنة</a:t>
            </a:r>
          </a:p>
          <a:p>
            <a:pPr algn="r" rtl="1"/>
            <a:r>
              <a:rPr lang="ar-EG" sz="3400" b="1">
                <a:solidFill>
                  <a:srgbClr val="FFFFFF"/>
                </a:solidFill>
                <a:latin typeface="Times New Roman" panose="02020603050405020304" pitchFamily="18" charset="0"/>
              </a:rPr>
              <a:t>وقيافا ويوحنا والاسكندر وجماعة اللذين كانوا من جنس رئاسة الكهنوت. فأقاموهما في وسطهم وأستفحصوهما قائلين بأية قوة وبأي أسم صنعتما أنتما هذا. حينئذ أمتلأ بطرس من الروح </a:t>
            </a:r>
            <a:endParaRPr lang="en-GB" sz="3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14493143"/>
      </p:ext>
    </p:extLst>
  </p:cSld>
  <p:clrMapOvr>
    <a:masterClrMapping/>
  </p:clrMapOvr>
</p:sld>
</file>

<file path=ppt/theme/theme1.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simple</Template>
  <TotalTime>5963</TotalTime>
  <Words>31902</Words>
  <Application>Microsoft Office PowerPoint</Application>
  <PresentationFormat>On-screen Show (4:3)</PresentationFormat>
  <Paragraphs>1222</Paragraphs>
  <Slides>811</Slides>
  <Notes>0</Notes>
  <HiddenSlides>760</HiddenSlides>
  <MMClips>0</MMClips>
  <ScaleCrop>false</ScaleCrop>
  <HeadingPairs>
    <vt:vector size="8" baseType="variant">
      <vt:variant>
        <vt:lpstr>Fonts Used</vt:lpstr>
      </vt:variant>
      <vt:variant>
        <vt:i4>5</vt:i4>
      </vt:variant>
      <vt:variant>
        <vt:lpstr>Theme</vt:lpstr>
      </vt:variant>
      <vt:variant>
        <vt:i4>2</vt:i4>
      </vt:variant>
      <vt:variant>
        <vt:lpstr>Slide Titles</vt:lpstr>
      </vt:variant>
      <vt:variant>
        <vt:i4>811</vt:i4>
      </vt:variant>
      <vt:variant>
        <vt:lpstr>Custom Shows</vt:lpstr>
      </vt:variant>
      <vt:variant>
        <vt:i4>3</vt:i4>
      </vt:variant>
    </vt:vector>
  </HeadingPairs>
  <TitlesOfParts>
    <vt:vector size="821" baseType="lpstr">
      <vt:lpstr>Arial</vt:lpstr>
      <vt:lpstr>Calibri</vt:lpstr>
      <vt:lpstr>CS Avva Shenouda</vt:lpstr>
      <vt:lpstr>CS New Athanasius</vt:lpstr>
      <vt:lpstr>Times New Roman</vt:lpstr>
      <vt:lpstr>simple</vt:lpstr>
      <vt:lpstr>1_simple</vt:lpstr>
      <vt:lpstr>PowerPoint Presentation</vt:lpstr>
      <vt:lpstr>عيد القيامة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الجمعة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السبت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الأحد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الجمعة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السبت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الأحد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الجمعة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السبت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الأحد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الجمعة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السبت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الأحد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الجمعة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السبت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الأحد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6</vt:lpstr>
      <vt:lpstr>PowerPoint Presentation</vt:lpstr>
      <vt:lpstr>PowerPoint Presentation</vt:lpstr>
      <vt:lpstr>PowerPoint Presentation</vt:lpstr>
      <vt:lpstr>PowerPoint Presentation</vt:lpstr>
      <vt:lpstr>PowerPoint Presentation</vt:lpstr>
      <vt:lpstr>عيد الصعود الخميس 6</vt:lpstr>
      <vt:lpstr>PowerPoint Presentation</vt:lpstr>
      <vt:lpstr>الكاثوليكون من رسالة معلمنا بطرس الرسول الأولى ( 3 : 15 – 22 )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الجمعة السادسة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السبت السادس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الأحد السادس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الاثنين السابع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الثلاثاء السابع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الأربعاء السابع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الخميس السابع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الجمعة السابعة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السبت السابع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الأحد السابع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أبتجيك ايفول</vt:lpstr>
      <vt:lpstr>الكاثوليكون قبطى</vt:lpstr>
      <vt:lpstr>الابركسيس قبطى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dc:creator>
  <cp:lastModifiedBy>John Wassfy</cp:lastModifiedBy>
  <cp:revision>293</cp:revision>
  <dcterms:created xsi:type="dcterms:W3CDTF">2011-06-19T12:01:21Z</dcterms:created>
  <dcterms:modified xsi:type="dcterms:W3CDTF">2025-05-06T11:53:05Z</dcterms:modified>
</cp:coreProperties>
</file>