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54.xml" ContentType="application/vnd.openxmlformats-officedocument.presentationml.slide+xml"/>
  <Override PartName="/ppt/slides/slide955.xml" ContentType="application/vnd.openxmlformats-officedocument.presentationml.slide+xml"/>
  <Override PartName="/ppt/slides/slide956.xml" ContentType="application/vnd.openxmlformats-officedocument.presentationml.slide+xml"/>
  <Override PartName="/ppt/slides/slide957.xml" ContentType="application/vnd.openxmlformats-officedocument.presentationml.slide+xml"/>
  <Override PartName="/ppt/slides/slide958.xml" ContentType="application/vnd.openxmlformats-officedocument.presentationml.slide+xml"/>
  <Override PartName="/ppt/slides/slide959.xml" ContentType="application/vnd.openxmlformats-officedocument.presentationml.slide+xml"/>
  <Override PartName="/ppt/slides/slide960.xml" ContentType="application/vnd.openxmlformats-officedocument.presentationml.slide+xml"/>
  <Override PartName="/ppt/slides/slide961.xml" ContentType="application/vnd.openxmlformats-officedocument.presentationml.slide+xml"/>
  <Override PartName="/ppt/slides/slide962.xml" ContentType="application/vnd.openxmlformats-officedocument.presentationml.slide+xml"/>
  <Override PartName="/ppt/slides/slide963.xml" ContentType="application/vnd.openxmlformats-officedocument.presentationml.slide+xml"/>
  <Override PartName="/ppt/slides/slide964.xml" ContentType="application/vnd.openxmlformats-officedocument.presentationml.slide+xml"/>
  <Override PartName="/ppt/slides/slide965.xml" ContentType="application/vnd.openxmlformats-officedocument.presentationml.slide+xml"/>
  <Override PartName="/ppt/slides/slide966.xml" ContentType="application/vnd.openxmlformats-officedocument.presentationml.slide+xml"/>
  <Override PartName="/ppt/slides/slide967.xml" ContentType="application/vnd.openxmlformats-officedocument.presentationml.slide+xml"/>
  <Override PartName="/ppt/slides/slide968.xml" ContentType="application/vnd.openxmlformats-officedocument.presentationml.slide+xml"/>
  <Override PartName="/ppt/slides/slide969.xml" ContentType="application/vnd.openxmlformats-officedocument.presentationml.slide+xml"/>
  <Override PartName="/ppt/slides/slide970.xml" ContentType="application/vnd.openxmlformats-officedocument.presentationml.slide+xml"/>
  <Override PartName="/ppt/slides/slide971.xml" ContentType="application/vnd.openxmlformats-officedocument.presentationml.slide+xml"/>
  <Override PartName="/ppt/slides/slide972.xml" ContentType="application/vnd.openxmlformats-officedocument.presentationml.slide+xml"/>
  <Override PartName="/ppt/slides/slide973.xml" ContentType="application/vnd.openxmlformats-officedocument.presentationml.slide+xml"/>
  <Override PartName="/ppt/slides/slide974.xml" ContentType="application/vnd.openxmlformats-officedocument.presentationml.slide+xml"/>
  <Override PartName="/ppt/slides/slide975.xml" ContentType="application/vnd.openxmlformats-officedocument.presentationml.slide+xml"/>
  <Override PartName="/ppt/slides/slide976.xml" ContentType="application/vnd.openxmlformats-officedocument.presentationml.slide+xml"/>
  <Override PartName="/ppt/slides/slide977.xml" ContentType="application/vnd.openxmlformats-officedocument.presentationml.slide+xml"/>
  <Override PartName="/ppt/slides/slide978.xml" ContentType="application/vnd.openxmlformats-officedocument.presentationml.slide+xml"/>
  <Override PartName="/ppt/slides/slide979.xml" ContentType="application/vnd.openxmlformats-officedocument.presentationml.slide+xml"/>
  <Override PartName="/ppt/slides/slide980.xml" ContentType="application/vnd.openxmlformats-officedocument.presentationml.slide+xml"/>
  <Override PartName="/ppt/slides/slide981.xml" ContentType="application/vnd.openxmlformats-officedocument.presentationml.slide+xml"/>
  <Override PartName="/ppt/slides/slide982.xml" ContentType="application/vnd.openxmlformats-officedocument.presentationml.slide+xml"/>
  <Override PartName="/ppt/slides/slide983.xml" ContentType="application/vnd.openxmlformats-officedocument.presentationml.slide+xml"/>
  <Override PartName="/ppt/slides/slide984.xml" ContentType="application/vnd.openxmlformats-officedocument.presentationml.slide+xml"/>
  <Override PartName="/ppt/slides/slide985.xml" ContentType="application/vnd.openxmlformats-officedocument.presentationml.slide+xml"/>
  <Override PartName="/ppt/slides/slide986.xml" ContentType="application/vnd.openxmlformats-officedocument.presentationml.slide+xml"/>
  <Override PartName="/ppt/slides/slide987.xml" ContentType="application/vnd.openxmlformats-officedocument.presentationml.slide+xml"/>
  <Override PartName="/ppt/slides/slide988.xml" ContentType="application/vnd.openxmlformats-officedocument.presentationml.slide+xml"/>
  <Override PartName="/ppt/slides/slide989.xml" ContentType="application/vnd.openxmlformats-officedocument.presentationml.slide+xml"/>
  <Override PartName="/ppt/slides/slide990.xml" ContentType="application/vnd.openxmlformats-officedocument.presentationml.slide+xml"/>
  <Override PartName="/ppt/slides/slide991.xml" ContentType="application/vnd.openxmlformats-officedocument.presentationml.slide+xml"/>
  <Override PartName="/ppt/slides/slide992.xml" ContentType="application/vnd.openxmlformats-officedocument.presentationml.slide+xml"/>
  <Override PartName="/ppt/slides/slide993.xml" ContentType="application/vnd.openxmlformats-officedocument.presentationml.slide+xml"/>
  <Override PartName="/ppt/slides/slide994.xml" ContentType="application/vnd.openxmlformats-officedocument.presentationml.slide+xml"/>
  <Override PartName="/ppt/slides/slide995.xml" ContentType="application/vnd.openxmlformats-officedocument.presentationml.slide+xml"/>
  <Override PartName="/ppt/slides/slide996.xml" ContentType="application/vnd.openxmlformats-officedocument.presentationml.slide+xml"/>
  <Override PartName="/ppt/slides/slide997.xml" ContentType="application/vnd.openxmlformats-officedocument.presentationml.slide+xml"/>
  <Override PartName="/ppt/slides/slide998.xml" ContentType="application/vnd.openxmlformats-officedocument.presentationml.slide+xml"/>
  <Override PartName="/ppt/slides/slide999.xml" ContentType="application/vnd.openxmlformats-officedocument.presentationml.slide+xml"/>
  <Override PartName="/ppt/slides/slide1000.xml" ContentType="application/vnd.openxmlformats-officedocument.presentationml.slide+xml"/>
  <Override PartName="/ppt/slides/slide1001.xml" ContentType="application/vnd.openxmlformats-officedocument.presentationml.slide+xml"/>
  <Override PartName="/ppt/slides/slide1002.xml" ContentType="application/vnd.openxmlformats-officedocument.presentationml.slide+xml"/>
  <Override PartName="/ppt/slides/slide1003.xml" ContentType="application/vnd.openxmlformats-officedocument.presentationml.slide+xml"/>
  <Override PartName="/ppt/slides/slide1004.xml" ContentType="application/vnd.openxmlformats-officedocument.presentationml.slide+xml"/>
  <Override PartName="/ppt/slides/slide1005.xml" ContentType="application/vnd.openxmlformats-officedocument.presentationml.slide+xml"/>
  <Override PartName="/ppt/slides/slide1006.xml" ContentType="application/vnd.openxmlformats-officedocument.presentationml.slide+xml"/>
  <Override PartName="/ppt/slides/slide1007.xml" ContentType="application/vnd.openxmlformats-officedocument.presentationml.slide+xml"/>
  <Override PartName="/ppt/slides/slide1008.xml" ContentType="application/vnd.openxmlformats-officedocument.presentationml.slide+xml"/>
  <Override PartName="/ppt/slides/slide1009.xml" ContentType="application/vnd.openxmlformats-officedocument.presentationml.slide+xml"/>
  <Override PartName="/ppt/slides/slide1010.xml" ContentType="application/vnd.openxmlformats-officedocument.presentationml.slide+xml"/>
  <Override PartName="/ppt/slides/slide1011.xml" ContentType="application/vnd.openxmlformats-officedocument.presentationml.slide+xml"/>
  <Override PartName="/ppt/slides/slide1012.xml" ContentType="application/vnd.openxmlformats-officedocument.presentationml.slide+xml"/>
  <Override PartName="/ppt/slides/slide1013.xml" ContentType="application/vnd.openxmlformats-officedocument.presentationml.slide+xml"/>
  <Override PartName="/ppt/slides/slide1014.xml" ContentType="application/vnd.openxmlformats-officedocument.presentationml.slide+xml"/>
  <Override PartName="/ppt/slides/slide1015.xml" ContentType="application/vnd.openxmlformats-officedocument.presentationml.slide+xml"/>
  <Override PartName="/ppt/slides/slide1016.xml" ContentType="application/vnd.openxmlformats-officedocument.presentationml.slide+xml"/>
  <Override PartName="/ppt/slides/slide1017.xml" ContentType="application/vnd.openxmlformats-officedocument.presentationml.slide+xml"/>
  <Override PartName="/ppt/slides/slide1018.xml" ContentType="application/vnd.openxmlformats-officedocument.presentationml.slide+xml"/>
  <Override PartName="/ppt/slides/slide1019.xml" ContentType="application/vnd.openxmlformats-officedocument.presentationml.slide+xml"/>
  <Override PartName="/ppt/slides/slide1020.xml" ContentType="application/vnd.openxmlformats-officedocument.presentationml.slide+xml"/>
  <Override PartName="/ppt/slides/slide1021.xml" ContentType="application/vnd.openxmlformats-officedocument.presentationml.slide+xml"/>
  <Override PartName="/ppt/slides/slide1022.xml" ContentType="application/vnd.openxmlformats-officedocument.presentationml.slide+xml"/>
  <Override PartName="/ppt/slides/slide1023.xml" ContentType="application/vnd.openxmlformats-officedocument.presentationml.slide+xml"/>
  <Override PartName="/ppt/slides/slide1024.xml" ContentType="application/vnd.openxmlformats-officedocument.presentationml.slide+xml"/>
  <Override PartName="/ppt/slides/slide1025.xml" ContentType="application/vnd.openxmlformats-officedocument.presentationml.slide+xml"/>
  <Override PartName="/ppt/slides/slide1026.xml" ContentType="application/vnd.openxmlformats-officedocument.presentationml.slide+xml"/>
  <Override PartName="/ppt/slides/slide1027.xml" ContentType="application/vnd.openxmlformats-officedocument.presentationml.slide+xml"/>
  <Override PartName="/ppt/slides/slide1028.xml" ContentType="application/vnd.openxmlformats-officedocument.presentationml.slide+xml"/>
  <Override PartName="/ppt/slides/slide1029.xml" ContentType="application/vnd.openxmlformats-officedocument.presentationml.slide+xml"/>
  <Override PartName="/ppt/slides/slide1030.xml" ContentType="application/vnd.openxmlformats-officedocument.presentationml.slide+xml"/>
  <Override PartName="/ppt/slides/slide1031.xml" ContentType="application/vnd.openxmlformats-officedocument.presentationml.slide+xml"/>
  <Override PartName="/ppt/slides/slide1032.xml" ContentType="application/vnd.openxmlformats-officedocument.presentationml.slide+xml"/>
  <Override PartName="/ppt/slides/slide1033.xml" ContentType="application/vnd.openxmlformats-officedocument.presentationml.slide+xml"/>
  <Override PartName="/ppt/slides/slide1034.xml" ContentType="application/vnd.openxmlformats-officedocument.presentationml.slide+xml"/>
  <Override PartName="/ppt/slides/slide1035.xml" ContentType="application/vnd.openxmlformats-officedocument.presentationml.slide+xml"/>
  <Override PartName="/ppt/slides/slide1036.xml" ContentType="application/vnd.openxmlformats-officedocument.presentationml.slide+xml"/>
  <Override PartName="/ppt/slides/slide1037.xml" ContentType="application/vnd.openxmlformats-officedocument.presentationml.slide+xml"/>
  <Override PartName="/ppt/slides/slide1038.xml" ContentType="application/vnd.openxmlformats-officedocument.presentationml.slide+xml"/>
  <Override PartName="/ppt/slides/slide1039.xml" ContentType="application/vnd.openxmlformats-officedocument.presentationml.slide+xml"/>
  <Override PartName="/ppt/slides/slide1040.xml" ContentType="application/vnd.openxmlformats-officedocument.presentationml.slide+xml"/>
  <Override PartName="/ppt/slides/slide1041.xml" ContentType="application/vnd.openxmlformats-officedocument.presentationml.slide+xml"/>
  <Override PartName="/ppt/slides/slide1042.xml" ContentType="application/vnd.openxmlformats-officedocument.presentationml.slide+xml"/>
  <Override PartName="/ppt/slides/slide1043.xml" ContentType="application/vnd.openxmlformats-officedocument.presentationml.slide+xml"/>
  <Override PartName="/ppt/slides/slide1044.xml" ContentType="application/vnd.openxmlformats-officedocument.presentationml.slide+xml"/>
  <Override PartName="/ppt/slides/slide1045.xml" ContentType="application/vnd.openxmlformats-officedocument.presentationml.slide+xml"/>
  <Override PartName="/ppt/slides/slide1046.xml" ContentType="application/vnd.openxmlformats-officedocument.presentationml.slide+xml"/>
  <Override PartName="/ppt/slides/slide1047.xml" ContentType="application/vnd.openxmlformats-officedocument.presentationml.slide+xml"/>
  <Override PartName="/ppt/slides/slide1048.xml" ContentType="application/vnd.openxmlformats-officedocument.presentationml.slide+xml"/>
  <Override PartName="/ppt/slides/slide1049.xml" ContentType="application/vnd.openxmlformats-officedocument.presentationml.slide+xml"/>
  <Override PartName="/ppt/slides/slide1050.xml" ContentType="application/vnd.openxmlformats-officedocument.presentationml.slide+xml"/>
  <Override PartName="/ppt/slides/slide1051.xml" ContentType="application/vnd.openxmlformats-officedocument.presentationml.slide+xml"/>
  <Override PartName="/ppt/slides/slide1052.xml" ContentType="application/vnd.openxmlformats-officedocument.presentationml.slide+xml"/>
  <Override PartName="/ppt/slides/slide1053.xml" ContentType="application/vnd.openxmlformats-officedocument.presentationml.slide+xml"/>
  <Override PartName="/ppt/slides/slide1054.xml" ContentType="application/vnd.openxmlformats-officedocument.presentationml.slide+xml"/>
  <Override PartName="/ppt/slides/slide1055.xml" ContentType="application/vnd.openxmlformats-officedocument.presentationml.slide+xml"/>
  <Override PartName="/ppt/slides/slide1056.xml" ContentType="application/vnd.openxmlformats-officedocument.presentationml.slide+xml"/>
  <Override PartName="/ppt/slides/slide1057.xml" ContentType="application/vnd.openxmlformats-officedocument.presentationml.slide+xml"/>
  <Override PartName="/ppt/slides/slide1058.xml" ContentType="application/vnd.openxmlformats-officedocument.presentationml.slide+xml"/>
  <Override PartName="/ppt/slides/slide1059.xml" ContentType="application/vnd.openxmlformats-officedocument.presentationml.slide+xml"/>
  <Override PartName="/ppt/slides/slide1060.xml" ContentType="application/vnd.openxmlformats-officedocument.presentationml.slide+xml"/>
  <Override PartName="/ppt/slides/slide1061.xml" ContentType="application/vnd.openxmlformats-officedocument.presentationml.slide+xml"/>
  <Override PartName="/ppt/slides/slide1062.xml" ContentType="application/vnd.openxmlformats-officedocument.presentationml.slide+xml"/>
  <Override PartName="/ppt/slides/slide1063.xml" ContentType="application/vnd.openxmlformats-officedocument.presentationml.slide+xml"/>
  <Override PartName="/ppt/slides/slide1064.xml" ContentType="application/vnd.openxmlformats-officedocument.presentationml.slide+xml"/>
  <Override PartName="/ppt/slides/slide1065.xml" ContentType="application/vnd.openxmlformats-officedocument.presentationml.slide+xml"/>
  <Override PartName="/ppt/slides/slide1066.xml" ContentType="application/vnd.openxmlformats-officedocument.presentationml.slide+xml"/>
  <Override PartName="/ppt/slides/slide1067.xml" ContentType="application/vnd.openxmlformats-officedocument.presentationml.slide+xml"/>
  <Override PartName="/ppt/slides/slide1068.xml" ContentType="application/vnd.openxmlformats-officedocument.presentationml.slide+xml"/>
  <Override PartName="/ppt/slides/slide1069.xml" ContentType="application/vnd.openxmlformats-officedocument.presentationml.slide+xml"/>
  <Override PartName="/ppt/slides/slide1070.xml" ContentType="application/vnd.openxmlformats-officedocument.presentationml.slide+xml"/>
  <Override PartName="/ppt/slides/slide1071.xml" ContentType="application/vnd.openxmlformats-officedocument.presentationml.slide+xml"/>
  <Override PartName="/ppt/slides/slide1072.xml" ContentType="application/vnd.openxmlformats-officedocument.presentationml.slide+xml"/>
  <Override PartName="/ppt/slides/slide1073.xml" ContentType="application/vnd.openxmlformats-officedocument.presentationml.slide+xml"/>
  <Override PartName="/ppt/slides/slide1074.xml" ContentType="application/vnd.openxmlformats-officedocument.presentationml.slide+xml"/>
  <Override PartName="/ppt/slides/slide1075.xml" ContentType="application/vnd.openxmlformats-officedocument.presentationml.slide+xml"/>
  <Override PartName="/ppt/slides/slide1076.xml" ContentType="application/vnd.openxmlformats-officedocument.presentationml.slide+xml"/>
  <Override PartName="/ppt/slides/slide1077.xml" ContentType="application/vnd.openxmlformats-officedocument.presentationml.slide+xml"/>
  <Override PartName="/ppt/slides/slide1078.xml" ContentType="application/vnd.openxmlformats-officedocument.presentationml.slide+xml"/>
  <Override PartName="/ppt/slides/slide1079.xml" ContentType="application/vnd.openxmlformats-officedocument.presentationml.slide+xml"/>
  <Override PartName="/ppt/slides/slide1080.xml" ContentType="application/vnd.openxmlformats-officedocument.presentationml.slide+xml"/>
  <Override PartName="/ppt/slides/slide1081.xml" ContentType="application/vnd.openxmlformats-officedocument.presentationml.slide+xml"/>
  <Override PartName="/ppt/slides/slide1082.xml" ContentType="application/vnd.openxmlformats-officedocument.presentationml.slide+xml"/>
  <Override PartName="/ppt/slides/slide1083.xml" ContentType="application/vnd.openxmlformats-officedocument.presentationml.slide+xml"/>
  <Override PartName="/ppt/slides/slide1084.xml" ContentType="application/vnd.openxmlformats-officedocument.presentationml.slide+xml"/>
  <Override PartName="/ppt/slides/slide1085.xml" ContentType="application/vnd.openxmlformats-officedocument.presentationml.slide+xml"/>
  <Override PartName="/ppt/slides/slide1086.xml" ContentType="application/vnd.openxmlformats-officedocument.presentationml.slide+xml"/>
  <Override PartName="/ppt/slides/slide1087.xml" ContentType="application/vnd.openxmlformats-officedocument.presentationml.slide+xml"/>
  <Override PartName="/ppt/slides/slide1088.xml" ContentType="application/vnd.openxmlformats-officedocument.presentationml.slide+xml"/>
  <Override PartName="/ppt/slides/slide1089.xml" ContentType="application/vnd.openxmlformats-officedocument.presentationml.slide+xml"/>
  <Override PartName="/ppt/slides/slide1090.xml" ContentType="application/vnd.openxmlformats-officedocument.presentationml.slide+xml"/>
  <Override PartName="/ppt/slides/slide1091.xml" ContentType="application/vnd.openxmlformats-officedocument.presentationml.slide+xml"/>
  <Override PartName="/ppt/slides/slide1092.xml" ContentType="application/vnd.openxmlformats-officedocument.presentationml.slide+xml"/>
  <Override PartName="/ppt/slides/slide1093.xml" ContentType="application/vnd.openxmlformats-officedocument.presentationml.slide+xml"/>
  <Override PartName="/ppt/slides/slide1094.xml" ContentType="application/vnd.openxmlformats-officedocument.presentationml.slide+xml"/>
  <Override PartName="/ppt/slides/slide1095.xml" ContentType="application/vnd.openxmlformats-officedocument.presentationml.slide+xml"/>
  <Override PartName="/ppt/slides/slide1096.xml" ContentType="application/vnd.openxmlformats-officedocument.presentationml.slide+xml"/>
  <Override PartName="/ppt/slides/slide1097.xml" ContentType="application/vnd.openxmlformats-officedocument.presentationml.slide+xml"/>
  <Override PartName="/ppt/slides/slide1098.xml" ContentType="application/vnd.openxmlformats-officedocument.presentationml.slide+xml"/>
  <Override PartName="/ppt/slides/slide1099.xml" ContentType="application/vnd.openxmlformats-officedocument.presentationml.slide+xml"/>
  <Override PartName="/ppt/slides/slide1100.xml" ContentType="application/vnd.openxmlformats-officedocument.presentationml.slide+xml"/>
  <Override PartName="/ppt/slides/slide1101.xml" ContentType="application/vnd.openxmlformats-officedocument.presentationml.slide+xml"/>
  <Override PartName="/ppt/slides/slide1102.xml" ContentType="application/vnd.openxmlformats-officedocument.presentationml.slide+xml"/>
  <Override PartName="/ppt/slides/slide1103.xml" ContentType="application/vnd.openxmlformats-officedocument.presentationml.slide+xml"/>
  <Override PartName="/ppt/slides/slide1104.xml" ContentType="application/vnd.openxmlformats-officedocument.presentationml.slide+xml"/>
  <Override PartName="/ppt/slides/slide1105.xml" ContentType="application/vnd.openxmlformats-officedocument.presentationml.slide+xml"/>
  <Override PartName="/ppt/slides/slide1106.xml" ContentType="application/vnd.openxmlformats-officedocument.presentationml.slide+xml"/>
  <Override PartName="/ppt/slides/slide1107.xml" ContentType="application/vnd.openxmlformats-officedocument.presentationml.slide+xml"/>
  <Override PartName="/ppt/slides/slide1108.xml" ContentType="application/vnd.openxmlformats-officedocument.presentationml.slide+xml"/>
  <Override PartName="/ppt/slides/slide1109.xml" ContentType="application/vnd.openxmlformats-officedocument.presentationml.slide+xml"/>
  <Override PartName="/ppt/slides/slide1110.xml" ContentType="application/vnd.openxmlformats-officedocument.presentationml.slide+xml"/>
  <Override PartName="/ppt/slides/slide1111.xml" ContentType="application/vnd.openxmlformats-officedocument.presentationml.slide+xml"/>
  <Override PartName="/ppt/slides/slide1112.xml" ContentType="application/vnd.openxmlformats-officedocument.presentationml.slide+xml"/>
  <Override PartName="/ppt/slides/slide1113.xml" ContentType="application/vnd.openxmlformats-officedocument.presentationml.slide+xml"/>
  <Override PartName="/ppt/slides/slide1114.xml" ContentType="application/vnd.openxmlformats-officedocument.presentationml.slide+xml"/>
  <Override PartName="/ppt/slides/slide1115.xml" ContentType="application/vnd.openxmlformats-officedocument.presentationml.slide+xml"/>
  <Override PartName="/ppt/slides/slide1116.xml" ContentType="application/vnd.openxmlformats-officedocument.presentationml.slide+xml"/>
  <Override PartName="/ppt/slides/slide1117.xml" ContentType="application/vnd.openxmlformats-officedocument.presentationml.slide+xml"/>
  <Override PartName="/ppt/slides/slide1118.xml" ContentType="application/vnd.openxmlformats-officedocument.presentationml.slide+xml"/>
  <Override PartName="/ppt/slides/slide1119.xml" ContentType="application/vnd.openxmlformats-officedocument.presentationml.slide+xml"/>
  <Override PartName="/ppt/slides/slide1120.xml" ContentType="application/vnd.openxmlformats-officedocument.presentationml.slide+xml"/>
  <Override PartName="/ppt/slides/slide1121.xml" ContentType="application/vnd.openxmlformats-officedocument.presentationml.slide+xml"/>
  <Override PartName="/ppt/slides/slide1122.xml" ContentType="application/vnd.openxmlformats-officedocument.presentationml.slide+xml"/>
  <Override PartName="/ppt/slides/slide1123.xml" ContentType="application/vnd.openxmlformats-officedocument.presentationml.slide+xml"/>
  <Override PartName="/ppt/slides/slide1124.xml" ContentType="application/vnd.openxmlformats-officedocument.presentationml.slide+xml"/>
  <Override PartName="/ppt/slides/slide1125.xml" ContentType="application/vnd.openxmlformats-officedocument.presentationml.slide+xml"/>
  <Override PartName="/ppt/slides/slide1126.xml" ContentType="application/vnd.openxmlformats-officedocument.presentationml.slide+xml"/>
  <Override PartName="/ppt/slides/slide1127.xml" ContentType="application/vnd.openxmlformats-officedocument.presentationml.slide+xml"/>
  <Override PartName="/ppt/slides/slide1128.xml" ContentType="application/vnd.openxmlformats-officedocument.presentationml.slide+xml"/>
  <Override PartName="/ppt/slides/slide1129.xml" ContentType="application/vnd.openxmlformats-officedocument.presentationml.slide+xml"/>
  <Override PartName="/ppt/slides/slide1130.xml" ContentType="application/vnd.openxmlformats-officedocument.presentationml.slide+xml"/>
  <Override PartName="/ppt/slides/slide1131.xml" ContentType="application/vnd.openxmlformats-officedocument.presentationml.slide+xml"/>
  <Override PartName="/ppt/slides/slide1132.xml" ContentType="application/vnd.openxmlformats-officedocument.presentationml.slide+xml"/>
  <Override PartName="/ppt/slides/slide1133.xml" ContentType="application/vnd.openxmlformats-officedocument.presentationml.slide+xml"/>
  <Override PartName="/ppt/slides/slide1134.xml" ContentType="application/vnd.openxmlformats-officedocument.presentationml.slide+xml"/>
  <Override PartName="/ppt/slides/slide1135.xml" ContentType="application/vnd.openxmlformats-officedocument.presentationml.slide+xml"/>
  <Override PartName="/ppt/slides/slide1136.xml" ContentType="application/vnd.openxmlformats-officedocument.presentationml.slide+xml"/>
  <Override PartName="/ppt/slides/slide1137.xml" ContentType="application/vnd.openxmlformats-officedocument.presentationml.slide+xml"/>
  <Override PartName="/ppt/slides/slide1138.xml" ContentType="application/vnd.openxmlformats-officedocument.presentationml.slide+xml"/>
  <Override PartName="/ppt/slides/slide1139.xml" ContentType="application/vnd.openxmlformats-officedocument.presentationml.slide+xml"/>
  <Override PartName="/ppt/slides/slide1140.xml" ContentType="application/vnd.openxmlformats-officedocument.presentationml.slide+xml"/>
  <Override PartName="/ppt/slides/slide1141.xml" ContentType="application/vnd.openxmlformats-officedocument.presentationml.slide+xml"/>
  <Override PartName="/ppt/slides/slide1142.xml" ContentType="application/vnd.openxmlformats-officedocument.presentationml.slide+xml"/>
  <Override PartName="/ppt/slides/slide1143.xml" ContentType="application/vnd.openxmlformats-officedocument.presentationml.slide+xml"/>
  <Override PartName="/ppt/slides/slide1144.xml" ContentType="application/vnd.openxmlformats-officedocument.presentationml.slide+xml"/>
  <Override PartName="/ppt/slides/slide1145.xml" ContentType="application/vnd.openxmlformats-officedocument.presentationml.slide+xml"/>
  <Override PartName="/ppt/slides/slide1146.xml" ContentType="application/vnd.openxmlformats-officedocument.presentationml.slide+xml"/>
  <Override PartName="/ppt/slides/slide1147.xml" ContentType="application/vnd.openxmlformats-officedocument.presentationml.slide+xml"/>
  <Override PartName="/ppt/slides/slide1148.xml" ContentType="application/vnd.openxmlformats-officedocument.presentationml.slide+xml"/>
  <Override PartName="/ppt/slides/slide1149.xml" ContentType="application/vnd.openxmlformats-officedocument.presentationml.slide+xml"/>
  <Override PartName="/ppt/slides/slide1150.xml" ContentType="application/vnd.openxmlformats-officedocument.presentationml.slide+xml"/>
  <Override PartName="/ppt/slides/slide1151.xml" ContentType="application/vnd.openxmlformats-officedocument.presentationml.slide+xml"/>
  <Override PartName="/ppt/slides/slide1152.xml" ContentType="application/vnd.openxmlformats-officedocument.presentationml.slide+xml"/>
  <Override PartName="/ppt/slides/slide1153.xml" ContentType="application/vnd.openxmlformats-officedocument.presentationml.slide+xml"/>
  <Override PartName="/ppt/slides/slide1154.xml" ContentType="application/vnd.openxmlformats-officedocument.presentationml.slide+xml"/>
  <Override PartName="/ppt/slides/slide1155.xml" ContentType="application/vnd.openxmlformats-officedocument.presentationml.slide+xml"/>
  <Override PartName="/ppt/slides/slide1156.xml" ContentType="application/vnd.openxmlformats-officedocument.presentationml.slide+xml"/>
  <Override PartName="/ppt/slides/slide1157.xml" ContentType="application/vnd.openxmlformats-officedocument.presentationml.slide+xml"/>
  <Override PartName="/ppt/slides/slide1158.xml" ContentType="application/vnd.openxmlformats-officedocument.presentationml.slide+xml"/>
  <Override PartName="/ppt/slides/slide1159.xml" ContentType="application/vnd.openxmlformats-officedocument.presentationml.slide+xml"/>
  <Override PartName="/ppt/slides/slide1160.xml" ContentType="application/vnd.openxmlformats-officedocument.presentationml.slide+xml"/>
  <Override PartName="/ppt/slides/slide1161.xml" ContentType="application/vnd.openxmlformats-officedocument.presentationml.slide+xml"/>
  <Override PartName="/ppt/slides/slide1162.xml" ContentType="application/vnd.openxmlformats-officedocument.presentationml.slide+xml"/>
  <Override PartName="/ppt/slides/slide1163.xml" ContentType="application/vnd.openxmlformats-officedocument.presentationml.slide+xml"/>
  <Override PartName="/ppt/slides/slide1164.xml" ContentType="application/vnd.openxmlformats-officedocument.presentationml.slide+xml"/>
  <Override PartName="/ppt/slides/slide1165.xml" ContentType="application/vnd.openxmlformats-officedocument.presentationml.slide+xml"/>
  <Override PartName="/ppt/slides/slide1166.xml" ContentType="application/vnd.openxmlformats-officedocument.presentationml.slide+xml"/>
  <Override PartName="/ppt/slides/slide1167.xml" ContentType="application/vnd.openxmlformats-officedocument.presentationml.slide+xml"/>
  <Override PartName="/ppt/slides/slide1168.xml" ContentType="application/vnd.openxmlformats-officedocument.presentationml.slide+xml"/>
  <Override PartName="/ppt/slides/slide1169.xml" ContentType="application/vnd.openxmlformats-officedocument.presentationml.slide+xml"/>
  <Override PartName="/ppt/slides/slide1170.xml" ContentType="application/vnd.openxmlformats-officedocument.presentationml.slide+xml"/>
  <Override PartName="/ppt/slides/slide1171.xml" ContentType="application/vnd.openxmlformats-officedocument.presentationml.slide+xml"/>
  <Override PartName="/ppt/slides/slide1172.xml" ContentType="application/vnd.openxmlformats-officedocument.presentationml.slide+xml"/>
  <Override PartName="/ppt/slides/slide1173.xml" ContentType="application/vnd.openxmlformats-officedocument.presentationml.slide+xml"/>
  <Override PartName="/ppt/slides/slide1174.xml" ContentType="application/vnd.openxmlformats-officedocument.presentationml.slide+xml"/>
  <Override PartName="/ppt/slides/slide1175.xml" ContentType="application/vnd.openxmlformats-officedocument.presentationml.slide+xml"/>
  <Override PartName="/ppt/slides/slide1176.xml" ContentType="application/vnd.openxmlformats-officedocument.presentationml.slide+xml"/>
  <Override PartName="/ppt/slides/slide1177.xml" ContentType="application/vnd.openxmlformats-officedocument.presentationml.slide+xml"/>
  <Override PartName="/ppt/slides/slide1178.xml" ContentType="application/vnd.openxmlformats-officedocument.presentationml.slide+xml"/>
  <Override PartName="/ppt/slides/slide1179.xml" ContentType="application/vnd.openxmlformats-officedocument.presentationml.slide+xml"/>
  <Override PartName="/ppt/slides/slide1180.xml" ContentType="application/vnd.openxmlformats-officedocument.presentationml.slide+xml"/>
  <Override PartName="/ppt/slides/slide1181.xml" ContentType="application/vnd.openxmlformats-officedocument.presentationml.slide+xml"/>
  <Override PartName="/ppt/slides/slide1182.xml" ContentType="application/vnd.openxmlformats-officedocument.presentationml.slide+xml"/>
  <Override PartName="/ppt/slides/slide1183.xml" ContentType="application/vnd.openxmlformats-officedocument.presentationml.slide+xml"/>
  <Override PartName="/ppt/slides/slide1184.xml" ContentType="application/vnd.openxmlformats-officedocument.presentationml.slide+xml"/>
  <Override PartName="/ppt/slides/slide1185.xml" ContentType="application/vnd.openxmlformats-officedocument.presentationml.slide+xml"/>
  <Override PartName="/ppt/slides/slide1186.xml" ContentType="application/vnd.openxmlformats-officedocument.presentationml.slide+xml"/>
  <Override PartName="/ppt/slides/slide1187.xml" ContentType="application/vnd.openxmlformats-officedocument.presentationml.slide+xml"/>
  <Override PartName="/ppt/slides/slide1188.xml" ContentType="application/vnd.openxmlformats-officedocument.presentationml.slide+xml"/>
  <Override PartName="/ppt/slides/slide1189.xml" ContentType="application/vnd.openxmlformats-officedocument.presentationml.slide+xml"/>
  <Override PartName="/ppt/slides/slide1190.xml" ContentType="application/vnd.openxmlformats-officedocument.presentationml.slide+xml"/>
  <Override PartName="/ppt/slides/slide1191.xml" ContentType="application/vnd.openxmlformats-officedocument.presentationml.slide+xml"/>
  <Override PartName="/ppt/slides/slide1192.xml" ContentType="application/vnd.openxmlformats-officedocument.presentationml.slide+xml"/>
  <Override PartName="/ppt/slides/slide1193.xml" ContentType="application/vnd.openxmlformats-officedocument.presentationml.slide+xml"/>
  <Override PartName="/ppt/slides/slide1194.xml" ContentType="application/vnd.openxmlformats-officedocument.presentationml.slide+xml"/>
  <Override PartName="/ppt/slides/slide1195.xml" ContentType="application/vnd.openxmlformats-officedocument.presentationml.slide+xml"/>
  <Override PartName="/ppt/slides/slide1196.xml" ContentType="application/vnd.openxmlformats-officedocument.presentationml.slide+xml"/>
  <Override PartName="/ppt/slides/slide1197.xml" ContentType="application/vnd.openxmlformats-officedocument.presentationml.slide+xml"/>
  <Override PartName="/ppt/slides/slide1198.xml" ContentType="application/vnd.openxmlformats-officedocument.presentationml.slide+xml"/>
  <Override PartName="/ppt/slides/slide1199.xml" ContentType="application/vnd.openxmlformats-officedocument.presentationml.slide+xml"/>
  <Override PartName="/ppt/slides/slide1200.xml" ContentType="application/vnd.openxmlformats-officedocument.presentationml.slide+xml"/>
  <Override PartName="/ppt/slides/slide1201.xml" ContentType="application/vnd.openxmlformats-officedocument.presentationml.slide+xml"/>
  <Override PartName="/ppt/slides/slide1202.xml" ContentType="application/vnd.openxmlformats-officedocument.presentationml.slide+xml"/>
  <Override PartName="/ppt/slides/slide1203.xml" ContentType="application/vnd.openxmlformats-officedocument.presentationml.slide+xml"/>
  <Override PartName="/ppt/slides/slide1204.xml" ContentType="application/vnd.openxmlformats-officedocument.presentationml.slide+xml"/>
  <Override PartName="/ppt/slides/slide1205.xml" ContentType="application/vnd.openxmlformats-officedocument.presentationml.slide+xml"/>
  <Override PartName="/ppt/slides/slide1206.xml" ContentType="application/vnd.openxmlformats-officedocument.presentationml.slide+xml"/>
  <Override PartName="/ppt/slides/slide1207.xml" ContentType="application/vnd.openxmlformats-officedocument.presentationml.slide+xml"/>
  <Override PartName="/ppt/slides/slide1208.xml" ContentType="application/vnd.openxmlformats-officedocument.presentationml.slide+xml"/>
  <Override PartName="/ppt/slides/slide1209.xml" ContentType="application/vnd.openxmlformats-officedocument.presentationml.slide+xml"/>
  <Override PartName="/ppt/slides/slide1210.xml" ContentType="application/vnd.openxmlformats-officedocument.presentationml.slide+xml"/>
  <Override PartName="/ppt/slides/slide1211.xml" ContentType="application/vnd.openxmlformats-officedocument.presentationml.slide+xml"/>
  <Override PartName="/ppt/slides/slide1212.xml" ContentType="application/vnd.openxmlformats-officedocument.presentationml.slide+xml"/>
  <Override PartName="/ppt/slides/slide1213.xml" ContentType="application/vnd.openxmlformats-officedocument.presentationml.slide+xml"/>
  <Override PartName="/ppt/slides/slide1214.xml" ContentType="application/vnd.openxmlformats-officedocument.presentationml.slide+xml"/>
  <Override PartName="/ppt/slides/slide1215.xml" ContentType="application/vnd.openxmlformats-officedocument.presentationml.slide+xml"/>
  <Override PartName="/ppt/slides/slide1216.xml" ContentType="application/vnd.openxmlformats-officedocument.presentationml.slide+xml"/>
  <Override PartName="/ppt/slides/slide1217.xml" ContentType="application/vnd.openxmlformats-officedocument.presentationml.slide+xml"/>
  <Override PartName="/ppt/slides/slide1218.xml" ContentType="application/vnd.openxmlformats-officedocument.presentationml.slide+xml"/>
  <Override PartName="/ppt/slides/slide1219.xml" ContentType="application/vnd.openxmlformats-officedocument.presentationml.slide+xml"/>
  <Override PartName="/ppt/slides/slide1220.xml" ContentType="application/vnd.openxmlformats-officedocument.presentationml.slide+xml"/>
  <Override PartName="/ppt/slides/slide1221.xml" ContentType="application/vnd.openxmlformats-officedocument.presentationml.slide+xml"/>
  <Override PartName="/ppt/slides/slide1222.xml" ContentType="application/vnd.openxmlformats-officedocument.presentationml.slide+xml"/>
  <Override PartName="/ppt/slides/slide1223.xml" ContentType="application/vnd.openxmlformats-officedocument.presentationml.slide+xml"/>
  <Override PartName="/ppt/slides/slide1224.xml" ContentType="application/vnd.openxmlformats-officedocument.presentationml.slide+xml"/>
  <Override PartName="/ppt/slides/slide1225.xml" ContentType="application/vnd.openxmlformats-officedocument.presentationml.slide+xml"/>
  <Override PartName="/ppt/slides/slide1226.xml" ContentType="application/vnd.openxmlformats-officedocument.presentationml.slide+xml"/>
  <Override PartName="/ppt/slides/slide1227.xml" ContentType="application/vnd.openxmlformats-officedocument.presentationml.slide+xml"/>
  <Override PartName="/ppt/slides/slide1228.xml" ContentType="application/vnd.openxmlformats-officedocument.presentationml.slide+xml"/>
  <Override PartName="/ppt/slides/slide1229.xml" ContentType="application/vnd.openxmlformats-officedocument.presentationml.slide+xml"/>
  <Override PartName="/ppt/slides/slide1230.xml" ContentType="application/vnd.openxmlformats-officedocument.presentationml.slide+xml"/>
  <Override PartName="/ppt/slides/slide1231.xml" ContentType="application/vnd.openxmlformats-officedocument.presentationml.slide+xml"/>
  <Override PartName="/ppt/slides/slide1232.xml" ContentType="application/vnd.openxmlformats-officedocument.presentationml.slide+xml"/>
  <Override PartName="/ppt/slides/slide1233.xml" ContentType="application/vnd.openxmlformats-officedocument.presentationml.slide+xml"/>
  <Override PartName="/ppt/slides/slide1234.xml" ContentType="application/vnd.openxmlformats-officedocument.presentationml.slide+xml"/>
  <Override PartName="/ppt/slides/slide1235.xml" ContentType="application/vnd.openxmlformats-officedocument.presentationml.slide+xml"/>
  <Override PartName="/ppt/slides/slide1236.xml" ContentType="application/vnd.openxmlformats-officedocument.presentationml.slide+xml"/>
  <Override PartName="/ppt/slides/slide1237.xml" ContentType="application/vnd.openxmlformats-officedocument.presentationml.slide+xml"/>
  <Override PartName="/ppt/slides/slide1238.xml" ContentType="application/vnd.openxmlformats-officedocument.presentationml.slide+xml"/>
  <Override PartName="/ppt/slides/slide1239.xml" ContentType="application/vnd.openxmlformats-officedocument.presentationml.slide+xml"/>
  <Override PartName="/ppt/slides/slide1240.xml" ContentType="application/vnd.openxmlformats-officedocument.presentationml.slide+xml"/>
  <Override PartName="/ppt/slides/slide1241.xml" ContentType="application/vnd.openxmlformats-officedocument.presentationml.slide+xml"/>
  <Override PartName="/ppt/slides/slide1242.xml" ContentType="application/vnd.openxmlformats-officedocument.presentationml.slide+xml"/>
  <Override PartName="/ppt/slides/slide1243.xml" ContentType="application/vnd.openxmlformats-officedocument.presentationml.slide+xml"/>
  <Override PartName="/ppt/slides/slide1244.xml" ContentType="application/vnd.openxmlformats-officedocument.presentationml.slide+xml"/>
  <Override PartName="/ppt/slides/slide1245.xml" ContentType="application/vnd.openxmlformats-officedocument.presentationml.slide+xml"/>
  <Override PartName="/ppt/slides/slide1246.xml" ContentType="application/vnd.openxmlformats-officedocument.presentationml.slide+xml"/>
  <Override PartName="/ppt/slides/slide1247.xml" ContentType="application/vnd.openxmlformats-officedocument.presentationml.slide+xml"/>
  <Override PartName="/ppt/slides/slide1248.xml" ContentType="application/vnd.openxmlformats-officedocument.presentationml.slide+xml"/>
  <Override PartName="/ppt/slides/slide1249.xml" ContentType="application/vnd.openxmlformats-officedocument.presentationml.slide+xml"/>
  <Override PartName="/ppt/slides/slide1250.xml" ContentType="application/vnd.openxmlformats-officedocument.presentationml.slide+xml"/>
  <Override PartName="/ppt/slides/slide1251.xml" ContentType="application/vnd.openxmlformats-officedocument.presentationml.slide+xml"/>
  <Override PartName="/ppt/slides/slide1252.xml" ContentType="application/vnd.openxmlformats-officedocument.presentationml.slide+xml"/>
  <Override PartName="/ppt/slides/slide1253.xml" ContentType="application/vnd.openxmlformats-officedocument.presentationml.slide+xml"/>
  <Override PartName="/ppt/slides/slide1254.xml" ContentType="application/vnd.openxmlformats-officedocument.presentationml.slide+xml"/>
  <Override PartName="/ppt/slides/slide1255.xml" ContentType="application/vnd.openxmlformats-officedocument.presentationml.slide+xml"/>
  <Override PartName="/ppt/slides/slide1256.xml" ContentType="application/vnd.openxmlformats-officedocument.presentationml.slide+xml"/>
  <Override PartName="/ppt/slides/slide1257.xml" ContentType="application/vnd.openxmlformats-officedocument.presentationml.slide+xml"/>
  <Override PartName="/ppt/slides/slide1258.xml" ContentType="application/vnd.openxmlformats-officedocument.presentationml.slide+xml"/>
  <Override PartName="/ppt/slides/slide1259.xml" ContentType="application/vnd.openxmlformats-officedocument.presentationml.slide+xml"/>
  <Override PartName="/ppt/slides/slide1260.xml" ContentType="application/vnd.openxmlformats-officedocument.presentationml.slide+xml"/>
  <Override PartName="/ppt/slides/slide1261.xml" ContentType="application/vnd.openxmlformats-officedocument.presentationml.slide+xml"/>
  <Override PartName="/ppt/slides/slide1262.xml" ContentType="application/vnd.openxmlformats-officedocument.presentationml.slide+xml"/>
  <Override PartName="/ppt/slides/slide1263.xml" ContentType="application/vnd.openxmlformats-officedocument.presentationml.slide+xml"/>
  <Override PartName="/ppt/slides/slide1264.xml" ContentType="application/vnd.openxmlformats-officedocument.presentationml.slide+xml"/>
  <Override PartName="/ppt/slides/slide1265.xml" ContentType="application/vnd.openxmlformats-officedocument.presentationml.slide+xml"/>
  <Override PartName="/ppt/slides/slide1266.xml" ContentType="application/vnd.openxmlformats-officedocument.presentationml.slide+xml"/>
  <Override PartName="/ppt/slides/slide1267.xml" ContentType="application/vnd.openxmlformats-officedocument.presentationml.slide+xml"/>
  <Override PartName="/ppt/slides/slide1268.xml" ContentType="application/vnd.openxmlformats-officedocument.presentationml.slide+xml"/>
  <Override PartName="/ppt/slides/slide1269.xml" ContentType="application/vnd.openxmlformats-officedocument.presentationml.slide+xml"/>
  <Override PartName="/ppt/slides/slide1270.xml" ContentType="application/vnd.openxmlformats-officedocument.presentationml.slide+xml"/>
  <Override PartName="/ppt/slides/slide1271.xml" ContentType="application/vnd.openxmlformats-officedocument.presentationml.slide+xml"/>
  <Override PartName="/ppt/slides/slide1272.xml" ContentType="application/vnd.openxmlformats-officedocument.presentationml.slide+xml"/>
  <Override PartName="/ppt/slides/slide1273.xml" ContentType="application/vnd.openxmlformats-officedocument.presentationml.slide+xml"/>
  <Override PartName="/ppt/slides/slide1274.xml" ContentType="application/vnd.openxmlformats-officedocument.presentationml.slide+xml"/>
  <Override PartName="/ppt/slides/slide1275.xml" ContentType="application/vnd.openxmlformats-officedocument.presentationml.slide+xml"/>
  <Override PartName="/ppt/slides/slide1276.xml" ContentType="application/vnd.openxmlformats-officedocument.presentationml.slide+xml"/>
  <Override PartName="/ppt/slides/slide1277.xml" ContentType="application/vnd.openxmlformats-officedocument.presentationml.slide+xml"/>
  <Override PartName="/ppt/slides/slide1278.xml" ContentType="application/vnd.openxmlformats-officedocument.presentationml.slide+xml"/>
  <Override PartName="/ppt/slides/slide1279.xml" ContentType="application/vnd.openxmlformats-officedocument.presentationml.slide+xml"/>
  <Override PartName="/ppt/slides/slide1280.xml" ContentType="application/vnd.openxmlformats-officedocument.presentationml.slide+xml"/>
  <Override PartName="/ppt/slides/slide1281.xml" ContentType="application/vnd.openxmlformats-officedocument.presentationml.slide+xml"/>
  <Override PartName="/ppt/slides/slide1282.xml" ContentType="application/vnd.openxmlformats-officedocument.presentationml.slide+xml"/>
  <Override PartName="/ppt/slides/slide1283.xml" ContentType="application/vnd.openxmlformats-officedocument.presentationml.slide+xml"/>
  <Override PartName="/ppt/slides/slide1284.xml" ContentType="application/vnd.openxmlformats-officedocument.presentationml.slide+xml"/>
  <Override PartName="/ppt/slides/slide1285.xml" ContentType="application/vnd.openxmlformats-officedocument.presentationml.slide+xml"/>
  <Override PartName="/ppt/slides/slide1286.xml" ContentType="application/vnd.openxmlformats-officedocument.presentationml.slide+xml"/>
  <Override PartName="/ppt/slides/slide1287.xml" ContentType="application/vnd.openxmlformats-officedocument.presentationml.slide+xml"/>
  <Override PartName="/ppt/slides/slide1288.xml" ContentType="application/vnd.openxmlformats-officedocument.presentationml.slide+xml"/>
  <Override PartName="/ppt/slides/slide1289.xml" ContentType="application/vnd.openxmlformats-officedocument.presentationml.slide+xml"/>
  <Override PartName="/ppt/slides/slide1290.xml" ContentType="application/vnd.openxmlformats-officedocument.presentationml.slide+xml"/>
  <Override PartName="/ppt/slides/slide1291.xml" ContentType="application/vnd.openxmlformats-officedocument.presentationml.slide+xml"/>
  <Override PartName="/ppt/slides/slide1292.xml" ContentType="application/vnd.openxmlformats-officedocument.presentationml.slide+xml"/>
  <Override PartName="/ppt/slides/slide1293.xml" ContentType="application/vnd.openxmlformats-officedocument.presentationml.slide+xml"/>
  <Override PartName="/ppt/slides/slide1294.xml" ContentType="application/vnd.openxmlformats-officedocument.presentationml.slide+xml"/>
  <Override PartName="/ppt/slides/slide1295.xml" ContentType="application/vnd.openxmlformats-officedocument.presentationml.slide+xml"/>
  <Override PartName="/ppt/slides/slide1296.xml" ContentType="application/vnd.openxmlformats-officedocument.presentationml.slide+xml"/>
  <Override PartName="/ppt/slides/slide1297.xml" ContentType="application/vnd.openxmlformats-officedocument.presentationml.slide+xml"/>
  <Override PartName="/ppt/slides/slide1298.xml" ContentType="application/vnd.openxmlformats-officedocument.presentationml.slide+xml"/>
  <Override PartName="/ppt/slides/slide1299.xml" ContentType="application/vnd.openxmlformats-officedocument.presentationml.slide+xml"/>
  <Override PartName="/ppt/slides/slide1300.xml" ContentType="application/vnd.openxmlformats-officedocument.presentationml.slide+xml"/>
  <Override PartName="/ppt/slides/slide1301.xml" ContentType="application/vnd.openxmlformats-officedocument.presentationml.slide+xml"/>
  <Override PartName="/ppt/slides/slide1302.xml" ContentType="application/vnd.openxmlformats-officedocument.presentationml.slide+xml"/>
  <Override PartName="/ppt/slides/slide1303.xml" ContentType="application/vnd.openxmlformats-officedocument.presentationml.slide+xml"/>
  <Override PartName="/ppt/slides/slide1304.xml" ContentType="application/vnd.openxmlformats-officedocument.presentationml.slide+xml"/>
  <Override PartName="/ppt/slides/slide1305.xml" ContentType="application/vnd.openxmlformats-officedocument.presentationml.slide+xml"/>
  <Override PartName="/ppt/slides/slide1306.xml" ContentType="application/vnd.openxmlformats-officedocument.presentationml.slide+xml"/>
  <Override PartName="/ppt/slides/slide1307.xml" ContentType="application/vnd.openxmlformats-officedocument.presentationml.slide+xml"/>
  <Override PartName="/ppt/slides/slide1308.xml" ContentType="application/vnd.openxmlformats-officedocument.presentationml.slide+xml"/>
  <Override PartName="/ppt/slides/slide1309.xml" ContentType="application/vnd.openxmlformats-officedocument.presentationml.slide+xml"/>
  <Override PartName="/ppt/slides/slide1310.xml" ContentType="application/vnd.openxmlformats-officedocument.presentationml.slide+xml"/>
  <Override PartName="/ppt/slides/slide1311.xml" ContentType="application/vnd.openxmlformats-officedocument.presentationml.slide+xml"/>
  <Override PartName="/ppt/slides/slide1312.xml" ContentType="application/vnd.openxmlformats-officedocument.presentationml.slide+xml"/>
  <Override PartName="/ppt/slides/slide1313.xml" ContentType="application/vnd.openxmlformats-officedocument.presentationml.slide+xml"/>
  <Override PartName="/ppt/slides/slide1314.xml" ContentType="application/vnd.openxmlformats-officedocument.presentationml.slide+xml"/>
  <Override PartName="/ppt/slides/slide1315.xml" ContentType="application/vnd.openxmlformats-officedocument.presentationml.slide+xml"/>
  <Override PartName="/ppt/slides/slide1316.xml" ContentType="application/vnd.openxmlformats-officedocument.presentationml.slide+xml"/>
  <Override PartName="/ppt/slides/slide1317.xml" ContentType="application/vnd.openxmlformats-officedocument.presentationml.slide+xml"/>
  <Override PartName="/ppt/slides/slide1318.xml" ContentType="application/vnd.openxmlformats-officedocument.presentationml.slide+xml"/>
  <Override PartName="/ppt/slides/slide1319.xml" ContentType="application/vnd.openxmlformats-officedocument.presentationml.slide+xml"/>
  <Override PartName="/ppt/slides/slide1320.xml" ContentType="application/vnd.openxmlformats-officedocument.presentationml.slide+xml"/>
  <Override PartName="/ppt/slides/slide1321.xml" ContentType="application/vnd.openxmlformats-officedocument.presentationml.slide+xml"/>
  <Override PartName="/ppt/slides/slide1322.xml" ContentType="application/vnd.openxmlformats-officedocument.presentationml.slide+xml"/>
  <Override PartName="/ppt/slides/slide1323.xml" ContentType="application/vnd.openxmlformats-officedocument.presentationml.slide+xml"/>
  <Override PartName="/ppt/slides/slide1324.xml" ContentType="application/vnd.openxmlformats-officedocument.presentationml.slide+xml"/>
  <Override PartName="/ppt/slides/slide1325.xml" ContentType="application/vnd.openxmlformats-officedocument.presentationml.slide+xml"/>
  <Override PartName="/ppt/slides/slide1326.xml" ContentType="application/vnd.openxmlformats-officedocument.presentationml.slide+xml"/>
  <Override PartName="/ppt/slides/slide1327.xml" ContentType="application/vnd.openxmlformats-officedocument.presentationml.slide+xml"/>
  <Override PartName="/ppt/slides/slide1328.xml" ContentType="application/vnd.openxmlformats-officedocument.presentationml.slide+xml"/>
  <Override PartName="/ppt/slides/slide1329.xml" ContentType="application/vnd.openxmlformats-officedocument.presentationml.slide+xml"/>
  <Override PartName="/ppt/slides/slide1330.xml" ContentType="application/vnd.openxmlformats-officedocument.presentationml.slide+xml"/>
  <Override PartName="/ppt/slides/slide1331.xml" ContentType="application/vnd.openxmlformats-officedocument.presentationml.slide+xml"/>
  <Override PartName="/ppt/slides/slide1332.xml" ContentType="application/vnd.openxmlformats-officedocument.presentationml.slide+xml"/>
  <Override PartName="/ppt/slides/slide1333.xml" ContentType="application/vnd.openxmlformats-officedocument.presentationml.slide+xml"/>
  <Override PartName="/ppt/slides/slide13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sldIdLst>
    <p:sldId id="1852" r:id="rId3"/>
    <p:sldId id="6879" r:id="rId4"/>
    <p:sldId id="6880" r:id="rId5"/>
    <p:sldId id="6881" r:id="rId6"/>
    <p:sldId id="6882" r:id="rId7"/>
    <p:sldId id="6883" r:id="rId8"/>
    <p:sldId id="6884" r:id="rId9"/>
    <p:sldId id="6885" r:id="rId10"/>
    <p:sldId id="6886" r:id="rId11"/>
    <p:sldId id="6887" r:id="rId12"/>
    <p:sldId id="6888" r:id="rId13"/>
    <p:sldId id="6889" r:id="rId14"/>
    <p:sldId id="6890" r:id="rId15"/>
    <p:sldId id="6891" r:id="rId16"/>
    <p:sldId id="6892" r:id="rId17"/>
    <p:sldId id="6893" r:id="rId18"/>
    <p:sldId id="6894" r:id="rId19"/>
    <p:sldId id="6895" r:id="rId20"/>
    <p:sldId id="6896" r:id="rId21"/>
    <p:sldId id="6897" r:id="rId22"/>
    <p:sldId id="6898" r:id="rId23"/>
    <p:sldId id="6899" r:id="rId24"/>
    <p:sldId id="6900" r:id="rId25"/>
    <p:sldId id="6901" r:id="rId26"/>
    <p:sldId id="6902" r:id="rId27"/>
    <p:sldId id="6903" r:id="rId28"/>
    <p:sldId id="6904" r:id="rId29"/>
    <p:sldId id="6905" r:id="rId30"/>
    <p:sldId id="6906" r:id="rId31"/>
    <p:sldId id="6907" r:id="rId32"/>
    <p:sldId id="6908" r:id="rId33"/>
    <p:sldId id="6909" r:id="rId34"/>
    <p:sldId id="6910" r:id="rId35"/>
    <p:sldId id="6911" r:id="rId36"/>
    <p:sldId id="6912" r:id="rId37"/>
    <p:sldId id="6913" r:id="rId38"/>
    <p:sldId id="6914" r:id="rId39"/>
    <p:sldId id="6915" r:id="rId40"/>
    <p:sldId id="6916" r:id="rId41"/>
    <p:sldId id="6922" r:id="rId42"/>
    <p:sldId id="6923" r:id="rId43"/>
    <p:sldId id="6924" r:id="rId44"/>
    <p:sldId id="6925" r:id="rId45"/>
    <p:sldId id="6926" r:id="rId46"/>
    <p:sldId id="6941" r:id="rId47"/>
    <p:sldId id="6929" r:id="rId48"/>
    <p:sldId id="6930" r:id="rId49"/>
    <p:sldId id="6931" r:id="rId50"/>
    <p:sldId id="6932" r:id="rId51"/>
    <p:sldId id="6933" r:id="rId52"/>
    <p:sldId id="6934" r:id="rId53"/>
    <p:sldId id="6936" r:id="rId54"/>
    <p:sldId id="6937" r:id="rId55"/>
    <p:sldId id="6938" r:id="rId56"/>
    <p:sldId id="6939" r:id="rId57"/>
    <p:sldId id="6942" r:id="rId58"/>
    <p:sldId id="6943" r:id="rId59"/>
    <p:sldId id="6944" r:id="rId60"/>
    <p:sldId id="6945" r:id="rId61"/>
    <p:sldId id="6946" r:id="rId62"/>
    <p:sldId id="6940" r:id="rId63"/>
    <p:sldId id="1615" r:id="rId64"/>
    <p:sldId id="6016" r:id="rId65"/>
    <p:sldId id="1616" r:id="rId66"/>
    <p:sldId id="6018" r:id="rId67"/>
    <p:sldId id="1617" r:id="rId68"/>
    <p:sldId id="6020" r:id="rId69"/>
    <p:sldId id="6021" r:id="rId70"/>
    <p:sldId id="1618" r:id="rId71"/>
    <p:sldId id="6022" r:id="rId72"/>
    <p:sldId id="1619" r:id="rId73"/>
    <p:sldId id="6024" r:id="rId74"/>
    <p:sldId id="6025" r:id="rId75"/>
    <p:sldId id="6026" r:id="rId76"/>
    <p:sldId id="1623" r:id="rId77"/>
    <p:sldId id="6027" r:id="rId78"/>
    <p:sldId id="1625" r:id="rId79"/>
    <p:sldId id="6029" r:id="rId80"/>
    <p:sldId id="601" r:id="rId81"/>
    <p:sldId id="602" r:id="rId82"/>
    <p:sldId id="6031" r:id="rId83"/>
    <p:sldId id="603" r:id="rId84"/>
    <p:sldId id="6033" r:id="rId85"/>
    <p:sldId id="6034" r:id="rId86"/>
    <p:sldId id="606" r:id="rId87"/>
    <p:sldId id="6036" r:id="rId88"/>
    <p:sldId id="1626" r:id="rId89"/>
    <p:sldId id="1627" r:id="rId90"/>
    <p:sldId id="6038" r:id="rId91"/>
    <p:sldId id="1628" r:id="rId92"/>
    <p:sldId id="6040" r:id="rId93"/>
    <p:sldId id="1629" r:id="rId94"/>
    <p:sldId id="6042" r:id="rId95"/>
    <p:sldId id="1630" r:id="rId96"/>
    <p:sldId id="6043" r:id="rId97"/>
    <p:sldId id="1631" r:id="rId98"/>
    <p:sldId id="6044" r:id="rId99"/>
    <p:sldId id="6045" r:id="rId100"/>
    <p:sldId id="1635" r:id="rId101"/>
    <p:sldId id="6046" r:id="rId102"/>
    <p:sldId id="1636" r:id="rId103"/>
    <p:sldId id="6048" r:id="rId104"/>
    <p:sldId id="6049" r:id="rId105"/>
    <p:sldId id="607" r:id="rId106"/>
    <p:sldId id="608" r:id="rId107"/>
    <p:sldId id="6050" r:id="rId108"/>
    <p:sldId id="609" r:id="rId109"/>
    <p:sldId id="6052" r:id="rId110"/>
    <p:sldId id="1637" r:id="rId111"/>
    <p:sldId id="1639" r:id="rId112"/>
    <p:sldId id="6054" r:id="rId113"/>
    <p:sldId id="6055" r:id="rId114"/>
    <p:sldId id="6056" r:id="rId115"/>
    <p:sldId id="1642" r:id="rId116"/>
    <p:sldId id="6058" r:id="rId117"/>
    <p:sldId id="1644" r:id="rId118"/>
    <p:sldId id="1647" r:id="rId119"/>
    <p:sldId id="6061" r:id="rId120"/>
    <p:sldId id="1648" r:id="rId121"/>
    <p:sldId id="6063" r:id="rId122"/>
    <p:sldId id="613" r:id="rId123"/>
    <p:sldId id="614" r:id="rId124"/>
    <p:sldId id="6065" r:id="rId125"/>
    <p:sldId id="1650" r:id="rId126"/>
    <p:sldId id="1651" r:id="rId127"/>
    <p:sldId id="6066" r:id="rId128"/>
    <p:sldId id="1652" r:id="rId129"/>
    <p:sldId id="6068" r:id="rId130"/>
    <p:sldId id="6069" r:id="rId131"/>
    <p:sldId id="6070" r:id="rId132"/>
    <p:sldId id="1654" r:id="rId133"/>
    <p:sldId id="6071" r:id="rId134"/>
    <p:sldId id="1655" r:id="rId135"/>
    <p:sldId id="6073" r:id="rId136"/>
    <p:sldId id="6074" r:id="rId137"/>
    <p:sldId id="1658" r:id="rId138"/>
    <p:sldId id="6077" r:id="rId139"/>
    <p:sldId id="1659" r:id="rId140"/>
    <p:sldId id="6079" r:id="rId141"/>
    <p:sldId id="6080" r:id="rId142"/>
    <p:sldId id="618" r:id="rId143"/>
    <p:sldId id="619" r:id="rId144"/>
    <p:sldId id="6081" r:id="rId145"/>
    <p:sldId id="620" r:id="rId146"/>
    <p:sldId id="1661" r:id="rId147"/>
    <p:sldId id="258" r:id="rId148"/>
    <p:sldId id="6083" r:id="rId149"/>
    <p:sldId id="6084" r:id="rId150"/>
    <p:sldId id="6085" r:id="rId151"/>
    <p:sldId id="6086" r:id="rId152"/>
    <p:sldId id="327" r:id="rId153"/>
    <p:sldId id="308" r:id="rId154"/>
    <p:sldId id="6088" r:id="rId155"/>
    <p:sldId id="310" r:id="rId156"/>
    <p:sldId id="6947" r:id="rId157"/>
    <p:sldId id="6091" r:id="rId158"/>
    <p:sldId id="6092" r:id="rId159"/>
    <p:sldId id="311" r:id="rId160"/>
    <p:sldId id="6095" r:id="rId161"/>
    <p:sldId id="312" r:id="rId162"/>
    <p:sldId id="6097" r:id="rId163"/>
    <p:sldId id="315" r:id="rId164"/>
    <p:sldId id="6100" r:id="rId165"/>
    <p:sldId id="6948" r:id="rId166"/>
    <p:sldId id="1947" r:id="rId167"/>
    <p:sldId id="257" r:id="rId168"/>
    <p:sldId id="6102" r:id="rId169"/>
    <p:sldId id="6103" r:id="rId170"/>
    <p:sldId id="259" r:id="rId171"/>
    <p:sldId id="300" r:id="rId172"/>
    <p:sldId id="430" r:id="rId173"/>
    <p:sldId id="6108" r:id="rId174"/>
    <p:sldId id="1957" r:id="rId175"/>
    <p:sldId id="6110" r:id="rId176"/>
    <p:sldId id="6111" r:id="rId177"/>
    <p:sldId id="432" r:id="rId178"/>
    <p:sldId id="6112" r:id="rId179"/>
    <p:sldId id="433" r:id="rId180"/>
    <p:sldId id="434" r:id="rId181"/>
    <p:sldId id="6115" r:id="rId182"/>
    <p:sldId id="435" r:id="rId183"/>
    <p:sldId id="6117" r:id="rId184"/>
    <p:sldId id="438" r:id="rId185"/>
    <p:sldId id="6119" r:id="rId186"/>
    <p:sldId id="439" r:id="rId187"/>
    <p:sldId id="6121" r:id="rId188"/>
    <p:sldId id="440" r:id="rId189"/>
    <p:sldId id="6123" r:id="rId190"/>
    <p:sldId id="6124" r:id="rId191"/>
    <p:sldId id="1958" r:id="rId192"/>
    <p:sldId id="1959" r:id="rId193"/>
    <p:sldId id="6125" r:id="rId194"/>
    <p:sldId id="1960" r:id="rId195"/>
    <p:sldId id="6127" r:id="rId196"/>
    <p:sldId id="1961" r:id="rId197"/>
    <p:sldId id="1962" r:id="rId198"/>
    <p:sldId id="6128" r:id="rId199"/>
    <p:sldId id="1963" r:id="rId200"/>
    <p:sldId id="6131" r:id="rId201"/>
    <p:sldId id="326" r:id="rId202"/>
    <p:sldId id="6133" r:id="rId203"/>
    <p:sldId id="1965" r:id="rId204"/>
    <p:sldId id="6135" r:id="rId205"/>
    <p:sldId id="1966" r:id="rId206"/>
    <p:sldId id="1967" r:id="rId207"/>
    <p:sldId id="6139" r:id="rId208"/>
    <p:sldId id="1968" r:id="rId209"/>
    <p:sldId id="6141" r:id="rId210"/>
    <p:sldId id="6143" r:id="rId211"/>
    <p:sldId id="6144" r:id="rId212"/>
    <p:sldId id="1969" r:id="rId213"/>
    <p:sldId id="1970" r:id="rId214"/>
    <p:sldId id="1971" r:id="rId215"/>
    <p:sldId id="6148" r:id="rId216"/>
    <p:sldId id="1972" r:id="rId217"/>
    <p:sldId id="6150" r:id="rId218"/>
    <p:sldId id="6151" r:id="rId219"/>
    <p:sldId id="261" r:id="rId220"/>
    <p:sldId id="6154" r:id="rId221"/>
    <p:sldId id="1974" r:id="rId222"/>
    <p:sldId id="1663" r:id="rId223"/>
    <p:sldId id="6156" r:id="rId224"/>
    <p:sldId id="1665" r:id="rId225"/>
    <p:sldId id="1666" r:id="rId226"/>
    <p:sldId id="6159" r:id="rId227"/>
    <p:sldId id="1667" r:id="rId228"/>
    <p:sldId id="6161" r:id="rId229"/>
    <p:sldId id="6162" r:id="rId230"/>
    <p:sldId id="1671" r:id="rId231"/>
    <p:sldId id="6163" r:id="rId232"/>
    <p:sldId id="1672" r:id="rId233"/>
    <p:sldId id="6165" r:id="rId234"/>
    <p:sldId id="6166" r:id="rId235"/>
    <p:sldId id="1709" r:id="rId236"/>
    <p:sldId id="622" r:id="rId237"/>
    <p:sldId id="623" r:id="rId238"/>
    <p:sldId id="6168" r:id="rId239"/>
    <p:sldId id="626" r:id="rId240"/>
    <p:sldId id="1673" r:id="rId241"/>
    <p:sldId id="1674" r:id="rId242"/>
    <p:sldId id="6170" r:id="rId243"/>
    <p:sldId id="1676" r:id="rId244"/>
    <p:sldId id="6172" r:id="rId245"/>
    <p:sldId id="1677" r:id="rId246"/>
    <p:sldId id="6174" r:id="rId247"/>
    <p:sldId id="1678" r:id="rId248"/>
    <p:sldId id="6176" r:id="rId249"/>
    <p:sldId id="1682" r:id="rId250"/>
    <p:sldId id="6178" r:id="rId251"/>
    <p:sldId id="1683" r:id="rId252"/>
    <p:sldId id="6179" r:id="rId253"/>
    <p:sldId id="6180" r:id="rId254"/>
    <p:sldId id="628" r:id="rId255"/>
    <p:sldId id="629" r:id="rId256"/>
    <p:sldId id="6181" r:id="rId257"/>
    <p:sldId id="630" r:id="rId258"/>
    <p:sldId id="6183" r:id="rId259"/>
    <p:sldId id="631" r:id="rId260"/>
    <p:sldId id="1685" r:id="rId261"/>
    <p:sldId id="1686" r:id="rId262"/>
    <p:sldId id="6185" r:id="rId263"/>
    <p:sldId id="1687" r:id="rId264"/>
    <p:sldId id="6187" r:id="rId265"/>
    <p:sldId id="6188" r:id="rId266"/>
    <p:sldId id="1689" r:id="rId267"/>
    <p:sldId id="6189" r:id="rId268"/>
    <p:sldId id="1693" r:id="rId269"/>
    <p:sldId id="6191" r:id="rId270"/>
    <p:sldId id="1694" r:id="rId271"/>
    <p:sldId id="6193" r:id="rId272"/>
    <p:sldId id="633" r:id="rId273"/>
    <p:sldId id="634" r:id="rId274"/>
    <p:sldId id="6195" r:id="rId275"/>
    <p:sldId id="635" r:id="rId276"/>
    <p:sldId id="1696" r:id="rId277"/>
    <p:sldId id="1697" r:id="rId278"/>
    <p:sldId id="6197" r:id="rId279"/>
    <p:sldId id="1698" r:id="rId280"/>
    <p:sldId id="6198" r:id="rId281"/>
    <p:sldId id="6199" r:id="rId282"/>
    <p:sldId id="1700" r:id="rId283"/>
    <p:sldId id="6200" r:id="rId284"/>
    <p:sldId id="1701" r:id="rId285"/>
    <p:sldId id="6202" r:id="rId286"/>
    <p:sldId id="6203" r:id="rId287"/>
    <p:sldId id="1702" r:id="rId288"/>
    <p:sldId id="1705" r:id="rId289"/>
    <p:sldId id="6205" r:id="rId290"/>
    <p:sldId id="1706" r:id="rId291"/>
    <p:sldId id="6207" r:id="rId292"/>
    <p:sldId id="6208" r:id="rId293"/>
    <p:sldId id="1707" r:id="rId294"/>
    <p:sldId id="637" r:id="rId295"/>
    <p:sldId id="638" r:id="rId296"/>
    <p:sldId id="6210" r:id="rId297"/>
    <p:sldId id="639" r:id="rId298"/>
    <p:sldId id="6212" r:id="rId299"/>
    <p:sldId id="6213" r:id="rId300"/>
    <p:sldId id="642" r:id="rId301"/>
    <p:sldId id="6215" r:id="rId302"/>
    <p:sldId id="1708" r:id="rId303"/>
    <p:sldId id="328" r:id="rId304"/>
    <p:sldId id="6217" r:id="rId305"/>
    <p:sldId id="6219" r:id="rId306"/>
    <p:sldId id="6220" r:id="rId307"/>
    <p:sldId id="331" r:id="rId308"/>
    <p:sldId id="6222" r:id="rId309"/>
    <p:sldId id="332" r:id="rId310"/>
    <p:sldId id="6224" r:id="rId311"/>
    <p:sldId id="6226" r:id="rId312"/>
    <p:sldId id="6227" r:id="rId313"/>
    <p:sldId id="334" r:id="rId314"/>
    <p:sldId id="6229" r:id="rId315"/>
    <p:sldId id="335" r:id="rId316"/>
    <p:sldId id="6231" r:id="rId317"/>
    <p:sldId id="6233" r:id="rId318"/>
    <p:sldId id="262" r:id="rId319"/>
    <p:sldId id="263" r:id="rId320"/>
    <p:sldId id="6234" r:id="rId321"/>
    <p:sldId id="6235" r:id="rId322"/>
    <p:sldId id="264" r:id="rId323"/>
    <p:sldId id="6237" r:id="rId324"/>
    <p:sldId id="305" r:id="rId325"/>
    <p:sldId id="2060" r:id="rId326"/>
    <p:sldId id="443" r:id="rId327"/>
    <p:sldId id="6240" r:id="rId328"/>
    <p:sldId id="444" r:id="rId329"/>
    <p:sldId id="6242" r:id="rId330"/>
    <p:sldId id="509" r:id="rId331"/>
    <p:sldId id="6245" r:id="rId332"/>
    <p:sldId id="6246" r:id="rId333"/>
    <p:sldId id="446" r:id="rId334"/>
    <p:sldId id="6247" r:id="rId335"/>
    <p:sldId id="451" r:id="rId336"/>
    <p:sldId id="6249" r:id="rId337"/>
    <p:sldId id="2041" r:id="rId338"/>
    <p:sldId id="6251" r:id="rId339"/>
    <p:sldId id="510" r:id="rId340"/>
    <p:sldId id="6253" r:id="rId341"/>
    <p:sldId id="2042" r:id="rId342"/>
    <p:sldId id="2043" r:id="rId343"/>
    <p:sldId id="6255" r:id="rId344"/>
    <p:sldId id="2044" r:id="rId345"/>
    <p:sldId id="2045" r:id="rId346"/>
    <p:sldId id="2046" r:id="rId347"/>
    <p:sldId id="6258" r:id="rId348"/>
    <p:sldId id="2047" r:id="rId349"/>
    <p:sldId id="6260" r:id="rId350"/>
    <p:sldId id="6261" r:id="rId351"/>
    <p:sldId id="2049" r:id="rId352"/>
    <p:sldId id="6263" r:id="rId353"/>
    <p:sldId id="6265" r:id="rId354"/>
    <p:sldId id="6266" r:id="rId355"/>
    <p:sldId id="6268" r:id="rId356"/>
    <p:sldId id="2052" r:id="rId357"/>
    <p:sldId id="6269" r:id="rId358"/>
    <p:sldId id="2053" r:id="rId359"/>
    <p:sldId id="6271" r:id="rId360"/>
    <p:sldId id="6272" r:id="rId361"/>
    <p:sldId id="2054" r:id="rId362"/>
    <p:sldId id="6274" r:id="rId363"/>
    <p:sldId id="2055" r:id="rId364"/>
    <p:sldId id="2056" r:id="rId365"/>
    <p:sldId id="6276" r:id="rId366"/>
    <p:sldId id="2057" r:id="rId367"/>
    <p:sldId id="6278" r:id="rId368"/>
    <p:sldId id="301" r:id="rId369"/>
    <p:sldId id="1710" r:id="rId370"/>
    <p:sldId id="6280" r:id="rId371"/>
    <p:sldId id="1711" r:id="rId372"/>
    <p:sldId id="6282" r:id="rId373"/>
    <p:sldId id="1713" r:id="rId374"/>
    <p:sldId id="6284" r:id="rId375"/>
    <p:sldId id="6285" r:id="rId376"/>
    <p:sldId id="1714" r:id="rId377"/>
    <p:sldId id="6286" r:id="rId378"/>
    <p:sldId id="6287" r:id="rId379"/>
    <p:sldId id="1715" r:id="rId380"/>
    <p:sldId id="1718" r:id="rId381"/>
    <p:sldId id="6288" r:id="rId382"/>
    <p:sldId id="6289" r:id="rId383"/>
    <p:sldId id="1719" r:id="rId384"/>
    <p:sldId id="643" r:id="rId385"/>
    <p:sldId id="644" r:id="rId386"/>
    <p:sldId id="6290" r:id="rId387"/>
    <p:sldId id="1720" r:id="rId388"/>
    <p:sldId id="1721" r:id="rId389"/>
    <p:sldId id="6291" r:id="rId390"/>
    <p:sldId id="6292" r:id="rId391"/>
    <p:sldId id="1723" r:id="rId392"/>
    <p:sldId id="1724" r:id="rId393"/>
    <p:sldId id="6293" r:id="rId394"/>
    <p:sldId id="6294" r:id="rId395"/>
    <p:sldId id="1725" r:id="rId396"/>
    <p:sldId id="6295" r:id="rId397"/>
    <p:sldId id="6296" r:id="rId398"/>
    <p:sldId id="1726" r:id="rId399"/>
    <p:sldId id="1729" r:id="rId400"/>
    <p:sldId id="6297" r:id="rId401"/>
    <p:sldId id="6298" r:id="rId402"/>
    <p:sldId id="1731" r:id="rId403"/>
    <p:sldId id="6299" r:id="rId404"/>
    <p:sldId id="649" r:id="rId405"/>
    <p:sldId id="650" r:id="rId406"/>
    <p:sldId id="6300" r:id="rId407"/>
    <p:sldId id="6301" r:id="rId408"/>
    <p:sldId id="652" r:id="rId409"/>
    <p:sldId id="6302" r:id="rId410"/>
    <p:sldId id="1732" r:id="rId411"/>
    <p:sldId id="1733" r:id="rId412"/>
    <p:sldId id="6303" r:id="rId413"/>
    <p:sldId id="6304" r:id="rId414"/>
    <p:sldId id="1735" r:id="rId415"/>
    <p:sldId id="6305" r:id="rId416"/>
    <p:sldId id="1736" r:id="rId417"/>
    <p:sldId id="6306" r:id="rId418"/>
    <p:sldId id="6307" r:id="rId419"/>
    <p:sldId id="1737" r:id="rId420"/>
    <p:sldId id="6308" r:id="rId421"/>
    <p:sldId id="6309" r:id="rId422"/>
    <p:sldId id="1740" r:id="rId423"/>
    <p:sldId id="6310" r:id="rId424"/>
    <p:sldId id="1742" r:id="rId425"/>
    <p:sldId id="654" r:id="rId426"/>
    <p:sldId id="655" r:id="rId427"/>
    <p:sldId id="6311" r:id="rId428"/>
    <p:sldId id="6312" r:id="rId429"/>
    <p:sldId id="656" r:id="rId430"/>
    <p:sldId id="6313" r:id="rId431"/>
    <p:sldId id="6314" r:id="rId432"/>
    <p:sldId id="662" r:id="rId433"/>
    <p:sldId id="1743" r:id="rId434"/>
    <p:sldId id="1744" r:id="rId435"/>
    <p:sldId id="6315" r:id="rId436"/>
    <p:sldId id="6316" r:id="rId437"/>
    <p:sldId id="1746" r:id="rId438"/>
    <p:sldId id="1747" r:id="rId439"/>
    <p:sldId id="6317" r:id="rId440"/>
    <p:sldId id="6318" r:id="rId441"/>
    <p:sldId id="1749" r:id="rId442"/>
    <p:sldId id="6319" r:id="rId443"/>
    <p:sldId id="1752" r:id="rId444"/>
    <p:sldId id="6320" r:id="rId445"/>
    <p:sldId id="6321" r:id="rId446"/>
    <p:sldId id="1754" r:id="rId447"/>
    <p:sldId id="6322" r:id="rId448"/>
    <p:sldId id="1951" r:id="rId449"/>
    <p:sldId id="1952" r:id="rId450"/>
    <p:sldId id="6323" r:id="rId451"/>
    <p:sldId id="6324" r:id="rId452"/>
    <p:sldId id="1953" r:id="rId453"/>
    <p:sldId id="1755" r:id="rId454"/>
    <p:sldId id="339" r:id="rId455"/>
    <p:sldId id="6325" r:id="rId456"/>
    <p:sldId id="341" r:id="rId457"/>
    <p:sldId id="6327" r:id="rId458"/>
    <p:sldId id="342" r:id="rId459"/>
    <p:sldId id="6329" r:id="rId460"/>
    <p:sldId id="344" r:id="rId461"/>
    <p:sldId id="6331" r:id="rId462"/>
    <p:sldId id="345" r:id="rId463"/>
    <p:sldId id="6333" r:id="rId464"/>
    <p:sldId id="6334" r:id="rId465"/>
    <p:sldId id="265" r:id="rId466"/>
    <p:sldId id="266" r:id="rId467"/>
    <p:sldId id="6337" r:id="rId468"/>
    <p:sldId id="267" r:id="rId469"/>
    <p:sldId id="6339" r:id="rId470"/>
    <p:sldId id="6340" r:id="rId471"/>
    <p:sldId id="270" r:id="rId472"/>
    <p:sldId id="2061" r:id="rId473"/>
    <p:sldId id="455" r:id="rId474"/>
    <p:sldId id="6342" r:id="rId475"/>
    <p:sldId id="6343" r:id="rId476"/>
    <p:sldId id="2023" r:id="rId477"/>
    <p:sldId id="6344" r:id="rId478"/>
    <p:sldId id="6345" r:id="rId479"/>
    <p:sldId id="457" r:id="rId480"/>
    <p:sldId id="6346" r:id="rId481"/>
    <p:sldId id="458" r:id="rId482"/>
    <p:sldId id="6347" r:id="rId483"/>
    <p:sldId id="6348" r:id="rId484"/>
    <p:sldId id="459" r:id="rId485"/>
    <p:sldId id="6349" r:id="rId486"/>
    <p:sldId id="6350" r:id="rId487"/>
    <p:sldId id="460" r:id="rId488"/>
    <p:sldId id="463" r:id="rId489"/>
    <p:sldId id="6351" r:id="rId490"/>
    <p:sldId id="6352" r:id="rId491"/>
    <p:sldId id="464" r:id="rId492"/>
    <p:sldId id="6353" r:id="rId493"/>
    <p:sldId id="6354" r:id="rId494"/>
    <p:sldId id="6355" r:id="rId495"/>
    <p:sldId id="465" r:id="rId496"/>
    <p:sldId id="6356" r:id="rId497"/>
    <p:sldId id="6357" r:id="rId498"/>
    <p:sldId id="466" r:id="rId499"/>
    <p:sldId id="6358" r:id="rId500"/>
    <p:sldId id="6359" r:id="rId501"/>
    <p:sldId id="467" r:id="rId502"/>
    <p:sldId id="6360" r:id="rId503"/>
    <p:sldId id="6361" r:id="rId504"/>
    <p:sldId id="2024" r:id="rId505"/>
    <p:sldId id="2025" r:id="rId506"/>
    <p:sldId id="6362" r:id="rId507"/>
    <p:sldId id="6363" r:id="rId508"/>
    <p:sldId id="2026" r:id="rId509"/>
    <p:sldId id="6364" r:id="rId510"/>
    <p:sldId id="6365" r:id="rId511"/>
    <p:sldId id="2028" r:id="rId512"/>
    <p:sldId id="2029" r:id="rId513"/>
    <p:sldId id="6366" r:id="rId514"/>
    <p:sldId id="340" r:id="rId515"/>
    <p:sldId id="6369" r:id="rId516"/>
    <p:sldId id="2031" r:id="rId517"/>
    <p:sldId id="6371" r:id="rId518"/>
    <p:sldId id="343" r:id="rId519"/>
    <p:sldId id="6373" r:id="rId520"/>
    <p:sldId id="6374" r:id="rId521"/>
    <p:sldId id="2032" r:id="rId522"/>
    <p:sldId id="2033" r:id="rId523"/>
    <p:sldId id="6377" r:id="rId524"/>
    <p:sldId id="346" r:id="rId525"/>
    <p:sldId id="6379" r:id="rId526"/>
    <p:sldId id="6380" r:id="rId527"/>
    <p:sldId id="6382" r:id="rId528"/>
    <p:sldId id="6383" r:id="rId529"/>
    <p:sldId id="349" r:id="rId530"/>
    <p:sldId id="6385" r:id="rId531"/>
    <p:sldId id="2034" r:id="rId532"/>
    <p:sldId id="2035" r:id="rId533"/>
    <p:sldId id="2036" r:id="rId534"/>
    <p:sldId id="6389" r:id="rId535"/>
    <p:sldId id="6390" r:id="rId536"/>
    <p:sldId id="6391" r:id="rId537"/>
    <p:sldId id="269" r:id="rId538"/>
    <p:sldId id="6393" r:id="rId539"/>
    <p:sldId id="6394" r:id="rId540"/>
    <p:sldId id="6396" r:id="rId541"/>
    <p:sldId id="302" r:id="rId542"/>
    <p:sldId id="1756" r:id="rId543"/>
    <p:sldId id="6398" r:id="rId544"/>
    <p:sldId id="6399" r:id="rId545"/>
    <p:sldId id="1757" r:id="rId546"/>
    <p:sldId id="6400" r:id="rId547"/>
    <p:sldId id="6401" r:id="rId548"/>
    <p:sldId id="1758" r:id="rId549"/>
    <p:sldId id="6402" r:id="rId550"/>
    <p:sldId id="1759" r:id="rId551"/>
    <p:sldId id="6403" r:id="rId552"/>
    <p:sldId id="6404" r:id="rId553"/>
    <p:sldId id="1761" r:id="rId554"/>
    <p:sldId id="1764" r:id="rId555"/>
    <p:sldId id="6405" r:id="rId556"/>
    <p:sldId id="6406" r:id="rId557"/>
    <p:sldId id="1765" r:id="rId558"/>
    <p:sldId id="6407" r:id="rId559"/>
    <p:sldId id="6408" r:id="rId560"/>
    <p:sldId id="1802" r:id="rId561"/>
    <p:sldId id="6409" r:id="rId562"/>
    <p:sldId id="6410" r:id="rId563"/>
    <p:sldId id="663" r:id="rId564"/>
    <p:sldId id="664" r:id="rId565"/>
    <p:sldId id="6411" r:id="rId566"/>
    <p:sldId id="6412" r:id="rId567"/>
    <p:sldId id="665" r:id="rId568"/>
    <p:sldId id="6413" r:id="rId569"/>
    <p:sldId id="1766" r:id="rId570"/>
    <p:sldId id="1767" r:id="rId571"/>
    <p:sldId id="6414" r:id="rId572"/>
    <p:sldId id="6415" r:id="rId573"/>
    <p:sldId id="1768" r:id="rId574"/>
    <p:sldId id="6416" r:id="rId575"/>
    <p:sldId id="6417" r:id="rId576"/>
    <p:sldId id="1769" r:id="rId577"/>
    <p:sldId id="6418" r:id="rId578"/>
    <p:sldId id="1770" r:id="rId579"/>
    <p:sldId id="6419" r:id="rId580"/>
    <p:sldId id="1771" r:id="rId581"/>
    <p:sldId id="6420" r:id="rId582"/>
    <p:sldId id="1775" r:id="rId583"/>
    <p:sldId id="6421" r:id="rId584"/>
    <p:sldId id="669" r:id="rId585"/>
    <p:sldId id="670" r:id="rId586"/>
    <p:sldId id="6422" r:id="rId587"/>
    <p:sldId id="6423" r:id="rId588"/>
    <p:sldId id="672" r:id="rId589"/>
    <p:sldId id="1778" r:id="rId590"/>
    <p:sldId id="1779" r:id="rId591"/>
    <p:sldId id="6424" r:id="rId592"/>
    <p:sldId id="6425" r:id="rId593"/>
    <p:sldId id="1780" r:id="rId594"/>
    <p:sldId id="6426" r:id="rId595"/>
    <p:sldId id="6427" r:id="rId596"/>
    <p:sldId id="1781" r:id="rId597"/>
    <p:sldId id="6428" r:id="rId598"/>
    <p:sldId id="1782" r:id="rId599"/>
    <p:sldId id="6429" r:id="rId600"/>
    <p:sldId id="6430" r:id="rId601"/>
    <p:sldId id="1783" r:id="rId602"/>
    <p:sldId id="6431" r:id="rId603"/>
    <p:sldId id="6432" r:id="rId604"/>
    <p:sldId id="1786" r:id="rId605"/>
    <p:sldId id="6433" r:id="rId606"/>
    <p:sldId id="6434" r:id="rId607"/>
    <p:sldId id="1788" r:id="rId608"/>
    <p:sldId id="6435" r:id="rId609"/>
    <p:sldId id="674" r:id="rId610"/>
    <p:sldId id="675" r:id="rId611"/>
    <p:sldId id="6436" r:id="rId612"/>
    <p:sldId id="6437" r:id="rId613"/>
    <p:sldId id="676" r:id="rId614"/>
    <p:sldId id="1789" r:id="rId615"/>
    <p:sldId id="1790" r:id="rId616"/>
    <p:sldId id="6438" r:id="rId617"/>
    <p:sldId id="6439" r:id="rId618"/>
    <p:sldId id="1791" r:id="rId619"/>
    <p:sldId id="6440" r:id="rId620"/>
    <p:sldId id="6441" r:id="rId621"/>
    <p:sldId id="1792" r:id="rId622"/>
    <p:sldId id="6442" r:id="rId623"/>
    <p:sldId id="1793" r:id="rId624"/>
    <p:sldId id="6443" r:id="rId625"/>
    <p:sldId id="6444" r:id="rId626"/>
    <p:sldId id="1794" r:id="rId627"/>
    <p:sldId id="6445" r:id="rId628"/>
    <p:sldId id="6446" r:id="rId629"/>
    <p:sldId id="1798" r:id="rId630"/>
    <p:sldId id="6447" r:id="rId631"/>
    <p:sldId id="6448" r:id="rId632"/>
    <p:sldId id="1799" r:id="rId633"/>
    <p:sldId id="6449" r:id="rId634"/>
    <p:sldId id="6450" r:id="rId635"/>
    <p:sldId id="1800" r:id="rId636"/>
    <p:sldId id="6451" r:id="rId637"/>
    <p:sldId id="678" r:id="rId638"/>
    <p:sldId id="679" r:id="rId639"/>
    <p:sldId id="6452" r:id="rId640"/>
    <p:sldId id="6453" r:id="rId641"/>
    <p:sldId id="680" r:id="rId642"/>
    <p:sldId id="1801" r:id="rId643"/>
    <p:sldId id="316" r:id="rId644"/>
    <p:sldId id="6454" r:id="rId645"/>
    <p:sldId id="318" r:id="rId646"/>
    <p:sldId id="319" r:id="rId647"/>
    <p:sldId id="6458" r:id="rId648"/>
    <p:sldId id="321" r:id="rId649"/>
    <p:sldId id="6459" r:id="rId650"/>
    <p:sldId id="322" r:id="rId651"/>
    <p:sldId id="6461" r:id="rId652"/>
    <p:sldId id="325" r:id="rId653"/>
    <p:sldId id="271" r:id="rId654"/>
    <p:sldId id="272" r:id="rId655"/>
    <p:sldId id="6464" r:id="rId656"/>
    <p:sldId id="6465" r:id="rId657"/>
    <p:sldId id="6466" r:id="rId658"/>
    <p:sldId id="6467" r:id="rId659"/>
    <p:sldId id="2062" r:id="rId660"/>
    <p:sldId id="469" r:id="rId661"/>
    <p:sldId id="6469" r:id="rId662"/>
    <p:sldId id="6470" r:id="rId663"/>
    <p:sldId id="471" r:id="rId664"/>
    <p:sldId id="472" r:id="rId665"/>
    <p:sldId id="6471" r:id="rId666"/>
    <p:sldId id="6472" r:id="rId667"/>
    <p:sldId id="473" r:id="rId668"/>
    <p:sldId id="6473" r:id="rId669"/>
    <p:sldId id="6474" r:id="rId670"/>
    <p:sldId id="474" r:id="rId671"/>
    <p:sldId id="477" r:id="rId672"/>
    <p:sldId id="6475" r:id="rId673"/>
    <p:sldId id="6476" r:id="rId674"/>
    <p:sldId id="478" r:id="rId675"/>
    <p:sldId id="6477" r:id="rId676"/>
    <p:sldId id="6478" r:id="rId677"/>
    <p:sldId id="479" r:id="rId678"/>
    <p:sldId id="6479" r:id="rId679"/>
    <p:sldId id="6480" r:id="rId680"/>
    <p:sldId id="480" r:id="rId681"/>
    <p:sldId id="6481" r:id="rId682"/>
    <p:sldId id="6482" r:id="rId683"/>
    <p:sldId id="2009" r:id="rId684"/>
    <p:sldId id="1643" r:id="rId685"/>
    <p:sldId id="6483" r:id="rId686"/>
    <p:sldId id="6484" r:id="rId687"/>
    <p:sldId id="2010" r:id="rId688"/>
    <p:sldId id="6485" r:id="rId689"/>
    <p:sldId id="6486" r:id="rId690"/>
    <p:sldId id="2011" r:id="rId691"/>
    <p:sldId id="481" r:id="rId692"/>
    <p:sldId id="2012" r:id="rId693"/>
    <p:sldId id="6487" r:id="rId694"/>
    <p:sldId id="6488" r:id="rId695"/>
    <p:sldId id="317" r:id="rId696"/>
    <p:sldId id="6489" r:id="rId697"/>
    <p:sldId id="6490" r:id="rId698"/>
    <p:sldId id="6491" r:id="rId699"/>
    <p:sldId id="2013" r:id="rId700"/>
    <p:sldId id="6492" r:id="rId701"/>
    <p:sldId id="2014" r:id="rId702"/>
    <p:sldId id="6493" r:id="rId703"/>
    <p:sldId id="6494" r:id="rId704"/>
    <p:sldId id="320" r:id="rId705"/>
    <p:sldId id="6495" r:id="rId706"/>
    <p:sldId id="6496" r:id="rId707"/>
    <p:sldId id="6497" r:id="rId708"/>
    <p:sldId id="2016" r:id="rId709"/>
    <p:sldId id="6498" r:id="rId710"/>
    <p:sldId id="6499" r:id="rId711"/>
    <p:sldId id="323" r:id="rId712"/>
    <p:sldId id="6500" r:id="rId713"/>
    <p:sldId id="6501" r:id="rId714"/>
    <p:sldId id="6502" r:id="rId715"/>
    <p:sldId id="324" r:id="rId716"/>
    <p:sldId id="6503" r:id="rId717"/>
    <p:sldId id="6504" r:id="rId718"/>
    <p:sldId id="6505" r:id="rId719"/>
    <p:sldId id="2017" r:id="rId720"/>
    <p:sldId id="6506" r:id="rId721"/>
    <p:sldId id="6507" r:id="rId722"/>
    <p:sldId id="2018" r:id="rId723"/>
    <p:sldId id="2019" r:id="rId724"/>
    <p:sldId id="6508" r:id="rId725"/>
    <p:sldId id="6509" r:id="rId726"/>
    <p:sldId id="2020" r:id="rId727"/>
    <p:sldId id="6510" r:id="rId728"/>
    <p:sldId id="6511" r:id="rId729"/>
    <p:sldId id="6512" r:id="rId730"/>
    <p:sldId id="276" r:id="rId731"/>
    <p:sldId id="6513" r:id="rId732"/>
    <p:sldId id="6514" r:id="rId733"/>
    <p:sldId id="6515" r:id="rId734"/>
    <p:sldId id="277" r:id="rId735"/>
    <p:sldId id="6516" r:id="rId736"/>
    <p:sldId id="6517" r:id="rId737"/>
    <p:sldId id="6518" r:id="rId738"/>
    <p:sldId id="278" r:id="rId739"/>
    <p:sldId id="6519" r:id="rId740"/>
    <p:sldId id="6520" r:id="rId741"/>
    <p:sldId id="6521" r:id="rId742"/>
    <p:sldId id="279" r:id="rId743"/>
    <p:sldId id="6522" r:id="rId744"/>
    <p:sldId id="6523" r:id="rId745"/>
    <p:sldId id="6524" r:id="rId746"/>
    <p:sldId id="280" r:id="rId747"/>
    <p:sldId id="6525" r:id="rId748"/>
    <p:sldId id="6526" r:id="rId749"/>
    <p:sldId id="6527" r:id="rId750"/>
    <p:sldId id="303" r:id="rId751"/>
    <p:sldId id="1803" r:id="rId752"/>
    <p:sldId id="6528" r:id="rId753"/>
    <p:sldId id="6529" r:id="rId754"/>
    <p:sldId id="1804" r:id="rId755"/>
    <p:sldId id="6530" r:id="rId756"/>
    <p:sldId id="6531" r:id="rId757"/>
    <p:sldId id="1805" r:id="rId758"/>
    <p:sldId id="6532" r:id="rId759"/>
    <p:sldId id="6533" r:id="rId760"/>
    <p:sldId id="1806" r:id="rId761"/>
    <p:sldId id="6534" r:id="rId762"/>
    <p:sldId id="6535" r:id="rId763"/>
    <p:sldId id="1807" r:id="rId764"/>
    <p:sldId id="6536" r:id="rId765"/>
    <p:sldId id="6537" r:id="rId766"/>
    <p:sldId id="1811" r:id="rId767"/>
    <p:sldId id="6538" r:id="rId768"/>
    <p:sldId id="6539" r:id="rId769"/>
    <p:sldId id="1812" r:id="rId770"/>
    <p:sldId id="6540" r:id="rId771"/>
    <p:sldId id="6541" r:id="rId772"/>
    <p:sldId id="1849" r:id="rId773"/>
    <p:sldId id="682" r:id="rId774"/>
    <p:sldId id="683" r:id="rId775"/>
    <p:sldId id="6542" r:id="rId776"/>
    <p:sldId id="6543" r:id="rId777"/>
    <p:sldId id="686" r:id="rId778"/>
    <p:sldId id="1813" r:id="rId779"/>
    <p:sldId id="1814" r:id="rId780"/>
    <p:sldId id="6544" r:id="rId781"/>
    <p:sldId id="1817" r:id="rId782"/>
    <p:sldId id="6545" r:id="rId783"/>
    <p:sldId id="6546" r:id="rId784"/>
    <p:sldId id="1818" r:id="rId785"/>
    <p:sldId id="6547" r:id="rId786"/>
    <p:sldId id="6548" r:id="rId787"/>
    <p:sldId id="1822" r:id="rId788"/>
    <p:sldId id="6549" r:id="rId789"/>
    <p:sldId id="6550" r:id="rId790"/>
    <p:sldId id="1823" r:id="rId791"/>
    <p:sldId id="6551" r:id="rId792"/>
    <p:sldId id="6552" r:id="rId793"/>
    <p:sldId id="1824" r:id="rId794"/>
    <p:sldId id="6553" r:id="rId795"/>
    <p:sldId id="6554" r:id="rId796"/>
    <p:sldId id="688" r:id="rId797"/>
    <p:sldId id="689" r:id="rId798"/>
    <p:sldId id="6555" r:id="rId799"/>
    <p:sldId id="6556" r:id="rId800"/>
    <p:sldId id="690" r:id="rId801"/>
    <p:sldId id="6557" r:id="rId802"/>
    <p:sldId id="6558" r:id="rId803"/>
    <p:sldId id="1825" r:id="rId804"/>
    <p:sldId id="1826" r:id="rId805"/>
    <p:sldId id="6559" r:id="rId806"/>
    <p:sldId id="6560" r:id="rId807"/>
    <p:sldId id="1827" r:id="rId808"/>
    <p:sldId id="6561" r:id="rId809"/>
    <p:sldId id="6562" r:id="rId810"/>
    <p:sldId id="6563" r:id="rId811"/>
    <p:sldId id="1850" r:id="rId812"/>
    <p:sldId id="6564" r:id="rId813"/>
    <p:sldId id="6565" r:id="rId814"/>
    <p:sldId id="1829" r:id="rId815"/>
    <p:sldId id="6566" r:id="rId816"/>
    <p:sldId id="6567" r:id="rId817"/>
    <p:sldId id="1830" r:id="rId818"/>
    <p:sldId id="6568" r:id="rId819"/>
    <p:sldId id="1833" r:id="rId820"/>
    <p:sldId id="6569" r:id="rId821"/>
    <p:sldId id="6570" r:id="rId822"/>
    <p:sldId id="1835" r:id="rId823"/>
    <p:sldId id="6571" r:id="rId824"/>
    <p:sldId id="693" r:id="rId825"/>
    <p:sldId id="694" r:id="rId826"/>
    <p:sldId id="6572" r:id="rId827"/>
    <p:sldId id="1836" r:id="rId828"/>
    <p:sldId id="1837" r:id="rId829"/>
    <p:sldId id="6573" r:id="rId830"/>
    <p:sldId id="6574" r:id="rId831"/>
    <p:sldId id="1838" r:id="rId832"/>
    <p:sldId id="6575" r:id="rId833"/>
    <p:sldId id="6576" r:id="rId834"/>
    <p:sldId id="6577" r:id="rId835"/>
    <p:sldId id="1851" r:id="rId836"/>
    <p:sldId id="6578" r:id="rId837"/>
    <p:sldId id="6579" r:id="rId838"/>
    <p:sldId id="1839" r:id="rId839"/>
    <p:sldId id="6580" r:id="rId840"/>
    <p:sldId id="1840" r:id="rId841"/>
    <p:sldId id="6581" r:id="rId842"/>
    <p:sldId id="6582" r:id="rId843"/>
    <p:sldId id="1842" r:id="rId844"/>
    <p:sldId id="6583" r:id="rId845"/>
    <p:sldId id="1845" r:id="rId846"/>
    <p:sldId id="6584" r:id="rId847"/>
    <p:sldId id="6585" r:id="rId848"/>
    <p:sldId id="1846" r:id="rId849"/>
    <p:sldId id="6586" r:id="rId850"/>
    <p:sldId id="6587" r:id="rId851"/>
    <p:sldId id="1847" r:id="rId852"/>
    <p:sldId id="697" r:id="rId853"/>
    <p:sldId id="698" r:id="rId854"/>
    <p:sldId id="6588" r:id="rId855"/>
    <p:sldId id="6589" r:id="rId856"/>
    <p:sldId id="699" r:id="rId857"/>
    <p:sldId id="6590" r:id="rId858"/>
    <p:sldId id="1848" r:id="rId859"/>
    <p:sldId id="350" r:id="rId860"/>
    <p:sldId id="6591" r:id="rId861"/>
    <p:sldId id="351" r:id="rId862"/>
    <p:sldId id="6594" r:id="rId863"/>
    <p:sldId id="6595" r:id="rId864"/>
    <p:sldId id="353" r:id="rId865"/>
    <p:sldId id="6596" r:id="rId866"/>
    <p:sldId id="361" r:id="rId867"/>
    <p:sldId id="6599" r:id="rId868"/>
    <p:sldId id="356" r:id="rId869"/>
    <p:sldId id="6602" r:id="rId870"/>
    <p:sldId id="359" r:id="rId871"/>
    <p:sldId id="6603" r:id="rId872"/>
    <p:sldId id="281" r:id="rId873"/>
    <p:sldId id="282" r:id="rId874"/>
    <p:sldId id="6605" r:id="rId875"/>
    <p:sldId id="289" r:id="rId876"/>
    <p:sldId id="2059" r:id="rId877"/>
    <p:sldId id="482" r:id="rId878"/>
    <p:sldId id="6609" r:id="rId879"/>
    <p:sldId id="483" r:id="rId880"/>
    <p:sldId id="6610" r:id="rId881"/>
    <p:sldId id="6611" r:id="rId882"/>
    <p:sldId id="484" r:id="rId883"/>
    <p:sldId id="486" r:id="rId884"/>
    <p:sldId id="6612" r:id="rId885"/>
    <p:sldId id="6613" r:id="rId886"/>
    <p:sldId id="489" r:id="rId887"/>
    <p:sldId id="492" r:id="rId888"/>
    <p:sldId id="6614" r:id="rId889"/>
    <p:sldId id="6615" r:id="rId890"/>
    <p:sldId id="493" r:id="rId891"/>
    <p:sldId id="6616" r:id="rId892"/>
    <p:sldId id="6617" r:id="rId893"/>
    <p:sldId id="494" r:id="rId894"/>
    <p:sldId id="6618" r:id="rId895"/>
    <p:sldId id="6619" r:id="rId896"/>
    <p:sldId id="496" r:id="rId897"/>
    <p:sldId id="6620" r:id="rId898"/>
    <p:sldId id="6621" r:id="rId899"/>
    <p:sldId id="1992" r:id="rId900"/>
    <p:sldId id="1993" r:id="rId901"/>
    <p:sldId id="6622" r:id="rId902"/>
    <p:sldId id="6623" r:id="rId903"/>
    <p:sldId id="1994" r:id="rId904"/>
    <p:sldId id="6624" r:id="rId905"/>
    <p:sldId id="6625" r:id="rId906"/>
    <p:sldId id="1995" r:id="rId907"/>
    <p:sldId id="6626" r:id="rId908"/>
    <p:sldId id="6627" r:id="rId909"/>
    <p:sldId id="355" r:id="rId910"/>
    <p:sldId id="6628" r:id="rId911"/>
    <p:sldId id="6629" r:id="rId912"/>
    <p:sldId id="1996" r:id="rId913"/>
    <p:sldId id="6630" r:id="rId914"/>
    <p:sldId id="6631" r:id="rId915"/>
    <p:sldId id="497" r:id="rId916"/>
    <p:sldId id="1998" r:id="rId917"/>
    <p:sldId id="6632" r:id="rId918"/>
    <p:sldId id="6633" r:id="rId919"/>
    <p:sldId id="1999" r:id="rId920"/>
    <p:sldId id="6634" r:id="rId921"/>
    <p:sldId id="6635" r:id="rId922"/>
    <p:sldId id="6636" r:id="rId923"/>
    <p:sldId id="2000" r:id="rId924"/>
    <p:sldId id="6637" r:id="rId925"/>
    <p:sldId id="6638" r:id="rId926"/>
    <p:sldId id="2001" r:id="rId927"/>
    <p:sldId id="6639" r:id="rId928"/>
    <p:sldId id="6640" r:id="rId929"/>
    <p:sldId id="354" r:id="rId930"/>
    <p:sldId id="6641" r:id="rId931"/>
    <p:sldId id="6642" r:id="rId932"/>
    <p:sldId id="6643" r:id="rId933"/>
    <p:sldId id="360" r:id="rId934"/>
    <p:sldId id="6644" r:id="rId935"/>
    <p:sldId id="6645" r:id="rId936"/>
    <p:sldId id="2002" r:id="rId937"/>
    <p:sldId id="6646" r:id="rId938"/>
    <p:sldId id="6647" r:id="rId939"/>
    <p:sldId id="2003" r:id="rId940"/>
    <p:sldId id="6648" r:id="rId941"/>
    <p:sldId id="6649" r:id="rId942"/>
    <p:sldId id="357" r:id="rId943"/>
    <p:sldId id="6650" r:id="rId944"/>
    <p:sldId id="6651" r:id="rId945"/>
    <p:sldId id="6652" r:id="rId946"/>
    <p:sldId id="358" r:id="rId947"/>
    <p:sldId id="6653" r:id="rId948"/>
    <p:sldId id="6654" r:id="rId949"/>
    <p:sldId id="6655" r:id="rId950"/>
    <p:sldId id="362" r:id="rId951"/>
    <p:sldId id="6656" r:id="rId952"/>
    <p:sldId id="6657" r:id="rId953"/>
    <p:sldId id="6658" r:id="rId954"/>
    <p:sldId id="2004" r:id="rId955"/>
    <p:sldId id="6659" r:id="rId956"/>
    <p:sldId id="2005" r:id="rId957"/>
    <p:sldId id="2006" r:id="rId958"/>
    <p:sldId id="6660" r:id="rId959"/>
    <p:sldId id="6661" r:id="rId960"/>
    <p:sldId id="283" r:id="rId961"/>
    <p:sldId id="6662" r:id="rId962"/>
    <p:sldId id="6663" r:id="rId963"/>
    <p:sldId id="6664" r:id="rId964"/>
    <p:sldId id="284" r:id="rId965"/>
    <p:sldId id="6665" r:id="rId966"/>
    <p:sldId id="6666" r:id="rId967"/>
    <p:sldId id="304" r:id="rId968"/>
    <p:sldId id="1853" r:id="rId969"/>
    <p:sldId id="6667" r:id="rId970"/>
    <p:sldId id="6668" r:id="rId971"/>
    <p:sldId id="1854" r:id="rId972"/>
    <p:sldId id="6669" r:id="rId973"/>
    <p:sldId id="6670" r:id="rId974"/>
    <p:sldId id="1899" r:id="rId975"/>
    <p:sldId id="6671" r:id="rId976"/>
    <p:sldId id="6672" r:id="rId977"/>
    <p:sldId id="1855" r:id="rId978"/>
    <p:sldId id="6673" r:id="rId979"/>
    <p:sldId id="1856" r:id="rId980"/>
    <p:sldId id="6674" r:id="rId981"/>
    <p:sldId id="1858" r:id="rId982"/>
    <p:sldId id="1861" r:id="rId983"/>
    <p:sldId id="6675" r:id="rId984"/>
    <p:sldId id="6676" r:id="rId985"/>
    <p:sldId id="1862" r:id="rId986"/>
    <p:sldId id="6677" r:id="rId987"/>
    <p:sldId id="6678" r:id="rId988"/>
    <p:sldId id="702" r:id="rId989"/>
    <p:sldId id="703" r:id="rId990"/>
    <p:sldId id="6679" r:id="rId991"/>
    <p:sldId id="6680" r:id="rId992"/>
    <p:sldId id="1863" r:id="rId993"/>
    <p:sldId id="1864" r:id="rId994"/>
    <p:sldId id="6681" r:id="rId995"/>
    <p:sldId id="6682" r:id="rId996"/>
    <p:sldId id="1865" r:id="rId997"/>
    <p:sldId id="6683" r:id="rId998"/>
    <p:sldId id="6684" r:id="rId999"/>
    <p:sldId id="1866" r:id="rId1000"/>
    <p:sldId id="1867" r:id="rId1001"/>
    <p:sldId id="6685" r:id="rId1002"/>
    <p:sldId id="6686" r:id="rId1003"/>
    <p:sldId id="1869" r:id="rId1004"/>
    <p:sldId id="6687" r:id="rId1005"/>
    <p:sldId id="1872" r:id="rId1006"/>
    <p:sldId id="6688" r:id="rId1007"/>
    <p:sldId id="6689" r:id="rId1008"/>
    <p:sldId id="1873" r:id="rId1009"/>
    <p:sldId id="6690" r:id="rId1010"/>
    <p:sldId id="6691" r:id="rId1011"/>
    <p:sldId id="1874" r:id="rId1012"/>
    <p:sldId id="708" r:id="rId1013"/>
    <p:sldId id="709" r:id="rId1014"/>
    <p:sldId id="6692" r:id="rId1015"/>
    <p:sldId id="6693" r:id="rId1016"/>
    <p:sldId id="1875" r:id="rId1017"/>
    <p:sldId id="1876" r:id="rId1018"/>
    <p:sldId id="6694" r:id="rId1019"/>
    <p:sldId id="1877" r:id="rId1020"/>
    <p:sldId id="6695" r:id="rId1021"/>
    <p:sldId id="6696" r:id="rId1022"/>
    <p:sldId id="1878" r:id="rId1023"/>
    <p:sldId id="1879" r:id="rId1024"/>
    <p:sldId id="6697" r:id="rId1025"/>
    <p:sldId id="6698" r:id="rId1026"/>
    <p:sldId id="1880" r:id="rId1027"/>
    <p:sldId id="6699" r:id="rId1028"/>
    <p:sldId id="6700" r:id="rId1029"/>
    <p:sldId id="1883" r:id="rId1030"/>
    <p:sldId id="6701" r:id="rId1031"/>
    <p:sldId id="6702" r:id="rId1032"/>
    <p:sldId id="1885" r:id="rId1033"/>
    <p:sldId id="6703" r:id="rId1034"/>
    <p:sldId id="713" r:id="rId1035"/>
    <p:sldId id="714" r:id="rId1036"/>
    <p:sldId id="6704" r:id="rId1037"/>
    <p:sldId id="6705" r:id="rId1038"/>
    <p:sldId id="715" r:id="rId1039"/>
    <p:sldId id="6706" r:id="rId1040"/>
    <p:sldId id="1886" r:id="rId1041"/>
    <p:sldId id="1887" r:id="rId1042"/>
    <p:sldId id="6707" r:id="rId1043"/>
    <p:sldId id="6708" r:id="rId1044"/>
    <p:sldId id="1888" r:id="rId1045"/>
    <p:sldId id="6709" r:id="rId1046"/>
    <p:sldId id="6710" r:id="rId1047"/>
    <p:sldId id="1889" r:id="rId1048"/>
    <p:sldId id="6711" r:id="rId1049"/>
    <p:sldId id="6712" r:id="rId1050"/>
    <p:sldId id="1890" r:id="rId1051"/>
    <p:sldId id="6713" r:id="rId1052"/>
    <p:sldId id="1892" r:id="rId1053"/>
    <p:sldId id="1895" r:id="rId1054"/>
    <p:sldId id="6714" r:id="rId1055"/>
    <p:sldId id="1897" r:id="rId1056"/>
    <p:sldId id="717" r:id="rId1057"/>
    <p:sldId id="718" r:id="rId1058"/>
    <p:sldId id="6715" r:id="rId1059"/>
    <p:sldId id="6716" r:id="rId1060"/>
    <p:sldId id="719" r:id="rId1061"/>
    <p:sldId id="6717" r:id="rId1062"/>
    <p:sldId id="6718" r:id="rId1063"/>
    <p:sldId id="6719" r:id="rId1064"/>
    <p:sldId id="722" r:id="rId1065"/>
    <p:sldId id="6720" r:id="rId1066"/>
    <p:sldId id="6721" r:id="rId1067"/>
    <p:sldId id="6722" r:id="rId1068"/>
    <p:sldId id="723" r:id="rId1069"/>
    <p:sldId id="6723" r:id="rId1070"/>
    <p:sldId id="6724" r:id="rId1071"/>
    <p:sldId id="6878" r:id="rId1072"/>
    <p:sldId id="363" r:id="rId1073"/>
    <p:sldId id="6725" r:id="rId1074"/>
    <p:sldId id="364" r:id="rId1075"/>
    <p:sldId id="6728" r:id="rId1076"/>
    <p:sldId id="6729" r:id="rId1077"/>
    <p:sldId id="366" r:id="rId1078"/>
    <p:sldId id="6730" r:id="rId1079"/>
    <p:sldId id="369" r:id="rId1080"/>
    <p:sldId id="370" r:id="rId1081"/>
    <p:sldId id="6733" r:id="rId1082"/>
    <p:sldId id="374" r:id="rId1083"/>
    <p:sldId id="6735" r:id="rId1084"/>
    <p:sldId id="290" r:id="rId1085"/>
    <p:sldId id="291" r:id="rId1086"/>
    <p:sldId id="6736" r:id="rId1087"/>
    <p:sldId id="292" r:id="rId1088"/>
    <p:sldId id="6739" r:id="rId1089"/>
    <p:sldId id="6740" r:id="rId1090"/>
    <p:sldId id="1991" r:id="rId1091"/>
    <p:sldId id="498" r:id="rId1092"/>
    <p:sldId id="6743" r:id="rId1093"/>
    <p:sldId id="6744" r:id="rId1094"/>
    <p:sldId id="500" r:id="rId1095"/>
    <p:sldId id="501" r:id="rId1096"/>
    <p:sldId id="6745" r:id="rId1097"/>
    <p:sldId id="6746" r:id="rId1098"/>
    <p:sldId id="502" r:id="rId1099"/>
    <p:sldId id="6747" r:id="rId1100"/>
    <p:sldId id="505" r:id="rId1101"/>
    <p:sldId id="6748" r:id="rId1102"/>
    <p:sldId id="6749" r:id="rId1103"/>
    <p:sldId id="506" r:id="rId1104"/>
    <p:sldId id="6750" r:id="rId1105"/>
    <p:sldId id="6751" r:id="rId1106"/>
    <p:sldId id="511" r:id="rId1107"/>
    <p:sldId id="6752" r:id="rId1108"/>
    <p:sldId id="6753" r:id="rId1109"/>
    <p:sldId id="507" r:id="rId1110"/>
    <p:sldId id="6754" r:id="rId1111"/>
    <p:sldId id="1975" r:id="rId1112"/>
    <p:sldId id="1976" r:id="rId1113"/>
    <p:sldId id="6755" r:id="rId1114"/>
    <p:sldId id="6756" r:id="rId1115"/>
    <p:sldId id="1977" r:id="rId1116"/>
    <p:sldId id="6757" r:id="rId1117"/>
    <p:sldId id="1979" r:id="rId1118"/>
    <p:sldId id="1980" r:id="rId1119"/>
    <p:sldId id="6758" r:id="rId1120"/>
    <p:sldId id="6759" r:id="rId1121"/>
    <p:sldId id="1981" r:id="rId1122"/>
    <p:sldId id="6760" r:id="rId1123"/>
    <p:sldId id="6761" r:id="rId1124"/>
    <p:sldId id="1982" r:id="rId1125"/>
    <p:sldId id="6762" r:id="rId1126"/>
    <p:sldId id="1983" r:id="rId1127"/>
    <p:sldId id="6763" r:id="rId1128"/>
    <p:sldId id="6764" r:id="rId1129"/>
    <p:sldId id="1984" r:id="rId1130"/>
    <p:sldId id="6765" r:id="rId1131"/>
    <p:sldId id="6766" r:id="rId1132"/>
    <p:sldId id="1985" r:id="rId1133"/>
    <p:sldId id="6767" r:id="rId1134"/>
    <p:sldId id="6768" r:id="rId1135"/>
    <p:sldId id="371" r:id="rId1136"/>
    <p:sldId id="6769" r:id="rId1137"/>
    <p:sldId id="6770" r:id="rId1138"/>
    <p:sldId id="6771" r:id="rId1139"/>
    <p:sldId id="1986" r:id="rId1140"/>
    <p:sldId id="1987" r:id="rId1141"/>
    <p:sldId id="1988" r:id="rId1142"/>
    <p:sldId id="6772" r:id="rId1143"/>
    <p:sldId id="6773" r:id="rId1144"/>
    <p:sldId id="1989" r:id="rId1145"/>
    <p:sldId id="6774" r:id="rId1146"/>
    <p:sldId id="6775" r:id="rId1147"/>
    <p:sldId id="6776" r:id="rId1148"/>
    <p:sldId id="293" r:id="rId1149"/>
    <p:sldId id="6777" r:id="rId1150"/>
    <p:sldId id="6778" r:id="rId1151"/>
    <p:sldId id="6779" r:id="rId1152"/>
    <p:sldId id="295" r:id="rId1153"/>
    <p:sldId id="6780" r:id="rId1154"/>
    <p:sldId id="6781" r:id="rId1155"/>
    <p:sldId id="6782" r:id="rId1156"/>
    <p:sldId id="296" r:id="rId1157"/>
    <p:sldId id="6783" r:id="rId1158"/>
    <p:sldId id="6784" r:id="rId1159"/>
    <p:sldId id="6785" r:id="rId1160"/>
    <p:sldId id="297" r:id="rId1161"/>
    <p:sldId id="6786" r:id="rId1162"/>
    <p:sldId id="6787" r:id="rId1163"/>
    <p:sldId id="6788" r:id="rId1164"/>
    <p:sldId id="1990" r:id="rId1165"/>
    <p:sldId id="6789" r:id="rId1166"/>
    <p:sldId id="431" r:id="rId1167"/>
    <p:sldId id="1901" r:id="rId1168"/>
    <p:sldId id="6790" r:id="rId1169"/>
    <p:sldId id="6791" r:id="rId1170"/>
    <p:sldId id="1902" r:id="rId1171"/>
    <p:sldId id="6792" r:id="rId1172"/>
    <p:sldId id="6793" r:id="rId1173"/>
    <p:sldId id="1903" r:id="rId1174"/>
    <p:sldId id="6794" r:id="rId1175"/>
    <p:sldId id="6795" r:id="rId1176"/>
    <p:sldId id="1904" r:id="rId1177"/>
    <p:sldId id="6796" r:id="rId1178"/>
    <p:sldId id="6797" r:id="rId1179"/>
    <p:sldId id="1906" r:id="rId1180"/>
    <p:sldId id="6798" r:id="rId1181"/>
    <p:sldId id="6799" r:id="rId1182"/>
    <p:sldId id="1909" r:id="rId1183"/>
    <p:sldId id="6800" r:id="rId1184"/>
    <p:sldId id="6801" r:id="rId1185"/>
    <p:sldId id="1910" r:id="rId1186"/>
    <p:sldId id="6802" r:id="rId1187"/>
    <p:sldId id="6803" r:id="rId1188"/>
    <p:sldId id="724" r:id="rId1189"/>
    <p:sldId id="725" r:id="rId1190"/>
    <p:sldId id="6804" r:id="rId1191"/>
    <p:sldId id="6805" r:id="rId1192"/>
    <p:sldId id="726" r:id="rId1193"/>
    <p:sldId id="6806" r:id="rId1194"/>
    <p:sldId id="6807" r:id="rId1195"/>
    <p:sldId id="728" r:id="rId1196"/>
    <p:sldId id="6808" r:id="rId1197"/>
    <p:sldId id="1911" r:id="rId1198"/>
    <p:sldId id="1912" r:id="rId1199"/>
    <p:sldId id="6809" r:id="rId1200"/>
    <p:sldId id="6810" r:id="rId1201"/>
    <p:sldId id="1913" r:id="rId1202"/>
    <p:sldId id="6811" r:id="rId1203"/>
    <p:sldId id="6812" r:id="rId1204"/>
    <p:sldId id="1914" r:id="rId1205"/>
    <p:sldId id="6813" r:id="rId1206"/>
    <p:sldId id="1915" r:id="rId1207"/>
    <p:sldId id="6814" r:id="rId1208"/>
    <p:sldId id="6815" r:id="rId1209"/>
    <p:sldId id="1917" r:id="rId1210"/>
    <p:sldId id="6816" r:id="rId1211"/>
    <p:sldId id="1920" r:id="rId1212"/>
    <p:sldId id="6817" r:id="rId1213"/>
    <p:sldId id="6818" r:id="rId1214"/>
    <p:sldId id="1922" r:id="rId1215"/>
    <p:sldId id="6819" r:id="rId1216"/>
    <p:sldId id="730" r:id="rId1217"/>
    <p:sldId id="731" r:id="rId1218"/>
    <p:sldId id="6820" r:id="rId1219"/>
    <p:sldId id="6821" r:id="rId1220"/>
    <p:sldId id="733" r:id="rId1221"/>
    <p:sldId id="1923" r:id="rId1222"/>
    <p:sldId id="1924" r:id="rId1223"/>
    <p:sldId id="6822" r:id="rId1224"/>
    <p:sldId id="6823" r:id="rId1225"/>
    <p:sldId id="1926" r:id="rId1226"/>
    <p:sldId id="6824" r:id="rId1227"/>
    <p:sldId id="6825" r:id="rId1228"/>
    <p:sldId id="1927" r:id="rId1229"/>
    <p:sldId id="6826" r:id="rId1230"/>
    <p:sldId id="6827" r:id="rId1231"/>
    <p:sldId id="1928" r:id="rId1232"/>
    <p:sldId id="6828" r:id="rId1233"/>
    <p:sldId id="1931" r:id="rId1234"/>
    <p:sldId id="6829" r:id="rId1235"/>
    <p:sldId id="6830" r:id="rId1236"/>
    <p:sldId id="1933" r:id="rId1237"/>
    <p:sldId id="735" r:id="rId1238"/>
    <p:sldId id="736" r:id="rId1239"/>
    <p:sldId id="6831" r:id="rId1240"/>
    <p:sldId id="6832" r:id="rId1241"/>
    <p:sldId id="737" r:id="rId1242"/>
    <p:sldId id="6833" r:id="rId1243"/>
    <p:sldId id="6834" r:id="rId1244"/>
    <p:sldId id="6835" r:id="rId1245"/>
    <p:sldId id="1934" r:id="rId1246"/>
    <p:sldId id="1935" r:id="rId1247"/>
    <p:sldId id="6836" r:id="rId1248"/>
    <p:sldId id="6837" r:id="rId1249"/>
    <p:sldId id="1936" r:id="rId1250"/>
    <p:sldId id="6838" r:id="rId1251"/>
    <p:sldId id="6839" r:id="rId1252"/>
    <p:sldId id="1937" r:id="rId1253"/>
    <p:sldId id="6840" r:id="rId1254"/>
    <p:sldId id="1938" r:id="rId1255"/>
    <p:sldId id="6841" r:id="rId1256"/>
    <p:sldId id="6842" r:id="rId1257"/>
    <p:sldId id="1939" r:id="rId1258"/>
    <p:sldId id="6843" r:id="rId1259"/>
    <p:sldId id="6844" r:id="rId1260"/>
    <p:sldId id="1940" r:id="rId1261"/>
    <p:sldId id="1943" r:id="rId1262"/>
    <p:sldId id="6845" r:id="rId1263"/>
    <p:sldId id="6846" r:id="rId1264"/>
    <p:sldId id="1944" r:id="rId1265"/>
    <p:sldId id="6847" r:id="rId1266"/>
    <p:sldId id="6848" r:id="rId1267"/>
    <p:sldId id="1945" r:id="rId1268"/>
    <p:sldId id="6849" r:id="rId1269"/>
    <p:sldId id="739" r:id="rId1270"/>
    <p:sldId id="740" r:id="rId1271"/>
    <p:sldId id="6850" r:id="rId1272"/>
    <p:sldId id="6851" r:id="rId1273"/>
    <p:sldId id="741" r:id="rId1274"/>
    <p:sldId id="6852" r:id="rId1275"/>
    <p:sldId id="2063" r:id="rId1276"/>
    <p:sldId id="376" r:id="rId1277"/>
    <p:sldId id="6854" r:id="rId1278"/>
    <p:sldId id="1954" r:id="rId1279"/>
    <p:sldId id="6857" r:id="rId1280"/>
    <p:sldId id="384" r:id="rId1281"/>
    <p:sldId id="6858" r:id="rId1282"/>
    <p:sldId id="6859" r:id="rId1283"/>
    <p:sldId id="6860" r:id="rId1284"/>
    <p:sldId id="379" r:id="rId1285"/>
    <p:sldId id="6862" r:id="rId1286"/>
    <p:sldId id="380" r:id="rId1287"/>
    <p:sldId id="6864" r:id="rId1288"/>
    <p:sldId id="381" r:id="rId1289"/>
    <p:sldId id="6867" r:id="rId1290"/>
    <p:sldId id="382" r:id="rId1291"/>
    <p:sldId id="6870" r:id="rId1292"/>
    <p:sldId id="385" r:id="rId1293"/>
    <p:sldId id="6872" r:id="rId1294"/>
    <p:sldId id="383" r:id="rId1295"/>
    <p:sldId id="6875" r:id="rId1296"/>
    <p:sldId id="6949" r:id="rId1297"/>
    <p:sldId id="1955" r:id="rId1298"/>
    <p:sldId id="307" r:id="rId1299"/>
    <p:sldId id="6876" r:id="rId1300"/>
    <p:sldId id="6877" r:id="rId1301"/>
    <p:sldId id="6950" r:id="rId1302"/>
    <p:sldId id="6951" r:id="rId1303"/>
    <p:sldId id="6952" r:id="rId1304"/>
    <p:sldId id="6953" r:id="rId1305"/>
    <p:sldId id="6954" r:id="rId1306"/>
    <p:sldId id="6955" r:id="rId1307"/>
    <p:sldId id="6956" r:id="rId1308"/>
    <p:sldId id="6957" r:id="rId1309"/>
    <p:sldId id="6958" r:id="rId1310"/>
    <p:sldId id="6959" r:id="rId1311"/>
    <p:sldId id="6960" r:id="rId1312"/>
    <p:sldId id="6961" r:id="rId1313"/>
    <p:sldId id="6962" r:id="rId1314"/>
    <p:sldId id="6963" r:id="rId1315"/>
    <p:sldId id="6964" r:id="rId1316"/>
    <p:sldId id="6965" r:id="rId1317"/>
    <p:sldId id="6966" r:id="rId1318"/>
    <p:sldId id="6967" r:id="rId1319"/>
    <p:sldId id="6968" r:id="rId1320"/>
    <p:sldId id="6969" r:id="rId1321"/>
    <p:sldId id="6970" r:id="rId1322"/>
    <p:sldId id="6971" r:id="rId1323"/>
    <p:sldId id="6972" r:id="rId1324"/>
    <p:sldId id="6973" r:id="rId1325"/>
    <p:sldId id="6974" r:id="rId1326"/>
    <p:sldId id="6975" r:id="rId1327"/>
    <p:sldId id="6976" r:id="rId1328"/>
    <p:sldId id="6977" r:id="rId1329"/>
    <p:sldId id="6978" r:id="rId1330"/>
    <p:sldId id="6979" r:id="rId1331"/>
    <p:sldId id="6980" r:id="rId1332"/>
    <p:sldId id="6981" r:id="rId1333"/>
    <p:sldId id="6982" r:id="rId1334"/>
    <p:sldId id="6983" r:id="rId1335"/>
    <p:sldId id="6984" r:id="rId13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D1D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6" autoAdjust="0"/>
  </p:normalViewPr>
  <p:slideViewPr>
    <p:cSldViewPr snapToGrid="0" showGuides="1">
      <p:cViewPr varScale="1">
        <p:scale>
          <a:sx n="71" d="100"/>
          <a:sy n="71" d="100"/>
        </p:scale>
        <p:origin x="127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1" Type="http://schemas.openxmlformats.org/officeDocument/2006/relationships/slide" Target="slides/slide19.xml"/><Relationship Id="rId170" Type="http://schemas.openxmlformats.org/officeDocument/2006/relationships/slide" Target="slides/slide168.xml"/><Relationship Id="rId268" Type="http://schemas.openxmlformats.org/officeDocument/2006/relationships/slide" Target="slides/slide266.xml"/><Relationship Id="rId475" Type="http://schemas.openxmlformats.org/officeDocument/2006/relationships/slide" Target="slides/slide473.xml"/><Relationship Id="rId682" Type="http://schemas.openxmlformats.org/officeDocument/2006/relationships/slide" Target="slides/slide680.xml"/><Relationship Id="rId128" Type="http://schemas.openxmlformats.org/officeDocument/2006/relationships/slide" Target="slides/slide126.xml"/><Relationship Id="rId335" Type="http://schemas.openxmlformats.org/officeDocument/2006/relationships/slide" Target="slides/slide333.xml"/><Relationship Id="rId542" Type="http://schemas.openxmlformats.org/officeDocument/2006/relationships/slide" Target="slides/slide540.xml"/><Relationship Id="rId987" Type="http://schemas.openxmlformats.org/officeDocument/2006/relationships/slide" Target="slides/slide985.xml"/><Relationship Id="rId1172" Type="http://schemas.openxmlformats.org/officeDocument/2006/relationships/slide" Target="slides/slide1170.xml"/><Relationship Id="rId402" Type="http://schemas.openxmlformats.org/officeDocument/2006/relationships/slide" Target="slides/slide400.xml"/><Relationship Id="rId847" Type="http://schemas.openxmlformats.org/officeDocument/2006/relationships/slide" Target="slides/slide845.xml"/><Relationship Id="rId1032" Type="http://schemas.openxmlformats.org/officeDocument/2006/relationships/slide" Target="slides/slide1030.xml"/><Relationship Id="rId707" Type="http://schemas.openxmlformats.org/officeDocument/2006/relationships/slide" Target="slides/slide705.xml"/><Relationship Id="rId914" Type="http://schemas.openxmlformats.org/officeDocument/2006/relationships/slide" Target="slides/slide912.xml"/><Relationship Id="rId1337" Type="http://schemas.openxmlformats.org/officeDocument/2006/relationships/presProps" Target="presProps.xml"/><Relationship Id="rId43" Type="http://schemas.openxmlformats.org/officeDocument/2006/relationships/slide" Target="slides/slide41.xml"/><Relationship Id="rId192" Type="http://schemas.openxmlformats.org/officeDocument/2006/relationships/slide" Target="slides/slide190.xml"/><Relationship Id="rId497" Type="http://schemas.openxmlformats.org/officeDocument/2006/relationships/slide" Target="slides/slide495.xml"/><Relationship Id="rId357" Type="http://schemas.openxmlformats.org/officeDocument/2006/relationships/slide" Target="slides/slide355.xml"/><Relationship Id="rId1194" Type="http://schemas.openxmlformats.org/officeDocument/2006/relationships/slide" Target="slides/slide1192.xml"/><Relationship Id="rId217" Type="http://schemas.openxmlformats.org/officeDocument/2006/relationships/slide" Target="slides/slide215.xml"/><Relationship Id="rId564" Type="http://schemas.openxmlformats.org/officeDocument/2006/relationships/slide" Target="slides/slide562.xml"/><Relationship Id="rId771" Type="http://schemas.openxmlformats.org/officeDocument/2006/relationships/slide" Target="slides/slide769.xml"/><Relationship Id="rId869" Type="http://schemas.openxmlformats.org/officeDocument/2006/relationships/slide" Target="slides/slide867.xml"/><Relationship Id="rId424" Type="http://schemas.openxmlformats.org/officeDocument/2006/relationships/slide" Target="slides/slide422.xml"/><Relationship Id="rId631" Type="http://schemas.openxmlformats.org/officeDocument/2006/relationships/slide" Target="slides/slide629.xml"/><Relationship Id="rId729" Type="http://schemas.openxmlformats.org/officeDocument/2006/relationships/slide" Target="slides/slide727.xml"/><Relationship Id="rId1054" Type="http://schemas.openxmlformats.org/officeDocument/2006/relationships/slide" Target="slides/slide1052.xml"/><Relationship Id="rId1261" Type="http://schemas.openxmlformats.org/officeDocument/2006/relationships/slide" Target="slides/slide1259.xml"/><Relationship Id="rId936" Type="http://schemas.openxmlformats.org/officeDocument/2006/relationships/slide" Target="slides/slide934.xml"/><Relationship Id="rId1121" Type="http://schemas.openxmlformats.org/officeDocument/2006/relationships/slide" Target="slides/slide1119.xml"/><Relationship Id="rId1219" Type="http://schemas.openxmlformats.org/officeDocument/2006/relationships/slide" Target="slides/slide1217.xml"/><Relationship Id="rId65" Type="http://schemas.openxmlformats.org/officeDocument/2006/relationships/slide" Target="slides/slide63.xml"/><Relationship Id="rId281" Type="http://schemas.openxmlformats.org/officeDocument/2006/relationships/slide" Target="slides/slide279.xml"/><Relationship Id="rId141" Type="http://schemas.openxmlformats.org/officeDocument/2006/relationships/slide" Target="slides/slide139.xml"/><Relationship Id="rId379" Type="http://schemas.openxmlformats.org/officeDocument/2006/relationships/slide" Target="slides/slide377.xml"/><Relationship Id="rId586" Type="http://schemas.openxmlformats.org/officeDocument/2006/relationships/slide" Target="slides/slide584.xml"/><Relationship Id="rId793" Type="http://schemas.openxmlformats.org/officeDocument/2006/relationships/slide" Target="slides/slide791.xml"/><Relationship Id="rId7" Type="http://schemas.openxmlformats.org/officeDocument/2006/relationships/slide" Target="slides/slide5.xml"/><Relationship Id="rId239" Type="http://schemas.openxmlformats.org/officeDocument/2006/relationships/slide" Target="slides/slide237.xml"/><Relationship Id="rId446" Type="http://schemas.openxmlformats.org/officeDocument/2006/relationships/slide" Target="slides/slide444.xml"/><Relationship Id="rId653" Type="http://schemas.openxmlformats.org/officeDocument/2006/relationships/slide" Target="slides/slide651.xml"/><Relationship Id="rId1076" Type="http://schemas.openxmlformats.org/officeDocument/2006/relationships/slide" Target="slides/slide1074.xml"/><Relationship Id="rId1283" Type="http://schemas.openxmlformats.org/officeDocument/2006/relationships/slide" Target="slides/slide1281.xml"/><Relationship Id="rId306" Type="http://schemas.openxmlformats.org/officeDocument/2006/relationships/slide" Target="slides/slide304.xml"/><Relationship Id="rId860" Type="http://schemas.openxmlformats.org/officeDocument/2006/relationships/slide" Target="slides/slide858.xml"/><Relationship Id="rId958" Type="http://schemas.openxmlformats.org/officeDocument/2006/relationships/slide" Target="slides/slide956.xml"/><Relationship Id="rId1143" Type="http://schemas.openxmlformats.org/officeDocument/2006/relationships/slide" Target="slides/slide1141.xml"/><Relationship Id="rId87" Type="http://schemas.openxmlformats.org/officeDocument/2006/relationships/slide" Target="slides/slide85.xml"/><Relationship Id="rId513" Type="http://schemas.openxmlformats.org/officeDocument/2006/relationships/slide" Target="slides/slide511.xml"/><Relationship Id="rId720" Type="http://schemas.openxmlformats.org/officeDocument/2006/relationships/slide" Target="slides/slide718.xml"/><Relationship Id="rId818" Type="http://schemas.openxmlformats.org/officeDocument/2006/relationships/slide" Target="slides/slide816.xml"/><Relationship Id="rId1003" Type="http://schemas.openxmlformats.org/officeDocument/2006/relationships/slide" Target="slides/slide1001.xml"/><Relationship Id="rId1210" Type="http://schemas.openxmlformats.org/officeDocument/2006/relationships/slide" Target="slides/slide1208.xml"/><Relationship Id="rId1308" Type="http://schemas.openxmlformats.org/officeDocument/2006/relationships/slide" Target="slides/slide1306.xml"/><Relationship Id="rId14" Type="http://schemas.openxmlformats.org/officeDocument/2006/relationships/slide" Target="slides/slide12.xml"/><Relationship Id="rId163" Type="http://schemas.openxmlformats.org/officeDocument/2006/relationships/slide" Target="slides/slide161.xml"/><Relationship Id="rId370" Type="http://schemas.openxmlformats.org/officeDocument/2006/relationships/slide" Target="slides/slide368.xml"/><Relationship Id="rId230" Type="http://schemas.openxmlformats.org/officeDocument/2006/relationships/slide" Target="slides/slide228.xml"/><Relationship Id="rId468" Type="http://schemas.openxmlformats.org/officeDocument/2006/relationships/slide" Target="slides/slide466.xml"/><Relationship Id="rId675" Type="http://schemas.openxmlformats.org/officeDocument/2006/relationships/slide" Target="slides/slide673.xml"/><Relationship Id="rId882" Type="http://schemas.openxmlformats.org/officeDocument/2006/relationships/slide" Target="slides/slide880.xml"/><Relationship Id="rId1098" Type="http://schemas.openxmlformats.org/officeDocument/2006/relationships/slide" Target="slides/slide1096.xml"/><Relationship Id="rId328" Type="http://schemas.openxmlformats.org/officeDocument/2006/relationships/slide" Target="slides/slide326.xml"/><Relationship Id="rId535" Type="http://schemas.openxmlformats.org/officeDocument/2006/relationships/slide" Target="slides/slide533.xml"/><Relationship Id="rId742" Type="http://schemas.openxmlformats.org/officeDocument/2006/relationships/slide" Target="slides/slide740.xml"/><Relationship Id="rId1165" Type="http://schemas.openxmlformats.org/officeDocument/2006/relationships/slide" Target="slides/slide1163.xml"/><Relationship Id="rId602" Type="http://schemas.openxmlformats.org/officeDocument/2006/relationships/slide" Target="slides/slide600.xml"/><Relationship Id="rId1025" Type="http://schemas.openxmlformats.org/officeDocument/2006/relationships/slide" Target="slides/slide1023.xml"/><Relationship Id="rId1232" Type="http://schemas.openxmlformats.org/officeDocument/2006/relationships/slide" Target="slides/slide1230.xml"/><Relationship Id="rId907" Type="http://schemas.openxmlformats.org/officeDocument/2006/relationships/slide" Target="slides/slide905.xml"/><Relationship Id="rId36" Type="http://schemas.openxmlformats.org/officeDocument/2006/relationships/slide" Target="slides/slide34.xml"/><Relationship Id="rId185" Type="http://schemas.openxmlformats.org/officeDocument/2006/relationships/slide" Target="slides/slide183.xml"/><Relationship Id="rId392" Type="http://schemas.openxmlformats.org/officeDocument/2006/relationships/slide" Target="slides/slide390.xml"/><Relationship Id="rId697" Type="http://schemas.openxmlformats.org/officeDocument/2006/relationships/slide" Target="slides/slide695.xml"/><Relationship Id="rId252" Type="http://schemas.openxmlformats.org/officeDocument/2006/relationships/slide" Target="slides/slide250.xml"/><Relationship Id="rId1187" Type="http://schemas.openxmlformats.org/officeDocument/2006/relationships/slide" Target="slides/slide1185.xml"/><Relationship Id="rId112" Type="http://schemas.openxmlformats.org/officeDocument/2006/relationships/slide" Target="slides/slide110.xml"/><Relationship Id="rId557" Type="http://schemas.openxmlformats.org/officeDocument/2006/relationships/slide" Target="slides/slide555.xml"/><Relationship Id="rId764" Type="http://schemas.openxmlformats.org/officeDocument/2006/relationships/slide" Target="slides/slide762.xml"/><Relationship Id="rId971" Type="http://schemas.openxmlformats.org/officeDocument/2006/relationships/slide" Target="slides/slide969.xml"/><Relationship Id="rId417" Type="http://schemas.openxmlformats.org/officeDocument/2006/relationships/slide" Target="slides/slide415.xml"/><Relationship Id="rId624" Type="http://schemas.openxmlformats.org/officeDocument/2006/relationships/slide" Target="slides/slide622.xml"/><Relationship Id="rId831" Type="http://schemas.openxmlformats.org/officeDocument/2006/relationships/slide" Target="slides/slide829.xml"/><Relationship Id="rId1047" Type="http://schemas.openxmlformats.org/officeDocument/2006/relationships/slide" Target="slides/slide1045.xml"/><Relationship Id="rId1254" Type="http://schemas.openxmlformats.org/officeDocument/2006/relationships/slide" Target="slides/slide1252.xml"/><Relationship Id="rId929" Type="http://schemas.openxmlformats.org/officeDocument/2006/relationships/slide" Target="slides/slide927.xml"/><Relationship Id="rId1114" Type="http://schemas.openxmlformats.org/officeDocument/2006/relationships/slide" Target="slides/slide1112.xml"/><Relationship Id="rId1321" Type="http://schemas.openxmlformats.org/officeDocument/2006/relationships/slide" Target="slides/slide1319.xml"/><Relationship Id="rId58" Type="http://schemas.openxmlformats.org/officeDocument/2006/relationships/slide" Target="slides/slide56.xml"/><Relationship Id="rId274" Type="http://schemas.openxmlformats.org/officeDocument/2006/relationships/slide" Target="slides/slide272.xml"/><Relationship Id="rId481" Type="http://schemas.openxmlformats.org/officeDocument/2006/relationships/slide" Target="slides/slide479.xml"/><Relationship Id="rId134" Type="http://schemas.openxmlformats.org/officeDocument/2006/relationships/slide" Target="slides/slide132.xml"/><Relationship Id="rId579" Type="http://schemas.openxmlformats.org/officeDocument/2006/relationships/slide" Target="slides/slide577.xml"/><Relationship Id="rId786" Type="http://schemas.openxmlformats.org/officeDocument/2006/relationships/slide" Target="slides/slide784.xml"/><Relationship Id="rId993" Type="http://schemas.openxmlformats.org/officeDocument/2006/relationships/slide" Target="slides/slide991.xml"/><Relationship Id="rId341" Type="http://schemas.openxmlformats.org/officeDocument/2006/relationships/slide" Target="slides/slide339.xml"/><Relationship Id="rId439" Type="http://schemas.openxmlformats.org/officeDocument/2006/relationships/slide" Target="slides/slide437.xml"/><Relationship Id="rId646" Type="http://schemas.openxmlformats.org/officeDocument/2006/relationships/slide" Target="slides/slide644.xml"/><Relationship Id="rId1069" Type="http://schemas.openxmlformats.org/officeDocument/2006/relationships/slide" Target="slides/slide1067.xml"/><Relationship Id="rId1276" Type="http://schemas.openxmlformats.org/officeDocument/2006/relationships/slide" Target="slides/slide1274.xml"/><Relationship Id="rId201" Type="http://schemas.openxmlformats.org/officeDocument/2006/relationships/slide" Target="slides/slide199.xml"/><Relationship Id="rId506" Type="http://schemas.openxmlformats.org/officeDocument/2006/relationships/slide" Target="slides/slide504.xml"/><Relationship Id="rId853" Type="http://schemas.openxmlformats.org/officeDocument/2006/relationships/slide" Target="slides/slide851.xml"/><Relationship Id="rId1136" Type="http://schemas.openxmlformats.org/officeDocument/2006/relationships/slide" Target="slides/slide1134.xml"/><Relationship Id="rId713" Type="http://schemas.openxmlformats.org/officeDocument/2006/relationships/slide" Target="slides/slide711.xml"/><Relationship Id="rId920" Type="http://schemas.openxmlformats.org/officeDocument/2006/relationships/slide" Target="slides/slide918.xml"/><Relationship Id="rId1203" Type="http://schemas.openxmlformats.org/officeDocument/2006/relationships/slide" Target="slides/slide1201.xml"/><Relationship Id="rId296" Type="http://schemas.openxmlformats.org/officeDocument/2006/relationships/slide" Target="slides/slide294.xml"/><Relationship Id="rId156" Type="http://schemas.openxmlformats.org/officeDocument/2006/relationships/slide" Target="slides/slide154.xml"/><Relationship Id="rId363" Type="http://schemas.openxmlformats.org/officeDocument/2006/relationships/slide" Target="slides/slide361.xml"/><Relationship Id="rId570" Type="http://schemas.openxmlformats.org/officeDocument/2006/relationships/slide" Target="slides/slide568.xml"/><Relationship Id="rId223" Type="http://schemas.openxmlformats.org/officeDocument/2006/relationships/slide" Target="slides/slide221.xml"/><Relationship Id="rId430" Type="http://schemas.openxmlformats.org/officeDocument/2006/relationships/slide" Target="slides/slide428.xml"/><Relationship Id="rId668" Type="http://schemas.openxmlformats.org/officeDocument/2006/relationships/slide" Target="slides/slide666.xml"/><Relationship Id="rId875" Type="http://schemas.openxmlformats.org/officeDocument/2006/relationships/slide" Target="slides/slide873.xml"/><Relationship Id="rId1060" Type="http://schemas.openxmlformats.org/officeDocument/2006/relationships/slide" Target="slides/slide1058.xml"/><Relationship Id="rId1298" Type="http://schemas.openxmlformats.org/officeDocument/2006/relationships/slide" Target="slides/slide1296.xml"/><Relationship Id="rId528" Type="http://schemas.openxmlformats.org/officeDocument/2006/relationships/slide" Target="slides/slide526.xml"/><Relationship Id="rId735" Type="http://schemas.openxmlformats.org/officeDocument/2006/relationships/slide" Target="slides/slide733.xml"/><Relationship Id="rId942" Type="http://schemas.openxmlformats.org/officeDocument/2006/relationships/slide" Target="slides/slide940.xml"/><Relationship Id="rId1158" Type="http://schemas.openxmlformats.org/officeDocument/2006/relationships/slide" Target="slides/slide1156.xml"/><Relationship Id="rId1018" Type="http://schemas.openxmlformats.org/officeDocument/2006/relationships/slide" Target="slides/slide1016.xml"/><Relationship Id="rId1225" Type="http://schemas.openxmlformats.org/officeDocument/2006/relationships/slide" Target="slides/slide1223.xml"/><Relationship Id="rId71" Type="http://schemas.openxmlformats.org/officeDocument/2006/relationships/slide" Target="slides/slide69.xml"/><Relationship Id="rId802" Type="http://schemas.openxmlformats.org/officeDocument/2006/relationships/slide" Target="slides/slide800.xml"/><Relationship Id="rId29" Type="http://schemas.openxmlformats.org/officeDocument/2006/relationships/slide" Target="slides/slide27.xml"/><Relationship Id="rId178" Type="http://schemas.openxmlformats.org/officeDocument/2006/relationships/slide" Target="slides/slide176.xml"/><Relationship Id="rId385" Type="http://schemas.openxmlformats.org/officeDocument/2006/relationships/slide" Target="slides/slide383.xml"/><Relationship Id="rId592" Type="http://schemas.openxmlformats.org/officeDocument/2006/relationships/slide" Target="slides/slide590.xml"/><Relationship Id="rId245" Type="http://schemas.openxmlformats.org/officeDocument/2006/relationships/slide" Target="slides/slide243.xml"/><Relationship Id="rId452" Type="http://schemas.openxmlformats.org/officeDocument/2006/relationships/slide" Target="slides/slide450.xml"/><Relationship Id="rId897" Type="http://schemas.openxmlformats.org/officeDocument/2006/relationships/slide" Target="slides/slide895.xml"/><Relationship Id="rId1082" Type="http://schemas.openxmlformats.org/officeDocument/2006/relationships/slide" Target="slides/slide1080.xml"/><Relationship Id="rId105" Type="http://schemas.openxmlformats.org/officeDocument/2006/relationships/slide" Target="slides/slide103.xml"/><Relationship Id="rId312" Type="http://schemas.openxmlformats.org/officeDocument/2006/relationships/slide" Target="slides/slide310.xml"/><Relationship Id="rId757" Type="http://schemas.openxmlformats.org/officeDocument/2006/relationships/slide" Target="slides/slide755.xml"/><Relationship Id="rId964" Type="http://schemas.openxmlformats.org/officeDocument/2006/relationships/slide" Target="slides/slide962.xml"/><Relationship Id="rId93" Type="http://schemas.openxmlformats.org/officeDocument/2006/relationships/slide" Target="slides/slide91.xml"/><Relationship Id="rId617" Type="http://schemas.openxmlformats.org/officeDocument/2006/relationships/slide" Target="slides/slide615.xml"/><Relationship Id="rId824" Type="http://schemas.openxmlformats.org/officeDocument/2006/relationships/slide" Target="slides/slide822.xml"/><Relationship Id="rId1247" Type="http://schemas.openxmlformats.org/officeDocument/2006/relationships/slide" Target="slides/slide1245.xml"/><Relationship Id="rId1107" Type="http://schemas.openxmlformats.org/officeDocument/2006/relationships/slide" Target="slides/slide1105.xml"/><Relationship Id="rId1314" Type="http://schemas.openxmlformats.org/officeDocument/2006/relationships/slide" Target="slides/slide1312.xml"/><Relationship Id="rId20" Type="http://schemas.openxmlformats.org/officeDocument/2006/relationships/slide" Target="slides/slide18.xml"/><Relationship Id="rId267" Type="http://schemas.openxmlformats.org/officeDocument/2006/relationships/slide" Target="slides/slide265.xml"/><Relationship Id="rId474" Type="http://schemas.openxmlformats.org/officeDocument/2006/relationships/slide" Target="slides/slide472.xml"/><Relationship Id="rId127" Type="http://schemas.openxmlformats.org/officeDocument/2006/relationships/slide" Target="slides/slide125.xml"/><Relationship Id="rId681" Type="http://schemas.openxmlformats.org/officeDocument/2006/relationships/slide" Target="slides/slide679.xml"/><Relationship Id="rId779" Type="http://schemas.openxmlformats.org/officeDocument/2006/relationships/slide" Target="slides/slide777.xml"/><Relationship Id="rId986" Type="http://schemas.openxmlformats.org/officeDocument/2006/relationships/slide" Target="slides/slide984.xml"/><Relationship Id="rId334" Type="http://schemas.openxmlformats.org/officeDocument/2006/relationships/slide" Target="slides/slide332.xml"/><Relationship Id="rId541" Type="http://schemas.openxmlformats.org/officeDocument/2006/relationships/slide" Target="slides/slide539.xml"/><Relationship Id="rId639" Type="http://schemas.openxmlformats.org/officeDocument/2006/relationships/slide" Target="slides/slide637.xml"/><Relationship Id="rId1171" Type="http://schemas.openxmlformats.org/officeDocument/2006/relationships/slide" Target="slides/slide1169.xml"/><Relationship Id="rId1269" Type="http://schemas.openxmlformats.org/officeDocument/2006/relationships/slide" Target="slides/slide1267.xml"/><Relationship Id="rId401" Type="http://schemas.openxmlformats.org/officeDocument/2006/relationships/slide" Target="slides/slide399.xml"/><Relationship Id="rId846" Type="http://schemas.openxmlformats.org/officeDocument/2006/relationships/slide" Target="slides/slide844.xml"/><Relationship Id="rId1031" Type="http://schemas.openxmlformats.org/officeDocument/2006/relationships/slide" Target="slides/slide1029.xml"/><Relationship Id="rId1129" Type="http://schemas.openxmlformats.org/officeDocument/2006/relationships/slide" Target="slides/slide1127.xml"/><Relationship Id="rId706" Type="http://schemas.openxmlformats.org/officeDocument/2006/relationships/slide" Target="slides/slide704.xml"/><Relationship Id="rId913" Type="http://schemas.openxmlformats.org/officeDocument/2006/relationships/slide" Target="slides/slide911.xml"/><Relationship Id="rId1336" Type="http://schemas.openxmlformats.org/officeDocument/2006/relationships/slide" Target="slides/slide1334.xml"/><Relationship Id="rId42" Type="http://schemas.openxmlformats.org/officeDocument/2006/relationships/slide" Target="slides/slide40.xml"/><Relationship Id="rId191" Type="http://schemas.openxmlformats.org/officeDocument/2006/relationships/slide" Target="slides/slide189.xml"/><Relationship Id="rId289" Type="http://schemas.openxmlformats.org/officeDocument/2006/relationships/slide" Target="slides/slide287.xml"/><Relationship Id="rId496" Type="http://schemas.openxmlformats.org/officeDocument/2006/relationships/slide" Target="slides/slide494.xml"/><Relationship Id="rId149" Type="http://schemas.openxmlformats.org/officeDocument/2006/relationships/slide" Target="slides/slide147.xml"/><Relationship Id="rId356" Type="http://schemas.openxmlformats.org/officeDocument/2006/relationships/slide" Target="slides/slide354.xml"/><Relationship Id="rId563" Type="http://schemas.openxmlformats.org/officeDocument/2006/relationships/slide" Target="slides/slide561.xml"/><Relationship Id="rId770" Type="http://schemas.openxmlformats.org/officeDocument/2006/relationships/slide" Target="slides/slide768.xml"/><Relationship Id="rId1193" Type="http://schemas.openxmlformats.org/officeDocument/2006/relationships/slide" Target="slides/slide1191.xml"/><Relationship Id="rId216" Type="http://schemas.openxmlformats.org/officeDocument/2006/relationships/slide" Target="slides/slide214.xml"/><Relationship Id="rId423" Type="http://schemas.openxmlformats.org/officeDocument/2006/relationships/slide" Target="slides/slide421.xml"/><Relationship Id="rId868" Type="http://schemas.openxmlformats.org/officeDocument/2006/relationships/slide" Target="slides/slide866.xml"/><Relationship Id="rId1053" Type="http://schemas.openxmlformats.org/officeDocument/2006/relationships/slide" Target="slides/slide1051.xml"/><Relationship Id="rId1260" Type="http://schemas.openxmlformats.org/officeDocument/2006/relationships/slide" Target="slides/slide1258.xml"/><Relationship Id="rId630" Type="http://schemas.openxmlformats.org/officeDocument/2006/relationships/slide" Target="slides/slide628.xml"/><Relationship Id="rId728" Type="http://schemas.openxmlformats.org/officeDocument/2006/relationships/slide" Target="slides/slide726.xml"/><Relationship Id="rId935" Type="http://schemas.openxmlformats.org/officeDocument/2006/relationships/slide" Target="slides/slide933.xml"/><Relationship Id="rId64" Type="http://schemas.openxmlformats.org/officeDocument/2006/relationships/slide" Target="slides/slide62.xml"/><Relationship Id="rId1120" Type="http://schemas.openxmlformats.org/officeDocument/2006/relationships/slide" Target="slides/slide1118.xml"/><Relationship Id="rId1218" Type="http://schemas.openxmlformats.org/officeDocument/2006/relationships/slide" Target="slides/slide1216.xml"/><Relationship Id="rId280" Type="http://schemas.openxmlformats.org/officeDocument/2006/relationships/slide" Target="slides/slide278.xml"/><Relationship Id="rId140" Type="http://schemas.openxmlformats.org/officeDocument/2006/relationships/slide" Target="slides/slide138.xml"/><Relationship Id="rId378" Type="http://schemas.openxmlformats.org/officeDocument/2006/relationships/slide" Target="slides/slide376.xml"/><Relationship Id="rId585" Type="http://schemas.openxmlformats.org/officeDocument/2006/relationships/slide" Target="slides/slide583.xml"/><Relationship Id="rId792" Type="http://schemas.openxmlformats.org/officeDocument/2006/relationships/slide" Target="slides/slide790.xml"/><Relationship Id="rId6" Type="http://schemas.openxmlformats.org/officeDocument/2006/relationships/slide" Target="slides/slide4.xml"/><Relationship Id="rId238" Type="http://schemas.openxmlformats.org/officeDocument/2006/relationships/slide" Target="slides/slide236.xml"/><Relationship Id="rId445" Type="http://schemas.openxmlformats.org/officeDocument/2006/relationships/slide" Target="slides/slide443.xml"/><Relationship Id="rId652" Type="http://schemas.openxmlformats.org/officeDocument/2006/relationships/slide" Target="slides/slide650.xml"/><Relationship Id="rId1075" Type="http://schemas.openxmlformats.org/officeDocument/2006/relationships/slide" Target="slides/slide1073.xml"/><Relationship Id="rId1282" Type="http://schemas.openxmlformats.org/officeDocument/2006/relationships/slide" Target="slides/slide1280.xml"/><Relationship Id="rId305" Type="http://schemas.openxmlformats.org/officeDocument/2006/relationships/slide" Target="slides/slide303.xml"/><Relationship Id="rId512" Type="http://schemas.openxmlformats.org/officeDocument/2006/relationships/slide" Target="slides/slide510.xml"/><Relationship Id="rId957" Type="http://schemas.openxmlformats.org/officeDocument/2006/relationships/slide" Target="slides/slide955.xml"/><Relationship Id="rId1142" Type="http://schemas.openxmlformats.org/officeDocument/2006/relationships/slide" Target="slides/slide1140.xml"/><Relationship Id="rId86" Type="http://schemas.openxmlformats.org/officeDocument/2006/relationships/slide" Target="slides/slide84.xml"/><Relationship Id="rId817" Type="http://schemas.openxmlformats.org/officeDocument/2006/relationships/slide" Target="slides/slide815.xml"/><Relationship Id="rId1002" Type="http://schemas.openxmlformats.org/officeDocument/2006/relationships/slide" Target="slides/slide1000.xml"/><Relationship Id="rId249" Type="http://schemas.openxmlformats.org/officeDocument/2006/relationships/slide" Target="slides/slide247.xml"/><Relationship Id="rId456" Type="http://schemas.openxmlformats.org/officeDocument/2006/relationships/slide" Target="slides/slide454.xml"/><Relationship Id="rId663" Type="http://schemas.openxmlformats.org/officeDocument/2006/relationships/slide" Target="slides/slide661.xml"/><Relationship Id="rId870" Type="http://schemas.openxmlformats.org/officeDocument/2006/relationships/slide" Target="slides/slide868.xml"/><Relationship Id="rId1086" Type="http://schemas.openxmlformats.org/officeDocument/2006/relationships/slide" Target="slides/slide1084.xml"/><Relationship Id="rId1293" Type="http://schemas.openxmlformats.org/officeDocument/2006/relationships/slide" Target="slides/slide1291.xml"/><Relationship Id="rId1307" Type="http://schemas.openxmlformats.org/officeDocument/2006/relationships/slide" Target="slides/slide1305.xml"/><Relationship Id="rId13" Type="http://schemas.openxmlformats.org/officeDocument/2006/relationships/slide" Target="slides/slide11.xml"/><Relationship Id="rId109" Type="http://schemas.openxmlformats.org/officeDocument/2006/relationships/slide" Target="slides/slide107.xml"/><Relationship Id="rId316" Type="http://schemas.openxmlformats.org/officeDocument/2006/relationships/slide" Target="slides/slide314.xml"/><Relationship Id="rId523" Type="http://schemas.openxmlformats.org/officeDocument/2006/relationships/slide" Target="slides/slide521.xml"/><Relationship Id="rId968" Type="http://schemas.openxmlformats.org/officeDocument/2006/relationships/slide" Target="slides/slide966.xml"/><Relationship Id="rId1153" Type="http://schemas.openxmlformats.org/officeDocument/2006/relationships/slide" Target="slides/slide1151.xml"/><Relationship Id="rId97" Type="http://schemas.openxmlformats.org/officeDocument/2006/relationships/slide" Target="slides/slide95.xml"/><Relationship Id="rId730" Type="http://schemas.openxmlformats.org/officeDocument/2006/relationships/slide" Target="slides/slide728.xml"/><Relationship Id="rId828" Type="http://schemas.openxmlformats.org/officeDocument/2006/relationships/slide" Target="slides/slide826.xml"/><Relationship Id="rId1013" Type="http://schemas.openxmlformats.org/officeDocument/2006/relationships/slide" Target="slides/slide1011.xml"/><Relationship Id="rId162" Type="http://schemas.openxmlformats.org/officeDocument/2006/relationships/slide" Target="slides/slide160.xml"/><Relationship Id="rId467" Type="http://schemas.openxmlformats.org/officeDocument/2006/relationships/slide" Target="slides/slide465.xml"/><Relationship Id="rId1097" Type="http://schemas.openxmlformats.org/officeDocument/2006/relationships/slide" Target="slides/slide1095.xml"/><Relationship Id="rId1220" Type="http://schemas.openxmlformats.org/officeDocument/2006/relationships/slide" Target="slides/slide1218.xml"/><Relationship Id="rId1318" Type="http://schemas.openxmlformats.org/officeDocument/2006/relationships/slide" Target="slides/slide1316.xml"/><Relationship Id="rId674" Type="http://schemas.openxmlformats.org/officeDocument/2006/relationships/slide" Target="slides/slide672.xml"/><Relationship Id="rId881" Type="http://schemas.openxmlformats.org/officeDocument/2006/relationships/slide" Target="slides/slide879.xml"/><Relationship Id="rId979" Type="http://schemas.openxmlformats.org/officeDocument/2006/relationships/slide" Target="slides/slide977.xml"/><Relationship Id="rId24" Type="http://schemas.openxmlformats.org/officeDocument/2006/relationships/slide" Target="slides/slide22.xml"/><Relationship Id="rId327" Type="http://schemas.openxmlformats.org/officeDocument/2006/relationships/slide" Target="slides/slide325.xml"/><Relationship Id="rId534" Type="http://schemas.openxmlformats.org/officeDocument/2006/relationships/slide" Target="slides/slide532.xml"/><Relationship Id="rId741" Type="http://schemas.openxmlformats.org/officeDocument/2006/relationships/slide" Target="slides/slide739.xml"/><Relationship Id="rId839" Type="http://schemas.openxmlformats.org/officeDocument/2006/relationships/slide" Target="slides/slide837.xml"/><Relationship Id="rId1164" Type="http://schemas.openxmlformats.org/officeDocument/2006/relationships/slide" Target="slides/slide1162.xml"/><Relationship Id="rId173" Type="http://schemas.openxmlformats.org/officeDocument/2006/relationships/slide" Target="slides/slide171.xml"/><Relationship Id="rId380" Type="http://schemas.openxmlformats.org/officeDocument/2006/relationships/slide" Target="slides/slide378.xml"/><Relationship Id="rId601" Type="http://schemas.openxmlformats.org/officeDocument/2006/relationships/slide" Target="slides/slide599.xml"/><Relationship Id="rId1024" Type="http://schemas.openxmlformats.org/officeDocument/2006/relationships/slide" Target="slides/slide1022.xml"/><Relationship Id="rId1231" Type="http://schemas.openxmlformats.org/officeDocument/2006/relationships/slide" Target="slides/slide1229.xml"/><Relationship Id="rId240" Type="http://schemas.openxmlformats.org/officeDocument/2006/relationships/slide" Target="slides/slide238.xml"/><Relationship Id="rId478" Type="http://schemas.openxmlformats.org/officeDocument/2006/relationships/slide" Target="slides/slide476.xml"/><Relationship Id="rId685" Type="http://schemas.openxmlformats.org/officeDocument/2006/relationships/slide" Target="slides/slide683.xml"/><Relationship Id="rId892" Type="http://schemas.openxmlformats.org/officeDocument/2006/relationships/slide" Target="slides/slide890.xml"/><Relationship Id="rId906" Type="http://schemas.openxmlformats.org/officeDocument/2006/relationships/slide" Target="slides/slide904.xml"/><Relationship Id="rId1329" Type="http://schemas.openxmlformats.org/officeDocument/2006/relationships/slide" Target="slides/slide1327.xml"/><Relationship Id="rId35" Type="http://schemas.openxmlformats.org/officeDocument/2006/relationships/slide" Target="slides/slide33.xml"/><Relationship Id="rId100" Type="http://schemas.openxmlformats.org/officeDocument/2006/relationships/slide" Target="slides/slide98.xml"/><Relationship Id="rId338" Type="http://schemas.openxmlformats.org/officeDocument/2006/relationships/slide" Target="slides/slide336.xml"/><Relationship Id="rId545" Type="http://schemas.openxmlformats.org/officeDocument/2006/relationships/slide" Target="slides/slide543.xml"/><Relationship Id="rId752" Type="http://schemas.openxmlformats.org/officeDocument/2006/relationships/slide" Target="slides/slide750.xml"/><Relationship Id="rId1175" Type="http://schemas.openxmlformats.org/officeDocument/2006/relationships/slide" Target="slides/slide1173.xml"/><Relationship Id="rId184" Type="http://schemas.openxmlformats.org/officeDocument/2006/relationships/slide" Target="slides/slide182.xml"/><Relationship Id="rId391" Type="http://schemas.openxmlformats.org/officeDocument/2006/relationships/slide" Target="slides/slide389.xml"/><Relationship Id="rId405" Type="http://schemas.openxmlformats.org/officeDocument/2006/relationships/slide" Target="slides/slide403.xml"/><Relationship Id="rId612" Type="http://schemas.openxmlformats.org/officeDocument/2006/relationships/slide" Target="slides/slide610.xml"/><Relationship Id="rId1035" Type="http://schemas.openxmlformats.org/officeDocument/2006/relationships/slide" Target="slides/slide1033.xml"/><Relationship Id="rId1242" Type="http://schemas.openxmlformats.org/officeDocument/2006/relationships/slide" Target="slides/slide1240.xml"/><Relationship Id="rId251" Type="http://schemas.openxmlformats.org/officeDocument/2006/relationships/slide" Target="slides/slide249.xml"/><Relationship Id="rId489" Type="http://schemas.openxmlformats.org/officeDocument/2006/relationships/slide" Target="slides/slide487.xml"/><Relationship Id="rId696" Type="http://schemas.openxmlformats.org/officeDocument/2006/relationships/slide" Target="slides/slide694.xml"/><Relationship Id="rId917" Type="http://schemas.openxmlformats.org/officeDocument/2006/relationships/slide" Target="slides/slide915.xml"/><Relationship Id="rId1102" Type="http://schemas.openxmlformats.org/officeDocument/2006/relationships/slide" Target="slides/slide1100.xml"/><Relationship Id="rId46" Type="http://schemas.openxmlformats.org/officeDocument/2006/relationships/slide" Target="slides/slide44.xml"/><Relationship Id="rId349" Type="http://schemas.openxmlformats.org/officeDocument/2006/relationships/slide" Target="slides/slide347.xml"/><Relationship Id="rId556" Type="http://schemas.openxmlformats.org/officeDocument/2006/relationships/slide" Target="slides/slide554.xml"/><Relationship Id="rId763" Type="http://schemas.openxmlformats.org/officeDocument/2006/relationships/slide" Target="slides/slide761.xml"/><Relationship Id="rId1186" Type="http://schemas.openxmlformats.org/officeDocument/2006/relationships/slide" Target="slides/slide1184.xml"/><Relationship Id="rId111" Type="http://schemas.openxmlformats.org/officeDocument/2006/relationships/slide" Target="slides/slide109.xml"/><Relationship Id="rId195" Type="http://schemas.openxmlformats.org/officeDocument/2006/relationships/slide" Target="slides/slide193.xml"/><Relationship Id="rId209" Type="http://schemas.openxmlformats.org/officeDocument/2006/relationships/slide" Target="slides/slide207.xml"/><Relationship Id="rId416" Type="http://schemas.openxmlformats.org/officeDocument/2006/relationships/slide" Target="slides/slide414.xml"/><Relationship Id="rId970" Type="http://schemas.openxmlformats.org/officeDocument/2006/relationships/slide" Target="slides/slide968.xml"/><Relationship Id="rId1046" Type="http://schemas.openxmlformats.org/officeDocument/2006/relationships/slide" Target="slides/slide1044.xml"/><Relationship Id="rId1253" Type="http://schemas.openxmlformats.org/officeDocument/2006/relationships/slide" Target="slides/slide1251.xml"/><Relationship Id="rId623" Type="http://schemas.openxmlformats.org/officeDocument/2006/relationships/slide" Target="slides/slide621.xml"/><Relationship Id="rId830" Type="http://schemas.openxmlformats.org/officeDocument/2006/relationships/slide" Target="slides/slide828.xml"/><Relationship Id="rId928" Type="http://schemas.openxmlformats.org/officeDocument/2006/relationships/slide" Target="slides/slide926.xml"/><Relationship Id="rId57" Type="http://schemas.openxmlformats.org/officeDocument/2006/relationships/slide" Target="slides/slide55.xml"/><Relationship Id="rId262" Type="http://schemas.openxmlformats.org/officeDocument/2006/relationships/slide" Target="slides/slide260.xml"/><Relationship Id="rId567" Type="http://schemas.openxmlformats.org/officeDocument/2006/relationships/slide" Target="slides/slide565.xml"/><Relationship Id="rId1113" Type="http://schemas.openxmlformats.org/officeDocument/2006/relationships/slide" Target="slides/slide1111.xml"/><Relationship Id="rId1197" Type="http://schemas.openxmlformats.org/officeDocument/2006/relationships/slide" Target="slides/slide1195.xml"/><Relationship Id="rId1320" Type="http://schemas.openxmlformats.org/officeDocument/2006/relationships/slide" Target="slides/slide1318.xml"/><Relationship Id="rId122" Type="http://schemas.openxmlformats.org/officeDocument/2006/relationships/slide" Target="slides/slide120.xml"/><Relationship Id="rId774" Type="http://schemas.openxmlformats.org/officeDocument/2006/relationships/slide" Target="slides/slide772.xml"/><Relationship Id="rId981" Type="http://schemas.openxmlformats.org/officeDocument/2006/relationships/slide" Target="slides/slide979.xml"/><Relationship Id="rId1057" Type="http://schemas.openxmlformats.org/officeDocument/2006/relationships/slide" Target="slides/slide1055.xml"/><Relationship Id="rId427" Type="http://schemas.openxmlformats.org/officeDocument/2006/relationships/slide" Target="slides/slide425.xml"/><Relationship Id="rId634" Type="http://schemas.openxmlformats.org/officeDocument/2006/relationships/slide" Target="slides/slide632.xml"/><Relationship Id="rId841" Type="http://schemas.openxmlformats.org/officeDocument/2006/relationships/slide" Target="slides/slide839.xml"/><Relationship Id="rId1264" Type="http://schemas.openxmlformats.org/officeDocument/2006/relationships/slide" Target="slides/slide1262.xml"/><Relationship Id="rId273" Type="http://schemas.openxmlformats.org/officeDocument/2006/relationships/slide" Target="slides/slide271.xml"/><Relationship Id="rId480" Type="http://schemas.openxmlformats.org/officeDocument/2006/relationships/slide" Target="slides/slide478.xml"/><Relationship Id="rId701" Type="http://schemas.openxmlformats.org/officeDocument/2006/relationships/slide" Target="slides/slide699.xml"/><Relationship Id="rId939" Type="http://schemas.openxmlformats.org/officeDocument/2006/relationships/slide" Target="slides/slide937.xml"/><Relationship Id="rId1124" Type="http://schemas.openxmlformats.org/officeDocument/2006/relationships/slide" Target="slides/slide1122.xml"/><Relationship Id="rId1331" Type="http://schemas.openxmlformats.org/officeDocument/2006/relationships/slide" Target="slides/slide1329.xml"/><Relationship Id="rId68" Type="http://schemas.openxmlformats.org/officeDocument/2006/relationships/slide" Target="slides/slide66.xml"/><Relationship Id="rId133" Type="http://schemas.openxmlformats.org/officeDocument/2006/relationships/slide" Target="slides/slide131.xml"/><Relationship Id="rId340" Type="http://schemas.openxmlformats.org/officeDocument/2006/relationships/slide" Target="slides/slide338.xml"/><Relationship Id="rId578" Type="http://schemas.openxmlformats.org/officeDocument/2006/relationships/slide" Target="slides/slide576.xml"/><Relationship Id="rId785" Type="http://schemas.openxmlformats.org/officeDocument/2006/relationships/slide" Target="slides/slide783.xml"/><Relationship Id="rId992" Type="http://schemas.openxmlformats.org/officeDocument/2006/relationships/slide" Target="slides/slide990.xml"/><Relationship Id="rId200" Type="http://schemas.openxmlformats.org/officeDocument/2006/relationships/slide" Target="slides/slide198.xml"/><Relationship Id="rId438" Type="http://schemas.openxmlformats.org/officeDocument/2006/relationships/slide" Target="slides/slide436.xml"/><Relationship Id="rId645" Type="http://schemas.openxmlformats.org/officeDocument/2006/relationships/slide" Target="slides/slide643.xml"/><Relationship Id="rId852" Type="http://schemas.openxmlformats.org/officeDocument/2006/relationships/slide" Target="slides/slide850.xml"/><Relationship Id="rId1068" Type="http://schemas.openxmlformats.org/officeDocument/2006/relationships/slide" Target="slides/slide1066.xml"/><Relationship Id="rId1275" Type="http://schemas.openxmlformats.org/officeDocument/2006/relationships/slide" Target="slides/slide1273.xml"/><Relationship Id="rId284" Type="http://schemas.openxmlformats.org/officeDocument/2006/relationships/slide" Target="slides/slide282.xml"/><Relationship Id="rId491" Type="http://schemas.openxmlformats.org/officeDocument/2006/relationships/slide" Target="slides/slide489.xml"/><Relationship Id="rId505" Type="http://schemas.openxmlformats.org/officeDocument/2006/relationships/slide" Target="slides/slide503.xml"/><Relationship Id="rId712" Type="http://schemas.openxmlformats.org/officeDocument/2006/relationships/slide" Target="slides/slide710.xml"/><Relationship Id="rId1135" Type="http://schemas.openxmlformats.org/officeDocument/2006/relationships/slide" Target="slides/slide1133.xml"/><Relationship Id="rId79" Type="http://schemas.openxmlformats.org/officeDocument/2006/relationships/slide" Target="slides/slide77.xml"/><Relationship Id="rId144" Type="http://schemas.openxmlformats.org/officeDocument/2006/relationships/slide" Target="slides/slide142.xml"/><Relationship Id="rId589" Type="http://schemas.openxmlformats.org/officeDocument/2006/relationships/slide" Target="slides/slide587.xml"/><Relationship Id="rId796" Type="http://schemas.openxmlformats.org/officeDocument/2006/relationships/slide" Target="slides/slide794.xml"/><Relationship Id="rId1202" Type="http://schemas.openxmlformats.org/officeDocument/2006/relationships/slide" Target="slides/slide1200.xml"/><Relationship Id="rId351" Type="http://schemas.openxmlformats.org/officeDocument/2006/relationships/slide" Target="slides/slide349.xml"/><Relationship Id="rId449" Type="http://schemas.openxmlformats.org/officeDocument/2006/relationships/slide" Target="slides/slide447.xml"/><Relationship Id="rId656" Type="http://schemas.openxmlformats.org/officeDocument/2006/relationships/slide" Target="slides/slide654.xml"/><Relationship Id="rId863" Type="http://schemas.openxmlformats.org/officeDocument/2006/relationships/slide" Target="slides/slide861.xml"/><Relationship Id="rId1079" Type="http://schemas.openxmlformats.org/officeDocument/2006/relationships/slide" Target="slides/slide1077.xml"/><Relationship Id="rId1286" Type="http://schemas.openxmlformats.org/officeDocument/2006/relationships/slide" Target="slides/slide1284.xml"/><Relationship Id="rId211" Type="http://schemas.openxmlformats.org/officeDocument/2006/relationships/slide" Target="slides/slide209.xml"/><Relationship Id="rId295" Type="http://schemas.openxmlformats.org/officeDocument/2006/relationships/slide" Target="slides/slide293.xml"/><Relationship Id="rId309" Type="http://schemas.openxmlformats.org/officeDocument/2006/relationships/slide" Target="slides/slide307.xml"/><Relationship Id="rId516" Type="http://schemas.openxmlformats.org/officeDocument/2006/relationships/slide" Target="slides/slide514.xml"/><Relationship Id="rId1146" Type="http://schemas.openxmlformats.org/officeDocument/2006/relationships/slide" Target="slides/slide1144.xml"/><Relationship Id="rId723" Type="http://schemas.openxmlformats.org/officeDocument/2006/relationships/slide" Target="slides/slide721.xml"/><Relationship Id="rId930" Type="http://schemas.openxmlformats.org/officeDocument/2006/relationships/slide" Target="slides/slide928.xml"/><Relationship Id="rId1006" Type="http://schemas.openxmlformats.org/officeDocument/2006/relationships/slide" Target="slides/slide1004.xml"/><Relationship Id="rId155" Type="http://schemas.openxmlformats.org/officeDocument/2006/relationships/slide" Target="slides/slide153.xml"/><Relationship Id="rId362" Type="http://schemas.openxmlformats.org/officeDocument/2006/relationships/slide" Target="slides/slide360.xml"/><Relationship Id="rId1213" Type="http://schemas.openxmlformats.org/officeDocument/2006/relationships/slide" Target="slides/slide1211.xml"/><Relationship Id="rId1297" Type="http://schemas.openxmlformats.org/officeDocument/2006/relationships/slide" Target="slides/slide1295.xml"/><Relationship Id="rId222" Type="http://schemas.openxmlformats.org/officeDocument/2006/relationships/slide" Target="slides/slide220.xml"/><Relationship Id="rId667" Type="http://schemas.openxmlformats.org/officeDocument/2006/relationships/slide" Target="slides/slide665.xml"/><Relationship Id="rId874" Type="http://schemas.openxmlformats.org/officeDocument/2006/relationships/slide" Target="slides/slide872.xml"/><Relationship Id="rId17" Type="http://schemas.openxmlformats.org/officeDocument/2006/relationships/slide" Target="slides/slide15.xml"/><Relationship Id="rId527" Type="http://schemas.openxmlformats.org/officeDocument/2006/relationships/slide" Target="slides/slide525.xml"/><Relationship Id="rId734" Type="http://schemas.openxmlformats.org/officeDocument/2006/relationships/slide" Target="slides/slide732.xml"/><Relationship Id="rId941" Type="http://schemas.openxmlformats.org/officeDocument/2006/relationships/slide" Target="slides/slide939.xml"/><Relationship Id="rId1157" Type="http://schemas.openxmlformats.org/officeDocument/2006/relationships/slide" Target="slides/slide1155.xml"/><Relationship Id="rId70" Type="http://schemas.openxmlformats.org/officeDocument/2006/relationships/slide" Target="slides/slide68.xml"/><Relationship Id="rId166" Type="http://schemas.openxmlformats.org/officeDocument/2006/relationships/slide" Target="slides/slide164.xml"/><Relationship Id="rId373" Type="http://schemas.openxmlformats.org/officeDocument/2006/relationships/slide" Target="slides/slide371.xml"/><Relationship Id="rId580" Type="http://schemas.openxmlformats.org/officeDocument/2006/relationships/slide" Target="slides/slide578.xml"/><Relationship Id="rId801" Type="http://schemas.openxmlformats.org/officeDocument/2006/relationships/slide" Target="slides/slide799.xml"/><Relationship Id="rId1017" Type="http://schemas.openxmlformats.org/officeDocument/2006/relationships/slide" Target="slides/slide1015.xml"/><Relationship Id="rId1224" Type="http://schemas.openxmlformats.org/officeDocument/2006/relationships/slide" Target="slides/slide1222.xml"/><Relationship Id="rId1" Type="http://schemas.openxmlformats.org/officeDocument/2006/relationships/slideMaster" Target="slideMasters/slideMaster1.xml"/><Relationship Id="rId233" Type="http://schemas.openxmlformats.org/officeDocument/2006/relationships/slide" Target="slides/slide231.xml"/><Relationship Id="rId440" Type="http://schemas.openxmlformats.org/officeDocument/2006/relationships/slide" Target="slides/slide438.xml"/><Relationship Id="rId678" Type="http://schemas.openxmlformats.org/officeDocument/2006/relationships/slide" Target="slides/slide676.xml"/><Relationship Id="rId885" Type="http://schemas.openxmlformats.org/officeDocument/2006/relationships/slide" Target="slides/slide883.xml"/><Relationship Id="rId1070" Type="http://schemas.openxmlformats.org/officeDocument/2006/relationships/slide" Target="slides/slide1068.xml"/><Relationship Id="rId28" Type="http://schemas.openxmlformats.org/officeDocument/2006/relationships/slide" Target="slides/slide26.xml"/><Relationship Id="rId300" Type="http://schemas.openxmlformats.org/officeDocument/2006/relationships/slide" Target="slides/slide298.xml"/><Relationship Id="rId538" Type="http://schemas.openxmlformats.org/officeDocument/2006/relationships/slide" Target="slides/slide536.xml"/><Relationship Id="rId745" Type="http://schemas.openxmlformats.org/officeDocument/2006/relationships/slide" Target="slides/slide743.xml"/><Relationship Id="rId952" Type="http://schemas.openxmlformats.org/officeDocument/2006/relationships/slide" Target="slides/slide950.xml"/><Relationship Id="rId1168" Type="http://schemas.openxmlformats.org/officeDocument/2006/relationships/slide" Target="slides/slide1166.xml"/><Relationship Id="rId81" Type="http://schemas.openxmlformats.org/officeDocument/2006/relationships/slide" Target="slides/slide79.xml"/><Relationship Id="rId177" Type="http://schemas.openxmlformats.org/officeDocument/2006/relationships/slide" Target="slides/slide175.xml"/><Relationship Id="rId384" Type="http://schemas.openxmlformats.org/officeDocument/2006/relationships/slide" Target="slides/slide382.xml"/><Relationship Id="rId591" Type="http://schemas.openxmlformats.org/officeDocument/2006/relationships/slide" Target="slides/slide589.xml"/><Relationship Id="rId605" Type="http://schemas.openxmlformats.org/officeDocument/2006/relationships/slide" Target="slides/slide603.xml"/><Relationship Id="rId812" Type="http://schemas.openxmlformats.org/officeDocument/2006/relationships/slide" Target="slides/slide810.xml"/><Relationship Id="rId1028" Type="http://schemas.openxmlformats.org/officeDocument/2006/relationships/slide" Target="slides/slide1026.xml"/><Relationship Id="rId1235" Type="http://schemas.openxmlformats.org/officeDocument/2006/relationships/slide" Target="slides/slide1233.xml"/><Relationship Id="rId244" Type="http://schemas.openxmlformats.org/officeDocument/2006/relationships/slide" Target="slides/slide242.xml"/><Relationship Id="rId689" Type="http://schemas.openxmlformats.org/officeDocument/2006/relationships/slide" Target="slides/slide687.xml"/><Relationship Id="rId896" Type="http://schemas.openxmlformats.org/officeDocument/2006/relationships/slide" Target="slides/slide894.xml"/><Relationship Id="rId1081" Type="http://schemas.openxmlformats.org/officeDocument/2006/relationships/slide" Target="slides/slide1079.xml"/><Relationship Id="rId1302" Type="http://schemas.openxmlformats.org/officeDocument/2006/relationships/slide" Target="slides/slide1300.xml"/><Relationship Id="rId39" Type="http://schemas.openxmlformats.org/officeDocument/2006/relationships/slide" Target="slides/slide37.xml"/><Relationship Id="rId451" Type="http://schemas.openxmlformats.org/officeDocument/2006/relationships/slide" Target="slides/slide449.xml"/><Relationship Id="rId549" Type="http://schemas.openxmlformats.org/officeDocument/2006/relationships/slide" Target="slides/slide547.xml"/><Relationship Id="rId756" Type="http://schemas.openxmlformats.org/officeDocument/2006/relationships/slide" Target="slides/slide754.xml"/><Relationship Id="rId1179" Type="http://schemas.openxmlformats.org/officeDocument/2006/relationships/slide" Target="slides/slide1177.xml"/><Relationship Id="rId104" Type="http://schemas.openxmlformats.org/officeDocument/2006/relationships/slide" Target="slides/slide102.xml"/><Relationship Id="rId188" Type="http://schemas.openxmlformats.org/officeDocument/2006/relationships/slide" Target="slides/slide186.xml"/><Relationship Id="rId311" Type="http://schemas.openxmlformats.org/officeDocument/2006/relationships/slide" Target="slides/slide309.xml"/><Relationship Id="rId395" Type="http://schemas.openxmlformats.org/officeDocument/2006/relationships/slide" Target="slides/slide393.xml"/><Relationship Id="rId409" Type="http://schemas.openxmlformats.org/officeDocument/2006/relationships/slide" Target="slides/slide407.xml"/><Relationship Id="rId963" Type="http://schemas.openxmlformats.org/officeDocument/2006/relationships/slide" Target="slides/slide961.xml"/><Relationship Id="rId1039" Type="http://schemas.openxmlformats.org/officeDocument/2006/relationships/slide" Target="slides/slide1037.xml"/><Relationship Id="rId1246" Type="http://schemas.openxmlformats.org/officeDocument/2006/relationships/slide" Target="slides/slide1244.xml"/><Relationship Id="rId92" Type="http://schemas.openxmlformats.org/officeDocument/2006/relationships/slide" Target="slides/slide90.xml"/><Relationship Id="rId616" Type="http://schemas.openxmlformats.org/officeDocument/2006/relationships/slide" Target="slides/slide614.xml"/><Relationship Id="rId823" Type="http://schemas.openxmlformats.org/officeDocument/2006/relationships/slide" Target="slides/slide821.xml"/><Relationship Id="rId255" Type="http://schemas.openxmlformats.org/officeDocument/2006/relationships/slide" Target="slides/slide253.xml"/><Relationship Id="rId462" Type="http://schemas.openxmlformats.org/officeDocument/2006/relationships/slide" Target="slides/slide460.xml"/><Relationship Id="rId1092" Type="http://schemas.openxmlformats.org/officeDocument/2006/relationships/slide" Target="slides/slide1090.xml"/><Relationship Id="rId1106" Type="http://schemas.openxmlformats.org/officeDocument/2006/relationships/slide" Target="slides/slide1104.xml"/><Relationship Id="rId1313" Type="http://schemas.openxmlformats.org/officeDocument/2006/relationships/slide" Target="slides/slide1311.xml"/><Relationship Id="rId115" Type="http://schemas.openxmlformats.org/officeDocument/2006/relationships/slide" Target="slides/slide113.xml"/><Relationship Id="rId322" Type="http://schemas.openxmlformats.org/officeDocument/2006/relationships/slide" Target="slides/slide320.xml"/><Relationship Id="rId767" Type="http://schemas.openxmlformats.org/officeDocument/2006/relationships/slide" Target="slides/slide765.xml"/><Relationship Id="rId974" Type="http://schemas.openxmlformats.org/officeDocument/2006/relationships/slide" Target="slides/slide972.xml"/><Relationship Id="rId199" Type="http://schemas.openxmlformats.org/officeDocument/2006/relationships/slide" Target="slides/slide197.xml"/><Relationship Id="rId627" Type="http://schemas.openxmlformats.org/officeDocument/2006/relationships/slide" Target="slides/slide625.xml"/><Relationship Id="rId834" Type="http://schemas.openxmlformats.org/officeDocument/2006/relationships/slide" Target="slides/slide832.xml"/><Relationship Id="rId1257" Type="http://schemas.openxmlformats.org/officeDocument/2006/relationships/slide" Target="slides/slide1255.xml"/><Relationship Id="rId266" Type="http://schemas.openxmlformats.org/officeDocument/2006/relationships/slide" Target="slides/slide264.xml"/><Relationship Id="rId473" Type="http://schemas.openxmlformats.org/officeDocument/2006/relationships/slide" Target="slides/slide471.xml"/><Relationship Id="rId680" Type="http://schemas.openxmlformats.org/officeDocument/2006/relationships/slide" Target="slides/slide678.xml"/><Relationship Id="rId901" Type="http://schemas.openxmlformats.org/officeDocument/2006/relationships/slide" Target="slides/slide899.xml"/><Relationship Id="rId1117" Type="http://schemas.openxmlformats.org/officeDocument/2006/relationships/slide" Target="slides/slide1115.xml"/><Relationship Id="rId1324" Type="http://schemas.openxmlformats.org/officeDocument/2006/relationships/slide" Target="slides/slide1322.xml"/><Relationship Id="rId30" Type="http://schemas.openxmlformats.org/officeDocument/2006/relationships/slide" Target="slides/slide28.xml"/><Relationship Id="rId126" Type="http://schemas.openxmlformats.org/officeDocument/2006/relationships/slide" Target="slides/slide124.xml"/><Relationship Id="rId333" Type="http://schemas.openxmlformats.org/officeDocument/2006/relationships/slide" Target="slides/slide331.xml"/><Relationship Id="rId540" Type="http://schemas.openxmlformats.org/officeDocument/2006/relationships/slide" Target="slides/slide538.xml"/><Relationship Id="rId778" Type="http://schemas.openxmlformats.org/officeDocument/2006/relationships/slide" Target="slides/slide776.xml"/><Relationship Id="rId985" Type="http://schemas.openxmlformats.org/officeDocument/2006/relationships/slide" Target="slides/slide983.xml"/><Relationship Id="rId1170" Type="http://schemas.openxmlformats.org/officeDocument/2006/relationships/slide" Target="slides/slide1168.xml"/><Relationship Id="rId638" Type="http://schemas.openxmlformats.org/officeDocument/2006/relationships/slide" Target="slides/slide636.xml"/><Relationship Id="rId845" Type="http://schemas.openxmlformats.org/officeDocument/2006/relationships/slide" Target="slides/slide843.xml"/><Relationship Id="rId1030" Type="http://schemas.openxmlformats.org/officeDocument/2006/relationships/slide" Target="slides/slide1028.xml"/><Relationship Id="rId1268" Type="http://schemas.openxmlformats.org/officeDocument/2006/relationships/slide" Target="slides/slide1266.xml"/><Relationship Id="rId277" Type="http://schemas.openxmlformats.org/officeDocument/2006/relationships/slide" Target="slides/slide275.xml"/><Relationship Id="rId400" Type="http://schemas.openxmlformats.org/officeDocument/2006/relationships/slide" Target="slides/slide398.xml"/><Relationship Id="rId484" Type="http://schemas.openxmlformats.org/officeDocument/2006/relationships/slide" Target="slides/slide482.xml"/><Relationship Id="rId705" Type="http://schemas.openxmlformats.org/officeDocument/2006/relationships/slide" Target="slides/slide703.xml"/><Relationship Id="rId1128" Type="http://schemas.openxmlformats.org/officeDocument/2006/relationships/slide" Target="slides/slide1126.xml"/><Relationship Id="rId1335" Type="http://schemas.openxmlformats.org/officeDocument/2006/relationships/slide" Target="slides/slide1333.xml"/><Relationship Id="rId137" Type="http://schemas.openxmlformats.org/officeDocument/2006/relationships/slide" Target="slides/slide135.xml"/><Relationship Id="rId344" Type="http://schemas.openxmlformats.org/officeDocument/2006/relationships/slide" Target="slides/slide342.xml"/><Relationship Id="rId691" Type="http://schemas.openxmlformats.org/officeDocument/2006/relationships/slide" Target="slides/slide689.xml"/><Relationship Id="rId789" Type="http://schemas.openxmlformats.org/officeDocument/2006/relationships/slide" Target="slides/slide787.xml"/><Relationship Id="rId912" Type="http://schemas.openxmlformats.org/officeDocument/2006/relationships/slide" Target="slides/slide910.xml"/><Relationship Id="rId996" Type="http://schemas.openxmlformats.org/officeDocument/2006/relationships/slide" Target="slides/slide994.xml"/><Relationship Id="rId41" Type="http://schemas.openxmlformats.org/officeDocument/2006/relationships/slide" Target="slides/slide39.xml"/><Relationship Id="rId551" Type="http://schemas.openxmlformats.org/officeDocument/2006/relationships/slide" Target="slides/slide549.xml"/><Relationship Id="rId649" Type="http://schemas.openxmlformats.org/officeDocument/2006/relationships/slide" Target="slides/slide647.xml"/><Relationship Id="rId856" Type="http://schemas.openxmlformats.org/officeDocument/2006/relationships/slide" Target="slides/slide854.xml"/><Relationship Id="rId1181" Type="http://schemas.openxmlformats.org/officeDocument/2006/relationships/slide" Target="slides/slide1179.xml"/><Relationship Id="rId1279" Type="http://schemas.openxmlformats.org/officeDocument/2006/relationships/slide" Target="slides/slide1277.xml"/><Relationship Id="rId190" Type="http://schemas.openxmlformats.org/officeDocument/2006/relationships/slide" Target="slides/slide188.xml"/><Relationship Id="rId204" Type="http://schemas.openxmlformats.org/officeDocument/2006/relationships/slide" Target="slides/slide202.xml"/><Relationship Id="rId288" Type="http://schemas.openxmlformats.org/officeDocument/2006/relationships/slide" Target="slides/slide286.xml"/><Relationship Id="rId411" Type="http://schemas.openxmlformats.org/officeDocument/2006/relationships/slide" Target="slides/slide409.xml"/><Relationship Id="rId509" Type="http://schemas.openxmlformats.org/officeDocument/2006/relationships/slide" Target="slides/slide507.xml"/><Relationship Id="rId1041" Type="http://schemas.openxmlformats.org/officeDocument/2006/relationships/slide" Target="slides/slide1039.xml"/><Relationship Id="rId1139" Type="http://schemas.openxmlformats.org/officeDocument/2006/relationships/slide" Target="slides/slide1137.xml"/><Relationship Id="rId495" Type="http://schemas.openxmlformats.org/officeDocument/2006/relationships/slide" Target="slides/slide493.xml"/><Relationship Id="rId716" Type="http://schemas.openxmlformats.org/officeDocument/2006/relationships/slide" Target="slides/slide714.xml"/><Relationship Id="rId923" Type="http://schemas.openxmlformats.org/officeDocument/2006/relationships/slide" Target="slides/slide921.xml"/><Relationship Id="rId52" Type="http://schemas.openxmlformats.org/officeDocument/2006/relationships/slide" Target="slides/slide50.xml"/><Relationship Id="rId148" Type="http://schemas.openxmlformats.org/officeDocument/2006/relationships/slide" Target="slides/slide146.xml"/><Relationship Id="rId355" Type="http://schemas.openxmlformats.org/officeDocument/2006/relationships/slide" Target="slides/slide353.xml"/><Relationship Id="rId562" Type="http://schemas.openxmlformats.org/officeDocument/2006/relationships/slide" Target="slides/slide560.xml"/><Relationship Id="rId1192" Type="http://schemas.openxmlformats.org/officeDocument/2006/relationships/slide" Target="slides/slide1190.xml"/><Relationship Id="rId1206" Type="http://schemas.openxmlformats.org/officeDocument/2006/relationships/slide" Target="slides/slide1204.xml"/><Relationship Id="rId215" Type="http://schemas.openxmlformats.org/officeDocument/2006/relationships/slide" Target="slides/slide213.xml"/><Relationship Id="rId422" Type="http://schemas.openxmlformats.org/officeDocument/2006/relationships/slide" Target="slides/slide420.xml"/><Relationship Id="rId867" Type="http://schemas.openxmlformats.org/officeDocument/2006/relationships/slide" Target="slides/slide865.xml"/><Relationship Id="rId1052" Type="http://schemas.openxmlformats.org/officeDocument/2006/relationships/slide" Target="slides/slide1050.xml"/><Relationship Id="rId299" Type="http://schemas.openxmlformats.org/officeDocument/2006/relationships/slide" Target="slides/slide297.xml"/><Relationship Id="rId727" Type="http://schemas.openxmlformats.org/officeDocument/2006/relationships/slide" Target="slides/slide725.xml"/><Relationship Id="rId934" Type="http://schemas.openxmlformats.org/officeDocument/2006/relationships/slide" Target="slides/slide932.xml"/><Relationship Id="rId63" Type="http://schemas.openxmlformats.org/officeDocument/2006/relationships/slide" Target="slides/slide61.xml"/><Relationship Id="rId159" Type="http://schemas.openxmlformats.org/officeDocument/2006/relationships/slide" Target="slides/slide157.xml"/><Relationship Id="rId366" Type="http://schemas.openxmlformats.org/officeDocument/2006/relationships/slide" Target="slides/slide364.xml"/><Relationship Id="rId573" Type="http://schemas.openxmlformats.org/officeDocument/2006/relationships/slide" Target="slides/slide571.xml"/><Relationship Id="rId780" Type="http://schemas.openxmlformats.org/officeDocument/2006/relationships/slide" Target="slides/slide778.xml"/><Relationship Id="rId1217" Type="http://schemas.openxmlformats.org/officeDocument/2006/relationships/slide" Target="slides/slide1215.xml"/><Relationship Id="rId226" Type="http://schemas.openxmlformats.org/officeDocument/2006/relationships/slide" Target="slides/slide224.xml"/><Relationship Id="rId433" Type="http://schemas.openxmlformats.org/officeDocument/2006/relationships/slide" Target="slides/slide431.xml"/><Relationship Id="rId878" Type="http://schemas.openxmlformats.org/officeDocument/2006/relationships/slide" Target="slides/slide876.xml"/><Relationship Id="rId1063" Type="http://schemas.openxmlformats.org/officeDocument/2006/relationships/slide" Target="slides/slide1061.xml"/><Relationship Id="rId1270" Type="http://schemas.openxmlformats.org/officeDocument/2006/relationships/slide" Target="slides/slide1268.xml"/><Relationship Id="rId640" Type="http://schemas.openxmlformats.org/officeDocument/2006/relationships/slide" Target="slides/slide638.xml"/><Relationship Id="rId738" Type="http://schemas.openxmlformats.org/officeDocument/2006/relationships/slide" Target="slides/slide736.xml"/><Relationship Id="rId945" Type="http://schemas.openxmlformats.org/officeDocument/2006/relationships/slide" Target="slides/slide943.xml"/><Relationship Id="rId74" Type="http://schemas.openxmlformats.org/officeDocument/2006/relationships/slide" Target="slides/slide72.xml"/><Relationship Id="rId377" Type="http://schemas.openxmlformats.org/officeDocument/2006/relationships/slide" Target="slides/slide375.xml"/><Relationship Id="rId500" Type="http://schemas.openxmlformats.org/officeDocument/2006/relationships/slide" Target="slides/slide498.xml"/><Relationship Id="rId584" Type="http://schemas.openxmlformats.org/officeDocument/2006/relationships/slide" Target="slides/slide582.xml"/><Relationship Id="rId805" Type="http://schemas.openxmlformats.org/officeDocument/2006/relationships/slide" Target="slides/slide803.xml"/><Relationship Id="rId1130" Type="http://schemas.openxmlformats.org/officeDocument/2006/relationships/slide" Target="slides/slide1128.xml"/><Relationship Id="rId1228" Type="http://schemas.openxmlformats.org/officeDocument/2006/relationships/slide" Target="slides/slide1226.xml"/><Relationship Id="rId5" Type="http://schemas.openxmlformats.org/officeDocument/2006/relationships/slide" Target="slides/slide3.xml"/><Relationship Id="rId237" Type="http://schemas.openxmlformats.org/officeDocument/2006/relationships/slide" Target="slides/slide235.xml"/><Relationship Id="rId791" Type="http://schemas.openxmlformats.org/officeDocument/2006/relationships/slide" Target="slides/slide789.xml"/><Relationship Id="rId889" Type="http://schemas.openxmlformats.org/officeDocument/2006/relationships/slide" Target="slides/slide887.xml"/><Relationship Id="rId1074" Type="http://schemas.openxmlformats.org/officeDocument/2006/relationships/slide" Target="slides/slide1072.xml"/><Relationship Id="rId444" Type="http://schemas.openxmlformats.org/officeDocument/2006/relationships/slide" Target="slides/slide442.xml"/><Relationship Id="rId651" Type="http://schemas.openxmlformats.org/officeDocument/2006/relationships/slide" Target="slides/slide649.xml"/><Relationship Id="rId749" Type="http://schemas.openxmlformats.org/officeDocument/2006/relationships/slide" Target="slides/slide747.xml"/><Relationship Id="rId1281" Type="http://schemas.openxmlformats.org/officeDocument/2006/relationships/slide" Target="slides/slide1279.xml"/><Relationship Id="rId290" Type="http://schemas.openxmlformats.org/officeDocument/2006/relationships/slide" Target="slides/slide288.xml"/><Relationship Id="rId304" Type="http://schemas.openxmlformats.org/officeDocument/2006/relationships/slide" Target="slides/slide302.xml"/><Relationship Id="rId388" Type="http://schemas.openxmlformats.org/officeDocument/2006/relationships/slide" Target="slides/slide386.xml"/><Relationship Id="rId511" Type="http://schemas.openxmlformats.org/officeDocument/2006/relationships/slide" Target="slides/slide509.xml"/><Relationship Id="rId609" Type="http://schemas.openxmlformats.org/officeDocument/2006/relationships/slide" Target="slides/slide607.xml"/><Relationship Id="rId956" Type="http://schemas.openxmlformats.org/officeDocument/2006/relationships/slide" Target="slides/slide954.xml"/><Relationship Id="rId1141" Type="http://schemas.openxmlformats.org/officeDocument/2006/relationships/slide" Target="slides/slide1139.xml"/><Relationship Id="rId1239" Type="http://schemas.openxmlformats.org/officeDocument/2006/relationships/slide" Target="slides/slide1237.xml"/><Relationship Id="rId85" Type="http://schemas.openxmlformats.org/officeDocument/2006/relationships/slide" Target="slides/slide83.xml"/><Relationship Id="rId150" Type="http://schemas.openxmlformats.org/officeDocument/2006/relationships/slide" Target="slides/slide148.xml"/><Relationship Id="rId595" Type="http://schemas.openxmlformats.org/officeDocument/2006/relationships/slide" Target="slides/slide593.xml"/><Relationship Id="rId816" Type="http://schemas.openxmlformats.org/officeDocument/2006/relationships/slide" Target="slides/slide814.xml"/><Relationship Id="rId1001" Type="http://schemas.openxmlformats.org/officeDocument/2006/relationships/slide" Target="slides/slide999.xml"/><Relationship Id="rId248" Type="http://schemas.openxmlformats.org/officeDocument/2006/relationships/slide" Target="slides/slide246.xml"/><Relationship Id="rId455" Type="http://schemas.openxmlformats.org/officeDocument/2006/relationships/slide" Target="slides/slide453.xml"/><Relationship Id="rId662" Type="http://schemas.openxmlformats.org/officeDocument/2006/relationships/slide" Target="slides/slide660.xml"/><Relationship Id="rId1085" Type="http://schemas.openxmlformats.org/officeDocument/2006/relationships/slide" Target="slides/slide1083.xml"/><Relationship Id="rId1292" Type="http://schemas.openxmlformats.org/officeDocument/2006/relationships/slide" Target="slides/slide1290.xml"/><Relationship Id="rId1306" Type="http://schemas.openxmlformats.org/officeDocument/2006/relationships/slide" Target="slides/slide1304.xml"/><Relationship Id="rId12" Type="http://schemas.openxmlformats.org/officeDocument/2006/relationships/slide" Target="slides/slide10.xml"/><Relationship Id="rId108" Type="http://schemas.openxmlformats.org/officeDocument/2006/relationships/slide" Target="slides/slide106.xml"/><Relationship Id="rId315" Type="http://schemas.openxmlformats.org/officeDocument/2006/relationships/slide" Target="slides/slide313.xml"/><Relationship Id="rId522" Type="http://schemas.openxmlformats.org/officeDocument/2006/relationships/slide" Target="slides/slide520.xml"/><Relationship Id="rId967" Type="http://schemas.openxmlformats.org/officeDocument/2006/relationships/slide" Target="slides/slide965.xml"/><Relationship Id="rId1152" Type="http://schemas.openxmlformats.org/officeDocument/2006/relationships/slide" Target="slides/slide1150.xml"/><Relationship Id="rId96" Type="http://schemas.openxmlformats.org/officeDocument/2006/relationships/slide" Target="slides/slide94.xml"/><Relationship Id="rId161" Type="http://schemas.openxmlformats.org/officeDocument/2006/relationships/slide" Target="slides/slide159.xml"/><Relationship Id="rId399" Type="http://schemas.openxmlformats.org/officeDocument/2006/relationships/slide" Target="slides/slide397.xml"/><Relationship Id="rId827" Type="http://schemas.openxmlformats.org/officeDocument/2006/relationships/slide" Target="slides/slide825.xml"/><Relationship Id="rId1012" Type="http://schemas.openxmlformats.org/officeDocument/2006/relationships/slide" Target="slides/slide1010.xml"/><Relationship Id="rId259" Type="http://schemas.openxmlformats.org/officeDocument/2006/relationships/slide" Target="slides/slide257.xml"/><Relationship Id="rId466" Type="http://schemas.openxmlformats.org/officeDocument/2006/relationships/slide" Target="slides/slide464.xml"/><Relationship Id="rId673" Type="http://schemas.openxmlformats.org/officeDocument/2006/relationships/slide" Target="slides/slide671.xml"/><Relationship Id="rId880" Type="http://schemas.openxmlformats.org/officeDocument/2006/relationships/slide" Target="slides/slide878.xml"/><Relationship Id="rId1096" Type="http://schemas.openxmlformats.org/officeDocument/2006/relationships/slide" Target="slides/slide1094.xml"/><Relationship Id="rId1317" Type="http://schemas.openxmlformats.org/officeDocument/2006/relationships/slide" Target="slides/slide1315.xml"/><Relationship Id="rId23" Type="http://schemas.openxmlformats.org/officeDocument/2006/relationships/slide" Target="slides/slide21.xml"/><Relationship Id="rId119" Type="http://schemas.openxmlformats.org/officeDocument/2006/relationships/slide" Target="slides/slide117.xml"/><Relationship Id="rId326" Type="http://schemas.openxmlformats.org/officeDocument/2006/relationships/slide" Target="slides/slide324.xml"/><Relationship Id="rId533" Type="http://schemas.openxmlformats.org/officeDocument/2006/relationships/slide" Target="slides/slide531.xml"/><Relationship Id="rId978" Type="http://schemas.openxmlformats.org/officeDocument/2006/relationships/slide" Target="slides/slide976.xml"/><Relationship Id="rId1163" Type="http://schemas.openxmlformats.org/officeDocument/2006/relationships/slide" Target="slides/slide1161.xml"/><Relationship Id="rId740" Type="http://schemas.openxmlformats.org/officeDocument/2006/relationships/slide" Target="slides/slide738.xml"/><Relationship Id="rId838" Type="http://schemas.openxmlformats.org/officeDocument/2006/relationships/slide" Target="slides/slide836.xml"/><Relationship Id="rId1023" Type="http://schemas.openxmlformats.org/officeDocument/2006/relationships/slide" Target="slides/slide1021.xml"/><Relationship Id="rId172" Type="http://schemas.openxmlformats.org/officeDocument/2006/relationships/slide" Target="slides/slide170.xml"/><Relationship Id="rId477" Type="http://schemas.openxmlformats.org/officeDocument/2006/relationships/slide" Target="slides/slide475.xml"/><Relationship Id="rId600" Type="http://schemas.openxmlformats.org/officeDocument/2006/relationships/slide" Target="slides/slide598.xml"/><Relationship Id="rId684" Type="http://schemas.openxmlformats.org/officeDocument/2006/relationships/slide" Target="slides/slide682.xml"/><Relationship Id="rId1230" Type="http://schemas.openxmlformats.org/officeDocument/2006/relationships/slide" Target="slides/slide1228.xml"/><Relationship Id="rId1328" Type="http://schemas.openxmlformats.org/officeDocument/2006/relationships/slide" Target="slides/slide1326.xml"/><Relationship Id="rId337" Type="http://schemas.openxmlformats.org/officeDocument/2006/relationships/slide" Target="slides/slide335.xml"/><Relationship Id="rId891" Type="http://schemas.openxmlformats.org/officeDocument/2006/relationships/slide" Target="slides/slide889.xml"/><Relationship Id="rId905" Type="http://schemas.openxmlformats.org/officeDocument/2006/relationships/slide" Target="slides/slide903.xml"/><Relationship Id="rId989" Type="http://schemas.openxmlformats.org/officeDocument/2006/relationships/slide" Target="slides/slide987.xml"/><Relationship Id="rId34" Type="http://schemas.openxmlformats.org/officeDocument/2006/relationships/slide" Target="slides/slide32.xml"/><Relationship Id="rId544" Type="http://schemas.openxmlformats.org/officeDocument/2006/relationships/slide" Target="slides/slide542.xml"/><Relationship Id="rId751" Type="http://schemas.openxmlformats.org/officeDocument/2006/relationships/slide" Target="slides/slide749.xml"/><Relationship Id="rId849" Type="http://schemas.openxmlformats.org/officeDocument/2006/relationships/slide" Target="slides/slide847.xml"/><Relationship Id="rId1174" Type="http://schemas.openxmlformats.org/officeDocument/2006/relationships/slide" Target="slides/slide1172.xml"/><Relationship Id="rId183" Type="http://schemas.openxmlformats.org/officeDocument/2006/relationships/slide" Target="slides/slide181.xml"/><Relationship Id="rId390" Type="http://schemas.openxmlformats.org/officeDocument/2006/relationships/slide" Target="slides/slide388.xml"/><Relationship Id="rId404" Type="http://schemas.openxmlformats.org/officeDocument/2006/relationships/slide" Target="slides/slide402.xml"/><Relationship Id="rId611" Type="http://schemas.openxmlformats.org/officeDocument/2006/relationships/slide" Target="slides/slide609.xml"/><Relationship Id="rId1034" Type="http://schemas.openxmlformats.org/officeDocument/2006/relationships/slide" Target="slides/slide1032.xml"/><Relationship Id="rId1241" Type="http://schemas.openxmlformats.org/officeDocument/2006/relationships/slide" Target="slides/slide1239.xml"/><Relationship Id="rId1339" Type="http://schemas.openxmlformats.org/officeDocument/2006/relationships/theme" Target="theme/theme1.xml"/><Relationship Id="rId250" Type="http://schemas.openxmlformats.org/officeDocument/2006/relationships/slide" Target="slides/slide248.xml"/><Relationship Id="rId488" Type="http://schemas.openxmlformats.org/officeDocument/2006/relationships/slide" Target="slides/slide486.xml"/><Relationship Id="rId695" Type="http://schemas.openxmlformats.org/officeDocument/2006/relationships/slide" Target="slides/slide693.xml"/><Relationship Id="rId709" Type="http://schemas.openxmlformats.org/officeDocument/2006/relationships/slide" Target="slides/slide707.xml"/><Relationship Id="rId916" Type="http://schemas.openxmlformats.org/officeDocument/2006/relationships/slide" Target="slides/slide914.xml"/><Relationship Id="rId1101" Type="http://schemas.openxmlformats.org/officeDocument/2006/relationships/slide" Target="slides/slide1099.xml"/><Relationship Id="rId45" Type="http://schemas.openxmlformats.org/officeDocument/2006/relationships/slide" Target="slides/slide43.xml"/><Relationship Id="rId110" Type="http://schemas.openxmlformats.org/officeDocument/2006/relationships/slide" Target="slides/slide108.xml"/><Relationship Id="rId348" Type="http://schemas.openxmlformats.org/officeDocument/2006/relationships/slide" Target="slides/slide346.xml"/><Relationship Id="rId555" Type="http://schemas.openxmlformats.org/officeDocument/2006/relationships/slide" Target="slides/slide553.xml"/><Relationship Id="rId762" Type="http://schemas.openxmlformats.org/officeDocument/2006/relationships/slide" Target="slides/slide760.xml"/><Relationship Id="rId1185" Type="http://schemas.openxmlformats.org/officeDocument/2006/relationships/slide" Target="slides/slide1183.xml"/><Relationship Id="rId194" Type="http://schemas.openxmlformats.org/officeDocument/2006/relationships/slide" Target="slides/slide192.xml"/><Relationship Id="rId208" Type="http://schemas.openxmlformats.org/officeDocument/2006/relationships/slide" Target="slides/slide206.xml"/><Relationship Id="rId415" Type="http://schemas.openxmlformats.org/officeDocument/2006/relationships/slide" Target="slides/slide413.xml"/><Relationship Id="rId622" Type="http://schemas.openxmlformats.org/officeDocument/2006/relationships/slide" Target="slides/slide620.xml"/><Relationship Id="rId1045" Type="http://schemas.openxmlformats.org/officeDocument/2006/relationships/slide" Target="slides/slide1043.xml"/><Relationship Id="rId1252" Type="http://schemas.openxmlformats.org/officeDocument/2006/relationships/slide" Target="slides/slide1250.xml"/><Relationship Id="rId261" Type="http://schemas.openxmlformats.org/officeDocument/2006/relationships/slide" Target="slides/slide259.xml"/><Relationship Id="rId499" Type="http://schemas.openxmlformats.org/officeDocument/2006/relationships/slide" Target="slides/slide497.xml"/><Relationship Id="rId927" Type="http://schemas.openxmlformats.org/officeDocument/2006/relationships/slide" Target="slides/slide925.xml"/><Relationship Id="rId1112" Type="http://schemas.openxmlformats.org/officeDocument/2006/relationships/slide" Target="slides/slide1110.xml"/><Relationship Id="rId56" Type="http://schemas.openxmlformats.org/officeDocument/2006/relationships/slide" Target="slides/slide54.xml"/><Relationship Id="rId359" Type="http://schemas.openxmlformats.org/officeDocument/2006/relationships/slide" Target="slides/slide357.xml"/><Relationship Id="rId566" Type="http://schemas.openxmlformats.org/officeDocument/2006/relationships/slide" Target="slides/slide564.xml"/><Relationship Id="rId773" Type="http://schemas.openxmlformats.org/officeDocument/2006/relationships/slide" Target="slides/slide771.xml"/><Relationship Id="rId1196" Type="http://schemas.openxmlformats.org/officeDocument/2006/relationships/slide" Target="slides/slide1194.xml"/><Relationship Id="rId121" Type="http://schemas.openxmlformats.org/officeDocument/2006/relationships/slide" Target="slides/slide119.xml"/><Relationship Id="rId219" Type="http://schemas.openxmlformats.org/officeDocument/2006/relationships/slide" Target="slides/slide217.xml"/><Relationship Id="rId426" Type="http://schemas.openxmlformats.org/officeDocument/2006/relationships/slide" Target="slides/slide424.xml"/><Relationship Id="rId633" Type="http://schemas.openxmlformats.org/officeDocument/2006/relationships/slide" Target="slides/slide631.xml"/><Relationship Id="rId980" Type="http://schemas.openxmlformats.org/officeDocument/2006/relationships/slide" Target="slides/slide978.xml"/><Relationship Id="rId1056" Type="http://schemas.openxmlformats.org/officeDocument/2006/relationships/slide" Target="slides/slide1054.xml"/><Relationship Id="rId1263" Type="http://schemas.openxmlformats.org/officeDocument/2006/relationships/slide" Target="slides/slide1261.xml"/><Relationship Id="rId840" Type="http://schemas.openxmlformats.org/officeDocument/2006/relationships/slide" Target="slides/slide838.xml"/><Relationship Id="rId938" Type="http://schemas.openxmlformats.org/officeDocument/2006/relationships/slide" Target="slides/slide936.xml"/><Relationship Id="rId67" Type="http://schemas.openxmlformats.org/officeDocument/2006/relationships/slide" Target="slides/slide65.xml"/><Relationship Id="rId272" Type="http://schemas.openxmlformats.org/officeDocument/2006/relationships/slide" Target="slides/slide270.xml"/><Relationship Id="rId577" Type="http://schemas.openxmlformats.org/officeDocument/2006/relationships/slide" Target="slides/slide575.xml"/><Relationship Id="rId700" Type="http://schemas.openxmlformats.org/officeDocument/2006/relationships/slide" Target="slides/slide698.xml"/><Relationship Id="rId1123" Type="http://schemas.openxmlformats.org/officeDocument/2006/relationships/slide" Target="slides/slide1121.xml"/><Relationship Id="rId1330" Type="http://schemas.openxmlformats.org/officeDocument/2006/relationships/slide" Target="slides/slide1328.xml"/><Relationship Id="rId132" Type="http://schemas.openxmlformats.org/officeDocument/2006/relationships/slide" Target="slides/slide130.xml"/><Relationship Id="rId784" Type="http://schemas.openxmlformats.org/officeDocument/2006/relationships/slide" Target="slides/slide782.xml"/><Relationship Id="rId991" Type="http://schemas.openxmlformats.org/officeDocument/2006/relationships/slide" Target="slides/slide989.xml"/><Relationship Id="rId1067" Type="http://schemas.openxmlformats.org/officeDocument/2006/relationships/slide" Target="slides/slide1065.xml"/><Relationship Id="rId437" Type="http://schemas.openxmlformats.org/officeDocument/2006/relationships/slide" Target="slides/slide435.xml"/><Relationship Id="rId644" Type="http://schemas.openxmlformats.org/officeDocument/2006/relationships/slide" Target="slides/slide642.xml"/><Relationship Id="rId851" Type="http://schemas.openxmlformats.org/officeDocument/2006/relationships/slide" Target="slides/slide849.xml"/><Relationship Id="rId1274" Type="http://schemas.openxmlformats.org/officeDocument/2006/relationships/slide" Target="slides/slide1272.xml"/><Relationship Id="rId283" Type="http://schemas.openxmlformats.org/officeDocument/2006/relationships/slide" Target="slides/slide281.xml"/><Relationship Id="rId490" Type="http://schemas.openxmlformats.org/officeDocument/2006/relationships/slide" Target="slides/slide488.xml"/><Relationship Id="rId504" Type="http://schemas.openxmlformats.org/officeDocument/2006/relationships/slide" Target="slides/slide502.xml"/><Relationship Id="rId711" Type="http://schemas.openxmlformats.org/officeDocument/2006/relationships/slide" Target="slides/slide709.xml"/><Relationship Id="rId949" Type="http://schemas.openxmlformats.org/officeDocument/2006/relationships/slide" Target="slides/slide947.xml"/><Relationship Id="rId1134" Type="http://schemas.openxmlformats.org/officeDocument/2006/relationships/slide" Target="slides/slide1132.xml"/><Relationship Id="rId78" Type="http://schemas.openxmlformats.org/officeDocument/2006/relationships/slide" Target="slides/slide76.xml"/><Relationship Id="rId143" Type="http://schemas.openxmlformats.org/officeDocument/2006/relationships/slide" Target="slides/slide141.xml"/><Relationship Id="rId350" Type="http://schemas.openxmlformats.org/officeDocument/2006/relationships/slide" Target="slides/slide348.xml"/><Relationship Id="rId588" Type="http://schemas.openxmlformats.org/officeDocument/2006/relationships/slide" Target="slides/slide586.xml"/><Relationship Id="rId795" Type="http://schemas.openxmlformats.org/officeDocument/2006/relationships/slide" Target="slides/slide793.xml"/><Relationship Id="rId809" Type="http://schemas.openxmlformats.org/officeDocument/2006/relationships/slide" Target="slides/slide807.xml"/><Relationship Id="rId1201" Type="http://schemas.openxmlformats.org/officeDocument/2006/relationships/slide" Target="slides/slide1199.xml"/><Relationship Id="rId9" Type="http://schemas.openxmlformats.org/officeDocument/2006/relationships/slide" Target="slides/slide7.xml"/><Relationship Id="rId210" Type="http://schemas.openxmlformats.org/officeDocument/2006/relationships/slide" Target="slides/slide208.xml"/><Relationship Id="rId448" Type="http://schemas.openxmlformats.org/officeDocument/2006/relationships/slide" Target="slides/slide446.xml"/><Relationship Id="rId655" Type="http://schemas.openxmlformats.org/officeDocument/2006/relationships/slide" Target="slides/slide653.xml"/><Relationship Id="rId862" Type="http://schemas.openxmlformats.org/officeDocument/2006/relationships/slide" Target="slides/slide860.xml"/><Relationship Id="rId1078" Type="http://schemas.openxmlformats.org/officeDocument/2006/relationships/slide" Target="slides/slide1076.xml"/><Relationship Id="rId1285" Type="http://schemas.openxmlformats.org/officeDocument/2006/relationships/slide" Target="slides/slide1283.xml"/><Relationship Id="rId294" Type="http://schemas.openxmlformats.org/officeDocument/2006/relationships/slide" Target="slides/slide292.xml"/><Relationship Id="rId308" Type="http://schemas.openxmlformats.org/officeDocument/2006/relationships/slide" Target="slides/slide306.xml"/><Relationship Id="rId515" Type="http://schemas.openxmlformats.org/officeDocument/2006/relationships/slide" Target="slides/slide513.xml"/><Relationship Id="rId722" Type="http://schemas.openxmlformats.org/officeDocument/2006/relationships/slide" Target="slides/slide720.xml"/><Relationship Id="rId1145" Type="http://schemas.openxmlformats.org/officeDocument/2006/relationships/slide" Target="slides/slide1143.xml"/><Relationship Id="rId89" Type="http://schemas.openxmlformats.org/officeDocument/2006/relationships/slide" Target="slides/slide87.xml"/><Relationship Id="rId154" Type="http://schemas.openxmlformats.org/officeDocument/2006/relationships/slide" Target="slides/slide152.xml"/><Relationship Id="rId361" Type="http://schemas.openxmlformats.org/officeDocument/2006/relationships/slide" Target="slides/slide359.xml"/><Relationship Id="rId599" Type="http://schemas.openxmlformats.org/officeDocument/2006/relationships/slide" Target="slides/slide597.xml"/><Relationship Id="rId1005" Type="http://schemas.openxmlformats.org/officeDocument/2006/relationships/slide" Target="slides/slide1003.xml"/><Relationship Id="rId1212" Type="http://schemas.openxmlformats.org/officeDocument/2006/relationships/slide" Target="slides/slide1210.xml"/><Relationship Id="rId459" Type="http://schemas.openxmlformats.org/officeDocument/2006/relationships/slide" Target="slides/slide457.xml"/><Relationship Id="rId666" Type="http://schemas.openxmlformats.org/officeDocument/2006/relationships/slide" Target="slides/slide664.xml"/><Relationship Id="rId873" Type="http://schemas.openxmlformats.org/officeDocument/2006/relationships/slide" Target="slides/slide871.xml"/><Relationship Id="rId1089" Type="http://schemas.openxmlformats.org/officeDocument/2006/relationships/slide" Target="slides/slide1087.xml"/><Relationship Id="rId1296" Type="http://schemas.openxmlformats.org/officeDocument/2006/relationships/slide" Target="slides/slide1294.xml"/><Relationship Id="rId16" Type="http://schemas.openxmlformats.org/officeDocument/2006/relationships/slide" Target="slides/slide14.xml"/><Relationship Id="rId221" Type="http://schemas.openxmlformats.org/officeDocument/2006/relationships/slide" Target="slides/slide219.xml"/><Relationship Id="rId319" Type="http://schemas.openxmlformats.org/officeDocument/2006/relationships/slide" Target="slides/slide317.xml"/><Relationship Id="rId526" Type="http://schemas.openxmlformats.org/officeDocument/2006/relationships/slide" Target="slides/slide524.xml"/><Relationship Id="rId1156" Type="http://schemas.openxmlformats.org/officeDocument/2006/relationships/slide" Target="slides/slide1154.xml"/><Relationship Id="rId733" Type="http://schemas.openxmlformats.org/officeDocument/2006/relationships/slide" Target="slides/slide731.xml"/><Relationship Id="rId940" Type="http://schemas.openxmlformats.org/officeDocument/2006/relationships/slide" Target="slides/slide938.xml"/><Relationship Id="rId1016" Type="http://schemas.openxmlformats.org/officeDocument/2006/relationships/slide" Target="slides/slide1014.xml"/><Relationship Id="rId165" Type="http://schemas.openxmlformats.org/officeDocument/2006/relationships/slide" Target="slides/slide163.xml"/><Relationship Id="rId372" Type="http://schemas.openxmlformats.org/officeDocument/2006/relationships/slide" Target="slides/slide370.xml"/><Relationship Id="rId677" Type="http://schemas.openxmlformats.org/officeDocument/2006/relationships/slide" Target="slides/slide675.xml"/><Relationship Id="rId800" Type="http://schemas.openxmlformats.org/officeDocument/2006/relationships/slide" Target="slides/slide798.xml"/><Relationship Id="rId1223" Type="http://schemas.openxmlformats.org/officeDocument/2006/relationships/slide" Target="slides/slide1221.xml"/><Relationship Id="rId232" Type="http://schemas.openxmlformats.org/officeDocument/2006/relationships/slide" Target="slides/slide230.xml"/><Relationship Id="rId884" Type="http://schemas.openxmlformats.org/officeDocument/2006/relationships/slide" Target="slides/slide882.xml"/><Relationship Id="rId27" Type="http://schemas.openxmlformats.org/officeDocument/2006/relationships/slide" Target="slides/slide25.xml"/><Relationship Id="rId537" Type="http://schemas.openxmlformats.org/officeDocument/2006/relationships/slide" Target="slides/slide535.xml"/><Relationship Id="rId744" Type="http://schemas.openxmlformats.org/officeDocument/2006/relationships/slide" Target="slides/slide742.xml"/><Relationship Id="rId951" Type="http://schemas.openxmlformats.org/officeDocument/2006/relationships/slide" Target="slides/slide949.xml"/><Relationship Id="rId1167" Type="http://schemas.openxmlformats.org/officeDocument/2006/relationships/slide" Target="slides/slide1165.xml"/><Relationship Id="rId80" Type="http://schemas.openxmlformats.org/officeDocument/2006/relationships/slide" Target="slides/slide78.xml"/><Relationship Id="rId176" Type="http://schemas.openxmlformats.org/officeDocument/2006/relationships/slide" Target="slides/slide174.xml"/><Relationship Id="rId383" Type="http://schemas.openxmlformats.org/officeDocument/2006/relationships/slide" Target="slides/slide381.xml"/><Relationship Id="rId590" Type="http://schemas.openxmlformats.org/officeDocument/2006/relationships/slide" Target="slides/slide588.xml"/><Relationship Id="rId604" Type="http://schemas.openxmlformats.org/officeDocument/2006/relationships/slide" Target="slides/slide602.xml"/><Relationship Id="rId811" Type="http://schemas.openxmlformats.org/officeDocument/2006/relationships/slide" Target="slides/slide809.xml"/><Relationship Id="rId1027" Type="http://schemas.openxmlformats.org/officeDocument/2006/relationships/slide" Target="slides/slide1025.xml"/><Relationship Id="rId1234" Type="http://schemas.openxmlformats.org/officeDocument/2006/relationships/slide" Target="slides/slide1232.xml"/><Relationship Id="rId243" Type="http://schemas.openxmlformats.org/officeDocument/2006/relationships/slide" Target="slides/slide241.xml"/><Relationship Id="rId450" Type="http://schemas.openxmlformats.org/officeDocument/2006/relationships/slide" Target="slides/slide448.xml"/><Relationship Id="rId688" Type="http://schemas.openxmlformats.org/officeDocument/2006/relationships/slide" Target="slides/slide686.xml"/><Relationship Id="rId895" Type="http://schemas.openxmlformats.org/officeDocument/2006/relationships/slide" Target="slides/slide893.xml"/><Relationship Id="rId909" Type="http://schemas.openxmlformats.org/officeDocument/2006/relationships/slide" Target="slides/slide907.xml"/><Relationship Id="rId1080" Type="http://schemas.openxmlformats.org/officeDocument/2006/relationships/slide" Target="slides/slide1078.xml"/><Relationship Id="rId1301" Type="http://schemas.openxmlformats.org/officeDocument/2006/relationships/slide" Target="slides/slide1299.xml"/><Relationship Id="rId38" Type="http://schemas.openxmlformats.org/officeDocument/2006/relationships/slide" Target="slides/slide36.xml"/><Relationship Id="rId103" Type="http://schemas.openxmlformats.org/officeDocument/2006/relationships/slide" Target="slides/slide101.xml"/><Relationship Id="rId310" Type="http://schemas.openxmlformats.org/officeDocument/2006/relationships/slide" Target="slides/slide308.xml"/><Relationship Id="rId548" Type="http://schemas.openxmlformats.org/officeDocument/2006/relationships/slide" Target="slides/slide546.xml"/><Relationship Id="rId755" Type="http://schemas.openxmlformats.org/officeDocument/2006/relationships/slide" Target="slides/slide753.xml"/><Relationship Id="rId962" Type="http://schemas.openxmlformats.org/officeDocument/2006/relationships/slide" Target="slides/slide960.xml"/><Relationship Id="rId1178" Type="http://schemas.openxmlformats.org/officeDocument/2006/relationships/slide" Target="slides/slide1176.xml"/><Relationship Id="rId91" Type="http://schemas.openxmlformats.org/officeDocument/2006/relationships/slide" Target="slides/slide89.xml"/><Relationship Id="rId187" Type="http://schemas.openxmlformats.org/officeDocument/2006/relationships/slide" Target="slides/slide185.xml"/><Relationship Id="rId394" Type="http://schemas.openxmlformats.org/officeDocument/2006/relationships/slide" Target="slides/slide392.xml"/><Relationship Id="rId408" Type="http://schemas.openxmlformats.org/officeDocument/2006/relationships/slide" Target="slides/slide406.xml"/><Relationship Id="rId615" Type="http://schemas.openxmlformats.org/officeDocument/2006/relationships/slide" Target="slides/slide613.xml"/><Relationship Id="rId822" Type="http://schemas.openxmlformats.org/officeDocument/2006/relationships/slide" Target="slides/slide820.xml"/><Relationship Id="rId1038" Type="http://schemas.openxmlformats.org/officeDocument/2006/relationships/slide" Target="slides/slide1036.xml"/><Relationship Id="rId1245" Type="http://schemas.openxmlformats.org/officeDocument/2006/relationships/slide" Target="slides/slide1243.xml"/><Relationship Id="rId254" Type="http://schemas.openxmlformats.org/officeDocument/2006/relationships/slide" Target="slides/slide252.xml"/><Relationship Id="rId699" Type="http://schemas.openxmlformats.org/officeDocument/2006/relationships/slide" Target="slides/slide697.xml"/><Relationship Id="rId1091" Type="http://schemas.openxmlformats.org/officeDocument/2006/relationships/slide" Target="slides/slide1089.xml"/><Relationship Id="rId1105" Type="http://schemas.openxmlformats.org/officeDocument/2006/relationships/slide" Target="slides/slide1103.xml"/><Relationship Id="rId1312" Type="http://schemas.openxmlformats.org/officeDocument/2006/relationships/slide" Target="slides/slide1310.xml"/><Relationship Id="rId49" Type="http://schemas.openxmlformats.org/officeDocument/2006/relationships/slide" Target="slides/slide47.xml"/><Relationship Id="rId114" Type="http://schemas.openxmlformats.org/officeDocument/2006/relationships/slide" Target="slides/slide112.xml"/><Relationship Id="rId461" Type="http://schemas.openxmlformats.org/officeDocument/2006/relationships/slide" Target="slides/slide459.xml"/><Relationship Id="rId559" Type="http://schemas.openxmlformats.org/officeDocument/2006/relationships/slide" Target="slides/slide557.xml"/><Relationship Id="rId766" Type="http://schemas.openxmlformats.org/officeDocument/2006/relationships/slide" Target="slides/slide764.xml"/><Relationship Id="rId1189" Type="http://schemas.openxmlformats.org/officeDocument/2006/relationships/slide" Target="slides/slide1187.xml"/><Relationship Id="rId198" Type="http://schemas.openxmlformats.org/officeDocument/2006/relationships/slide" Target="slides/slide196.xml"/><Relationship Id="rId321" Type="http://schemas.openxmlformats.org/officeDocument/2006/relationships/slide" Target="slides/slide319.xml"/><Relationship Id="rId419" Type="http://schemas.openxmlformats.org/officeDocument/2006/relationships/slide" Target="slides/slide417.xml"/><Relationship Id="rId626" Type="http://schemas.openxmlformats.org/officeDocument/2006/relationships/slide" Target="slides/slide624.xml"/><Relationship Id="rId973" Type="http://schemas.openxmlformats.org/officeDocument/2006/relationships/slide" Target="slides/slide971.xml"/><Relationship Id="rId1049" Type="http://schemas.openxmlformats.org/officeDocument/2006/relationships/slide" Target="slides/slide1047.xml"/><Relationship Id="rId1256" Type="http://schemas.openxmlformats.org/officeDocument/2006/relationships/slide" Target="slides/slide1254.xml"/><Relationship Id="rId833" Type="http://schemas.openxmlformats.org/officeDocument/2006/relationships/slide" Target="slides/slide831.xml"/><Relationship Id="rId1116" Type="http://schemas.openxmlformats.org/officeDocument/2006/relationships/slide" Target="slides/slide1114.xml"/><Relationship Id="rId265" Type="http://schemas.openxmlformats.org/officeDocument/2006/relationships/slide" Target="slides/slide263.xml"/><Relationship Id="rId472" Type="http://schemas.openxmlformats.org/officeDocument/2006/relationships/slide" Target="slides/slide470.xml"/><Relationship Id="rId900" Type="http://schemas.openxmlformats.org/officeDocument/2006/relationships/slide" Target="slides/slide898.xml"/><Relationship Id="rId1323" Type="http://schemas.openxmlformats.org/officeDocument/2006/relationships/slide" Target="slides/slide1321.xml"/><Relationship Id="rId125" Type="http://schemas.openxmlformats.org/officeDocument/2006/relationships/slide" Target="slides/slide123.xml"/><Relationship Id="rId332" Type="http://schemas.openxmlformats.org/officeDocument/2006/relationships/slide" Target="slides/slide330.xml"/><Relationship Id="rId777" Type="http://schemas.openxmlformats.org/officeDocument/2006/relationships/slide" Target="slides/slide775.xml"/><Relationship Id="rId984" Type="http://schemas.openxmlformats.org/officeDocument/2006/relationships/slide" Target="slides/slide982.xml"/><Relationship Id="rId637" Type="http://schemas.openxmlformats.org/officeDocument/2006/relationships/slide" Target="slides/slide635.xml"/><Relationship Id="rId844" Type="http://schemas.openxmlformats.org/officeDocument/2006/relationships/slide" Target="slides/slide842.xml"/><Relationship Id="rId1267" Type="http://schemas.openxmlformats.org/officeDocument/2006/relationships/slide" Target="slides/slide1265.xml"/><Relationship Id="rId276" Type="http://schemas.openxmlformats.org/officeDocument/2006/relationships/slide" Target="slides/slide274.xml"/><Relationship Id="rId483" Type="http://schemas.openxmlformats.org/officeDocument/2006/relationships/slide" Target="slides/slide481.xml"/><Relationship Id="rId690" Type="http://schemas.openxmlformats.org/officeDocument/2006/relationships/slide" Target="slides/slide688.xml"/><Relationship Id="rId704" Type="http://schemas.openxmlformats.org/officeDocument/2006/relationships/slide" Target="slides/slide702.xml"/><Relationship Id="rId911" Type="http://schemas.openxmlformats.org/officeDocument/2006/relationships/slide" Target="slides/slide909.xml"/><Relationship Id="rId1127" Type="http://schemas.openxmlformats.org/officeDocument/2006/relationships/slide" Target="slides/slide1125.xml"/><Relationship Id="rId1334" Type="http://schemas.openxmlformats.org/officeDocument/2006/relationships/slide" Target="slides/slide1332.xml"/><Relationship Id="rId40" Type="http://schemas.openxmlformats.org/officeDocument/2006/relationships/slide" Target="slides/slide38.xml"/><Relationship Id="rId136" Type="http://schemas.openxmlformats.org/officeDocument/2006/relationships/slide" Target="slides/slide134.xml"/><Relationship Id="rId343" Type="http://schemas.openxmlformats.org/officeDocument/2006/relationships/slide" Target="slides/slide341.xml"/><Relationship Id="rId550" Type="http://schemas.openxmlformats.org/officeDocument/2006/relationships/slide" Target="slides/slide548.xml"/><Relationship Id="rId788" Type="http://schemas.openxmlformats.org/officeDocument/2006/relationships/slide" Target="slides/slide786.xml"/><Relationship Id="rId995" Type="http://schemas.openxmlformats.org/officeDocument/2006/relationships/slide" Target="slides/slide993.xml"/><Relationship Id="rId1180" Type="http://schemas.openxmlformats.org/officeDocument/2006/relationships/slide" Target="slides/slide1178.xml"/><Relationship Id="rId203" Type="http://schemas.openxmlformats.org/officeDocument/2006/relationships/slide" Target="slides/slide201.xml"/><Relationship Id="rId648" Type="http://schemas.openxmlformats.org/officeDocument/2006/relationships/slide" Target="slides/slide646.xml"/><Relationship Id="rId855" Type="http://schemas.openxmlformats.org/officeDocument/2006/relationships/slide" Target="slides/slide853.xml"/><Relationship Id="rId1040" Type="http://schemas.openxmlformats.org/officeDocument/2006/relationships/slide" Target="slides/slide1038.xml"/><Relationship Id="rId1278" Type="http://schemas.openxmlformats.org/officeDocument/2006/relationships/slide" Target="slides/slide1276.xml"/><Relationship Id="rId287" Type="http://schemas.openxmlformats.org/officeDocument/2006/relationships/slide" Target="slides/slide285.xml"/><Relationship Id="rId410" Type="http://schemas.openxmlformats.org/officeDocument/2006/relationships/slide" Target="slides/slide408.xml"/><Relationship Id="rId494" Type="http://schemas.openxmlformats.org/officeDocument/2006/relationships/slide" Target="slides/slide492.xml"/><Relationship Id="rId508" Type="http://schemas.openxmlformats.org/officeDocument/2006/relationships/slide" Target="slides/slide506.xml"/><Relationship Id="rId715" Type="http://schemas.openxmlformats.org/officeDocument/2006/relationships/slide" Target="slides/slide713.xml"/><Relationship Id="rId922" Type="http://schemas.openxmlformats.org/officeDocument/2006/relationships/slide" Target="slides/slide920.xml"/><Relationship Id="rId1138" Type="http://schemas.openxmlformats.org/officeDocument/2006/relationships/slide" Target="slides/slide1136.xml"/><Relationship Id="rId147" Type="http://schemas.openxmlformats.org/officeDocument/2006/relationships/slide" Target="slides/slide145.xml"/><Relationship Id="rId354" Type="http://schemas.openxmlformats.org/officeDocument/2006/relationships/slide" Target="slides/slide352.xml"/><Relationship Id="rId799" Type="http://schemas.openxmlformats.org/officeDocument/2006/relationships/slide" Target="slides/slide797.xml"/><Relationship Id="rId1191" Type="http://schemas.openxmlformats.org/officeDocument/2006/relationships/slide" Target="slides/slide1189.xml"/><Relationship Id="rId1205" Type="http://schemas.openxmlformats.org/officeDocument/2006/relationships/slide" Target="slides/slide1203.xml"/><Relationship Id="rId51" Type="http://schemas.openxmlformats.org/officeDocument/2006/relationships/slide" Target="slides/slide49.xml"/><Relationship Id="rId561" Type="http://schemas.openxmlformats.org/officeDocument/2006/relationships/slide" Target="slides/slide559.xml"/><Relationship Id="rId659" Type="http://schemas.openxmlformats.org/officeDocument/2006/relationships/slide" Target="slides/slide657.xml"/><Relationship Id="rId866" Type="http://schemas.openxmlformats.org/officeDocument/2006/relationships/slide" Target="slides/slide864.xml"/><Relationship Id="rId1289" Type="http://schemas.openxmlformats.org/officeDocument/2006/relationships/slide" Target="slides/slide1287.xml"/><Relationship Id="rId214" Type="http://schemas.openxmlformats.org/officeDocument/2006/relationships/slide" Target="slides/slide212.xml"/><Relationship Id="rId298" Type="http://schemas.openxmlformats.org/officeDocument/2006/relationships/slide" Target="slides/slide296.xml"/><Relationship Id="rId421" Type="http://schemas.openxmlformats.org/officeDocument/2006/relationships/slide" Target="slides/slide419.xml"/><Relationship Id="rId519" Type="http://schemas.openxmlformats.org/officeDocument/2006/relationships/slide" Target="slides/slide517.xml"/><Relationship Id="rId1051" Type="http://schemas.openxmlformats.org/officeDocument/2006/relationships/slide" Target="slides/slide1049.xml"/><Relationship Id="rId1149" Type="http://schemas.openxmlformats.org/officeDocument/2006/relationships/slide" Target="slides/slide1147.xml"/><Relationship Id="rId158" Type="http://schemas.openxmlformats.org/officeDocument/2006/relationships/slide" Target="slides/slide156.xml"/><Relationship Id="rId726" Type="http://schemas.openxmlformats.org/officeDocument/2006/relationships/slide" Target="slides/slide724.xml"/><Relationship Id="rId933" Type="http://schemas.openxmlformats.org/officeDocument/2006/relationships/slide" Target="slides/slide931.xml"/><Relationship Id="rId1009" Type="http://schemas.openxmlformats.org/officeDocument/2006/relationships/slide" Target="slides/slide1007.xml"/><Relationship Id="rId62" Type="http://schemas.openxmlformats.org/officeDocument/2006/relationships/slide" Target="slides/slide60.xml"/><Relationship Id="rId365" Type="http://schemas.openxmlformats.org/officeDocument/2006/relationships/slide" Target="slides/slide363.xml"/><Relationship Id="rId572" Type="http://schemas.openxmlformats.org/officeDocument/2006/relationships/slide" Target="slides/slide570.xml"/><Relationship Id="rId1216" Type="http://schemas.openxmlformats.org/officeDocument/2006/relationships/slide" Target="slides/slide1214.xml"/><Relationship Id="rId225" Type="http://schemas.openxmlformats.org/officeDocument/2006/relationships/slide" Target="slides/slide223.xml"/><Relationship Id="rId432" Type="http://schemas.openxmlformats.org/officeDocument/2006/relationships/slide" Target="slides/slide430.xml"/><Relationship Id="rId877" Type="http://schemas.openxmlformats.org/officeDocument/2006/relationships/slide" Target="slides/slide875.xml"/><Relationship Id="rId1062" Type="http://schemas.openxmlformats.org/officeDocument/2006/relationships/slide" Target="slides/slide1060.xml"/><Relationship Id="rId737" Type="http://schemas.openxmlformats.org/officeDocument/2006/relationships/slide" Target="slides/slide735.xml"/><Relationship Id="rId944" Type="http://schemas.openxmlformats.org/officeDocument/2006/relationships/slide" Target="slides/slide942.xml"/><Relationship Id="rId73" Type="http://schemas.openxmlformats.org/officeDocument/2006/relationships/slide" Target="slides/slide71.xml"/><Relationship Id="rId169" Type="http://schemas.openxmlformats.org/officeDocument/2006/relationships/slide" Target="slides/slide167.xml"/><Relationship Id="rId376" Type="http://schemas.openxmlformats.org/officeDocument/2006/relationships/slide" Target="slides/slide374.xml"/><Relationship Id="rId583" Type="http://schemas.openxmlformats.org/officeDocument/2006/relationships/slide" Target="slides/slide581.xml"/><Relationship Id="rId790" Type="http://schemas.openxmlformats.org/officeDocument/2006/relationships/slide" Target="slides/slide788.xml"/><Relationship Id="rId804" Type="http://schemas.openxmlformats.org/officeDocument/2006/relationships/slide" Target="slides/slide802.xml"/><Relationship Id="rId1227" Type="http://schemas.openxmlformats.org/officeDocument/2006/relationships/slide" Target="slides/slide1225.xml"/><Relationship Id="rId4" Type="http://schemas.openxmlformats.org/officeDocument/2006/relationships/slide" Target="slides/slide2.xml"/><Relationship Id="rId236" Type="http://schemas.openxmlformats.org/officeDocument/2006/relationships/slide" Target="slides/slide234.xml"/><Relationship Id="rId443" Type="http://schemas.openxmlformats.org/officeDocument/2006/relationships/slide" Target="slides/slide441.xml"/><Relationship Id="rId650" Type="http://schemas.openxmlformats.org/officeDocument/2006/relationships/slide" Target="slides/slide648.xml"/><Relationship Id="rId888" Type="http://schemas.openxmlformats.org/officeDocument/2006/relationships/slide" Target="slides/slide886.xml"/><Relationship Id="rId1073" Type="http://schemas.openxmlformats.org/officeDocument/2006/relationships/slide" Target="slides/slide1071.xml"/><Relationship Id="rId1280" Type="http://schemas.openxmlformats.org/officeDocument/2006/relationships/slide" Target="slides/slide1278.xml"/><Relationship Id="rId303" Type="http://schemas.openxmlformats.org/officeDocument/2006/relationships/slide" Target="slides/slide301.xml"/><Relationship Id="rId748" Type="http://schemas.openxmlformats.org/officeDocument/2006/relationships/slide" Target="slides/slide746.xml"/><Relationship Id="rId955" Type="http://schemas.openxmlformats.org/officeDocument/2006/relationships/slide" Target="slides/slide953.xml"/><Relationship Id="rId1140" Type="http://schemas.openxmlformats.org/officeDocument/2006/relationships/slide" Target="slides/slide1138.xml"/><Relationship Id="rId84" Type="http://schemas.openxmlformats.org/officeDocument/2006/relationships/slide" Target="slides/slide82.xml"/><Relationship Id="rId387" Type="http://schemas.openxmlformats.org/officeDocument/2006/relationships/slide" Target="slides/slide385.xml"/><Relationship Id="rId510" Type="http://schemas.openxmlformats.org/officeDocument/2006/relationships/slide" Target="slides/slide508.xml"/><Relationship Id="rId594" Type="http://schemas.openxmlformats.org/officeDocument/2006/relationships/slide" Target="slides/slide592.xml"/><Relationship Id="rId608" Type="http://schemas.openxmlformats.org/officeDocument/2006/relationships/slide" Target="slides/slide606.xml"/><Relationship Id="rId815" Type="http://schemas.openxmlformats.org/officeDocument/2006/relationships/slide" Target="slides/slide813.xml"/><Relationship Id="rId1238" Type="http://schemas.openxmlformats.org/officeDocument/2006/relationships/slide" Target="slides/slide1236.xml"/><Relationship Id="rId247" Type="http://schemas.openxmlformats.org/officeDocument/2006/relationships/slide" Target="slides/slide245.xml"/><Relationship Id="rId899" Type="http://schemas.openxmlformats.org/officeDocument/2006/relationships/slide" Target="slides/slide897.xml"/><Relationship Id="rId1000" Type="http://schemas.openxmlformats.org/officeDocument/2006/relationships/slide" Target="slides/slide998.xml"/><Relationship Id="rId1084" Type="http://schemas.openxmlformats.org/officeDocument/2006/relationships/slide" Target="slides/slide1082.xml"/><Relationship Id="rId1305" Type="http://schemas.openxmlformats.org/officeDocument/2006/relationships/slide" Target="slides/slide1303.xml"/><Relationship Id="rId107" Type="http://schemas.openxmlformats.org/officeDocument/2006/relationships/slide" Target="slides/slide105.xml"/><Relationship Id="rId454" Type="http://schemas.openxmlformats.org/officeDocument/2006/relationships/slide" Target="slides/slide452.xml"/><Relationship Id="rId661" Type="http://schemas.openxmlformats.org/officeDocument/2006/relationships/slide" Target="slides/slide659.xml"/><Relationship Id="rId759" Type="http://schemas.openxmlformats.org/officeDocument/2006/relationships/slide" Target="slides/slide757.xml"/><Relationship Id="rId966" Type="http://schemas.openxmlformats.org/officeDocument/2006/relationships/slide" Target="slides/slide964.xml"/><Relationship Id="rId1291" Type="http://schemas.openxmlformats.org/officeDocument/2006/relationships/slide" Target="slides/slide1289.xml"/><Relationship Id="rId11" Type="http://schemas.openxmlformats.org/officeDocument/2006/relationships/slide" Target="slides/slide9.xml"/><Relationship Id="rId314" Type="http://schemas.openxmlformats.org/officeDocument/2006/relationships/slide" Target="slides/slide312.xml"/><Relationship Id="rId398" Type="http://schemas.openxmlformats.org/officeDocument/2006/relationships/slide" Target="slides/slide396.xml"/><Relationship Id="rId521" Type="http://schemas.openxmlformats.org/officeDocument/2006/relationships/slide" Target="slides/slide519.xml"/><Relationship Id="rId619" Type="http://schemas.openxmlformats.org/officeDocument/2006/relationships/slide" Target="slides/slide617.xml"/><Relationship Id="rId1151" Type="http://schemas.openxmlformats.org/officeDocument/2006/relationships/slide" Target="slides/slide1149.xml"/><Relationship Id="rId1249" Type="http://schemas.openxmlformats.org/officeDocument/2006/relationships/slide" Target="slides/slide1247.xml"/><Relationship Id="rId95" Type="http://schemas.openxmlformats.org/officeDocument/2006/relationships/slide" Target="slides/slide93.xml"/><Relationship Id="rId160" Type="http://schemas.openxmlformats.org/officeDocument/2006/relationships/slide" Target="slides/slide158.xml"/><Relationship Id="rId826" Type="http://schemas.openxmlformats.org/officeDocument/2006/relationships/slide" Target="slides/slide824.xml"/><Relationship Id="rId1011" Type="http://schemas.openxmlformats.org/officeDocument/2006/relationships/slide" Target="slides/slide1009.xml"/><Relationship Id="rId1109" Type="http://schemas.openxmlformats.org/officeDocument/2006/relationships/slide" Target="slides/slide1107.xml"/><Relationship Id="rId258" Type="http://schemas.openxmlformats.org/officeDocument/2006/relationships/slide" Target="slides/slide256.xml"/><Relationship Id="rId465" Type="http://schemas.openxmlformats.org/officeDocument/2006/relationships/slide" Target="slides/slide463.xml"/><Relationship Id="rId672" Type="http://schemas.openxmlformats.org/officeDocument/2006/relationships/slide" Target="slides/slide670.xml"/><Relationship Id="rId1095" Type="http://schemas.openxmlformats.org/officeDocument/2006/relationships/slide" Target="slides/slide1093.xml"/><Relationship Id="rId1316" Type="http://schemas.openxmlformats.org/officeDocument/2006/relationships/slide" Target="slides/slide1314.xml"/><Relationship Id="rId22" Type="http://schemas.openxmlformats.org/officeDocument/2006/relationships/slide" Target="slides/slide20.xml"/><Relationship Id="rId118" Type="http://schemas.openxmlformats.org/officeDocument/2006/relationships/slide" Target="slides/slide116.xml"/><Relationship Id="rId325" Type="http://schemas.openxmlformats.org/officeDocument/2006/relationships/slide" Target="slides/slide323.xml"/><Relationship Id="rId532" Type="http://schemas.openxmlformats.org/officeDocument/2006/relationships/slide" Target="slides/slide530.xml"/><Relationship Id="rId977" Type="http://schemas.openxmlformats.org/officeDocument/2006/relationships/slide" Target="slides/slide975.xml"/><Relationship Id="rId1162" Type="http://schemas.openxmlformats.org/officeDocument/2006/relationships/slide" Target="slides/slide1160.xml"/><Relationship Id="rId171" Type="http://schemas.openxmlformats.org/officeDocument/2006/relationships/slide" Target="slides/slide169.xml"/><Relationship Id="rId837" Type="http://schemas.openxmlformats.org/officeDocument/2006/relationships/slide" Target="slides/slide835.xml"/><Relationship Id="rId1022" Type="http://schemas.openxmlformats.org/officeDocument/2006/relationships/slide" Target="slides/slide1020.xml"/><Relationship Id="rId269" Type="http://schemas.openxmlformats.org/officeDocument/2006/relationships/slide" Target="slides/slide267.xml"/><Relationship Id="rId476" Type="http://schemas.openxmlformats.org/officeDocument/2006/relationships/slide" Target="slides/slide474.xml"/><Relationship Id="rId683" Type="http://schemas.openxmlformats.org/officeDocument/2006/relationships/slide" Target="slides/slide681.xml"/><Relationship Id="rId890" Type="http://schemas.openxmlformats.org/officeDocument/2006/relationships/slide" Target="slides/slide888.xml"/><Relationship Id="rId904" Type="http://schemas.openxmlformats.org/officeDocument/2006/relationships/slide" Target="slides/slide902.xml"/><Relationship Id="rId1327" Type="http://schemas.openxmlformats.org/officeDocument/2006/relationships/slide" Target="slides/slide1325.xml"/><Relationship Id="rId33" Type="http://schemas.openxmlformats.org/officeDocument/2006/relationships/slide" Target="slides/slide31.xml"/><Relationship Id="rId129" Type="http://schemas.openxmlformats.org/officeDocument/2006/relationships/slide" Target="slides/slide127.xml"/><Relationship Id="rId336" Type="http://schemas.openxmlformats.org/officeDocument/2006/relationships/slide" Target="slides/slide334.xml"/><Relationship Id="rId543" Type="http://schemas.openxmlformats.org/officeDocument/2006/relationships/slide" Target="slides/slide541.xml"/><Relationship Id="rId988" Type="http://schemas.openxmlformats.org/officeDocument/2006/relationships/slide" Target="slides/slide986.xml"/><Relationship Id="rId1173" Type="http://schemas.openxmlformats.org/officeDocument/2006/relationships/slide" Target="slides/slide1171.xml"/><Relationship Id="rId182" Type="http://schemas.openxmlformats.org/officeDocument/2006/relationships/slide" Target="slides/slide180.xml"/><Relationship Id="rId403" Type="http://schemas.openxmlformats.org/officeDocument/2006/relationships/slide" Target="slides/slide401.xml"/><Relationship Id="rId750" Type="http://schemas.openxmlformats.org/officeDocument/2006/relationships/slide" Target="slides/slide748.xml"/><Relationship Id="rId848" Type="http://schemas.openxmlformats.org/officeDocument/2006/relationships/slide" Target="slides/slide846.xml"/><Relationship Id="rId1033" Type="http://schemas.openxmlformats.org/officeDocument/2006/relationships/slide" Target="slides/slide1031.xml"/><Relationship Id="rId487" Type="http://schemas.openxmlformats.org/officeDocument/2006/relationships/slide" Target="slides/slide485.xml"/><Relationship Id="rId610" Type="http://schemas.openxmlformats.org/officeDocument/2006/relationships/slide" Target="slides/slide608.xml"/><Relationship Id="rId694" Type="http://schemas.openxmlformats.org/officeDocument/2006/relationships/slide" Target="slides/slide692.xml"/><Relationship Id="rId708" Type="http://schemas.openxmlformats.org/officeDocument/2006/relationships/slide" Target="slides/slide706.xml"/><Relationship Id="rId915" Type="http://schemas.openxmlformats.org/officeDocument/2006/relationships/slide" Target="slides/slide913.xml"/><Relationship Id="rId1240" Type="http://schemas.openxmlformats.org/officeDocument/2006/relationships/slide" Target="slides/slide1238.xml"/><Relationship Id="rId1338" Type="http://schemas.openxmlformats.org/officeDocument/2006/relationships/viewProps" Target="viewProps.xml"/><Relationship Id="rId347" Type="http://schemas.openxmlformats.org/officeDocument/2006/relationships/slide" Target="slides/slide345.xml"/><Relationship Id="rId999" Type="http://schemas.openxmlformats.org/officeDocument/2006/relationships/slide" Target="slides/slide997.xml"/><Relationship Id="rId1100" Type="http://schemas.openxmlformats.org/officeDocument/2006/relationships/slide" Target="slides/slide1098.xml"/><Relationship Id="rId1184" Type="http://schemas.openxmlformats.org/officeDocument/2006/relationships/slide" Target="slides/slide1182.xml"/><Relationship Id="rId44" Type="http://schemas.openxmlformats.org/officeDocument/2006/relationships/slide" Target="slides/slide42.xml"/><Relationship Id="rId554" Type="http://schemas.openxmlformats.org/officeDocument/2006/relationships/slide" Target="slides/slide552.xml"/><Relationship Id="rId761" Type="http://schemas.openxmlformats.org/officeDocument/2006/relationships/slide" Target="slides/slide759.xml"/><Relationship Id="rId859" Type="http://schemas.openxmlformats.org/officeDocument/2006/relationships/slide" Target="slides/slide857.xml"/><Relationship Id="rId193" Type="http://schemas.openxmlformats.org/officeDocument/2006/relationships/slide" Target="slides/slide191.xml"/><Relationship Id="rId207" Type="http://schemas.openxmlformats.org/officeDocument/2006/relationships/slide" Target="slides/slide205.xml"/><Relationship Id="rId414" Type="http://schemas.openxmlformats.org/officeDocument/2006/relationships/slide" Target="slides/slide412.xml"/><Relationship Id="rId498" Type="http://schemas.openxmlformats.org/officeDocument/2006/relationships/slide" Target="slides/slide496.xml"/><Relationship Id="rId621" Type="http://schemas.openxmlformats.org/officeDocument/2006/relationships/slide" Target="slides/slide619.xml"/><Relationship Id="rId1044" Type="http://schemas.openxmlformats.org/officeDocument/2006/relationships/slide" Target="slides/slide1042.xml"/><Relationship Id="rId1251" Type="http://schemas.openxmlformats.org/officeDocument/2006/relationships/slide" Target="slides/slide1249.xml"/><Relationship Id="rId260" Type="http://schemas.openxmlformats.org/officeDocument/2006/relationships/slide" Target="slides/slide258.xml"/><Relationship Id="rId719" Type="http://schemas.openxmlformats.org/officeDocument/2006/relationships/slide" Target="slides/slide717.xml"/><Relationship Id="rId926" Type="http://schemas.openxmlformats.org/officeDocument/2006/relationships/slide" Target="slides/slide924.xml"/><Relationship Id="rId1111" Type="http://schemas.openxmlformats.org/officeDocument/2006/relationships/slide" Target="slides/slide1109.xml"/><Relationship Id="rId55" Type="http://schemas.openxmlformats.org/officeDocument/2006/relationships/slide" Target="slides/slide53.xml"/><Relationship Id="rId120" Type="http://schemas.openxmlformats.org/officeDocument/2006/relationships/slide" Target="slides/slide118.xml"/><Relationship Id="rId358" Type="http://schemas.openxmlformats.org/officeDocument/2006/relationships/slide" Target="slides/slide356.xml"/><Relationship Id="rId565" Type="http://schemas.openxmlformats.org/officeDocument/2006/relationships/slide" Target="slides/slide563.xml"/><Relationship Id="rId772" Type="http://schemas.openxmlformats.org/officeDocument/2006/relationships/slide" Target="slides/slide770.xml"/><Relationship Id="rId1195" Type="http://schemas.openxmlformats.org/officeDocument/2006/relationships/slide" Target="slides/slide1193.xml"/><Relationship Id="rId1209" Type="http://schemas.openxmlformats.org/officeDocument/2006/relationships/slide" Target="slides/slide1207.xml"/><Relationship Id="rId218" Type="http://schemas.openxmlformats.org/officeDocument/2006/relationships/slide" Target="slides/slide216.xml"/><Relationship Id="rId425" Type="http://schemas.openxmlformats.org/officeDocument/2006/relationships/slide" Target="slides/slide423.xml"/><Relationship Id="rId632" Type="http://schemas.openxmlformats.org/officeDocument/2006/relationships/slide" Target="slides/slide630.xml"/><Relationship Id="rId1055" Type="http://schemas.openxmlformats.org/officeDocument/2006/relationships/slide" Target="slides/slide1053.xml"/><Relationship Id="rId1262" Type="http://schemas.openxmlformats.org/officeDocument/2006/relationships/slide" Target="slides/slide1260.xml"/><Relationship Id="rId271" Type="http://schemas.openxmlformats.org/officeDocument/2006/relationships/slide" Target="slides/slide269.xml"/><Relationship Id="rId937" Type="http://schemas.openxmlformats.org/officeDocument/2006/relationships/slide" Target="slides/slide935.xml"/><Relationship Id="rId1122" Type="http://schemas.openxmlformats.org/officeDocument/2006/relationships/slide" Target="slides/slide1120.xml"/><Relationship Id="rId66" Type="http://schemas.openxmlformats.org/officeDocument/2006/relationships/slide" Target="slides/slide64.xml"/><Relationship Id="rId131" Type="http://schemas.openxmlformats.org/officeDocument/2006/relationships/slide" Target="slides/slide129.xml"/><Relationship Id="rId369" Type="http://schemas.openxmlformats.org/officeDocument/2006/relationships/slide" Target="slides/slide367.xml"/><Relationship Id="rId576" Type="http://schemas.openxmlformats.org/officeDocument/2006/relationships/slide" Target="slides/slide574.xml"/><Relationship Id="rId783" Type="http://schemas.openxmlformats.org/officeDocument/2006/relationships/slide" Target="slides/slide781.xml"/><Relationship Id="rId990" Type="http://schemas.openxmlformats.org/officeDocument/2006/relationships/slide" Target="slides/slide988.xml"/><Relationship Id="rId229" Type="http://schemas.openxmlformats.org/officeDocument/2006/relationships/slide" Target="slides/slide227.xml"/><Relationship Id="rId436" Type="http://schemas.openxmlformats.org/officeDocument/2006/relationships/slide" Target="slides/slide434.xml"/><Relationship Id="rId643" Type="http://schemas.openxmlformats.org/officeDocument/2006/relationships/slide" Target="slides/slide641.xml"/><Relationship Id="rId1066" Type="http://schemas.openxmlformats.org/officeDocument/2006/relationships/slide" Target="slides/slide1064.xml"/><Relationship Id="rId1273" Type="http://schemas.openxmlformats.org/officeDocument/2006/relationships/slide" Target="slides/slide1271.xml"/><Relationship Id="rId850" Type="http://schemas.openxmlformats.org/officeDocument/2006/relationships/slide" Target="slides/slide848.xml"/><Relationship Id="rId948" Type="http://schemas.openxmlformats.org/officeDocument/2006/relationships/slide" Target="slides/slide946.xml"/><Relationship Id="rId1133" Type="http://schemas.openxmlformats.org/officeDocument/2006/relationships/slide" Target="slides/slide1131.xml"/><Relationship Id="rId77" Type="http://schemas.openxmlformats.org/officeDocument/2006/relationships/slide" Target="slides/slide75.xml"/><Relationship Id="rId282" Type="http://schemas.openxmlformats.org/officeDocument/2006/relationships/slide" Target="slides/slide280.xml"/><Relationship Id="rId503" Type="http://schemas.openxmlformats.org/officeDocument/2006/relationships/slide" Target="slides/slide501.xml"/><Relationship Id="rId587" Type="http://schemas.openxmlformats.org/officeDocument/2006/relationships/slide" Target="slides/slide585.xml"/><Relationship Id="rId710" Type="http://schemas.openxmlformats.org/officeDocument/2006/relationships/slide" Target="slides/slide708.xml"/><Relationship Id="rId808" Type="http://schemas.openxmlformats.org/officeDocument/2006/relationships/slide" Target="slides/slide806.xml"/><Relationship Id="rId1340" Type="http://schemas.openxmlformats.org/officeDocument/2006/relationships/tableStyles" Target="tableStyles.xml"/><Relationship Id="rId8" Type="http://schemas.openxmlformats.org/officeDocument/2006/relationships/slide" Target="slides/slide6.xml"/><Relationship Id="rId142" Type="http://schemas.openxmlformats.org/officeDocument/2006/relationships/slide" Target="slides/slide140.xml"/><Relationship Id="rId447" Type="http://schemas.openxmlformats.org/officeDocument/2006/relationships/slide" Target="slides/slide445.xml"/><Relationship Id="rId794" Type="http://schemas.openxmlformats.org/officeDocument/2006/relationships/slide" Target="slides/slide792.xml"/><Relationship Id="rId1077" Type="http://schemas.openxmlformats.org/officeDocument/2006/relationships/slide" Target="slides/slide1075.xml"/><Relationship Id="rId1200" Type="http://schemas.openxmlformats.org/officeDocument/2006/relationships/slide" Target="slides/slide1198.xml"/><Relationship Id="rId654" Type="http://schemas.openxmlformats.org/officeDocument/2006/relationships/slide" Target="slides/slide652.xml"/><Relationship Id="rId861" Type="http://schemas.openxmlformats.org/officeDocument/2006/relationships/slide" Target="slides/slide859.xml"/><Relationship Id="rId959" Type="http://schemas.openxmlformats.org/officeDocument/2006/relationships/slide" Target="slides/slide957.xml"/><Relationship Id="rId1284" Type="http://schemas.openxmlformats.org/officeDocument/2006/relationships/slide" Target="slides/slide1282.xml"/><Relationship Id="rId293" Type="http://schemas.openxmlformats.org/officeDocument/2006/relationships/slide" Target="slides/slide291.xml"/><Relationship Id="rId307" Type="http://schemas.openxmlformats.org/officeDocument/2006/relationships/slide" Target="slides/slide305.xml"/><Relationship Id="rId514" Type="http://schemas.openxmlformats.org/officeDocument/2006/relationships/slide" Target="slides/slide512.xml"/><Relationship Id="rId721" Type="http://schemas.openxmlformats.org/officeDocument/2006/relationships/slide" Target="slides/slide719.xml"/><Relationship Id="rId1144" Type="http://schemas.openxmlformats.org/officeDocument/2006/relationships/slide" Target="slides/slide1142.xml"/><Relationship Id="rId88" Type="http://schemas.openxmlformats.org/officeDocument/2006/relationships/slide" Target="slides/slide86.xml"/><Relationship Id="rId153" Type="http://schemas.openxmlformats.org/officeDocument/2006/relationships/slide" Target="slides/slide151.xml"/><Relationship Id="rId360" Type="http://schemas.openxmlformats.org/officeDocument/2006/relationships/slide" Target="slides/slide358.xml"/><Relationship Id="rId598" Type="http://schemas.openxmlformats.org/officeDocument/2006/relationships/slide" Target="slides/slide596.xml"/><Relationship Id="rId819" Type="http://schemas.openxmlformats.org/officeDocument/2006/relationships/slide" Target="slides/slide817.xml"/><Relationship Id="rId1004" Type="http://schemas.openxmlformats.org/officeDocument/2006/relationships/slide" Target="slides/slide1002.xml"/><Relationship Id="rId1211" Type="http://schemas.openxmlformats.org/officeDocument/2006/relationships/slide" Target="slides/slide1209.xml"/><Relationship Id="rId220" Type="http://schemas.openxmlformats.org/officeDocument/2006/relationships/slide" Target="slides/slide218.xml"/><Relationship Id="rId458" Type="http://schemas.openxmlformats.org/officeDocument/2006/relationships/slide" Target="slides/slide456.xml"/><Relationship Id="rId665" Type="http://schemas.openxmlformats.org/officeDocument/2006/relationships/slide" Target="slides/slide663.xml"/><Relationship Id="rId872" Type="http://schemas.openxmlformats.org/officeDocument/2006/relationships/slide" Target="slides/slide870.xml"/><Relationship Id="rId1088" Type="http://schemas.openxmlformats.org/officeDocument/2006/relationships/slide" Target="slides/slide1086.xml"/><Relationship Id="rId1295" Type="http://schemas.openxmlformats.org/officeDocument/2006/relationships/slide" Target="slides/slide1293.xml"/><Relationship Id="rId1309" Type="http://schemas.openxmlformats.org/officeDocument/2006/relationships/slide" Target="slides/slide1307.xml"/><Relationship Id="rId15" Type="http://schemas.openxmlformats.org/officeDocument/2006/relationships/slide" Target="slides/slide13.xml"/><Relationship Id="rId318" Type="http://schemas.openxmlformats.org/officeDocument/2006/relationships/slide" Target="slides/slide316.xml"/><Relationship Id="rId525" Type="http://schemas.openxmlformats.org/officeDocument/2006/relationships/slide" Target="slides/slide523.xml"/><Relationship Id="rId732" Type="http://schemas.openxmlformats.org/officeDocument/2006/relationships/slide" Target="slides/slide730.xml"/><Relationship Id="rId1155" Type="http://schemas.openxmlformats.org/officeDocument/2006/relationships/slide" Target="slides/slide1153.xml"/><Relationship Id="rId99" Type="http://schemas.openxmlformats.org/officeDocument/2006/relationships/slide" Target="slides/slide97.xml"/><Relationship Id="rId164" Type="http://schemas.openxmlformats.org/officeDocument/2006/relationships/slide" Target="slides/slide162.xml"/><Relationship Id="rId371" Type="http://schemas.openxmlformats.org/officeDocument/2006/relationships/slide" Target="slides/slide369.xml"/><Relationship Id="rId1015" Type="http://schemas.openxmlformats.org/officeDocument/2006/relationships/slide" Target="slides/slide1013.xml"/><Relationship Id="rId1222" Type="http://schemas.openxmlformats.org/officeDocument/2006/relationships/slide" Target="slides/slide1220.xml"/><Relationship Id="rId469" Type="http://schemas.openxmlformats.org/officeDocument/2006/relationships/slide" Target="slides/slide467.xml"/><Relationship Id="rId676" Type="http://schemas.openxmlformats.org/officeDocument/2006/relationships/slide" Target="slides/slide674.xml"/><Relationship Id="rId883" Type="http://schemas.openxmlformats.org/officeDocument/2006/relationships/slide" Target="slides/slide881.xml"/><Relationship Id="rId1099" Type="http://schemas.openxmlformats.org/officeDocument/2006/relationships/slide" Target="slides/slide1097.xml"/><Relationship Id="rId26" Type="http://schemas.openxmlformats.org/officeDocument/2006/relationships/slide" Target="slides/slide24.xml"/><Relationship Id="rId231" Type="http://schemas.openxmlformats.org/officeDocument/2006/relationships/slide" Target="slides/slide229.xml"/><Relationship Id="rId329" Type="http://schemas.openxmlformats.org/officeDocument/2006/relationships/slide" Target="slides/slide327.xml"/><Relationship Id="rId536" Type="http://schemas.openxmlformats.org/officeDocument/2006/relationships/slide" Target="slides/slide534.xml"/><Relationship Id="rId1166" Type="http://schemas.openxmlformats.org/officeDocument/2006/relationships/slide" Target="slides/slide1164.xml"/><Relationship Id="rId175" Type="http://schemas.openxmlformats.org/officeDocument/2006/relationships/slide" Target="slides/slide173.xml"/><Relationship Id="rId743" Type="http://schemas.openxmlformats.org/officeDocument/2006/relationships/slide" Target="slides/slide741.xml"/><Relationship Id="rId950" Type="http://schemas.openxmlformats.org/officeDocument/2006/relationships/slide" Target="slides/slide948.xml"/><Relationship Id="rId1026" Type="http://schemas.openxmlformats.org/officeDocument/2006/relationships/slide" Target="slides/slide1024.xml"/><Relationship Id="rId382" Type="http://schemas.openxmlformats.org/officeDocument/2006/relationships/slide" Target="slides/slide380.xml"/><Relationship Id="rId603" Type="http://schemas.openxmlformats.org/officeDocument/2006/relationships/slide" Target="slides/slide601.xml"/><Relationship Id="rId687" Type="http://schemas.openxmlformats.org/officeDocument/2006/relationships/slide" Target="slides/slide685.xml"/><Relationship Id="rId810" Type="http://schemas.openxmlformats.org/officeDocument/2006/relationships/slide" Target="slides/slide808.xml"/><Relationship Id="rId908" Type="http://schemas.openxmlformats.org/officeDocument/2006/relationships/slide" Target="slides/slide906.xml"/><Relationship Id="rId1233" Type="http://schemas.openxmlformats.org/officeDocument/2006/relationships/slide" Target="slides/slide1231.xml"/><Relationship Id="rId242" Type="http://schemas.openxmlformats.org/officeDocument/2006/relationships/slide" Target="slides/slide240.xml"/><Relationship Id="rId894" Type="http://schemas.openxmlformats.org/officeDocument/2006/relationships/slide" Target="slides/slide892.xml"/><Relationship Id="rId1177" Type="http://schemas.openxmlformats.org/officeDocument/2006/relationships/slide" Target="slides/slide1175.xml"/><Relationship Id="rId1300" Type="http://schemas.openxmlformats.org/officeDocument/2006/relationships/slide" Target="slides/slide1298.xml"/><Relationship Id="rId37" Type="http://schemas.openxmlformats.org/officeDocument/2006/relationships/slide" Target="slides/slide35.xml"/><Relationship Id="rId102" Type="http://schemas.openxmlformats.org/officeDocument/2006/relationships/slide" Target="slides/slide100.xml"/><Relationship Id="rId547" Type="http://schemas.openxmlformats.org/officeDocument/2006/relationships/slide" Target="slides/slide545.xml"/><Relationship Id="rId754" Type="http://schemas.openxmlformats.org/officeDocument/2006/relationships/slide" Target="slides/slide752.xml"/><Relationship Id="rId961" Type="http://schemas.openxmlformats.org/officeDocument/2006/relationships/slide" Target="slides/slide959.xml"/><Relationship Id="rId90" Type="http://schemas.openxmlformats.org/officeDocument/2006/relationships/slide" Target="slides/slide88.xml"/><Relationship Id="rId186" Type="http://schemas.openxmlformats.org/officeDocument/2006/relationships/slide" Target="slides/slide184.xml"/><Relationship Id="rId393" Type="http://schemas.openxmlformats.org/officeDocument/2006/relationships/slide" Target="slides/slide391.xml"/><Relationship Id="rId407" Type="http://schemas.openxmlformats.org/officeDocument/2006/relationships/slide" Target="slides/slide405.xml"/><Relationship Id="rId614" Type="http://schemas.openxmlformats.org/officeDocument/2006/relationships/slide" Target="slides/slide612.xml"/><Relationship Id="rId821" Type="http://schemas.openxmlformats.org/officeDocument/2006/relationships/slide" Target="slides/slide819.xml"/><Relationship Id="rId1037" Type="http://schemas.openxmlformats.org/officeDocument/2006/relationships/slide" Target="slides/slide1035.xml"/><Relationship Id="rId1244" Type="http://schemas.openxmlformats.org/officeDocument/2006/relationships/slide" Target="slides/slide1242.xml"/><Relationship Id="rId253" Type="http://schemas.openxmlformats.org/officeDocument/2006/relationships/slide" Target="slides/slide251.xml"/><Relationship Id="rId460" Type="http://schemas.openxmlformats.org/officeDocument/2006/relationships/slide" Target="slides/slide458.xml"/><Relationship Id="rId698" Type="http://schemas.openxmlformats.org/officeDocument/2006/relationships/slide" Target="slides/slide696.xml"/><Relationship Id="rId919" Type="http://schemas.openxmlformats.org/officeDocument/2006/relationships/slide" Target="slides/slide917.xml"/><Relationship Id="rId1090" Type="http://schemas.openxmlformats.org/officeDocument/2006/relationships/slide" Target="slides/slide1088.xml"/><Relationship Id="rId1104" Type="http://schemas.openxmlformats.org/officeDocument/2006/relationships/slide" Target="slides/slide1102.xml"/><Relationship Id="rId1311" Type="http://schemas.openxmlformats.org/officeDocument/2006/relationships/slide" Target="slides/slide1309.xml"/><Relationship Id="rId48" Type="http://schemas.openxmlformats.org/officeDocument/2006/relationships/slide" Target="slides/slide46.xml"/><Relationship Id="rId113" Type="http://schemas.openxmlformats.org/officeDocument/2006/relationships/slide" Target="slides/slide111.xml"/><Relationship Id="rId320" Type="http://schemas.openxmlformats.org/officeDocument/2006/relationships/slide" Target="slides/slide318.xml"/><Relationship Id="rId558" Type="http://schemas.openxmlformats.org/officeDocument/2006/relationships/slide" Target="slides/slide556.xml"/><Relationship Id="rId765" Type="http://schemas.openxmlformats.org/officeDocument/2006/relationships/slide" Target="slides/slide763.xml"/><Relationship Id="rId972" Type="http://schemas.openxmlformats.org/officeDocument/2006/relationships/slide" Target="slides/slide970.xml"/><Relationship Id="rId1188" Type="http://schemas.openxmlformats.org/officeDocument/2006/relationships/slide" Target="slides/slide1186.xml"/><Relationship Id="rId197" Type="http://schemas.openxmlformats.org/officeDocument/2006/relationships/slide" Target="slides/slide195.xml"/><Relationship Id="rId418" Type="http://schemas.openxmlformats.org/officeDocument/2006/relationships/slide" Target="slides/slide416.xml"/><Relationship Id="rId625" Type="http://schemas.openxmlformats.org/officeDocument/2006/relationships/slide" Target="slides/slide623.xml"/><Relationship Id="rId832" Type="http://schemas.openxmlformats.org/officeDocument/2006/relationships/slide" Target="slides/slide830.xml"/><Relationship Id="rId1048" Type="http://schemas.openxmlformats.org/officeDocument/2006/relationships/slide" Target="slides/slide1046.xml"/><Relationship Id="rId1255" Type="http://schemas.openxmlformats.org/officeDocument/2006/relationships/slide" Target="slides/slide1253.xml"/><Relationship Id="rId264" Type="http://schemas.openxmlformats.org/officeDocument/2006/relationships/slide" Target="slides/slide262.xml"/><Relationship Id="rId471" Type="http://schemas.openxmlformats.org/officeDocument/2006/relationships/slide" Target="slides/slide469.xml"/><Relationship Id="rId1115" Type="http://schemas.openxmlformats.org/officeDocument/2006/relationships/slide" Target="slides/slide1113.xml"/><Relationship Id="rId1322" Type="http://schemas.openxmlformats.org/officeDocument/2006/relationships/slide" Target="slides/slide1320.xml"/><Relationship Id="rId59" Type="http://schemas.openxmlformats.org/officeDocument/2006/relationships/slide" Target="slides/slide57.xml"/><Relationship Id="rId124" Type="http://schemas.openxmlformats.org/officeDocument/2006/relationships/slide" Target="slides/slide122.xml"/><Relationship Id="rId569" Type="http://schemas.openxmlformats.org/officeDocument/2006/relationships/slide" Target="slides/slide567.xml"/><Relationship Id="rId776" Type="http://schemas.openxmlformats.org/officeDocument/2006/relationships/slide" Target="slides/slide774.xml"/><Relationship Id="rId983" Type="http://schemas.openxmlformats.org/officeDocument/2006/relationships/slide" Target="slides/slide981.xml"/><Relationship Id="rId1199" Type="http://schemas.openxmlformats.org/officeDocument/2006/relationships/slide" Target="slides/slide1197.xml"/><Relationship Id="rId331" Type="http://schemas.openxmlformats.org/officeDocument/2006/relationships/slide" Target="slides/slide329.xml"/><Relationship Id="rId429" Type="http://schemas.openxmlformats.org/officeDocument/2006/relationships/slide" Target="slides/slide427.xml"/><Relationship Id="rId636" Type="http://schemas.openxmlformats.org/officeDocument/2006/relationships/slide" Target="slides/slide634.xml"/><Relationship Id="rId1059" Type="http://schemas.openxmlformats.org/officeDocument/2006/relationships/slide" Target="slides/slide1057.xml"/><Relationship Id="rId1266" Type="http://schemas.openxmlformats.org/officeDocument/2006/relationships/slide" Target="slides/slide1264.xml"/><Relationship Id="rId843" Type="http://schemas.openxmlformats.org/officeDocument/2006/relationships/slide" Target="slides/slide841.xml"/><Relationship Id="rId1126" Type="http://schemas.openxmlformats.org/officeDocument/2006/relationships/slide" Target="slides/slide1124.xml"/><Relationship Id="rId275" Type="http://schemas.openxmlformats.org/officeDocument/2006/relationships/slide" Target="slides/slide273.xml"/><Relationship Id="rId482" Type="http://schemas.openxmlformats.org/officeDocument/2006/relationships/slide" Target="slides/slide480.xml"/><Relationship Id="rId703" Type="http://schemas.openxmlformats.org/officeDocument/2006/relationships/slide" Target="slides/slide701.xml"/><Relationship Id="rId910" Type="http://schemas.openxmlformats.org/officeDocument/2006/relationships/slide" Target="slides/slide908.xml"/><Relationship Id="rId1333" Type="http://schemas.openxmlformats.org/officeDocument/2006/relationships/slide" Target="slides/slide1331.xml"/><Relationship Id="rId135" Type="http://schemas.openxmlformats.org/officeDocument/2006/relationships/slide" Target="slides/slide133.xml"/><Relationship Id="rId342" Type="http://schemas.openxmlformats.org/officeDocument/2006/relationships/slide" Target="slides/slide340.xml"/><Relationship Id="rId787" Type="http://schemas.openxmlformats.org/officeDocument/2006/relationships/slide" Target="slides/slide785.xml"/><Relationship Id="rId994" Type="http://schemas.openxmlformats.org/officeDocument/2006/relationships/slide" Target="slides/slide992.xml"/><Relationship Id="rId202" Type="http://schemas.openxmlformats.org/officeDocument/2006/relationships/slide" Target="slides/slide200.xml"/><Relationship Id="rId647" Type="http://schemas.openxmlformats.org/officeDocument/2006/relationships/slide" Target="slides/slide645.xml"/><Relationship Id="rId854" Type="http://schemas.openxmlformats.org/officeDocument/2006/relationships/slide" Target="slides/slide852.xml"/><Relationship Id="rId1277" Type="http://schemas.openxmlformats.org/officeDocument/2006/relationships/slide" Target="slides/slide1275.xml"/><Relationship Id="rId286" Type="http://schemas.openxmlformats.org/officeDocument/2006/relationships/slide" Target="slides/slide284.xml"/><Relationship Id="rId493" Type="http://schemas.openxmlformats.org/officeDocument/2006/relationships/slide" Target="slides/slide491.xml"/><Relationship Id="rId507" Type="http://schemas.openxmlformats.org/officeDocument/2006/relationships/slide" Target="slides/slide505.xml"/><Relationship Id="rId714" Type="http://schemas.openxmlformats.org/officeDocument/2006/relationships/slide" Target="slides/slide712.xml"/><Relationship Id="rId921" Type="http://schemas.openxmlformats.org/officeDocument/2006/relationships/slide" Target="slides/slide919.xml"/><Relationship Id="rId1137" Type="http://schemas.openxmlformats.org/officeDocument/2006/relationships/slide" Target="slides/slide1135.xml"/><Relationship Id="rId50" Type="http://schemas.openxmlformats.org/officeDocument/2006/relationships/slide" Target="slides/slide48.xml"/><Relationship Id="rId146" Type="http://schemas.openxmlformats.org/officeDocument/2006/relationships/slide" Target="slides/slide144.xml"/><Relationship Id="rId353" Type="http://schemas.openxmlformats.org/officeDocument/2006/relationships/slide" Target="slides/slide351.xml"/><Relationship Id="rId560" Type="http://schemas.openxmlformats.org/officeDocument/2006/relationships/slide" Target="slides/slide558.xml"/><Relationship Id="rId798" Type="http://schemas.openxmlformats.org/officeDocument/2006/relationships/slide" Target="slides/slide796.xml"/><Relationship Id="rId1190" Type="http://schemas.openxmlformats.org/officeDocument/2006/relationships/slide" Target="slides/slide1188.xml"/><Relationship Id="rId1204" Type="http://schemas.openxmlformats.org/officeDocument/2006/relationships/slide" Target="slides/slide1202.xml"/><Relationship Id="rId213" Type="http://schemas.openxmlformats.org/officeDocument/2006/relationships/slide" Target="slides/slide211.xml"/><Relationship Id="rId420" Type="http://schemas.openxmlformats.org/officeDocument/2006/relationships/slide" Target="slides/slide418.xml"/><Relationship Id="rId658" Type="http://schemas.openxmlformats.org/officeDocument/2006/relationships/slide" Target="slides/slide656.xml"/><Relationship Id="rId865" Type="http://schemas.openxmlformats.org/officeDocument/2006/relationships/slide" Target="slides/slide863.xml"/><Relationship Id="rId1050" Type="http://schemas.openxmlformats.org/officeDocument/2006/relationships/slide" Target="slides/slide1048.xml"/><Relationship Id="rId1288" Type="http://schemas.openxmlformats.org/officeDocument/2006/relationships/slide" Target="slides/slide1286.xml"/><Relationship Id="rId297" Type="http://schemas.openxmlformats.org/officeDocument/2006/relationships/slide" Target="slides/slide295.xml"/><Relationship Id="rId518" Type="http://schemas.openxmlformats.org/officeDocument/2006/relationships/slide" Target="slides/slide516.xml"/><Relationship Id="rId725" Type="http://schemas.openxmlformats.org/officeDocument/2006/relationships/slide" Target="slides/slide723.xml"/><Relationship Id="rId932" Type="http://schemas.openxmlformats.org/officeDocument/2006/relationships/slide" Target="slides/slide930.xml"/><Relationship Id="rId1148" Type="http://schemas.openxmlformats.org/officeDocument/2006/relationships/slide" Target="slides/slide1146.xml"/><Relationship Id="rId157" Type="http://schemas.openxmlformats.org/officeDocument/2006/relationships/slide" Target="slides/slide155.xml"/><Relationship Id="rId364" Type="http://schemas.openxmlformats.org/officeDocument/2006/relationships/slide" Target="slides/slide362.xml"/><Relationship Id="rId1008" Type="http://schemas.openxmlformats.org/officeDocument/2006/relationships/slide" Target="slides/slide1006.xml"/><Relationship Id="rId1215" Type="http://schemas.openxmlformats.org/officeDocument/2006/relationships/slide" Target="slides/slide1213.xml"/><Relationship Id="rId61" Type="http://schemas.openxmlformats.org/officeDocument/2006/relationships/slide" Target="slides/slide59.xml"/><Relationship Id="rId571" Type="http://schemas.openxmlformats.org/officeDocument/2006/relationships/slide" Target="slides/slide569.xml"/><Relationship Id="rId669" Type="http://schemas.openxmlformats.org/officeDocument/2006/relationships/slide" Target="slides/slide667.xml"/><Relationship Id="rId876" Type="http://schemas.openxmlformats.org/officeDocument/2006/relationships/slide" Target="slides/slide874.xml"/><Relationship Id="rId1299" Type="http://schemas.openxmlformats.org/officeDocument/2006/relationships/slide" Target="slides/slide1297.xml"/><Relationship Id="rId19" Type="http://schemas.openxmlformats.org/officeDocument/2006/relationships/slide" Target="slides/slide17.xml"/><Relationship Id="rId224" Type="http://schemas.openxmlformats.org/officeDocument/2006/relationships/slide" Target="slides/slide222.xml"/><Relationship Id="rId431" Type="http://schemas.openxmlformats.org/officeDocument/2006/relationships/slide" Target="slides/slide429.xml"/><Relationship Id="rId529" Type="http://schemas.openxmlformats.org/officeDocument/2006/relationships/slide" Target="slides/slide527.xml"/><Relationship Id="rId736" Type="http://schemas.openxmlformats.org/officeDocument/2006/relationships/slide" Target="slides/slide734.xml"/><Relationship Id="rId1061" Type="http://schemas.openxmlformats.org/officeDocument/2006/relationships/slide" Target="slides/slide1059.xml"/><Relationship Id="rId1159" Type="http://schemas.openxmlformats.org/officeDocument/2006/relationships/slide" Target="slides/slide1157.xml"/><Relationship Id="rId168" Type="http://schemas.openxmlformats.org/officeDocument/2006/relationships/slide" Target="slides/slide166.xml"/><Relationship Id="rId943" Type="http://schemas.openxmlformats.org/officeDocument/2006/relationships/slide" Target="slides/slide941.xml"/><Relationship Id="rId1019" Type="http://schemas.openxmlformats.org/officeDocument/2006/relationships/slide" Target="slides/slide1017.xml"/><Relationship Id="rId72" Type="http://schemas.openxmlformats.org/officeDocument/2006/relationships/slide" Target="slides/slide70.xml"/><Relationship Id="rId375" Type="http://schemas.openxmlformats.org/officeDocument/2006/relationships/slide" Target="slides/slide373.xml"/><Relationship Id="rId582" Type="http://schemas.openxmlformats.org/officeDocument/2006/relationships/slide" Target="slides/slide580.xml"/><Relationship Id="rId803" Type="http://schemas.openxmlformats.org/officeDocument/2006/relationships/slide" Target="slides/slide801.xml"/><Relationship Id="rId1226" Type="http://schemas.openxmlformats.org/officeDocument/2006/relationships/slide" Target="slides/slide1224.xml"/><Relationship Id="rId3" Type="http://schemas.openxmlformats.org/officeDocument/2006/relationships/slide" Target="slides/slide1.xml"/><Relationship Id="rId235" Type="http://schemas.openxmlformats.org/officeDocument/2006/relationships/slide" Target="slides/slide233.xml"/><Relationship Id="rId442" Type="http://schemas.openxmlformats.org/officeDocument/2006/relationships/slide" Target="slides/slide440.xml"/><Relationship Id="rId887" Type="http://schemas.openxmlformats.org/officeDocument/2006/relationships/slide" Target="slides/slide885.xml"/><Relationship Id="rId1072" Type="http://schemas.openxmlformats.org/officeDocument/2006/relationships/slide" Target="slides/slide1070.xml"/><Relationship Id="rId302" Type="http://schemas.openxmlformats.org/officeDocument/2006/relationships/slide" Target="slides/slide300.xml"/><Relationship Id="rId747" Type="http://schemas.openxmlformats.org/officeDocument/2006/relationships/slide" Target="slides/slide745.xml"/><Relationship Id="rId954" Type="http://schemas.openxmlformats.org/officeDocument/2006/relationships/slide" Target="slides/slide952.xml"/><Relationship Id="rId83" Type="http://schemas.openxmlformats.org/officeDocument/2006/relationships/slide" Target="slides/slide81.xml"/><Relationship Id="rId179" Type="http://schemas.openxmlformats.org/officeDocument/2006/relationships/slide" Target="slides/slide177.xml"/><Relationship Id="rId386" Type="http://schemas.openxmlformats.org/officeDocument/2006/relationships/slide" Target="slides/slide384.xml"/><Relationship Id="rId593" Type="http://schemas.openxmlformats.org/officeDocument/2006/relationships/slide" Target="slides/slide591.xml"/><Relationship Id="rId607" Type="http://schemas.openxmlformats.org/officeDocument/2006/relationships/slide" Target="slides/slide605.xml"/><Relationship Id="rId814" Type="http://schemas.openxmlformats.org/officeDocument/2006/relationships/slide" Target="slides/slide812.xml"/><Relationship Id="rId1237" Type="http://schemas.openxmlformats.org/officeDocument/2006/relationships/slide" Target="slides/slide1235.xml"/><Relationship Id="rId246" Type="http://schemas.openxmlformats.org/officeDocument/2006/relationships/slide" Target="slides/slide244.xml"/><Relationship Id="rId453" Type="http://schemas.openxmlformats.org/officeDocument/2006/relationships/slide" Target="slides/slide451.xml"/><Relationship Id="rId660" Type="http://schemas.openxmlformats.org/officeDocument/2006/relationships/slide" Target="slides/slide658.xml"/><Relationship Id="rId898" Type="http://schemas.openxmlformats.org/officeDocument/2006/relationships/slide" Target="slides/slide896.xml"/><Relationship Id="rId1083" Type="http://schemas.openxmlformats.org/officeDocument/2006/relationships/slide" Target="slides/slide1081.xml"/><Relationship Id="rId1290" Type="http://schemas.openxmlformats.org/officeDocument/2006/relationships/slide" Target="slides/slide1288.xml"/><Relationship Id="rId1304" Type="http://schemas.openxmlformats.org/officeDocument/2006/relationships/slide" Target="slides/slide1302.xml"/><Relationship Id="rId106" Type="http://schemas.openxmlformats.org/officeDocument/2006/relationships/slide" Target="slides/slide104.xml"/><Relationship Id="rId313" Type="http://schemas.openxmlformats.org/officeDocument/2006/relationships/slide" Target="slides/slide311.xml"/><Relationship Id="rId758" Type="http://schemas.openxmlformats.org/officeDocument/2006/relationships/slide" Target="slides/slide756.xml"/><Relationship Id="rId965" Type="http://schemas.openxmlformats.org/officeDocument/2006/relationships/slide" Target="slides/slide963.xml"/><Relationship Id="rId1150" Type="http://schemas.openxmlformats.org/officeDocument/2006/relationships/slide" Target="slides/slide1148.xml"/><Relationship Id="rId10" Type="http://schemas.openxmlformats.org/officeDocument/2006/relationships/slide" Target="slides/slide8.xml"/><Relationship Id="rId94" Type="http://schemas.openxmlformats.org/officeDocument/2006/relationships/slide" Target="slides/slide92.xml"/><Relationship Id="rId397" Type="http://schemas.openxmlformats.org/officeDocument/2006/relationships/slide" Target="slides/slide395.xml"/><Relationship Id="rId520" Type="http://schemas.openxmlformats.org/officeDocument/2006/relationships/slide" Target="slides/slide518.xml"/><Relationship Id="rId618" Type="http://schemas.openxmlformats.org/officeDocument/2006/relationships/slide" Target="slides/slide616.xml"/><Relationship Id="rId825" Type="http://schemas.openxmlformats.org/officeDocument/2006/relationships/slide" Target="slides/slide823.xml"/><Relationship Id="rId1248" Type="http://schemas.openxmlformats.org/officeDocument/2006/relationships/slide" Target="slides/slide1246.xml"/><Relationship Id="rId257" Type="http://schemas.openxmlformats.org/officeDocument/2006/relationships/slide" Target="slides/slide255.xml"/><Relationship Id="rId464" Type="http://schemas.openxmlformats.org/officeDocument/2006/relationships/slide" Target="slides/slide462.xml"/><Relationship Id="rId1010" Type="http://schemas.openxmlformats.org/officeDocument/2006/relationships/slide" Target="slides/slide1008.xml"/><Relationship Id="rId1094" Type="http://schemas.openxmlformats.org/officeDocument/2006/relationships/slide" Target="slides/slide1092.xml"/><Relationship Id="rId1108" Type="http://schemas.openxmlformats.org/officeDocument/2006/relationships/slide" Target="slides/slide1106.xml"/><Relationship Id="rId1315" Type="http://schemas.openxmlformats.org/officeDocument/2006/relationships/slide" Target="slides/slide1313.xml"/><Relationship Id="rId117" Type="http://schemas.openxmlformats.org/officeDocument/2006/relationships/slide" Target="slides/slide115.xml"/><Relationship Id="rId671" Type="http://schemas.openxmlformats.org/officeDocument/2006/relationships/slide" Target="slides/slide669.xml"/><Relationship Id="rId769" Type="http://schemas.openxmlformats.org/officeDocument/2006/relationships/slide" Target="slides/slide767.xml"/><Relationship Id="rId976" Type="http://schemas.openxmlformats.org/officeDocument/2006/relationships/slide" Target="slides/slide974.xml"/><Relationship Id="rId324" Type="http://schemas.openxmlformats.org/officeDocument/2006/relationships/slide" Target="slides/slide322.xml"/><Relationship Id="rId531" Type="http://schemas.openxmlformats.org/officeDocument/2006/relationships/slide" Target="slides/slide529.xml"/><Relationship Id="rId629" Type="http://schemas.openxmlformats.org/officeDocument/2006/relationships/slide" Target="slides/slide627.xml"/><Relationship Id="rId1161" Type="http://schemas.openxmlformats.org/officeDocument/2006/relationships/slide" Target="slides/slide1159.xml"/><Relationship Id="rId1259" Type="http://schemas.openxmlformats.org/officeDocument/2006/relationships/slide" Target="slides/slide1257.xml"/><Relationship Id="rId836" Type="http://schemas.openxmlformats.org/officeDocument/2006/relationships/slide" Target="slides/slide834.xml"/><Relationship Id="rId1021" Type="http://schemas.openxmlformats.org/officeDocument/2006/relationships/slide" Target="slides/slide1019.xml"/><Relationship Id="rId1119" Type="http://schemas.openxmlformats.org/officeDocument/2006/relationships/slide" Target="slides/slide1117.xml"/><Relationship Id="rId903" Type="http://schemas.openxmlformats.org/officeDocument/2006/relationships/slide" Target="slides/slide901.xml"/><Relationship Id="rId1326" Type="http://schemas.openxmlformats.org/officeDocument/2006/relationships/slide" Target="slides/slide1324.xml"/><Relationship Id="rId32" Type="http://schemas.openxmlformats.org/officeDocument/2006/relationships/slide" Target="slides/slide30.xml"/><Relationship Id="rId181" Type="http://schemas.openxmlformats.org/officeDocument/2006/relationships/slide" Target="slides/slide179.xml"/><Relationship Id="rId279" Type="http://schemas.openxmlformats.org/officeDocument/2006/relationships/slide" Target="slides/slide277.xml"/><Relationship Id="rId486" Type="http://schemas.openxmlformats.org/officeDocument/2006/relationships/slide" Target="slides/slide484.xml"/><Relationship Id="rId693" Type="http://schemas.openxmlformats.org/officeDocument/2006/relationships/slide" Target="slides/slide691.xml"/><Relationship Id="rId139" Type="http://schemas.openxmlformats.org/officeDocument/2006/relationships/slide" Target="slides/slide137.xml"/><Relationship Id="rId346" Type="http://schemas.openxmlformats.org/officeDocument/2006/relationships/slide" Target="slides/slide344.xml"/><Relationship Id="rId553" Type="http://schemas.openxmlformats.org/officeDocument/2006/relationships/slide" Target="slides/slide551.xml"/><Relationship Id="rId760" Type="http://schemas.openxmlformats.org/officeDocument/2006/relationships/slide" Target="slides/slide758.xml"/><Relationship Id="rId998" Type="http://schemas.openxmlformats.org/officeDocument/2006/relationships/slide" Target="slides/slide996.xml"/><Relationship Id="rId1183" Type="http://schemas.openxmlformats.org/officeDocument/2006/relationships/slide" Target="slides/slide1181.xml"/><Relationship Id="rId206" Type="http://schemas.openxmlformats.org/officeDocument/2006/relationships/slide" Target="slides/slide204.xml"/><Relationship Id="rId413" Type="http://schemas.openxmlformats.org/officeDocument/2006/relationships/slide" Target="slides/slide411.xml"/><Relationship Id="rId858" Type="http://schemas.openxmlformats.org/officeDocument/2006/relationships/slide" Target="slides/slide856.xml"/><Relationship Id="rId1043" Type="http://schemas.openxmlformats.org/officeDocument/2006/relationships/slide" Target="slides/slide1041.xml"/><Relationship Id="rId620" Type="http://schemas.openxmlformats.org/officeDocument/2006/relationships/slide" Target="slides/slide618.xml"/><Relationship Id="rId718" Type="http://schemas.openxmlformats.org/officeDocument/2006/relationships/slide" Target="slides/slide716.xml"/><Relationship Id="rId925" Type="http://schemas.openxmlformats.org/officeDocument/2006/relationships/slide" Target="slides/slide923.xml"/><Relationship Id="rId1250" Type="http://schemas.openxmlformats.org/officeDocument/2006/relationships/slide" Target="slides/slide1248.xml"/><Relationship Id="rId1110" Type="http://schemas.openxmlformats.org/officeDocument/2006/relationships/slide" Target="slides/slide1108.xml"/><Relationship Id="rId1208" Type="http://schemas.openxmlformats.org/officeDocument/2006/relationships/slide" Target="slides/slide1206.xml"/><Relationship Id="rId54" Type="http://schemas.openxmlformats.org/officeDocument/2006/relationships/slide" Target="slides/slide52.xml"/><Relationship Id="rId270" Type="http://schemas.openxmlformats.org/officeDocument/2006/relationships/slide" Target="slides/slide268.xml"/><Relationship Id="rId130" Type="http://schemas.openxmlformats.org/officeDocument/2006/relationships/slide" Target="slides/slide128.xml"/><Relationship Id="rId368" Type="http://schemas.openxmlformats.org/officeDocument/2006/relationships/slide" Target="slides/slide366.xml"/><Relationship Id="rId575" Type="http://schemas.openxmlformats.org/officeDocument/2006/relationships/slide" Target="slides/slide573.xml"/><Relationship Id="rId782" Type="http://schemas.openxmlformats.org/officeDocument/2006/relationships/slide" Target="slides/slide780.xml"/><Relationship Id="rId228" Type="http://schemas.openxmlformats.org/officeDocument/2006/relationships/slide" Target="slides/slide226.xml"/><Relationship Id="rId435" Type="http://schemas.openxmlformats.org/officeDocument/2006/relationships/slide" Target="slides/slide433.xml"/><Relationship Id="rId642" Type="http://schemas.openxmlformats.org/officeDocument/2006/relationships/slide" Target="slides/slide640.xml"/><Relationship Id="rId1065" Type="http://schemas.openxmlformats.org/officeDocument/2006/relationships/slide" Target="slides/slide1063.xml"/><Relationship Id="rId1272" Type="http://schemas.openxmlformats.org/officeDocument/2006/relationships/slide" Target="slides/slide1270.xml"/><Relationship Id="rId502" Type="http://schemas.openxmlformats.org/officeDocument/2006/relationships/slide" Target="slides/slide500.xml"/><Relationship Id="rId947" Type="http://schemas.openxmlformats.org/officeDocument/2006/relationships/slide" Target="slides/slide945.xml"/><Relationship Id="rId1132" Type="http://schemas.openxmlformats.org/officeDocument/2006/relationships/slide" Target="slides/slide1130.xml"/><Relationship Id="rId76" Type="http://schemas.openxmlformats.org/officeDocument/2006/relationships/slide" Target="slides/slide74.xml"/><Relationship Id="rId807" Type="http://schemas.openxmlformats.org/officeDocument/2006/relationships/slide" Target="slides/slide805.xml"/><Relationship Id="rId292" Type="http://schemas.openxmlformats.org/officeDocument/2006/relationships/slide" Target="slides/slide290.xml"/><Relationship Id="rId597" Type="http://schemas.openxmlformats.org/officeDocument/2006/relationships/slide" Target="slides/slide595.xml"/><Relationship Id="rId152" Type="http://schemas.openxmlformats.org/officeDocument/2006/relationships/slide" Target="slides/slide150.xml"/><Relationship Id="rId457" Type="http://schemas.openxmlformats.org/officeDocument/2006/relationships/slide" Target="slides/slide455.xml"/><Relationship Id="rId1087" Type="http://schemas.openxmlformats.org/officeDocument/2006/relationships/slide" Target="slides/slide1085.xml"/><Relationship Id="rId1294" Type="http://schemas.openxmlformats.org/officeDocument/2006/relationships/slide" Target="slides/slide1292.xml"/><Relationship Id="rId664" Type="http://schemas.openxmlformats.org/officeDocument/2006/relationships/slide" Target="slides/slide662.xml"/><Relationship Id="rId871" Type="http://schemas.openxmlformats.org/officeDocument/2006/relationships/slide" Target="slides/slide869.xml"/><Relationship Id="rId969" Type="http://schemas.openxmlformats.org/officeDocument/2006/relationships/slide" Target="slides/slide967.xml"/><Relationship Id="rId317" Type="http://schemas.openxmlformats.org/officeDocument/2006/relationships/slide" Target="slides/slide315.xml"/><Relationship Id="rId524" Type="http://schemas.openxmlformats.org/officeDocument/2006/relationships/slide" Target="slides/slide522.xml"/><Relationship Id="rId731" Type="http://schemas.openxmlformats.org/officeDocument/2006/relationships/slide" Target="slides/slide729.xml"/><Relationship Id="rId1154" Type="http://schemas.openxmlformats.org/officeDocument/2006/relationships/slide" Target="slides/slide1152.xml"/><Relationship Id="rId98" Type="http://schemas.openxmlformats.org/officeDocument/2006/relationships/slide" Target="slides/slide96.xml"/><Relationship Id="rId829" Type="http://schemas.openxmlformats.org/officeDocument/2006/relationships/slide" Target="slides/slide827.xml"/><Relationship Id="rId1014" Type="http://schemas.openxmlformats.org/officeDocument/2006/relationships/slide" Target="slides/slide1012.xml"/><Relationship Id="rId1221" Type="http://schemas.openxmlformats.org/officeDocument/2006/relationships/slide" Target="slides/slide1219.xml"/><Relationship Id="rId1319" Type="http://schemas.openxmlformats.org/officeDocument/2006/relationships/slide" Target="slides/slide1317.xml"/><Relationship Id="rId25" Type="http://schemas.openxmlformats.org/officeDocument/2006/relationships/slide" Target="slides/slide23.xml"/><Relationship Id="rId174" Type="http://schemas.openxmlformats.org/officeDocument/2006/relationships/slide" Target="slides/slide172.xml"/><Relationship Id="rId381" Type="http://schemas.openxmlformats.org/officeDocument/2006/relationships/slide" Target="slides/slide379.xml"/><Relationship Id="rId241" Type="http://schemas.openxmlformats.org/officeDocument/2006/relationships/slide" Target="slides/slide239.xml"/><Relationship Id="rId479" Type="http://schemas.openxmlformats.org/officeDocument/2006/relationships/slide" Target="slides/slide477.xml"/><Relationship Id="rId686" Type="http://schemas.openxmlformats.org/officeDocument/2006/relationships/slide" Target="slides/slide684.xml"/><Relationship Id="rId893" Type="http://schemas.openxmlformats.org/officeDocument/2006/relationships/slide" Target="slides/slide891.xml"/><Relationship Id="rId339" Type="http://schemas.openxmlformats.org/officeDocument/2006/relationships/slide" Target="slides/slide337.xml"/><Relationship Id="rId546" Type="http://schemas.openxmlformats.org/officeDocument/2006/relationships/slide" Target="slides/slide544.xml"/><Relationship Id="rId753" Type="http://schemas.openxmlformats.org/officeDocument/2006/relationships/slide" Target="slides/slide751.xml"/><Relationship Id="rId1176" Type="http://schemas.openxmlformats.org/officeDocument/2006/relationships/slide" Target="slides/slide1174.xml"/><Relationship Id="rId101" Type="http://schemas.openxmlformats.org/officeDocument/2006/relationships/slide" Target="slides/slide99.xml"/><Relationship Id="rId406" Type="http://schemas.openxmlformats.org/officeDocument/2006/relationships/slide" Target="slides/slide404.xml"/><Relationship Id="rId960" Type="http://schemas.openxmlformats.org/officeDocument/2006/relationships/slide" Target="slides/slide958.xml"/><Relationship Id="rId1036" Type="http://schemas.openxmlformats.org/officeDocument/2006/relationships/slide" Target="slides/slide1034.xml"/><Relationship Id="rId1243" Type="http://schemas.openxmlformats.org/officeDocument/2006/relationships/slide" Target="slides/slide1241.xml"/><Relationship Id="rId613" Type="http://schemas.openxmlformats.org/officeDocument/2006/relationships/slide" Target="slides/slide611.xml"/><Relationship Id="rId820" Type="http://schemas.openxmlformats.org/officeDocument/2006/relationships/slide" Target="slides/slide818.xml"/><Relationship Id="rId918" Type="http://schemas.openxmlformats.org/officeDocument/2006/relationships/slide" Target="slides/slide916.xml"/><Relationship Id="rId1103" Type="http://schemas.openxmlformats.org/officeDocument/2006/relationships/slide" Target="slides/slide1101.xml"/><Relationship Id="rId1310" Type="http://schemas.openxmlformats.org/officeDocument/2006/relationships/slide" Target="slides/slide1308.xml"/><Relationship Id="rId47" Type="http://schemas.openxmlformats.org/officeDocument/2006/relationships/slide" Target="slides/slide45.xml"/><Relationship Id="rId196" Type="http://schemas.openxmlformats.org/officeDocument/2006/relationships/slide" Target="slides/slide194.xml"/><Relationship Id="rId263" Type="http://schemas.openxmlformats.org/officeDocument/2006/relationships/slide" Target="slides/slide261.xml"/><Relationship Id="rId470" Type="http://schemas.openxmlformats.org/officeDocument/2006/relationships/slide" Target="slides/slide468.xml"/><Relationship Id="rId123" Type="http://schemas.openxmlformats.org/officeDocument/2006/relationships/slide" Target="slides/slide121.xml"/><Relationship Id="rId330" Type="http://schemas.openxmlformats.org/officeDocument/2006/relationships/slide" Target="slides/slide328.xml"/><Relationship Id="rId568" Type="http://schemas.openxmlformats.org/officeDocument/2006/relationships/slide" Target="slides/slide566.xml"/><Relationship Id="rId775" Type="http://schemas.openxmlformats.org/officeDocument/2006/relationships/slide" Target="slides/slide773.xml"/><Relationship Id="rId982" Type="http://schemas.openxmlformats.org/officeDocument/2006/relationships/slide" Target="slides/slide980.xml"/><Relationship Id="rId1198" Type="http://schemas.openxmlformats.org/officeDocument/2006/relationships/slide" Target="slides/slide1196.xml"/><Relationship Id="rId428" Type="http://schemas.openxmlformats.org/officeDocument/2006/relationships/slide" Target="slides/slide426.xml"/><Relationship Id="rId635" Type="http://schemas.openxmlformats.org/officeDocument/2006/relationships/slide" Target="slides/slide633.xml"/><Relationship Id="rId842" Type="http://schemas.openxmlformats.org/officeDocument/2006/relationships/slide" Target="slides/slide840.xml"/><Relationship Id="rId1058" Type="http://schemas.openxmlformats.org/officeDocument/2006/relationships/slide" Target="slides/slide1056.xml"/><Relationship Id="rId1265" Type="http://schemas.openxmlformats.org/officeDocument/2006/relationships/slide" Target="slides/slide1263.xml"/><Relationship Id="rId702" Type="http://schemas.openxmlformats.org/officeDocument/2006/relationships/slide" Target="slides/slide700.xml"/><Relationship Id="rId1125" Type="http://schemas.openxmlformats.org/officeDocument/2006/relationships/slide" Target="slides/slide1123.xml"/><Relationship Id="rId1332" Type="http://schemas.openxmlformats.org/officeDocument/2006/relationships/slide" Target="slides/slide1330.xml"/><Relationship Id="rId69" Type="http://schemas.openxmlformats.org/officeDocument/2006/relationships/slide" Target="slides/slide67.xml"/><Relationship Id="rId285" Type="http://schemas.openxmlformats.org/officeDocument/2006/relationships/slide" Target="slides/slide283.xml"/><Relationship Id="rId492" Type="http://schemas.openxmlformats.org/officeDocument/2006/relationships/slide" Target="slides/slide490.xml"/><Relationship Id="rId797" Type="http://schemas.openxmlformats.org/officeDocument/2006/relationships/slide" Target="slides/slide795.xml"/><Relationship Id="rId145" Type="http://schemas.openxmlformats.org/officeDocument/2006/relationships/slide" Target="slides/slide143.xml"/><Relationship Id="rId352" Type="http://schemas.openxmlformats.org/officeDocument/2006/relationships/slide" Target="slides/slide350.xml"/><Relationship Id="rId1287" Type="http://schemas.openxmlformats.org/officeDocument/2006/relationships/slide" Target="slides/slide1285.xml"/><Relationship Id="rId212" Type="http://schemas.openxmlformats.org/officeDocument/2006/relationships/slide" Target="slides/slide210.xml"/><Relationship Id="rId657" Type="http://schemas.openxmlformats.org/officeDocument/2006/relationships/slide" Target="slides/slide655.xml"/><Relationship Id="rId864" Type="http://schemas.openxmlformats.org/officeDocument/2006/relationships/slide" Target="slides/slide862.xml"/><Relationship Id="rId517" Type="http://schemas.openxmlformats.org/officeDocument/2006/relationships/slide" Target="slides/slide515.xml"/><Relationship Id="rId724" Type="http://schemas.openxmlformats.org/officeDocument/2006/relationships/slide" Target="slides/slide722.xml"/><Relationship Id="rId931" Type="http://schemas.openxmlformats.org/officeDocument/2006/relationships/slide" Target="slides/slide929.xml"/><Relationship Id="rId1147" Type="http://schemas.openxmlformats.org/officeDocument/2006/relationships/slide" Target="slides/slide1145.xml"/><Relationship Id="rId60" Type="http://schemas.openxmlformats.org/officeDocument/2006/relationships/slide" Target="slides/slide58.xml"/><Relationship Id="rId1007" Type="http://schemas.openxmlformats.org/officeDocument/2006/relationships/slide" Target="slides/slide1005.xml"/><Relationship Id="rId1214" Type="http://schemas.openxmlformats.org/officeDocument/2006/relationships/slide" Target="slides/slide1212.xml"/><Relationship Id="rId18" Type="http://schemas.openxmlformats.org/officeDocument/2006/relationships/slide" Target="slides/slide16.xml"/><Relationship Id="rId167" Type="http://schemas.openxmlformats.org/officeDocument/2006/relationships/slide" Target="slides/slide165.xml"/><Relationship Id="rId374" Type="http://schemas.openxmlformats.org/officeDocument/2006/relationships/slide" Target="slides/slide372.xml"/><Relationship Id="rId581" Type="http://schemas.openxmlformats.org/officeDocument/2006/relationships/slide" Target="slides/slide579.xml"/><Relationship Id="rId234" Type="http://schemas.openxmlformats.org/officeDocument/2006/relationships/slide" Target="slides/slide232.xml"/><Relationship Id="rId679" Type="http://schemas.openxmlformats.org/officeDocument/2006/relationships/slide" Target="slides/slide677.xml"/><Relationship Id="rId886" Type="http://schemas.openxmlformats.org/officeDocument/2006/relationships/slide" Target="slides/slide884.xml"/><Relationship Id="rId2" Type="http://schemas.openxmlformats.org/officeDocument/2006/relationships/slideMaster" Target="slideMasters/slideMaster2.xml"/><Relationship Id="rId441" Type="http://schemas.openxmlformats.org/officeDocument/2006/relationships/slide" Target="slides/slide439.xml"/><Relationship Id="rId539" Type="http://schemas.openxmlformats.org/officeDocument/2006/relationships/slide" Target="slides/slide537.xml"/><Relationship Id="rId746" Type="http://schemas.openxmlformats.org/officeDocument/2006/relationships/slide" Target="slides/slide744.xml"/><Relationship Id="rId1071" Type="http://schemas.openxmlformats.org/officeDocument/2006/relationships/slide" Target="slides/slide1069.xml"/><Relationship Id="rId1169" Type="http://schemas.openxmlformats.org/officeDocument/2006/relationships/slide" Target="slides/slide1167.xml"/><Relationship Id="rId301" Type="http://schemas.openxmlformats.org/officeDocument/2006/relationships/slide" Target="slides/slide299.xml"/><Relationship Id="rId953" Type="http://schemas.openxmlformats.org/officeDocument/2006/relationships/slide" Target="slides/slide951.xml"/><Relationship Id="rId1029" Type="http://schemas.openxmlformats.org/officeDocument/2006/relationships/slide" Target="slides/slide1027.xml"/><Relationship Id="rId1236" Type="http://schemas.openxmlformats.org/officeDocument/2006/relationships/slide" Target="slides/slide1234.xml"/><Relationship Id="rId82" Type="http://schemas.openxmlformats.org/officeDocument/2006/relationships/slide" Target="slides/slide80.xml"/><Relationship Id="rId606" Type="http://schemas.openxmlformats.org/officeDocument/2006/relationships/slide" Target="slides/slide604.xml"/><Relationship Id="rId813" Type="http://schemas.openxmlformats.org/officeDocument/2006/relationships/slide" Target="slides/slide811.xml"/><Relationship Id="rId1303" Type="http://schemas.openxmlformats.org/officeDocument/2006/relationships/slide" Target="slides/slide1301.xml"/><Relationship Id="rId189" Type="http://schemas.openxmlformats.org/officeDocument/2006/relationships/slide" Target="slides/slide187.xml"/><Relationship Id="rId396" Type="http://schemas.openxmlformats.org/officeDocument/2006/relationships/slide" Target="slides/slide394.xml"/><Relationship Id="rId256" Type="http://schemas.openxmlformats.org/officeDocument/2006/relationships/slide" Target="slides/slide254.xml"/><Relationship Id="rId463" Type="http://schemas.openxmlformats.org/officeDocument/2006/relationships/slide" Target="slides/slide461.xml"/><Relationship Id="rId670" Type="http://schemas.openxmlformats.org/officeDocument/2006/relationships/slide" Target="slides/slide668.xml"/><Relationship Id="rId1093" Type="http://schemas.openxmlformats.org/officeDocument/2006/relationships/slide" Target="slides/slide1091.xml"/><Relationship Id="rId116" Type="http://schemas.openxmlformats.org/officeDocument/2006/relationships/slide" Target="slides/slide114.xml"/><Relationship Id="rId323" Type="http://schemas.openxmlformats.org/officeDocument/2006/relationships/slide" Target="slides/slide321.xml"/><Relationship Id="rId530" Type="http://schemas.openxmlformats.org/officeDocument/2006/relationships/slide" Target="slides/slide528.xml"/><Relationship Id="rId768" Type="http://schemas.openxmlformats.org/officeDocument/2006/relationships/slide" Target="slides/slide766.xml"/><Relationship Id="rId975" Type="http://schemas.openxmlformats.org/officeDocument/2006/relationships/slide" Target="slides/slide973.xml"/><Relationship Id="rId1160" Type="http://schemas.openxmlformats.org/officeDocument/2006/relationships/slide" Target="slides/slide1158.xml"/><Relationship Id="rId628" Type="http://schemas.openxmlformats.org/officeDocument/2006/relationships/slide" Target="slides/slide626.xml"/><Relationship Id="rId835" Type="http://schemas.openxmlformats.org/officeDocument/2006/relationships/slide" Target="slides/slide833.xml"/><Relationship Id="rId1258" Type="http://schemas.openxmlformats.org/officeDocument/2006/relationships/slide" Target="slides/slide1256.xml"/><Relationship Id="rId1020" Type="http://schemas.openxmlformats.org/officeDocument/2006/relationships/slide" Target="slides/slide1018.xml"/><Relationship Id="rId1118" Type="http://schemas.openxmlformats.org/officeDocument/2006/relationships/slide" Target="slides/slide1116.xml"/><Relationship Id="rId1325" Type="http://schemas.openxmlformats.org/officeDocument/2006/relationships/slide" Target="slides/slide1323.xml"/><Relationship Id="rId902" Type="http://schemas.openxmlformats.org/officeDocument/2006/relationships/slide" Target="slides/slide900.xml"/><Relationship Id="rId31" Type="http://schemas.openxmlformats.org/officeDocument/2006/relationships/slide" Target="slides/slide29.xml"/><Relationship Id="rId180" Type="http://schemas.openxmlformats.org/officeDocument/2006/relationships/slide" Target="slides/slide178.xml"/><Relationship Id="rId278" Type="http://schemas.openxmlformats.org/officeDocument/2006/relationships/slide" Target="slides/slide276.xml"/><Relationship Id="rId485" Type="http://schemas.openxmlformats.org/officeDocument/2006/relationships/slide" Target="slides/slide483.xml"/><Relationship Id="rId692" Type="http://schemas.openxmlformats.org/officeDocument/2006/relationships/slide" Target="slides/slide690.xml"/><Relationship Id="rId138" Type="http://schemas.openxmlformats.org/officeDocument/2006/relationships/slide" Target="slides/slide136.xml"/><Relationship Id="rId345" Type="http://schemas.openxmlformats.org/officeDocument/2006/relationships/slide" Target="slides/slide343.xml"/><Relationship Id="rId552" Type="http://schemas.openxmlformats.org/officeDocument/2006/relationships/slide" Target="slides/slide550.xml"/><Relationship Id="rId997" Type="http://schemas.openxmlformats.org/officeDocument/2006/relationships/slide" Target="slides/slide995.xml"/><Relationship Id="rId1182" Type="http://schemas.openxmlformats.org/officeDocument/2006/relationships/slide" Target="slides/slide1180.xml"/><Relationship Id="rId205" Type="http://schemas.openxmlformats.org/officeDocument/2006/relationships/slide" Target="slides/slide203.xml"/><Relationship Id="rId412" Type="http://schemas.openxmlformats.org/officeDocument/2006/relationships/slide" Target="slides/slide410.xml"/><Relationship Id="rId857" Type="http://schemas.openxmlformats.org/officeDocument/2006/relationships/slide" Target="slides/slide855.xml"/><Relationship Id="rId1042" Type="http://schemas.openxmlformats.org/officeDocument/2006/relationships/slide" Target="slides/slide1040.xml"/><Relationship Id="rId717" Type="http://schemas.openxmlformats.org/officeDocument/2006/relationships/slide" Target="slides/slide715.xml"/><Relationship Id="rId924" Type="http://schemas.openxmlformats.org/officeDocument/2006/relationships/slide" Target="slides/slide922.xml"/><Relationship Id="rId53" Type="http://schemas.openxmlformats.org/officeDocument/2006/relationships/slide" Target="slides/slide51.xml"/><Relationship Id="rId1207" Type="http://schemas.openxmlformats.org/officeDocument/2006/relationships/slide" Target="slides/slide1205.xml"/><Relationship Id="rId367" Type="http://schemas.openxmlformats.org/officeDocument/2006/relationships/slide" Target="slides/slide365.xml"/><Relationship Id="rId574" Type="http://schemas.openxmlformats.org/officeDocument/2006/relationships/slide" Target="slides/slide572.xml"/><Relationship Id="rId227" Type="http://schemas.openxmlformats.org/officeDocument/2006/relationships/slide" Target="slides/slide225.xml"/><Relationship Id="rId781" Type="http://schemas.openxmlformats.org/officeDocument/2006/relationships/slide" Target="slides/slide779.xml"/><Relationship Id="rId879" Type="http://schemas.openxmlformats.org/officeDocument/2006/relationships/slide" Target="slides/slide877.xml"/><Relationship Id="rId434" Type="http://schemas.openxmlformats.org/officeDocument/2006/relationships/slide" Target="slides/slide432.xml"/><Relationship Id="rId641" Type="http://schemas.openxmlformats.org/officeDocument/2006/relationships/slide" Target="slides/slide639.xml"/><Relationship Id="rId739" Type="http://schemas.openxmlformats.org/officeDocument/2006/relationships/slide" Target="slides/slide737.xml"/><Relationship Id="rId1064" Type="http://schemas.openxmlformats.org/officeDocument/2006/relationships/slide" Target="slides/slide1062.xml"/><Relationship Id="rId1271" Type="http://schemas.openxmlformats.org/officeDocument/2006/relationships/slide" Target="slides/slide1269.xml"/><Relationship Id="rId501" Type="http://schemas.openxmlformats.org/officeDocument/2006/relationships/slide" Target="slides/slide499.xml"/><Relationship Id="rId946" Type="http://schemas.openxmlformats.org/officeDocument/2006/relationships/slide" Target="slides/slide944.xml"/><Relationship Id="rId1131" Type="http://schemas.openxmlformats.org/officeDocument/2006/relationships/slide" Target="slides/slide1129.xml"/><Relationship Id="rId1229" Type="http://schemas.openxmlformats.org/officeDocument/2006/relationships/slide" Target="slides/slide1227.xml"/><Relationship Id="rId75" Type="http://schemas.openxmlformats.org/officeDocument/2006/relationships/slide" Target="slides/slide73.xml"/><Relationship Id="rId806" Type="http://schemas.openxmlformats.org/officeDocument/2006/relationships/slide" Target="slides/slide804.xml"/><Relationship Id="rId291" Type="http://schemas.openxmlformats.org/officeDocument/2006/relationships/slide" Target="slides/slide289.xml"/><Relationship Id="rId151" Type="http://schemas.openxmlformats.org/officeDocument/2006/relationships/slide" Target="slides/slide149.xml"/><Relationship Id="rId389" Type="http://schemas.openxmlformats.org/officeDocument/2006/relationships/slide" Target="slides/slide387.xml"/><Relationship Id="rId596" Type="http://schemas.openxmlformats.org/officeDocument/2006/relationships/slide" Target="slides/slide59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91069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42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2381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632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29938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5351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387443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5816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FCF9D9-49F7-436F-B57A-6F93BAA6F5B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extLst>
      <p:ext uri="{BB962C8B-B14F-4D97-AF65-F5344CB8AC3E}">
        <p14:creationId xmlns:p14="http://schemas.microsoft.com/office/powerpoint/2010/main" val="3725237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90764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slide" Target="slide410.xml"/><Relationship Id="rId18" Type="http://schemas.openxmlformats.org/officeDocument/2006/relationships/slide" Target="slide589.xml"/><Relationship Id="rId26" Type="http://schemas.openxmlformats.org/officeDocument/2006/relationships/slide" Target="slide1071.xml"/><Relationship Id="rId39" Type="http://schemas.openxmlformats.org/officeDocument/2006/relationships/slide" Target="slide345.xml"/><Relationship Id="rId21" Type="http://schemas.openxmlformats.org/officeDocument/2006/relationships/slide" Target="slide858.xml"/><Relationship Id="rId34" Type="http://schemas.openxmlformats.org/officeDocument/2006/relationships/slide" Target="slide1166.xml"/><Relationship Id="rId42" Type="http://schemas.openxmlformats.org/officeDocument/2006/relationships/slide" Target="slide691.xml"/><Relationship Id="rId47" Type="http://schemas.openxmlformats.org/officeDocument/2006/relationships/slide" Target="slide472.xml"/><Relationship Id="rId50" Type="http://schemas.openxmlformats.org/officeDocument/2006/relationships/slide" Target="slide2.xml"/><Relationship Id="rId7" Type="http://schemas.openxmlformats.org/officeDocument/2006/relationships/slide" Target="slide276.xml"/><Relationship Id="rId2" Type="http://schemas.openxmlformats.org/officeDocument/2006/relationships/slide" Target="slide146.xml"/><Relationship Id="rId16" Type="http://schemas.openxmlformats.org/officeDocument/2006/relationships/slide" Target="slide642.xml"/><Relationship Id="rId29" Type="http://schemas.openxmlformats.org/officeDocument/2006/relationships/slide" Target="slide992.xml"/><Relationship Id="rId11" Type="http://schemas.openxmlformats.org/officeDocument/2006/relationships/slide" Target="slide453.xml"/><Relationship Id="rId24" Type="http://schemas.openxmlformats.org/officeDocument/2006/relationships/slide" Target="slide778.xml"/><Relationship Id="rId32" Type="http://schemas.openxmlformats.org/officeDocument/2006/relationships/slide" Target="slide1221.xml"/><Relationship Id="rId37" Type="http://schemas.openxmlformats.org/officeDocument/2006/relationships/slide" Target="slide196.xml"/><Relationship Id="rId40" Type="http://schemas.openxmlformats.org/officeDocument/2006/relationships/slide" Target="slide1117.xml"/><Relationship Id="rId45" Type="http://schemas.openxmlformats.org/officeDocument/2006/relationships/slide" Target="slide325.xml"/><Relationship Id="rId5" Type="http://schemas.openxmlformats.org/officeDocument/2006/relationships/slide" Target="slide88.xml"/><Relationship Id="rId15" Type="http://schemas.openxmlformats.org/officeDocument/2006/relationships/slide" Target="slide368.xml"/><Relationship Id="rId23" Type="http://schemas.openxmlformats.org/officeDocument/2006/relationships/slide" Target="slide803.xml"/><Relationship Id="rId28" Type="http://schemas.openxmlformats.org/officeDocument/2006/relationships/slide" Target="slide1016.xml"/><Relationship Id="rId36" Type="http://schemas.openxmlformats.org/officeDocument/2006/relationships/slide" Target="slide1275.xml"/><Relationship Id="rId49" Type="http://schemas.openxmlformats.org/officeDocument/2006/relationships/slide" Target="slide33.xml"/><Relationship Id="rId10" Type="http://schemas.openxmlformats.org/officeDocument/2006/relationships/slide" Target="slide221.xml"/><Relationship Id="rId19" Type="http://schemas.openxmlformats.org/officeDocument/2006/relationships/slide" Target="slide569.xml"/><Relationship Id="rId31" Type="http://schemas.openxmlformats.org/officeDocument/2006/relationships/slide" Target="slide1245.xml"/><Relationship Id="rId44" Type="http://schemas.openxmlformats.org/officeDocument/2006/relationships/slide" Target="slide876.xml"/><Relationship Id="rId4" Type="http://schemas.openxmlformats.org/officeDocument/2006/relationships/slide" Target="slide110.xml"/><Relationship Id="rId9" Type="http://schemas.openxmlformats.org/officeDocument/2006/relationships/slide" Target="slide240.xml"/><Relationship Id="rId14" Type="http://schemas.openxmlformats.org/officeDocument/2006/relationships/slide" Target="slide387.xml"/><Relationship Id="rId22" Type="http://schemas.openxmlformats.org/officeDocument/2006/relationships/slide" Target="slide827.xml"/><Relationship Id="rId27" Type="http://schemas.openxmlformats.org/officeDocument/2006/relationships/slide" Target="slide1040.xml"/><Relationship Id="rId30" Type="http://schemas.openxmlformats.org/officeDocument/2006/relationships/slide" Target="slide967.xml"/><Relationship Id="rId35" Type="http://schemas.openxmlformats.org/officeDocument/2006/relationships/slide" Target="slide62.xml"/><Relationship Id="rId43" Type="http://schemas.openxmlformats.org/officeDocument/2006/relationships/slide" Target="slide171.xml"/><Relationship Id="rId48" Type="http://schemas.openxmlformats.org/officeDocument/2006/relationships/slide" Target="slide659.xml"/><Relationship Id="rId8" Type="http://schemas.openxmlformats.org/officeDocument/2006/relationships/slide" Target="slide260.xml"/><Relationship Id="rId51" Type="http://schemas.openxmlformats.org/officeDocument/2006/relationships/slide" Target="slide1301.xml"/><Relationship Id="rId3" Type="http://schemas.openxmlformats.org/officeDocument/2006/relationships/slide" Target="slide125.xml"/><Relationship Id="rId12" Type="http://schemas.openxmlformats.org/officeDocument/2006/relationships/slide" Target="slide433.xml"/><Relationship Id="rId17" Type="http://schemas.openxmlformats.org/officeDocument/2006/relationships/slide" Target="slide614.xml"/><Relationship Id="rId25" Type="http://schemas.openxmlformats.org/officeDocument/2006/relationships/slide" Target="slide750.xml"/><Relationship Id="rId33" Type="http://schemas.openxmlformats.org/officeDocument/2006/relationships/slide" Target="slide1197.xml"/><Relationship Id="rId38" Type="http://schemas.openxmlformats.org/officeDocument/2006/relationships/slide" Target="slide915.xml"/><Relationship Id="rId46" Type="http://schemas.openxmlformats.org/officeDocument/2006/relationships/slide" Target="slide1090.xml"/><Relationship Id="rId20" Type="http://schemas.openxmlformats.org/officeDocument/2006/relationships/slide" Target="slide541.xml"/><Relationship Id="rId41" Type="http://schemas.openxmlformats.org/officeDocument/2006/relationships/slide" Target="slide511.xml"/><Relationship Id="rId1" Type="http://schemas.openxmlformats.org/officeDocument/2006/relationships/slideLayout" Target="../slideLayouts/slideLayout8.xml"/><Relationship Id="rId6" Type="http://schemas.openxmlformats.org/officeDocument/2006/relationships/slide" Target="slide30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Freeform: Shape 517">
            <a:hlinkClick r:id="rId2" action="ppaction://hlinksldjump"/>
            <a:extLst>
              <a:ext uri="{FF2B5EF4-FFF2-40B4-BE49-F238E27FC236}">
                <a16:creationId xmlns:a16="http://schemas.microsoft.com/office/drawing/2014/main" id="{4D2837C2-026A-4391-89C0-49E711945966}"/>
              </a:ext>
            </a:extLst>
          </p:cNvPr>
          <p:cNvSpPr/>
          <p:nvPr/>
        </p:nvSpPr>
        <p:spPr bwMode="auto">
          <a:xfrm>
            <a:off x="3812523" y="887462"/>
            <a:ext cx="1008528"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الجمعة الـ1</a:t>
            </a:r>
          </a:p>
        </p:txBody>
      </p:sp>
      <p:sp>
        <p:nvSpPr>
          <p:cNvPr id="521" name="Freeform: Shape 520">
            <a:hlinkClick r:id="rId3" action="ppaction://hlinksldjump"/>
            <a:extLst>
              <a:ext uri="{FF2B5EF4-FFF2-40B4-BE49-F238E27FC236}">
                <a16:creationId xmlns:a16="http://schemas.microsoft.com/office/drawing/2014/main" id="{D69FD799-5FC9-423E-9162-9DED8DD81812}"/>
              </a:ext>
            </a:extLst>
          </p:cNvPr>
          <p:cNvSpPr/>
          <p:nvPr/>
        </p:nvSpPr>
        <p:spPr bwMode="auto">
          <a:xfrm>
            <a:off x="4879323" y="887462"/>
            <a:ext cx="1008528"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الخميس الـ1</a:t>
            </a:r>
          </a:p>
        </p:txBody>
      </p:sp>
      <p:sp>
        <p:nvSpPr>
          <p:cNvPr id="524" name="Freeform: Shape 523">
            <a:hlinkClick r:id="rId4" action="ppaction://hlinksldjump"/>
            <a:extLst>
              <a:ext uri="{FF2B5EF4-FFF2-40B4-BE49-F238E27FC236}">
                <a16:creationId xmlns:a16="http://schemas.microsoft.com/office/drawing/2014/main" id="{A1DFD582-EFFB-46C8-945D-0C2A89A85F70}"/>
              </a:ext>
            </a:extLst>
          </p:cNvPr>
          <p:cNvSpPr/>
          <p:nvPr/>
        </p:nvSpPr>
        <p:spPr bwMode="auto">
          <a:xfrm>
            <a:off x="5937156" y="887462"/>
            <a:ext cx="1008528"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الأربعاء الـ1</a:t>
            </a:r>
          </a:p>
        </p:txBody>
      </p:sp>
      <p:sp>
        <p:nvSpPr>
          <p:cNvPr id="527" name="Freeform: Shape 526">
            <a:hlinkClick r:id="rId5" action="ppaction://hlinksldjump"/>
            <a:extLst>
              <a:ext uri="{FF2B5EF4-FFF2-40B4-BE49-F238E27FC236}">
                <a16:creationId xmlns:a16="http://schemas.microsoft.com/office/drawing/2014/main" id="{C9C537FA-335F-49F4-A064-F0AAC54666AD}"/>
              </a:ext>
            </a:extLst>
          </p:cNvPr>
          <p:cNvSpPr/>
          <p:nvPr/>
        </p:nvSpPr>
        <p:spPr bwMode="auto">
          <a:xfrm>
            <a:off x="7012922" y="887462"/>
            <a:ext cx="1008529" cy="76517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الثلاثاء الـ1</a:t>
            </a:r>
          </a:p>
        </p:txBody>
      </p:sp>
      <p:sp>
        <p:nvSpPr>
          <p:cNvPr id="533" name="Freeform: Shape 532">
            <a:hlinkClick r:id="rId6" action="ppaction://hlinksldjump"/>
            <a:extLst>
              <a:ext uri="{FF2B5EF4-FFF2-40B4-BE49-F238E27FC236}">
                <a16:creationId xmlns:a16="http://schemas.microsoft.com/office/drawing/2014/main" id="{E83368C6-D789-450C-9E0A-154BF1922A62}"/>
              </a:ext>
            </a:extLst>
          </p:cNvPr>
          <p:cNvSpPr/>
          <p:nvPr/>
        </p:nvSpPr>
        <p:spPr bwMode="auto">
          <a:xfrm>
            <a:off x="3812523" y="1736675"/>
            <a:ext cx="1008528"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الجمعة الـ2</a:t>
            </a:r>
          </a:p>
        </p:txBody>
      </p:sp>
      <p:sp>
        <p:nvSpPr>
          <p:cNvPr id="536" name="Freeform: Shape 535">
            <a:hlinkClick r:id="rId7" action="ppaction://hlinksldjump"/>
            <a:extLst>
              <a:ext uri="{FF2B5EF4-FFF2-40B4-BE49-F238E27FC236}">
                <a16:creationId xmlns:a16="http://schemas.microsoft.com/office/drawing/2014/main" id="{6C6E0A4B-3942-4F22-AD33-E8FC14B01843}"/>
              </a:ext>
            </a:extLst>
          </p:cNvPr>
          <p:cNvSpPr/>
          <p:nvPr/>
        </p:nvSpPr>
        <p:spPr bwMode="auto">
          <a:xfrm>
            <a:off x="4879323" y="1736675"/>
            <a:ext cx="1008528"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الخميس الـ2</a:t>
            </a:r>
          </a:p>
        </p:txBody>
      </p:sp>
      <p:sp>
        <p:nvSpPr>
          <p:cNvPr id="539" name="Freeform: Shape 538">
            <a:hlinkClick r:id="rId8" action="ppaction://hlinksldjump"/>
            <a:extLst>
              <a:ext uri="{FF2B5EF4-FFF2-40B4-BE49-F238E27FC236}">
                <a16:creationId xmlns:a16="http://schemas.microsoft.com/office/drawing/2014/main" id="{7ACA2AE0-DEBB-4F8C-9468-6215FF464F5C}"/>
              </a:ext>
            </a:extLst>
          </p:cNvPr>
          <p:cNvSpPr/>
          <p:nvPr/>
        </p:nvSpPr>
        <p:spPr bwMode="auto">
          <a:xfrm>
            <a:off x="5946123" y="1736675"/>
            <a:ext cx="1008528"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الأربعاء الـ2</a:t>
            </a:r>
          </a:p>
        </p:txBody>
      </p:sp>
      <p:sp>
        <p:nvSpPr>
          <p:cNvPr id="542" name="Freeform: Shape 541">
            <a:hlinkClick r:id="rId9" action="ppaction://hlinksldjump"/>
            <a:extLst>
              <a:ext uri="{FF2B5EF4-FFF2-40B4-BE49-F238E27FC236}">
                <a16:creationId xmlns:a16="http://schemas.microsoft.com/office/drawing/2014/main" id="{BA41C778-8A63-47D5-8EEC-E29C3902E599}"/>
              </a:ext>
            </a:extLst>
          </p:cNvPr>
          <p:cNvSpPr/>
          <p:nvPr/>
        </p:nvSpPr>
        <p:spPr bwMode="auto">
          <a:xfrm>
            <a:off x="7012922" y="1736675"/>
            <a:ext cx="1008529" cy="76517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الثلاثاء الـ2</a:t>
            </a:r>
          </a:p>
        </p:txBody>
      </p:sp>
      <p:sp>
        <p:nvSpPr>
          <p:cNvPr id="545" name="Freeform: Shape 544">
            <a:hlinkClick r:id="rId10" action="ppaction://hlinksldjump"/>
            <a:extLst>
              <a:ext uri="{FF2B5EF4-FFF2-40B4-BE49-F238E27FC236}">
                <a16:creationId xmlns:a16="http://schemas.microsoft.com/office/drawing/2014/main" id="{BF90DCA7-0418-4550-AEAC-4A66AD4AADF0}"/>
              </a:ext>
            </a:extLst>
          </p:cNvPr>
          <p:cNvSpPr/>
          <p:nvPr/>
        </p:nvSpPr>
        <p:spPr bwMode="auto">
          <a:xfrm>
            <a:off x="8079722" y="1736675"/>
            <a:ext cx="1008528"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الاثنين الـ2</a:t>
            </a:r>
          </a:p>
        </p:txBody>
      </p:sp>
      <p:sp>
        <p:nvSpPr>
          <p:cNvPr id="548" name="Freeform: Shape 547">
            <a:hlinkClick r:id="rId11" action="ppaction://hlinksldjump"/>
            <a:extLst>
              <a:ext uri="{FF2B5EF4-FFF2-40B4-BE49-F238E27FC236}">
                <a16:creationId xmlns:a16="http://schemas.microsoft.com/office/drawing/2014/main" id="{0F6B437B-2335-4F36-86CC-681F7387EBB5}"/>
              </a:ext>
            </a:extLst>
          </p:cNvPr>
          <p:cNvSpPr/>
          <p:nvPr/>
        </p:nvSpPr>
        <p:spPr bwMode="auto">
          <a:xfrm>
            <a:off x="3812523" y="2590847"/>
            <a:ext cx="1008528" cy="76517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الجمعة الـ3</a:t>
            </a:r>
          </a:p>
        </p:txBody>
      </p:sp>
      <p:sp>
        <p:nvSpPr>
          <p:cNvPr id="551" name="Freeform: Shape 550">
            <a:hlinkClick r:id="rId12" action="ppaction://hlinksldjump"/>
            <a:extLst>
              <a:ext uri="{FF2B5EF4-FFF2-40B4-BE49-F238E27FC236}">
                <a16:creationId xmlns:a16="http://schemas.microsoft.com/office/drawing/2014/main" id="{EB6A1A30-C071-482C-9B84-3F30B850BDF0}"/>
              </a:ext>
            </a:extLst>
          </p:cNvPr>
          <p:cNvSpPr/>
          <p:nvPr/>
        </p:nvSpPr>
        <p:spPr bwMode="auto">
          <a:xfrm>
            <a:off x="4879323" y="2590847"/>
            <a:ext cx="1008528" cy="76517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الخميس الـ3</a:t>
            </a:r>
          </a:p>
        </p:txBody>
      </p:sp>
      <p:sp>
        <p:nvSpPr>
          <p:cNvPr id="554" name="Freeform: Shape 553">
            <a:hlinkClick r:id="rId13" action="ppaction://hlinksldjump"/>
            <a:extLst>
              <a:ext uri="{FF2B5EF4-FFF2-40B4-BE49-F238E27FC236}">
                <a16:creationId xmlns:a16="http://schemas.microsoft.com/office/drawing/2014/main" id="{8D4C3A54-3676-47B0-8FC1-739CE04DE940}"/>
              </a:ext>
            </a:extLst>
          </p:cNvPr>
          <p:cNvSpPr/>
          <p:nvPr/>
        </p:nvSpPr>
        <p:spPr bwMode="auto">
          <a:xfrm>
            <a:off x="5946123" y="2596315"/>
            <a:ext cx="1008528" cy="76517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الأربعاء الـ3</a:t>
            </a:r>
          </a:p>
        </p:txBody>
      </p:sp>
      <p:sp>
        <p:nvSpPr>
          <p:cNvPr id="557" name="Freeform: Shape 556">
            <a:hlinkClick r:id="rId14" action="ppaction://hlinksldjump"/>
            <a:extLst>
              <a:ext uri="{FF2B5EF4-FFF2-40B4-BE49-F238E27FC236}">
                <a16:creationId xmlns:a16="http://schemas.microsoft.com/office/drawing/2014/main" id="{E2B94AE6-74EE-409F-94FD-8EE9CEF97D80}"/>
              </a:ext>
            </a:extLst>
          </p:cNvPr>
          <p:cNvSpPr/>
          <p:nvPr/>
        </p:nvSpPr>
        <p:spPr bwMode="auto">
          <a:xfrm>
            <a:off x="7012922" y="2596315"/>
            <a:ext cx="1008529" cy="765174"/>
          </a:xfrm>
          <a:custGeom>
            <a:avLst/>
            <a:gdLst>
              <a:gd name="connsiteX0" fmla="*/ 0 w 1686871"/>
              <a:gd name="connsiteY0" fmla="*/ 0 h 879230"/>
              <a:gd name="connsiteX1" fmla="*/ 1686871 w 1686871"/>
              <a:gd name="connsiteY1" fmla="*/ 0 h 879230"/>
              <a:gd name="connsiteX2" fmla="*/ 1686871 w 1686871"/>
              <a:gd name="connsiteY2" fmla="*/ 879230 h 879230"/>
              <a:gd name="connsiteX3" fmla="*/ 0 w 1686871"/>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1" h="879230">
                <a:moveTo>
                  <a:pt x="0" y="0"/>
                </a:moveTo>
                <a:lnTo>
                  <a:pt x="1686871" y="0"/>
                </a:lnTo>
                <a:lnTo>
                  <a:pt x="1686871" y="879230"/>
                </a:lnTo>
                <a:lnTo>
                  <a:pt x="0" y="879230"/>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الثلاثاء الـ3</a:t>
            </a:r>
          </a:p>
        </p:txBody>
      </p:sp>
      <p:sp>
        <p:nvSpPr>
          <p:cNvPr id="560" name="Freeform: Shape 559">
            <a:hlinkClick r:id="rId15" action="ppaction://hlinksldjump"/>
            <a:extLst>
              <a:ext uri="{FF2B5EF4-FFF2-40B4-BE49-F238E27FC236}">
                <a16:creationId xmlns:a16="http://schemas.microsoft.com/office/drawing/2014/main" id="{528A9A0E-87DB-4700-A67C-3131A3AAB9A1}"/>
              </a:ext>
            </a:extLst>
          </p:cNvPr>
          <p:cNvSpPr/>
          <p:nvPr/>
        </p:nvSpPr>
        <p:spPr bwMode="auto">
          <a:xfrm>
            <a:off x="8079722" y="2596315"/>
            <a:ext cx="1008528" cy="76517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الاثنين الـ3</a:t>
            </a:r>
          </a:p>
        </p:txBody>
      </p:sp>
      <p:sp>
        <p:nvSpPr>
          <p:cNvPr id="563" name="Freeform: Shape 562">
            <a:hlinkClick r:id="rId16" action="ppaction://hlinksldjump"/>
            <a:extLst>
              <a:ext uri="{FF2B5EF4-FFF2-40B4-BE49-F238E27FC236}">
                <a16:creationId xmlns:a16="http://schemas.microsoft.com/office/drawing/2014/main" id="{4B7ED2EF-6000-4CD3-AEF2-76361A65BD51}"/>
              </a:ext>
            </a:extLst>
          </p:cNvPr>
          <p:cNvSpPr/>
          <p:nvPr/>
        </p:nvSpPr>
        <p:spPr bwMode="auto">
          <a:xfrm>
            <a:off x="3812523" y="3450954"/>
            <a:ext cx="1008528" cy="76517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الجمعة الـ4</a:t>
            </a:r>
          </a:p>
        </p:txBody>
      </p:sp>
      <p:sp>
        <p:nvSpPr>
          <p:cNvPr id="566" name="Freeform: Shape 565">
            <a:hlinkClick r:id="rId17" action="ppaction://hlinksldjump"/>
            <a:extLst>
              <a:ext uri="{FF2B5EF4-FFF2-40B4-BE49-F238E27FC236}">
                <a16:creationId xmlns:a16="http://schemas.microsoft.com/office/drawing/2014/main" id="{213522E5-51CD-4C86-BF8C-044C4C5E32AB}"/>
              </a:ext>
            </a:extLst>
          </p:cNvPr>
          <p:cNvSpPr/>
          <p:nvPr/>
        </p:nvSpPr>
        <p:spPr bwMode="auto">
          <a:xfrm>
            <a:off x="4879323" y="3450954"/>
            <a:ext cx="1008528" cy="76517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الخميس الـ4</a:t>
            </a:r>
          </a:p>
        </p:txBody>
      </p:sp>
      <p:sp>
        <p:nvSpPr>
          <p:cNvPr id="569" name="Freeform: Shape 568">
            <a:hlinkClick r:id="rId18" action="ppaction://hlinksldjump"/>
            <a:extLst>
              <a:ext uri="{FF2B5EF4-FFF2-40B4-BE49-F238E27FC236}">
                <a16:creationId xmlns:a16="http://schemas.microsoft.com/office/drawing/2014/main" id="{CBCB72F9-0614-465D-B24D-5BBB8B794A56}"/>
              </a:ext>
            </a:extLst>
          </p:cNvPr>
          <p:cNvSpPr/>
          <p:nvPr/>
        </p:nvSpPr>
        <p:spPr bwMode="auto">
          <a:xfrm>
            <a:off x="5946123" y="3450954"/>
            <a:ext cx="1008528" cy="76517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الأربعاء الـ4</a:t>
            </a:r>
          </a:p>
        </p:txBody>
      </p:sp>
      <p:sp>
        <p:nvSpPr>
          <p:cNvPr id="572" name="Freeform: Shape 571">
            <a:hlinkClick r:id="rId19" action="ppaction://hlinksldjump"/>
            <a:extLst>
              <a:ext uri="{FF2B5EF4-FFF2-40B4-BE49-F238E27FC236}">
                <a16:creationId xmlns:a16="http://schemas.microsoft.com/office/drawing/2014/main" id="{E913A053-C83F-4A0E-AF22-E23E08E7F2D1}"/>
              </a:ext>
            </a:extLst>
          </p:cNvPr>
          <p:cNvSpPr/>
          <p:nvPr/>
        </p:nvSpPr>
        <p:spPr bwMode="auto">
          <a:xfrm>
            <a:off x="7012922" y="3450954"/>
            <a:ext cx="1008529" cy="765174"/>
          </a:xfrm>
          <a:custGeom>
            <a:avLst/>
            <a:gdLst>
              <a:gd name="connsiteX0" fmla="*/ 0 w 1686871"/>
              <a:gd name="connsiteY0" fmla="*/ 0 h 879230"/>
              <a:gd name="connsiteX1" fmla="*/ 1686871 w 1686871"/>
              <a:gd name="connsiteY1" fmla="*/ 0 h 879230"/>
              <a:gd name="connsiteX2" fmla="*/ 1686871 w 1686871"/>
              <a:gd name="connsiteY2" fmla="*/ 879230 h 879230"/>
              <a:gd name="connsiteX3" fmla="*/ 0 w 1686871"/>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1" h="879230">
                <a:moveTo>
                  <a:pt x="0" y="0"/>
                </a:moveTo>
                <a:lnTo>
                  <a:pt x="1686871" y="0"/>
                </a:lnTo>
                <a:lnTo>
                  <a:pt x="1686871" y="879230"/>
                </a:lnTo>
                <a:lnTo>
                  <a:pt x="0" y="879230"/>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الثلاثاء الـ4</a:t>
            </a:r>
          </a:p>
        </p:txBody>
      </p:sp>
      <p:sp>
        <p:nvSpPr>
          <p:cNvPr id="575" name="Freeform: Shape 574">
            <a:hlinkClick r:id="rId20" action="ppaction://hlinksldjump"/>
            <a:extLst>
              <a:ext uri="{FF2B5EF4-FFF2-40B4-BE49-F238E27FC236}">
                <a16:creationId xmlns:a16="http://schemas.microsoft.com/office/drawing/2014/main" id="{6D17C2AC-96B0-443A-BC24-FC9D0F354A8C}"/>
              </a:ext>
            </a:extLst>
          </p:cNvPr>
          <p:cNvSpPr/>
          <p:nvPr/>
        </p:nvSpPr>
        <p:spPr bwMode="auto">
          <a:xfrm>
            <a:off x="8079722" y="3450954"/>
            <a:ext cx="1008528" cy="76517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الاثنين الـ4</a:t>
            </a:r>
          </a:p>
        </p:txBody>
      </p:sp>
      <p:sp>
        <p:nvSpPr>
          <p:cNvPr id="578" name="Freeform: Shape 577">
            <a:hlinkClick r:id="rId21" action="ppaction://hlinksldjump"/>
            <a:extLst>
              <a:ext uri="{FF2B5EF4-FFF2-40B4-BE49-F238E27FC236}">
                <a16:creationId xmlns:a16="http://schemas.microsoft.com/office/drawing/2014/main" id="{05A29274-CF63-45AB-AB38-13E9405114CB}"/>
              </a:ext>
            </a:extLst>
          </p:cNvPr>
          <p:cNvSpPr/>
          <p:nvPr/>
        </p:nvSpPr>
        <p:spPr bwMode="auto">
          <a:xfrm>
            <a:off x="3812523" y="4309831"/>
            <a:ext cx="1008528"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الجمعة الـ5</a:t>
            </a:r>
          </a:p>
        </p:txBody>
      </p:sp>
      <p:sp>
        <p:nvSpPr>
          <p:cNvPr id="581" name="Freeform: Shape 580">
            <a:hlinkClick r:id="rId22" action="ppaction://hlinksldjump"/>
            <a:extLst>
              <a:ext uri="{FF2B5EF4-FFF2-40B4-BE49-F238E27FC236}">
                <a16:creationId xmlns:a16="http://schemas.microsoft.com/office/drawing/2014/main" id="{77403D29-7B0C-474D-A281-F12CC085FE4C}"/>
              </a:ext>
            </a:extLst>
          </p:cNvPr>
          <p:cNvSpPr/>
          <p:nvPr/>
        </p:nvSpPr>
        <p:spPr bwMode="auto">
          <a:xfrm>
            <a:off x="4879323" y="4309831"/>
            <a:ext cx="1008528"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الخميس الـ5</a:t>
            </a:r>
          </a:p>
        </p:txBody>
      </p:sp>
      <p:sp>
        <p:nvSpPr>
          <p:cNvPr id="584" name="Freeform: Shape 583">
            <a:hlinkClick r:id="rId23" action="ppaction://hlinksldjump"/>
            <a:extLst>
              <a:ext uri="{FF2B5EF4-FFF2-40B4-BE49-F238E27FC236}">
                <a16:creationId xmlns:a16="http://schemas.microsoft.com/office/drawing/2014/main" id="{79143FFA-892C-4A17-AD26-234F53F29714}"/>
              </a:ext>
            </a:extLst>
          </p:cNvPr>
          <p:cNvSpPr/>
          <p:nvPr/>
        </p:nvSpPr>
        <p:spPr bwMode="auto">
          <a:xfrm>
            <a:off x="5946123" y="4309831"/>
            <a:ext cx="1008528"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الأربعاء الـ5</a:t>
            </a:r>
          </a:p>
        </p:txBody>
      </p:sp>
      <p:sp>
        <p:nvSpPr>
          <p:cNvPr id="587" name="Freeform: Shape 586">
            <a:hlinkClick r:id="rId24" action="ppaction://hlinksldjump"/>
            <a:extLst>
              <a:ext uri="{FF2B5EF4-FFF2-40B4-BE49-F238E27FC236}">
                <a16:creationId xmlns:a16="http://schemas.microsoft.com/office/drawing/2014/main" id="{D566E293-4790-48F8-AB54-1A0C464EB053}"/>
              </a:ext>
            </a:extLst>
          </p:cNvPr>
          <p:cNvSpPr/>
          <p:nvPr/>
        </p:nvSpPr>
        <p:spPr bwMode="auto">
          <a:xfrm>
            <a:off x="7012922" y="4309831"/>
            <a:ext cx="1008529" cy="76517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الثلاثاء الـ5</a:t>
            </a:r>
          </a:p>
        </p:txBody>
      </p:sp>
      <p:sp>
        <p:nvSpPr>
          <p:cNvPr id="590" name="Freeform: Shape 589">
            <a:hlinkClick r:id="rId25" action="ppaction://hlinksldjump"/>
            <a:extLst>
              <a:ext uri="{FF2B5EF4-FFF2-40B4-BE49-F238E27FC236}">
                <a16:creationId xmlns:a16="http://schemas.microsoft.com/office/drawing/2014/main" id="{13CAD9B2-4AB2-4915-AFEB-1D0A5259B079}"/>
              </a:ext>
            </a:extLst>
          </p:cNvPr>
          <p:cNvSpPr/>
          <p:nvPr/>
        </p:nvSpPr>
        <p:spPr bwMode="auto">
          <a:xfrm>
            <a:off x="8079722" y="4309831"/>
            <a:ext cx="1008528"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الاثنين الـ5</a:t>
            </a:r>
          </a:p>
        </p:txBody>
      </p:sp>
      <p:sp>
        <p:nvSpPr>
          <p:cNvPr id="608" name="Title 8">
            <a:extLst>
              <a:ext uri="{FF2B5EF4-FFF2-40B4-BE49-F238E27FC236}">
                <a16:creationId xmlns:a16="http://schemas.microsoft.com/office/drawing/2014/main" id="{2B7FFB7E-83FC-4E6D-B572-68D96ACCA449}"/>
              </a:ext>
            </a:extLst>
          </p:cNvPr>
          <p:cNvSpPr>
            <a:spLocks noGrp="1"/>
          </p:cNvSpPr>
          <p:nvPr>
            <p:ph type="title" idx="4294967295"/>
          </p:nvPr>
        </p:nvSpPr>
        <p:spPr bwMode="auto">
          <a:xfrm>
            <a:off x="0" y="0"/>
            <a:ext cx="5715000" cy="8770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EG" sz="4800" b="1" dirty="0">
                <a:solidFill>
                  <a:srgbClr val="FFC000"/>
                </a:solidFill>
              </a:rPr>
              <a:t>قرائات قداس</a:t>
            </a:r>
            <a:r>
              <a:rPr lang="en-US" sz="4800" b="1" dirty="0">
                <a:solidFill>
                  <a:srgbClr val="FFC000"/>
                </a:solidFill>
              </a:rPr>
              <a:t> </a:t>
            </a:r>
            <a:r>
              <a:rPr lang="ar-EG" sz="4800" b="1" dirty="0">
                <a:solidFill>
                  <a:srgbClr val="FFC000"/>
                </a:solidFill>
              </a:rPr>
              <a:t>الصوم الكبير:</a:t>
            </a:r>
            <a:endParaRPr lang="en-US" sz="4800" b="1" dirty="0">
              <a:solidFill>
                <a:srgbClr val="FFC000"/>
              </a:solidFill>
            </a:endParaRPr>
          </a:p>
        </p:txBody>
      </p:sp>
      <p:sp>
        <p:nvSpPr>
          <p:cNvPr id="593" name="Freeform: Shape 592">
            <a:hlinkClick r:id="rId26" action="ppaction://hlinksldjump"/>
            <a:extLst>
              <a:ext uri="{FF2B5EF4-FFF2-40B4-BE49-F238E27FC236}">
                <a16:creationId xmlns:a16="http://schemas.microsoft.com/office/drawing/2014/main" id="{6FF0CD18-CEF9-4E57-9CCC-A711DE23592F}"/>
              </a:ext>
            </a:extLst>
          </p:cNvPr>
          <p:cNvSpPr/>
          <p:nvPr/>
        </p:nvSpPr>
        <p:spPr bwMode="auto">
          <a:xfrm>
            <a:off x="3812523" y="5168708"/>
            <a:ext cx="1008528"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الجمعة الـ6</a:t>
            </a:r>
          </a:p>
        </p:txBody>
      </p:sp>
      <p:sp>
        <p:nvSpPr>
          <p:cNvPr id="596" name="Freeform: Shape 595">
            <a:hlinkClick r:id="rId27" action="ppaction://hlinksldjump"/>
            <a:extLst>
              <a:ext uri="{FF2B5EF4-FFF2-40B4-BE49-F238E27FC236}">
                <a16:creationId xmlns:a16="http://schemas.microsoft.com/office/drawing/2014/main" id="{A8A102C7-3250-4CFA-94DA-71A01B77AAA2}"/>
              </a:ext>
            </a:extLst>
          </p:cNvPr>
          <p:cNvSpPr/>
          <p:nvPr/>
        </p:nvSpPr>
        <p:spPr bwMode="auto">
          <a:xfrm>
            <a:off x="4879323" y="5168708"/>
            <a:ext cx="1008528"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الخميس الـ6</a:t>
            </a:r>
          </a:p>
        </p:txBody>
      </p:sp>
      <p:sp>
        <p:nvSpPr>
          <p:cNvPr id="599" name="Freeform: Shape 598">
            <a:hlinkClick r:id="rId28" action="ppaction://hlinksldjump"/>
            <a:extLst>
              <a:ext uri="{FF2B5EF4-FFF2-40B4-BE49-F238E27FC236}">
                <a16:creationId xmlns:a16="http://schemas.microsoft.com/office/drawing/2014/main" id="{A9CCF15F-94F4-4241-AF72-98E44A0ADD8A}"/>
              </a:ext>
            </a:extLst>
          </p:cNvPr>
          <p:cNvSpPr/>
          <p:nvPr/>
        </p:nvSpPr>
        <p:spPr bwMode="auto">
          <a:xfrm>
            <a:off x="5946123" y="5168708"/>
            <a:ext cx="1008528"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الأربعاء الـ6</a:t>
            </a:r>
          </a:p>
        </p:txBody>
      </p:sp>
      <p:sp>
        <p:nvSpPr>
          <p:cNvPr id="602" name="Freeform: Shape 601">
            <a:hlinkClick r:id="rId29" action="ppaction://hlinksldjump"/>
            <a:extLst>
              <a:ext uri="{FF2B5EF4-FFF2-40B4-BE49-F238E27FC236}">
                <a16:creationId xmlns:a16="http://schemas.microsoft.com/office/drawing/2014/main" id="{5829A4E6-73F2-4575-A51C-3F0CAF598FD6}"/>
              </a:ext>
            </a:extLst>
          </p:cNvPr>
          <p:cNvSpPr/>
          <p:nvPr/>
        </p:nvSpPr>
        <p:spPr bwMode="auto">
          <a:xfrm>
            <a:off x="7012922" y="5168708"/>
            <a:ext cx="1008529" cy="76517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الثلاثاء الـ6</a:t>
            </a:r>
          </a:p>
        </p:txBody>
      </p:sp>
      <p:sp>
        <p:nvSpPr>
          <p:cNvPr id="605" name="Freeform: Shape 604">
            <a:hlinkClick r:id="rId30" action="ppaction://hlinksldjump"/>
            <a:extLst>
              <a:ext uri="{FF2B5EF4-FFF2-40B4-BE49-F238E27FC236}">
                <a16:creationId xmlns:a16="http://schemas.microsoft.com/office/drawing/2014/main" id="{68FAF134-A298-4F44-8EF8-54614E03BA45}"/>
              </a:ext>
            </a:extLst>
          </p:cNvPr>
          <p:cNvSpPr/>
          <p:nvPr/>
        </p:nvSpPr>
        <p:spPr bwMode="auto">
          <a:xfrm>
            <a:off x="8079722" y="5168708"/>
            <a:ext cx="1008528" cy="76517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الاثنين الـ6</a:t>
            </a:r>
          </a:p>
        </p:txBody>
      </p:sp>
      <p:sp>
        <p:nvSpPr>
          <p:cNvPr id="34" name="Freeform: Shape 33">
            <a:hlinkClick r:id="rId31" action="ppaction://hlinksldjump"/>
            <a:extLst>
              <a:ext uri="{FF2B5EF4-FFF2-40B4-BE49-F238E27FC236}">
                <a16:creationId xmlns:a16="http://schemas.microsoft.com/office/drawing/2014/main" id="{8728E17D-171F-4AAA-B182-B91EB8376F75}"/>
              </a:ext>
            </a:extLst>
          </p:cNvPr>
          <p:cNvSpPr/>
          <p:nvPr/>
        </p:nvSpPr>
        <p:spPr bwMode="auto">
          <a:xfrm>
            <a:off x="4879323" y="6021441"/>
            <a:ext cx="1008528"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الخميس الـ7</a:t>
            </a:r>
          </a:p>
        </p:txBody>
      </p:sp>
      <p:sp>
        <p:nvSpPr>
          <p:cNvPr id="35" name="Freeform: Shape 34">
            <a:hlinkClick r:id="rId32" action="ppaction://hlinksldjump"/>
            <a:extLst>
              <a:ext uri="{FF2B5EF4-FFF2-40B4-BE49-F238E27FC236}">
                <a16:creationId xmlns:a16="http://schemas.microsoft.com/office/drawing/2014/main" id="{2D177838-80CA-4136-AE70-9DD83041AB68}"/>
              </a:ext>
            </a:extLst>
          </p:cNvPr>
          <p:cNvSpPr/>
          <p:nvPr/>
        </p:nvSpPr>
        <p:spPr bwMode="auto">
          <a:xfrm>
            <a:off x="5946123" y="6021441"/>
            <a:ext cx="1008528"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الأربعاء الـ7</a:t>
            </a:r>
          </a:p>
        </p:txBody>
      </p:sp>
      <p:sp>
        <p:nvSpPr>
          <p:cNvPr id="36" name="Freeform: Shape 35">
            <a:hlinkClick r:id="rId33" action="ppaction://hlinksldjump"/>
            <a:extLst>
              <a:ext uri="{FF2B5EF4-FFF2-40B4-BE49-F238E27FC236}">
                <a16:creationId xmlns:a16="http://schemas.microsoft.com/office/drawing/2014/main" id="{3A977B8C-E072-459F-B253-E014F23E50C3}"/>
              </a:ext>
            </a:extLst>
          </p:cNvPr>
          <p:cNvSpPr/>
          <p:nvPr/>
        </p:nvSpPr>
        <p:spPr bwMode="auto">
          <a:xfrm>
            <a:off x="7012922" y="6021441"/>
            <a:ext cx="1008529" cy="765176"/>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الثلاثاء الـ7</a:t>
            </a:r>
          </a:p>
        </p:txBody>
      </p:sp>
      <p:sp>
        <p:nvSpPr>
          <p:cNvPr id="37" name="Freeform: Shape 36">
            <a:hlinkClick r:id="rId34" action="ppaction://hlinksldjump"/>
            <a:extLst>
              <a:ext uri="{FF2B5EF4-FFF2-40B4-BE49-F238E27FC236}">
                <a16:creationId xmlns:a16="http://schemas.microsoft.com/office/drawing/2014/main" id="{0A6EE27B-93C7-46A2-BE6C-777DAF4F2494}"/>
              </a:ext>
            </a:extLst>
          </p:cNvPr>
          <p:cNvSpPr/>
          <p:nvPr/>
        </p:nvSpPr>
        <p:spPr bwMode="auto">
          <a:xfrm>
            <a:off x="8079722" y="6021441"/>
            <a:ext cx="1008528"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الاثنين الـ7</a:t>
            </a:r>
          </a:p>
        </p:txBody>
      </p:sp>
      <p:sp>
        <p:nvSpPr>
          <p:cNvPr id="38" name="Action Button: Custom 8">
            <a:hlinkClick r:id="rId35" action="ppaction://hlinksldjump" highlightClick="1"/>
            <a:extLst>
              <a:ext uri="{FF2B5EF4-FFF2-40B4-BE49-F238E27FC236}">
                <a16:creationId xmlns:a16="http://schemas.microsoft.com/office/drawing/2014/main" id="{D33F19E7-23E1-4181-BC0C-95E736F83279}"/>
              </a:ext>
            </a:extLst>
          </p:cNvPr>
          <p:cNvSpPr/>
          <p:nvPr/>
        </p:nvSpPr>
        <p:spPr>
          <a:xfrm>
            <a:off x="8079722" y="886295"/>
            <a:ext cx="1008528" cy="767509"/>
          </a:xfrm>
          <a:prstGeom prst="actionButtonBlank">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الاثنين الـ1</a:t>
            </a:r>
          </a:p>
        </p:txBody>
      </p:sp>
      <p:sp>
        <p:nvSpPr>
          <p:cNvPr id="39" name="Action Button: Custom 8">
            <a:hlinkClick r:id="rId36" action="ppaction://hlinksldjump" highlightClick="1"/>
            <a:extLst>
              <a:ext uri="{FF2B5EF4-FFF2-40B4-BE49-F238E27FC236}">
                <a16:creationId xmlns:a16="http://schemas.microsoft.com/office/drawing/2014/main" id="{9F369BA5-37E0-48D5-B9B4-248995445AAC}"/>
              </a:ext>
            </a:extLst>
          </p:cNvPr>
          <p:cNvSpPr/>
          <p:nvPr/>
        </p:nvSpPr>
        <p:spPr>
          <a:xfrm>
            <a:off x="2741240" y="6021442"/>
            <a:ext cx="2079811" cy="765175"/>
          </a:xfrm>
          <a:prstGeom prst="actionButtonBlank">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fontScale="92500"/>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Times New Roman" pitchFamily="18" charset="0"/>
              </a:rPr>
              <a:t>جمعة ختام الصوم</a:t>
            </a:r>
          </a:p>
        </p:txBody>
      </p:sp>
      <p:sp>
        <p:nvSpPr>
          <p:cNvPr id="40" name="Action Button: Custom 2">
            <a:hlinkClick r:id="rId37" action="ppaction://hlinksldjump" highlightClick="1"/>
            <a:extLst>
              <a:ext uri="{FF2B5EF4-FFF2-40B4-BE49-F238E27FC236}">
                <a16:creationId xmlns:a16="http://schemas.microsoft.com/office/drawing/2014/main" id="{D0D3A31C-F79C-4218-B60C-367E58D7CEA4}"/>
              </a:ext>
            </a:extLst>
          </p:cNvPr>
          <p:cNvSpPr/>
          <p:nvPr/>
        </p:nvSpPr>
        <p:spPr>
          <a:xfrm>
            <a:off x="76914" y="886295"/>
            <a:ext cx="2601571" cy="767509"/>
          </a:xfrm>
          <a:prstGeom prst="actionButtonBlank">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Times New Roman" pitchFamily="18" charset="0"/>
              </a:rPr>
              <a:t>الأحد الـ1 </a:t>
            </a:r>
            <a:r>
              <a:rPr kumimoji="0" lang="ar-EG" sz="2800" b="0" i="0" u="none" strike="noStrike" kern="1200" cap="none" spc="0" normalizeH="0" baseline="0" noProof="0" dirty="0">
                <a:ln>
                  <a:noFill/>
                </a:ln>
                <a:solidFill>
                  <a:srgbClr val="FFFFFF"/>
                </a:solidFill>
                <a:effectLst/>
                <a:uLnTx/>
                <a:uFillTx/>
                <a:latin typeface="Calibri"/>
                <a:ea typeface="+mn-ea"/>
                <a:cs typeface="Times New Roman" pitchFamily="18" charset="0"/>
              </a:rPr>
              <a:t>(الكنوز)</a:t>
            </a:r>
            <a:endParaRPr kumimoji="0" lang="en-US" sz="2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1" name="Action Button: Custom 3">
            <a:hlinkClick r:id="rId38" action="ppaction://hlinksldjump" highlightClick="1"/>
            <a:extLst>
              <a:ext uri="{FF2B5EF4-FFF2-40B4-BE49-F238E27FC236}">
                <a16:creationId xmlns:a16="http://schemas.microsoft.com/office/drawing/2014/main" id="{A92597CC-A9C8-4B72-9E0A-5F1565B07D24}"/>
              </a:ext>
            </a:extLst>
          </p:cNvPr>
          <p:cNvSpPr/>
          <p:nvPr/>
        </p:nvSpPr>
        <p:spPr>
          <a:xfrm>
            <a:off x="76913" y="4309831"/>
            <a:ext cx="2601571" cy="765174"/>
          </a:xfrm>
          <a:prstGeom prst="actionButtonBlank">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Times New Roman" pitchFamily="18" charset="0"/>
              </a:rPr>
              <a:t>الأحد الـ5 </a:t>
            </a:r>
            <a:r>
              <a:rPr kumimoji="0" lang="ar-EG" sz="2800" b="0" i="0" u="none" strike="noStrike" kern="1200" cap="none" spc="0" normalizeH="0" baseline="0" noProof="0" dirty="0">
                <a:ln>
                  <a:noFill/>
                </a:ln>
                <a:solidFill>
                  <a:srgbClr val="FFFFFF"/>
                </a:solidFill>
                <a:effectLst/>
                <a:uLnTx/>
                <a:uFillTx/>
                <a:latin typeface="Calibri"/>
                <a:ea typeface="+mn-ea"/>
                <a:cs typeface="Times New Roman" pitchFamily="18" charset="0"/>
              </a:rPr>
              <a:t>(المخلع)</a:t>
            </a:r>
            <a:endParaRPr kumimoji="0" lang="en-US" sz="2800" b="0" i="0" u="none" strike="noStrike" kern="1200" cap="none" spc="0" normalizeH="0" baseline="0" noProof="0" dirty="0">
              <a:ln>
                <a:noFill/>
              </a:ln>
              <a:solidFill>
                <a:srgbClr val="FFFFFF"/>
              </a:solidFill>
              <a:effectLst/>
              <a:uLnTx/>
              <a:uFillTx/>
              <a:latin typeface="Calibri"/>
              <a:ea typeface="+mn-ea"/>
              <a:cs typeface="Times New Roman" pitchFamily="18" charset="0"/>
            </a:endParaRPr>
          </a:p>
        </p:txBody>
      </p:sp>
      <p:sp>
        <p:nvSpPr>
          <p:cNvPr id="42" name="Action Button: Custom 4">
            <a:hlinkClick r:id="rId39" action="ppaction://hlinksldjump" highlightClick="1"/>
            <a:extLst>
              <a:ext uri="{FF2B5EF4-FFF2-40B4-BE49-F238E27FC236}">
                <a16:creationId xmlns:a16="http://schemas.microsoft.com/office/drawing/2014/main" id="{6DE1CF2D-2A5A-4504-AD01-3739C36FEDE1}"/>
              </a:ext>
            </a:extLst>
          </p:cNvPr>
          <p:cNvSpPr/>
          <p:nvPr/>
        </p:nvSpPr>
        <p:spPr>
          <a:xfrm>
            <a:off x="76914" y="1740277"/>
            <a:ext cx="2601570" cy="757971"/>
          </a:xfrm>
          <a:prstGeom prst="actionButtonBlank">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Times New Roman" pitchFamily="18" charset="0"/>
              </a:rPr>
              <a:t>الأحد الـ2 </a:t>
            </a:r>
            <a:r>
              <a:rPr kumimoji="0" lang="ar-EG" sz="2800" b="0" i="0" u="none" strike="noStrike" kern="1200" cap="none" spc="0" normalizeH="0" baseline="0" noProof="0" dirty="0">
                <a:ln>
                  <a:noFill/>
                </a:ln>
                <a:solidFill>
                  <a:srgbClr val="FFFFFF"/>
                </a:solidFill>
                <a:effectLst/>
                <a:uLnTx/>
                <a:uFillTx/>
                <a:latin typeface="Calibri"/>
                <a:ea typeface="+mn-ea"/>
                <a:cs typeface="Times New Roman" pitchFamily="18" charset="0"/>
              </a:rPr>
              <a:t>(التجربة)</a:t>
            </a:r>
            <a:endParaRPr kumimoji="0" lang="en-US" sz="2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3" name="Action Button: Custom 5">
            <a:hlinkClick r:id="rId40" action="ppaction://hlinksldjump" highlightClick="1"/>
            <a:extLst>
              <a:ext uri="{FF2B5EF4-FFF2-40B4-BE49-F238E27FC236}">
                <a16:creationId xmlns:a16="http://schemas.microsoft.com/office/drawing/2014/main" id="{6390194A-2E2C-4D0D-8CF1-88D4F3A1238E}"/>
              </a:ext>
            </a:extLst>
          </p:cNvPr>
          <p:cNvSpPr/>
          <p:nvPr/>
        </p:nvSpPr>
        <p:spPr>
          <a:xfrm>
            <a:off x="76913" y="5170653"/>
            <a:ext cx="2601571" cy="761284"/>
          </a:xfrm>
          <a:prstGeom prst="actionButtonBlank">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Times New Roman" pitchFamily="18" charset="0"/>
              </a:rPr>
              <a:t>الأحد الـ6 </a:t>
            </a:r>
            <a:r>
              <a:rPr kumimoji="0" lang="ar-EG" sz="2000" b="0" i="0" u="none" strike="noStrike" kern="1200" cap="none" spc="0" normalizeH="0" baseline="0" noProof="0" dirty="0">
                <a:ln>
                  <a:noFill/>
                </a:ln>
                <a:solidFill>
                  <a:srgbClr val="FFFFFF"/>
                </a:solidFill>
                <a:effectLst/>
                <a:uLnTx/>
                <a:uFillTx/>
                <a:latin typeface="Calibri"/>
                <a:ea typeface="+mn-ea"/>
                <a:cs typeface="Times New Roman" pitchFamily="18" charset="0"/>
              </a:rPr>
              <a:t>(المولود أعمى)</a:t>
            </a:r>
            <a:endParaRPr kumimoji="0" lang="ar-EG" sz="2800" b="0" i="0" u="none" strike="noStrike" kern="1200" cap="none" spc="0" normalizeH="0" baseline="0" noProof="0" dirty="0">
              <a:ln>
                <a:noFill/>
              </a:ln>
              <a:solidFill>
                <a:srgbClr val="FFFFFF"/>
              </a:solidFill>
              <a:effectLst/>
              <a:uLnTx/>
              <a:uFillTx/>
              <a:latin typeface="Calibri"/>
              <a:ea typeface="+mn-ea"/>
              <a:cs typeface="Times New Roman" pitchFamily="18" charset="0"/>
            </a:endParaRPr>
          </a:p>
        </p:txBody>
      </p:sp>
      <p:sp>
        <p:nvSpPr>
          <p:cNvPr id="44" name="Action Button: Custom 6">
            <a:hlinkClick r:id="rId41" action="ppaction://hlinksldjump" highlightClick="1"/>
            <a:extLst>
              <a:ext uri="{FF2B5EF4-FFF2-40B4-BE49-F238E27FC236}">
                <a16:creationId xmlns:a16="http://schemas.microsoft.com/office/drawing/2014/main" id="{A571552F-8270-4DB7-9CB8-21164D5D0FEA}"/>
              </a:ext>
            </a:extLst>
          </p:cNvPr>
          <p:cNvSpPr/>
          <p:nvPr/>
        </p:nvSpPr>
        <p:spPr>
          <a:xfrm>
            <a:off x="76914" y="2590847"/>
            <a:ext cx="2601571" cy="772161"/>
          </a:xfrm>
          <a:prstGeom prst="actionButtonBlank">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Times New Roman" pitchFamily="18" charset="0"/>
              </a:rPr>
              <a:t>الأحد الـ3 </a:t>
            </a:r>
            <a:r>
              <a:rPr kumimoji="0" lang="ar-EG" sz="2000" b="0" i="0" u="none" strike="noStrike" kern="1200" cap="none" spc="0" normalizeH="0" baseline="0" noProof="0" dirty="0">
                <a:ln>
                  <a:noFill/>
                </a:ln>
                <a:solidFill>
                  <a:srgbClr val="FFFFFF"/>
                </a:solidFill>
                <a:effectLst/>
                <a:uLnTx/>
                <a:uFillTx/>
                <a:latin typeface="Calibri"/>
                <a:ea typeface="+mn-ea"/>
                <a:cs typeface="Times New Roman" pitchFamily="18" charset="0"/>
              </a:rPr>
              <a:t>(الابن الضال)</a:t>
            </a:r>
            <a:endParaRPr kumimoji="0" lang="en-US" sz="2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5" name="Action Button: Custom 7">
            <a:hlinkClick r:id="rId42" action="ppaction://hlinksldjump" highlightClick="1"/>
            <a:extLst>
              <a:ext uri="{FF2B5EF4-FFF2-40B4-BE49-F238E27FC236}">
                <a16:creationId xmlns:a16="http://schemas.microsoft.com/office/drawing/2014/main" id="{34793812-95C0-420A-873E-1144FA833B06}"/>
              </a:ext>
            </a:extLst>
          </p:cNvPr>
          <p:cNvSpPr/>
          <p:nvPr/>
        </p:nvSpPr>
        <p:spPr>
          <a:xfrm>
            <a:off x="76913" y="3454556"/>
            <a:ext cx="2601571" cy="757971"/>
          </a:xfrm>
          <a:prstGeom prst="actionButtonBlank">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lIns="0" tIns="0" rIns="0" bIns="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Times New Roman" pitchFamily="18" charset="0"/>
              </a:rPr>
              <a:t>الأحد الـ4 </a:t>
            </a:r>
            <a:r>
              <a:rPr kumimoji="0" lang="ar-EG" sz="2800" b="0" i="0" u="none" strike="noStrike" kern="1200" cap="none" spc="0" normalizeH="0" baseline="0" noProof="0" dirty="0">
                <a:ln>
                  <a:noFill/>
                </a:ln>
                <a:solidFill>
                  <a:srgbClr val="FFFFFF"/>
                </a:solidFill>
                <a:effectLst/>
                <a:uLnTx/>
                <a:uFillTx/>
                <a:latin typeface="Calibri"/>
                <a:ea typeface="+mn-ea"/>
                <a:cs typeface="Times New Roman" pitchFamily="18" charset="0"/>
              </a:rPr>
              <a:t>(السامرية)</a:t>
            </a:r>
            <a:endParaRPr kumimoji="0" lang="en-US" sz="2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Action Button: Custom 2">
            <a:hlinkClick r:id="rId43" action="ppaction://hlinksldjump" highlightClick="1"/>
            <a:extLst>
              <a:ext uri="{FF2B5EF4-FFF2-40B4-BE49-F238E27FC236}">
                <a16:creationId xmlns:a16="http://schemas.microsoft.com/office/drawing/2014/main" id="{78A4506E-87B5-468A-9387-6DE5A1E9EC55}"/>
              </a:ext>
            </a:extLst>
          </p:cNvPr>
          <p:cNvSpPr/>
          <p:nvPr/>
        </p:nvSpPr>
        <p:spPr>
          <a:xfrm>
            <a:off x="2741240" y="887462"/>
            <a:ext cx="1008528" cy="765175"/>
          </a:xfrm>
          <a:prstGeom prst="actionButtonBlank">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السبت الـ1</a:t>
            </a: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7" name="Action Button: Custom 3">
            <a:hlinkClick r:id="rId44" action="ppaction://hlinksldjump" highlightClick="1"/>
            <a:extLst>
              <a:ext uri="{FF2B5EF4-FFF2-40B4-BE49-F238E27FC236}">
                <a16:creationId xmlns:a16="http://schemas.microsoft.com/office/drawing/2014/main" id="{D5F1019F-8F30-41F6-B00C-F604CAC0FC0F}"/>
              </a:ext>
            </a:extLst>
          </p:cNvPr>
          <p:cNvSpPr/>
          <p:nvPr/>
        </p:nvSpPr>
        <p:spPr>
          <a:xfrm>
            <a:off x="2741240" y="4309831"/>
            <a:ext cx="1008528" cy="765175"/>
          </a:xfrm>
          <a:prstGeom prst="actionButtonBlank">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السبت الـ5</a:t>
            </a:r>
            <a:endParaRPr kumimoji="0" lang="en-US" sz="2400" b="0" i="0" u="none" strike="noStrike" kern="1200" cap="none" spc="0" normalizeH="0" baseline="0" noProof="0" dirty="0">
              <a:ln>
                <a:noFill/>
              </a:ln>
              <a:solidFill>
                <a:srgbClr val="FFFFFF"/>
              </a:solidFill>
              <a:effectLst/>
              <a:uLnTx/>
              <a:uFillTx/>
              <a:latin typeface="Calibri"/>
              <a:ea typeface="+mn-ea"/>
              <a:cs typeface="Times New Roman" pitchFamily="18" charset="0"/>
            </a:endParaRPr>
          </a:p>
        </p:txBody>
      </p:sp>
      <p:sp>
        <p:nvSpPr>
          <p:cNvPr id="48" name="Action Button: Custom 4">
            <a:hlinkClick r:id="rId45" action="ppaction://hlinksldjump" highlightClick="1"/>
            <a:extLst>
              <a:ext uri="{FF2B5EF4-FFF2-40B4-BE49-F238E27FC236}">
                <a16:creationId xmlns:a16="http://schemas.microsoft.com/office/drawing/2014/main" id="{76587325-FB0F-4756-A4B9-518A47CFC57D}"/>
              </a:ext>
            </a:extLst>
          </p:cNvPr>
          <p:cNvSpPr/>
          <p:nvPr/>
        </p:nvSpPr>
        <p:spPr>
          <a:xfrm>
            <a:off x="2741240" y="1736675"/>
            <a:ext cx="1008528" cy="765175"/>
          </a:xfrm>
          <a:prstGeom prst="actionButtonBlank">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السبت الـ2 </a:t>
            </a: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9" name="Action Button: Custom 5">
            <a:hlinkClick r:id="rId46" action="ppaction://hlinksldjump" highlightClick="1"/>
            <a:extLst>
              <a:ext uri="{FF2B5EF4-FFF2-40B4-BE49-F238E27FC236}">
                <a16:creationId xmlns:a16="http://schemas.microsoft.com/office/drawing/2014/main" id="{C194690D-3731-44DF-B6EE-6E99678CCDE2}"/>
              </a:ext>
            </a:extLst>
          </p:cNvPr>
          <p:cNvSpPr/>
          <p:nvPr/>
        </p:nvSpPr>
        <p:spPr>
          <a:xfrm>
            <a:off x="2741240" y="5168708"/>
            <a:ext cx="1008528" cy="765175"/>
          </a:xfrm>
          <a:prstGeom prst="actionButtonBlank">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السبت الـ6 </a:t>
            </a:r>
            <a:endParaRPr kumimoji="0" lang="ar-EG" sz="2400" b="0" i="0" u="none" strike="noStrike" kern="1200" cap="none" spc="0" normalizeH="0" baseline="0" noProof="0" dirty="0">
              <a:ln>
                <a:noFill/>
              </a:ln>
              <a:solidFill>
                <a:srgbClr val="FFFFFF"/>
              </a:solidFill>
              <a:effectLst/>
              <a:uLnTx/>
              <a:uFillTx/>
              <a:latin typeface="Calibri"/>
              <a:ea typeface="+mn-ea"/>
              <a:cs typeface="Times New Roman" pitchFamily="18" charset="0"/>
            </a:endParaRPr>
          </a:p>
        </p:txBody>
      </p:sp>
      <p:sp>
        <p:nvSpPr>
          <p:cNvPr id="50" name="Action Button: Custom 6">
            <a:hlinkClick r:id="rId47" action="ppaction://hlinksldjump" highlightClick="1"/>
            <a:extLst>
              <a:ext uri="{FF2B5EF4-FFF2-40B4-BE49-F238E27FC236}">
                <a16:creationId xmlns:a16="http://schemas.microsoft.com/office/drawing/2014/main" id="{5E0D9AEC-A9AE-4D86-AAE0-CBD9551AF2B9}"/>
              </a:ext>
            </a:extLst>
          </p:cNvPr>
          <p:cNvSpPr/>
          <p:nvPr/>
        </p:nvSpPr>
        <p:spPr>
          <a:xfrm>
            <a:off x="2741240" y="2597833"/>
            <a:ext cx="1008528" cy="765175"/>
          </a:xfrm>
          <a:prstGeom prst="actionButtonBlank">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السبت الـ3 </a:t>
            </a: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1" name="Action Button: Custom 7">
            <a:hlinkClick r:id="rId48" action="ppaction://hlinksldjump" highlightClick="1"/>
            <a:extLst>
              <a:ext uri="{FF2B5EF4-FFF2-40B4-BE49-F238E27FC236}">
                <a16:creationId xmlns:a16="http://schemas.microsoft.com/office/drawing/2014/main" id="{4D96EBFF-27D9-4571-AEB7-E516EAC41FFA}"/>
              </a:ext>
            </a:extLst>
          </p:cNvPr>
          <p:cNvSpPr/>
          <p:nvPr/>
        </p:nvSpPr>
        <p:spPr>
          <a:xfrm>
            <a:off x="2741240" y="3450954"/>
            <a:ext cx="1008528" cy="765175"/>
          </a:xfrm>
          <a:prstGeom prst="actionButtonBlank">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lIns="0" tIns="0" rIns="0" bIns="0" anchor="ctr">
            <a:norm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السبت الـ4 </a:t>
            </a: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hlinkClick r:id="rId49" action="ppaction://hlinksldjump"/>
            <a:extLst>
              <a:ext uri="{FF2B5EF4-FFF2-40B4-BE49-F238E27FC236}">
                <a16:creationId xmlns:a16="http://schemas.microsoft.com/office/drawing/2014/main" id="{69695E6A-9B09-04C3-F751-B73168A25E0A}"/>
              </a:ext>
            </a:extLst>
          </p:cNvPr>
          <p:cNvSpPr/>
          <p:nvPr/>
        </p:nvSpPr>
        <p:spPr>
          <a:xfrm flipH="1">
            <a:off x="5946123" y="59008"/>
            <a:ext cx="1527639" cy="772161"/>
          </a:xfrm>
          <a:prstGeom prst="rect">
            <a:avLst/>
          </a:prstGeom>
          <a:gradFill flip="none" rotWithShape="1">
            <a:gsLst>
              <a:gs pos="0">
                <a:srgbClr val="1D1D94">
                  <a:shade val="30000"/>
                  <a:satMod val="115000"/>
                </a:srgbClr>
              </a:gs>
              <a:gs pos="50000">
                <a:srgbClr val="1D1D94">
                  <a:shade val="67500"/>
                  <a:satMod val="115000"/>
                </a:srgbClr>
              </a:gs>
              <a:gs pos="100000">
                <a:srgbClr val="1D1D94">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defPPr>
              <a:defRPr lang="ar-SA"/>
            </a:defPPr>
            <a:lvl1pPr algn="l" rtl="0" eaLnBrk="0" fontAlgn="base" hangingPunct="0">
              <a:spcBef>
                <a:spcPct val="0"/>
              </a:spcBef>
              <a:spcAft>
                <a:spcPct val="0"/>
              </a:spcAft>
              <a:defRPr sz="4400" kern="1200">
                <a:solidFill>
                  <a:schemeClr val="lt1"/>
                </a:solidFill>
                <a:latin typeface="+mn-lt"/>
                <a:ea typeface="+mn-ea"/>
                <a:cs typeface="+mn-cs"/>
              </a:defRPr>
            </a:lvl1pPr>
            <a:lvl2pPr marL="457200" algn="l" rtl="0" eaLnBrk="0" fontAlgn="base" hangingPunct="0">
              <a:spcBef>
                <a:spcPct val="0"/>
              </a:spcBef>
              <a:spcAft>
                <a:spcPct val="0"/>
              </a:spcAft>
              <a:defRPr sz="4400" kern="1200">
                <a:solidFill>
                  <a:schemeClr val="lt1"/>
                </a:solidFill>
                <a:latin typeface="+mn-lt"/>
                <a:ea typeface="+mn-ea"/>
                <a:cs typeface="+mn-cs"/>
              </a:defRPr>
            </a:lvl2pPr>
            <a:lvl3pPr marL="914400" algn="l" rtl="0" eaLnBrk="0" fontAlgn="base" hangingPunct="0">
              <a:spcBef>
                <a:spcPct val="0"/>
              </a:spcBef>
              <a:spcAft>
                <a:spcPct val="0"/>
              </a:spcAft>
              <a:defRPr sz="4400" kern="1200">
                <a:solidFill>
                  <a:schemeClr val="lt1"/>
                </a:solidFill>
                <a:latin typeface="+mn-lt"/>
                <a:ea typeface="+mn-ea"/>
                <a:cs typeface="+mn-cs"/>
              </a:defRPr>
            </a:lvl3pPr>
            <a:lvl4pPr marL="1371600" algn="l" rtl="0" eaLnBrk="0" fontAlgn="base" hangingPunct="0">
              <a:spcBef>
                <a:spcPct val="0"/>
              </a:spcBef>
              <a:spcAft>
                <a:spcPct val="0"/>
              </a:spcAft>
              <a:defRPr sz="4400" kern="1200">
                <a:solidFill>
                  <a:schemeClr val="lt1"/>
                </a:solidFill>
                <a:latin typeface="+mn-lt"/>
                <a:ea typeface="+mn-ea"/>
                <a:cs typeface="+mn-cs"/>
              </a:defRPr>
            </a:lvl4pPr>
            <a:lvl5pPr marL="1828800" algn="l" rtl="0" eaLnBrk="0" fontAlgn="base" hangingPunct="0">
              <a:spcBef>
                <a:spcPct val="0"/>
              </a:spcBef>
              <a:spcAft>
                <a:spcPct val="0"/>
              </a:spcAft>
              <a:defRPr sz="4400" kern="1200">
                <a:solidFill>
                  <a:schemeClr val="lt1"/>
                </a:solidFill>
                <a:latin typeface="+mn-lt"/>
                <a:ea typeface="+mn-ea"/>
                <a:cs typeface="+mn-cs"/>
              </a:defRPr>
            </a:lvl5pPr>
            <a:lvl6pPr marL="2286000" algn="l" defTabSz="914400" rtl="0" eaLnBrk="1" latinLnBrk="0" hangingPunct="1">
              <a:defRPr sz="4400" kern="1200">
                <a:solidFill>
                  <a:schemeClr val="lt1"/>
                </a:solidFill>
                <a:latin typeface="+mn-lt"/>
                <a:ea typeface="+mn-ea"/>
                <a:cs typeface="+mn-cs"/>
              </a:defRPr>
            </a:lvl6pPr>
            <a:lvl7pPr marL="2743200" algn="l" defTabSz="914400" rtl="0" eaLnBrk="1" latinLnBrk="0" hangingPunct="1">
              <a:defRPr sz="4400" kern="1200">
                <a:solidFill>
                  <a:schemeClr val="lt1"/>
                </a:solidFill>
                <a:latin typeface="+mn-lt"/>
                <a:ea typeface="+mn-ea"/>
                <a:cs typeface="+mn-cs"/>
              </a:defRPr>
            </a:lvl7pPr>
            <a:lvl8pPr marL="3200400" algn="l" defTabSz="914400" rtl="0" eaLnBrk="1" latinLnBrk="0" hangingPunct="1">
              <a:defRPr sz="4400" kern="1200">
                <a:solidFill>
                  <a:schemeClr val="lt1"/>
                </a:solidFill>
                <a:latin typeface="+mn-lt"/>
                <a:ea typeface="+mn-ea"/>
                <a:cs typeface="+mn-cs"/>
              </a:defRPr>
            </a:lvl8pPr>
            <a:lvl9pPr marL="3657600" algn="l" defTabSz="914400" rtl="0" eaLnBrk="1" latinLnBrk="0" hangingPunct="1">
              <a:defRPr sz="4400" kern="1200">
                <a:solidFill>
                  <a:schemeClr val="lt1"/>
                </a:solidFill>
                <a:latin typeface="+mn-lt"/>
                <a:ea typeface="+mn-ea"/>
                <a:cs typeface="+mn-cs"/>
              </a:defRPr>
            </a:lvl9pPr>
          </a:lstStyle>
          <a:p>
            <a:pPr algn="ctr" rtl="1" eaLnBrk="1" fontAlgn="auto" hangingPunct="1">
              <a:spcBef>
                <a:spcPts val="0"/>
              </a:spcBef>
              <a:spcAft>
                <a:spcPts val="0"/>
              </a:spcAft>
              <a:defRPr/>
            </a:pPr>
            <a:r>
              <a:rPr lang="ar-EG" sz="2800" b="1" dirty="0">
                <a:solidFill>
                  <a:srgbClr val="FFC000"/>
                </a:solidFill>
                <a:cs typeface="Times New Roman" pitchFamily="18" charset="0"/>
              </a:rPr>
              <a:t>أحد الرفاع</a:t>
            </a:r>
            <a:endParaRPr lang="en-US" sz="2800" b="1" dirty="0">
              <a:solidFill>
                <a:schemeClr val="bg1"/>
              </a:solidFill>
            </a:endParaRPr>
          </a:p>
        </p:txBody>
      </p:sp>
      <p:sp>
        <p:nvSpPr>
          <p:cNvPr id="53" name="Rectangle 52">
            <a:hlinkClick r:id="rId50" action="ppaction://hlinksldjump"/>
            <a:extLst>
              <a:ext uri="{FF2B5EF4-FFF2-40B4-BE49-F238E27FC236}">
                <a16:creationId xmlns:a16="http://schemas.microsoft.com/office/drawing/2014/main" id="{EBF226F0-DD31-4230-3DC5-EA8D94C3D88B}"/>
              </a:ext>
            </a:extLst>
          </p:cNvPr>
          <p:cNvSpPr/>
          <p:nvPr/>
        </p:nvSpPr>
        <p:spPr>
          <a:xfrm flipH="1">
            <a:off x="7558088" y="52436"/>
            <a:ext cx="1527639" cy="772161"/>
          </a:xfrm>
          <a:prstGeom prst="rect">
            <a:avLst/>
          </a:prstGeom>
          <a:gradFill flip="none" rotWithShape="1">
            <a:gsLst>
              <a:gs pos="0">
                <a:srgbClr val="1D1D94">
                  <a:shade val="30000"/>
                  <a:satMod val="115000"/>
                </a:srgbClr>
              </a:gs>
              <a:gs pos="50000">
                <a:srgbClr val="1D1D94">
                  <a:shade val="67500"/>
                  <a:satMod val="115000"/>
                </a:srgbClr>
              </a:gs>
              <a:gs pos="100000">
                <a:srgbClr val="1D1D94">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defPPr>
              <a:defRPr lang="ar-SA"/>
            </a:defPPr>
            <a:lvl1pPr algn="l" rtl="0" eaLnBrk="0" fontAlgn="base" hangingPunct="0">
              <a:spcBef>
                <a:spcPct val="0"/>
              </a:spcBef>
              <a:spcAft>
                <a:spcPct val="0"/>
              </a:spcAft>
              <a:defRPr sz="4400" kern="1200">
                <a:solidFill>
                  <a:schemeClr val="lt1"/>
                </a:solidFill>
                <a:latin typeface="+mn-lt"/>
                <a:ea typeface="+mn-ea"/>
                <a:cs typeface="+mn-cs"/>
              </a:defRPr>
            </a:lvl1pPr>
            <a:lvl2pPr marL="457200" algn="l" rtl="0" eaLnBrk="0" fontAlgn="base" hangingPunct="0">
              <a:spcBef>
                <a:spcPct val="0"/>
              </a:spcBef>
              <a:spcAft>
                <a:spcPct val="0"/>
              </a:spcAft>
              <a:defRPr sz="4400" kern="1200">
                <a:solidFill>
                  <a:schemeClr val="lt1"/>
                </a:solidFill>
                <a:latin typeface="+mn-lt"/>
                <a:ea typeface="+mn-ea"/>
                <a:cs typeface="+mn-cs"/>
              </a:defRPr>
            </a:lvl2pPr>
            <a:lvl3pPr marL="914400" algn="l" rtl="0" eaLnBrk="0" fontAlgn="base" hangingPunct="0">
              <a:spcBef>
                <a:spcPct val="0"/>
              </a:spcBef>
              <a:spcAft>
                <a:spcPct val="0"/>
              </a:spcAft>
              <a:defRPr sz="4400" kern="1200">
                <a:solidFill>
                  <a:schemeClr val="lt1"/>
                </a:solidFill>
                <a:latin typeface="+mn-lt"/>
                <a:ea typeface="+mn-ea"/>
                <a:cs typeface="+mn-cs"/>
              </a:defRPr>
            </a:lvl3pPr>
            <a:lvl4pPr marL="1371600" algn="l" rtl="0" eaLnBrk="0" fontAlgn="base" hangingPunct="0">
              <a:spcBef>
                <a:spcPct val="0"/>
              </a:spcBef>
              <a:spcAft>
                <a:spcPct val="0"/>
              </a:spcAft>
              <a:defRPr sz="4400" kern="1200">
                <a:solidFill>
                  <a:schemeClr val="lt1"/>
                </a:solidFill>
                <a:latin typeface="+mn-lt"/>
                <a:ea typeface="+mn-ea"/>
                <a:cs typeface="+mn-cs"/>
              </a:defRPr>
            </a:lvl4pPr>
            <a:lvl5pPr marL="1828800" algn="l" rtl="0" eaLnBrk="0" fontAlgn="base" hangingPunct="0">
              <a:spcBef>
                <a:spcPct val="0"/>
              </a:spcBef>
              <a:spcAft>
                <a:spcPct val="0"/>
              </a:spcAft>
              <a:defRPr sz="4400" kern="1200">
                <a:solidFill>
                  <a:schemeClr val="lt1"/>
                </a:solidFill>
                <a:latin typeface="+mn-lt"/>
                <a:ea typeface="+mn-ea"/>
                <a:cs typeface="+mn-cs"/>
              </a:defRPr>
            </a:lvl5pPr>
            <a:lvl6pPr marL="2286000" algn="l" defTabSz="914400" rtl="0" eaLnBrk="1" latinLnBrk="0" hangingPunct="1">
              <a:defRPr sz="4400" kern="1200">
                <a:solidFill>
                  <a:schemeClr val="lt1"/>
                </a:solidFill>
                <a:latin typeface="+mn-lt"/>
                <a:ea typeface="+mn-ea"/>
                <a:cs typeface="+mn-cs"/>
              </a:defRPr>
            </a:lvl6pPr>
            <a:lvl7pPr marL="2743200" algn="l" defTabSz="914400" rtl="0" eaLnBrk="1" latinLnBrk="0" hangingPunct="1">
              <a:defRPr sz="4400" kern="1200">
                <a:solidFill>
                  <a:schemeClr val="lt1"/>
                </a:solidFill>
                <a:latin typeface="+mn-lt"/>
                <a:ea typeface="+mn-ea"/>
                <a:cs typeface="+mn-cs"/>
              </a:defRPr>
            </a:lvl7pPr>
            <a:lvl8pPr marL="3200400" algn="l" defTabSz="914400" rtl="0" eaLnBrk="1" latinLnBrk="0" hangingPunct="1">
              <a:defRPr sz="4400" kern="1200">
                <a:solidFill>
                  <a:schemeClr val="lt1"/>
                </a:solidFill>
                <a:latin typeface="+mn-lt"/>
                <a:ea typeface="+mn-ea"/>
                <a:cs typeface="+mn-cs"/>
              </a:defRPr>
            </a:lvl8pPr>
            <a:lvl9pPr marL="3657600" algn="l" defTabSz="914400" rtl="0" eaLnBrk="1" latinLnBrk="0" hangingPunct="1">
              <a:defRPr sz="4400" kern="1200">
                <a:solidFill>
                  <a:schemeClr val="lt1"/>
                </a:solidFill>
                <a:latin typeface="+mn-lt"/>
                <a:ea typeface="+mn-ea"/>
                <a:cs typeface="+mn-cs"/>
              </a:defRPr>
            </a:lvl9pPr>
          </a:lstStyle>
          <a:p>
            <a:pPr algn="ctr" rtl="1" eaLnBrk="1" fontAlgn="auto" hangingPunct="1">
              <a:spcBef>
                <a:spcPts val="0"/>
              </a:spcBef>
              <a:spcAft>
                <a:spcPts val="0"/>
              </a:spcAft>
              <a:defRPr/>
            </a:pPr>
            <a:r>
              <a:rPr lang="ar-EG" sz="2800" b="1" dirty="0">
                <a:solidFill>
                  <a:srgbClr val="FFC000"/>
                </a:solidFill>
                <a:cs typeface="Times New Roman" pitchFamily="18" charset="0"/>
              </a:rPr>
              <a:t>سبت الرفاع</a:t>
            </a:r>
            <a:endParaRPr lang="en-US" sz="2800" b="1" dirty="0">
              <a:solidFill>
                <a:schemeClr val="bg1"/>
              </a:solidFill>
            </a:endParaRPr>
          </a:p>
        </p:txBody>
      </p:sp>
      <p:sp>
        <p:nvSpPr>
          <p:cNvPr id="54" name="Action Button: Custom 8">
            <a:hlinkClick r:id="rId51" action="ppaction://hlinksldjump" highlightClick="1"/>
            <a:extLst>
              <a:ext uri="{FF2B5EF4-FFF2-40B4-BE49-F238E27FC236}">
                <a16:creationId xmlns:a16="http://schemas.microsoft.com/office/drawing/2014/main" id="{D604D45A-B05D-4EE3-B758-74EC587FCB5C}"/>
              </a:ext>
            </a:extLst>
          </p:cNvPr>
          <p:cNvSpPr/>
          <p:nvPr/>
        </p:nvSpPr>
        <p:spPr>
          <a:xfrm>
            <a:off x="76912" y="6021442"/>
            <a:ext cx="2601569" cy="765175"/>
          </a:xfrm>
          <a:prstGeom prst="actionButtonBlank">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1"/>
            <a:tileRect/>
          </a:gra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rmAutofit/>
          </a:bodyPr>
          <a:lstStyle/>
          <a:p>
            <a:pPr marL="0" marR="0" lvl="0" indent="0" defTabSz="914400" rtl="1" eaLnBrk="1" fontAlgn="auto" latinLnBrk="0" hangingPunct="1">
              <a:lnSpc>
                <a:spcPct val="100000"/>
              </a:lnSpc>
              <a:spcBef>
                <a:spcPts val="0"/>
              </a:spcBef>
              <a:spcAft>
                <a:spcPts val="0"/>
              </a:spcAft>
              <a:buClrTx/>
              <a:buSzTx/>
              <a:buFontTx/>
              <a:buNone/>
              <a:tabLst/>
              <a:defRPr/>
            </a:pPr>
            <a:r>
              <a:rPr lang="ar-EG" sz="3200" b="1" dirty="0">
                <a:solidFill>
                  <a:srgbClr val="FFC000"/>
                </a:solidFill>
                <a:latin typeface="Calibri"/>
                <a:cs typeface="Times New Roman" pitchFamily="18" charset="0"/>
              </a:rPr>
              <a:t>السبت الـ7 </a:t>
            </a:r>
            <a:r>
              <a:rPr lang="ar-EG" sz="3200" b="1" dirty="0">
                <a:solidFill>
                  <a:schemeClr val="bg1"/>
                </a:solidFill>
                <a:latin typeface="Calibri"/>
                <a:cs typeface="Times New Roman" pitchFamily="18" charset="0"/>
              </a:rPr>
              <a:t>(لعازر)</a:t>
            </a:r>
            <a:endParaRPr kumimoji="0" lang="ar-EG" sz="3200" b="1" i="0" u="none" strike="noStrike" kern="1200" cap="none" spc="0" normalizeH="0" baseline="0" noProof="0" dirty="0">
              <a:ln>
                <a:noFill/>
              </a:ln>
              <a:solidFill>
                <a:schemeClr val="bg1"/>
              </a:solidFill>
              <a:effectLst/>
              <a:uLnTx/>
              <a:uFillTx/>
              <a:latin typeface="Calibri"/>
              <a:ea typeface="+mn-ea"/>
              <a:cs typeface="Times New Roman" pitchFamily="18" charset="0"/>
            </a:endParaRPr>
          </a:p>
        </p:txBody>
      </p:sp>
    </p:spTree>
    <p:extLst>
      <p:ext uri="{BB962C8B-B14F-4D97-AF65-F5344CB8AC3E}">
        <p14:creationId xmlns:p14="http://schemas.microsoft.com/office/powerpoint/2010/main" val="2729574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توبة لخلاص بلا ندامة، وأما حزن العالم فينشئ موتا. بل من الاحتجاج، بل من الغيظ، بل من الخوف، بل من الشوق، بل من الغيرة، بل من الانتقام. وقد أظهرتم أنفسكم في كل شيء أنكم</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3567517"/>
      </p:ext>
    </p:extLst>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7E92FA-7970-4B30-A5C5-C48DF1BE4ABF}"/>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هؤلاء النَّاس فيما أنتُم مزمعونَ أن تفعلوه بهم. لأنَّهُ قبلَ هذهِ الأيَّام قامَ واحد يُدعى ثوداس قائلاً عن نفسهِ إنَّهُ شيءٌ، فانحاز إليه عددٌ من الرِّجال نحو أربعمائةٍ، ثم قُتِلَ، وتفرق جميعُ الذين أطاعوه</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82801073"/>
      </p:ext>
    </p:extLst>
  </p:cSld>
  <p:clrMapOvr>
    <a:masterClrMapping/>
  </p:clrMapOvr>
</p:sld>
</file>

<file path=ppt/slides/slide10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4B6CD6B-9F10-49F6-A5F1-CD993C532B3E}"/>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فأمَّا مَنْ يتَطَّلعَ في النَّامُوسِ الكامِلِ ـ نامُوس الحُرِّيَّةِ ـ وثَبَتَ فيه، وصَارَ ليس سامِعاً نَاسِياً بل عامِلاً بالكلمةِ، فهذا يَكُونُ مَغبُوطاً في عَملهِ. إن كانَ أحدٌ فيكُم يَظُنُّ أنَّهُ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80600086"/>
      </p:ext>
    </p:extLst>
  </p:cSld>
  <p:clrMapOvr>
    <a:masterClrMapping/>
  </p:clrMapOvr>
</p:sld>
</file>

<file path=ppt/slides/slide10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60E50F-3031-49E7-88ED-9EBAA3DA5171}"/>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دَيِّنٌ، وهُو لا يُلجِمُ لِسَانَهُ، بل يَخدَعُ قَلبَهُ، فديانةُ هذا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08785873"/>
      </p:ext>
    </p:extLst>
  </p:cSld>
  <p:clrMapOvr>
    <a:masterClrMapping/>
  </p:clrMapOvr>
</p:sld>
</file>

<file path=ppt/slides/slide10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بَاطِلةٌ. الدِّيانةُ الطَّاهِرَةُ النَّقيَّةُ عِندَ اللَّهِ الآبِ هيَ هذه: افتِقادُ اليَتامَى والأرَامِلِ في ضِيقَتِهِم، وحفظَ الإنسانُ نَفسَهُ بلا دَنَسٍ مِنَ العالمِ. يا إخوَتي لا يكُن لكُم إيمانُ ربِّنا يسوعَ المَسيح،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14730811"/>
      </p:ext>
    </p:extLst>
  </p:cSld>
  <p:clrMapOvr>
    <a:masterClrMapping/>
  </p:clrMapOvr>
  <p:transition spd="slow"/>
</p:sld>
</file>

<file path=ppt/slides/slide10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72DCA6-0B24-42ED-88C3-69C5AD40B608}"/>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ربِّ المَجدِ، بمُحاباة الوجوه.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05560576"/>
      </p:ext>
    </p:extLst>
  </p:cSld>
  <p:clrMapOvr>
    <a:masterClrMapping/>
  </p:clrMapOvr>
</p:sld>
</file>

<file path=ppt/slides/slide10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( 19 : 11 ـ 20 )</a:t>
            </a:r>
          </a:p>
        </p:txBody>
      </p:sp>
      <p:sp>
        <p:nvSpPr>
          <p:cNvPr id="1024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وكانَ اللَّهُ يُجري على يَدي بولس قُوَّاتٍ ليست قليلة، حتَّى أنهُم كانوا يأخُذُون عن جسمهِ مناديل ومآزر إلى المَرضى، فتفارقهم الأمراض، وتخرُجُ منهُم الأرواحُ الشِّرِّيرةُ. فشرعَ قومٌ مِن اليهُود الطَّوَّافين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61647546"/>
      </p:ext>
    </p:extLst>
  </p:cSld>
  <p:clrMapOvr>
    <a:masterClrMapping/>
  </p:clrMapOvr>
  <p:transition spd="slow"/>
</p:sld>
</file>

<file path=ppt/slides/slide10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561EED-3DBD-406C-A17E-CF51CFED10FE}"/>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المُعَزِّمِينَ أن يُسمُّوا بِاسم الربِّ يسوعَ على الذين بهم الأرواحُ الشِّرِّيرةُ قائلين: " نُقسمُ عليكُم بيسوع الذي يَكرزُ بهِ بولسُ! " وكانَ سبعةُ بنينَ لواحد اسمه سكاوا، يهُوديٍّ رئيس كهنةٍ،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50229939"/>
      </p:ext>
    </p:extLst>
  </p:cSld>
  <p:clrMapOvr>
    <a:masterClrMapping/>
  </p:clrMapOvr>
</p:sld>
</file>

<file path=ppt/slides/slide10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A20E83-29B7-4CE4-B205-3B41E4E66AB3}"/>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الذين فعلُوا هذا.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01243341"/>
      </p:ext>
    </p:extLst>
  </p:cSld>
  <p:clrMapOvr>
    <a:masterClrMapping/>
  </p:clrMapOvr>
</p:sld>
</file>

<file path=ppt/slides/slide10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فأجابَ الرُّوحُ الشِّرِّيرُ وقال لهُم: " أمَّا يسوعُ فأنا أعرفهُ، وبولسُ فأنا أَعْلَمُهُ، أمَّا أنتُم فمَن أنتُم؟ " ثُمَّ وثب عليهُم الرَّجُل الذي كان فيهِ الرُّوحُ الشِّرِّيرُ، وغلبهُم وقوي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25028856"/>
      </p:ext>
    </p:extLst>
  </p:cSld>
  <p:clrMapOvr>
    <a:masterClrMapping/>
  </p:clrMapOvr>
  <p:transition spd="slow"/>
</p:sld>
</file>

<file path=ppt/slides/slide10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7A8048-EA8C-4109-B126-F1B45C2B218E}"/>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عليهم، حتى هربُوا مِن ذلك البيتِ عُراةً مشدوخي الرؤوس. وصار هذا معلُوماً لجميع اليهُود واليُونانيِّين القاطنين في أفسُس. فوقعَ الخوف على جميعهم، وكان اسمُ الربِّ يسوعَ يتعظَّمُ. وكان كثيرُون مِن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60700295"/>
      </p:ext>
    </p:extLst>
  </p:cSld>
  <p:clrMapOvr>
    <a:masterClrMapping/>
  </p:clrMapOvr>
</p:sld>
</file>

<file path=ppt/slides/slide10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4F74B0-5B8E-4DF0-98EB-4FFC56E94816}"/>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الذين آمنُوا يأتُون مُعترفين ومُخبرين بأعمالهم، وكثيرُون مِن الذين يستعملُون السِّحر أتوا بكتبهم وأحرقُوها أمام</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880313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31312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وصاروا كلا شيءٍ. وبعدَ هذا قامَ يهوذا الجليليُّ في أيَّام الاكتتابِ، وأزاغ وراءهُ شـعباً كثيراً. فهلكَ هو أيضاً، وجميعُ الذين أطاعوه تَشتَّتوا. والآن أقول لكم: تنحوا عن هؤلاء الرِّجال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14483173"/>
      </p:ext>
    </p:extLst>
  </p:cSld>
  <p:clrMapOvr>
    <a:masterClrMapping/>
  </p:clrMapOvr>
  <p:transition spd="slow"/>
</p:sld>
</file>

<file path=ppt/slides/slide10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الجميع. وحسبُوا أثمانَها فوجدُوها خمس ربوات (خَمسين ألفاً) مِن الفضَّةِ. وهكذا كانت كلمةُ الربِّ تنمُو وتقوَى جداً.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0132191"/>
      </p:ext>
    </p:extLst>
  </p:cSld>
  <p:clrMapOvr>
    <a:masterClrMapping/>
  </p:clrMapOvr>
  <p:transition spd="slow"/>
</p:sld>
</file>

<file path=ppt/slides/slide10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19100"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( 41 : 1 )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كَما يَشتاقُ الأيَّلُ إلى ينابيع المياه، كذلك تاقت نَفسي أن تأتي إليك يا اللَّه.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91983417"/>
      </p:ext>
    </p:extLst>
  </p:cSld>
  <p:clrMapOvr>
    <a:masterClrMapping/>
  </p:clrMapOvr>
  <p:transition spd="slow"/>
</p:sld>
</file>

<file path=ppt/slides/slide10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( 9 : 18 ـ 22 )</a:t>
            </a:r>
          </a:p>
        </p:txBody>
      </p:sp>
      <p:sp>
        <p:nvSpPr>
          <p:cNvPr id="3076" name="Content Placeholder 3"/>
          <p:cNvSpPr txBox="1">
            <a:spLocks/>
          </p:cNvSpPr>
          <p:nvPr/>
        </p:nvSpPr>
        <p:spPr bwMode="auto">
          <a:xfrm>
            <a:off x="-4482"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وفيما هو يُصلِّي على انفرادٍ كانَ معهُ تلاميذهُ. فسألهُم قائلاً: " مَن تقُولُ الجُمُوعُ أنِّي أنا؟ " فأجابُوا وقالوا: " يقُولُون يُوحنَّا المعمدانُ. وآخرُون يقُولُون: إيليَّا. وآخرُون يقُولُون: نبيًّ مِن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41244612"/>
      </p:ext>
    </p:extLst>
  </p:cSld>
  <p:clrMapOvr>
    <a:masterClrMapping/>
  </p:clrMapOvr>
  <p:transition spd="slow"/>
</p:sld>
</file>

<file path=ppt/slides/slide10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D70F422-DA28-4115-979F-22BEFE8B07CB}"/>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الأولين قام ". فقال لهُم: " أنتُم مَن تقُولُون أنِّي أنا؟ " فأجاب بطرسُ وقال: " أنت المسيح اللَّـه! فانتهرهُم وأوصاهُم ألاَّ يقُولُوا هذا لأحدٍ، وقال: " أنَّهُ ينبغي لابن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449351405"/>
      </p:ext>
    </p:extLst>
  </p:cSld>
  <p:clrMapOvr>
    <a:masterClrMapping/>
  </p:clrMapOvr>
</p:sld>
</file>

<file path=ppt/slides/slide10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0E4C8DA-5FBE-44E1-BD8D-6C1F4C3F702C}"/>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الإنسان أن يتألَّم كثيراً، ويرذلهُ الشُّيُوخ ورُؤساء الكهنةِ والكتبةِ، ويُقتلونهُ، وفي اليوم الثَّالث يقُومُ.</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4687528"/>
      </p:ext>
    </p:extLst>
  </p:cSld>
  <p:clrMapOvr>
    <a:masterClrMapping/>
  </p:clrMapOvr>
</p:sld>
</file>

<file path=ppt/slides/slide10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089725"/>
      </p:ext>
    </p:extLst>
  </p:cSld>
  <p:clrMapOvr>
    <a:masterClrMapping/>
  </p:clrMapOvr>
  <p:transition advClick="0" advTm="0"/>
</p:sld>
</file>

<file path=ppt/slides/slide10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6</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رومية</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( 2 : 12 ـ 24 )</a:t>
            </a:r>
          </a:p>
        </p:txBody>
      </p:sp>
      <p:sp>
        <p:nvSpPr>
          <p:cNvPr id="2052"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لأنَّ الذين أخطأوا بدُون النَّامُوس فبدُون النَّامُوس يهلكون. والذين خطئوا في النَّامُوس فبالنَّامُوس يُدانُون. لأنه ليس السامعُون للنَّامُوس هُم أبرارٌ عند اللَّهِ، بل العاملُون بالنَّامُوس هُم يُبرَّرُون. لأنَّ الأُممُ الذين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32196430"/>
      </p:ext>
    </p:extLst>
  </p:cSld>
  <p:clrMapOvr>
    <a:masterClrMapping/>
  </p:clrMapOvr>
  <p:transition spd="slow"/>
</p:sld>
</file>

<file path=ppt/slides/slide10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514120-7704-48C1-9A85-17EB5F6BE6DE}"/>
              </a:ext>
            </a:extLst>
          </p:cNvPr>
          <p:cNvSpPr txBox="1"/>
          <p:nvPr/>
        </p:nvSpPr>
        <p:spPr>
          <a:xfrm>
            <a:off x="0" y="3687901"/>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ليس عندهُمُ النَّامُوسُ، متى فعلُوا بالطَّبيعةِ ما هو في النَّامُوس، فهؤُلاء إذ ليسَ لهُمُ النَّامُوس هُم ( كانُوا ) نامُوسٌ لأنفُسهم، الذين يُظهرُون عملَ النَّامُوس مكتُوباً في قُلُوبهم، شاهداً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64319822"/>
      </p:ext>
    </p:extLst>
  </p:cSld>
  <p:clrMapOvr>
    <a:masterClrMapping/>
  </p:clrMapOvr>
</p:sld>
</file>

<file path=ppt/slides/slide10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أيضاً ضميرُهُم وأفكارُهُم فيما بينهم مُشتكيةً أو مُحتجَّةً، في اليوم الذي فيهِ يدينُ اللَّهُ سرائر النَّاس حسب إنجيلي بيسوعَ المسيح. فإنْ كُنت تُسمَّى يهُودياً، وتعتمد على النَّامُوس، وتفتخرُ باللَّهِ،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33429404"/>
      </p:ext>
    </p:extLst>
  </p:cSld>
  <p:clrMapOvr>
    <a:masterClrMapping/>
  </p:clrMapOvr>
  <p:transition spd="slow"/>
</p:sld>
</file>

<file path=ppt/slides/slide10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398B4A-2804-4EB3-929D-5636ED628665}"/>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وتعرفُ مشيئةُ، وتُميِّزُ الأُمُور المُتخالفةَ، مُتعلِّماً مِن النَّامُوس. وتثقُ أنَّك قائدٌ للعُميان، ونُور الذين في الظُّلمةِ، ومُهذِّبٌ للأغبياء، ومُعلِّمٌ للأطفال، ولك صُورةُ العلم وِّ في النَّامُوس. فأنت الذي تُعلِّم غيرك،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77813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A9DE010-C3B8-4AC3-AD95-D917D42E15F3}"/>
              </a:ext>
            </a:extLst>
          </p:cNvPr>
          <p:cNvSpPr txBox="1"/>
          <p:nvPr/>
        </p:nvSpPr>
        <p:spPr>
          <a:xfrm>
            <a:off x="0" y="4303455"/>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واتركوهُم! لأنَّهُ إن كانَ هذا الرَّأيُ أو هذا العملُ من النَّاس فسوفَ ينحل، وإن كانَ من اللَّـهِ فلا تقدرون أن تَنقُضُوهُ، لئلاَّ تُوجَدوا مُحاربين للَّـهِ أيضاً ". فأذعنوا له واستدعوا الرُّسلَ وجلدوهم وأمروهم أن لا يُعلِّموا بِاسم يسوعَ،</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96988085"/>
      </p:ext>
    </p:extLst>
  </p:cSld>
  <p:clrMapOvr>
    <a:masterClrMapping/>
  </p:clrMapOvr>
</p:sld>
</file>

<file path=ppt/slides/slide10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59E2E8B-005D-45E7-96FC-F6328ABE6916}"/>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ألستَ تُعلِّمُ نفسكَ؟ الذي تكرزُ: أن لا يُسرق أتسرقُ؟ الذي تقولُ: أن لا يُزني أتزني؟ الذي تمقتُ الأوثان،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36735492"/>
      </p:ext>
    </p:extLst>
  </p:cSld>
  <p:clrMapOvr>
    <a:masterClrMapping/>
  </p:clrMapOvr>
</p:sld>
</file>

<file path=ppt/slides/slide10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أتسرقُ الهياكل؟ الذي تفتخرُ بالنَّامُوس، أتهين اللَّه بتعدِّي النَّامُوس؟ لأنَّ اسم اللَّهِ يُجدَّفُ عليهِ في الأُمم بسببكُم، كما كُتب.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14510928"/>
      </p:ext>
    </p:extLst>
  </p:cSld>
  <p:clrMapOvr>
    <a:masterClrMapping/>
  </p:clrMapOvr>
  <p:transition spd="slow"/>
</p:sld>
</file>

<file path=ppt/slides/slide10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الرسول الثانية</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 : 20 ـ 2 : 1 ـ 6 )</a:t>
            </a:r>
          </a:p>
        </p:txBody>
      </p:sp>
      <p:sp>
        <p:nvSpPr>
          <p:cNvPr id="512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عالمينَ هذا أوَّلاً: أنَّ كُلَّ نبوَّاتِ الكُتبِ ليست مِن تفسيرٍ خاصٍّ. لأنَّهُ لم تأتِ نُبُوَّة قطُّ بمشيئةِ إنسان، بل تكلَّم أُناس اللَّهِ القدِّيسُون مسُوقين مِن الرُّوحِ القُدُسِ. وقد كان أيضاً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47759099"/>
      </p:ext>
    </p:extLst>
  </p:cSld>
  <p:clrMapOvr>
    <a:masterClrMapping/>
  </p:clrMapOvr>
  <p:transition spd="slow"/>
</p:sld>
</file>

<file path=ppt/slides/slide10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AB39AF2-21A5-4814-B716-BE8BD0F19099}"/>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في الشَّعبِ أنبياءُ كذبةٌ ، كما إنه سيكُون فيكُم أيضاً مُعلِّمونَ كذبةٌ، الذين يدُسُّون بدع هلاكٍ. وإذ هُم يُنكرُون الرَّبَّ الذي اشتراهُم، يَجلِبُونَ على أنفُسِهِمْ هلاكاً سريعاً. وسيتبعُ كثيرُونَ نجاساتِهِمْ.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53124969"/>
      </p:ext>
    </p:extLst>
  </p:cSld>
  <p:clrMapOvr>
    <a:masterClrMapping/>
  </p:clrMapOvr>
</p:sld>
</file>

<file path=ppt/slides/slide10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43AFF0-8354-4378-A55D-BD679CAEEF20}"/>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الذين بسَببهمْ يُجدَّفُ على طَريق ِّ. وهُم</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62742077"/>
      </p:ext>
    </p:extLst>
  </p:cSld>
  <p:clrMapOvr>
    <a:masterClrMapping/>
  </p:clrMapOvr>
</p:sld>
</file>

<file path=ppt/slides/slide10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في الطَّمع وزخرف الكلام يَتَّجرُون بكُم، الذين دَيْنُونَتُهُمْ مُنذُ القَديم لا تْبطُلُ، وهلاكُهُمْ لا يَنعَسُ. لأنَّهُ إن كانَ اللَّهُ لم يُشفِقْ على الملائكةِ الذين أَخطئوا، بل في سلاسِل الظَّلام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86219372"/>
      </p:ext>
    </p:extLst>
  </p:cSld>
  <p:clrMapOvr>
    <a:masterClrMapping/>
  </p:clrMapOvr>
  <p:transition spd="slow"/>
</p:sld>
</file>

<file path=ppt/slides/slide10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9ED46A-7452-4CDD-83E2-DBDE404ACA94}"/>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طرحهُم في جهنَّم، وسلَّمهُم محرُوسين للقضاء، ولم يُشـفِـقْ على العـالم القديم، إنَّما حفظَ نُوحاً ثامِناً كارزاً للبرِّ، إذ جلبَ الطُّوفانِ على عالمِ المُنافقين. وجعل مَدِينتي سدُومَ وعمُورةَ رماداً، وقضى عليهما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78678736"/>
      </p:ext>
    </p:extLst>
  </p:cSld>
  <p:clrMapOvr>
    <a:masterClrMapping/>
  </p:clrMapOvr>
</p:sld>
</file>

<file path=ppt/slides/slide10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C67923-DDA8-420C-9632-BE538A06B45B}"/>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بالانقلاب، عِبرةً للعتيدينَ أن ينافقُوا.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47295015"/>
      </p:ext>
    </p:extLst>
  </p:cSld>
  <p:clrMapOvr>
    <a:masterClrMapping/>
  </p:clrMapOvr>
</p:sld>
</file>

<file path=ppt/slides/slide10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( 26 : 1 ـ 8 )</a:t>
            </a:r>
          </a:p>
        </p:txBody>
      </p:sp>
      <p:sp>
        <p:nvSpPr>
          <p:cNvPr id="1024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فقال أغريباسُ لبولسَ: " مأذُونٌ لك أن تتكلَّم عن نفسكَ ". فحينئذٍ بسطَ بولس يدهُ وطفق يحتجُّ: إنِّي أحسبُ نفسي سعيداً أيُّها الملكُ أغريباسُ، إذ أنا مُزمعٌ أن أحتجُّ اليوم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5620688"/>
      </p:ext>
    </p:extLst>
  </p:cSld>
  <p:clrMapOvr>
    <a:masterClrMapping/>
  </p:clrMapOvr>
  <p:transition spd="slow"/>
</p:sld>
</file>

<file path=ppt/slides/slide10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BAFF98-619A-413B-8AF1-20482051D601}"/>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لديكَ عن كُلِّ ما يشكوني بهِ اليهودُ. لا سِيَّما وأنت عالمٌ بجميع العَوائدِ والمسائل التي بينَ اليهُود. لذلكَ أطلبُ إليك أن تسمعني بطُول الأناة. إن سيرتي مُنذُ صبائي التي مِن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444914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4730AD2-C011-49E1-8D2F-6B9872EB2572}"/>
              </a:ext>
            </a:extLst>
          </p:cNvPr>
          <p:cNvSpPr txBox="1"/>
          <p:nvPr/>
        </p:nvSpPr>
        <p:spPr>
          <a:xfrm>
            <a:off x="0" y="4395189"/>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ثُمَّ أطلقوهم. أمَّا هُم فخرجوا فرحينَ مِن تجاه المحفل، لأنَّهُم حُسِبوا مُستَأهلينَ أن يُهانوا</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من أجل هذا الاسم. وكانوا لا يزالونَ كلَّ يوم في الهيكل وفي البيوتِ يُعلِّمون ويُبشِّرون بيسوعَ المسيح. </a:t>
            </a:r>
          </a:p>
        </p:txBody>
      </p:sp>
    </p:spTree>
    <p:extLst>
      <p:ext uri="{BB962C8B-B14F-4D97-AF65-F5344CB8AC3E}">
        <p14:creationId xmlns:p14="http://schemas.microsoft.com/office/powerpoint/2010/main" val="3111033222"/>
      </p:ext>
    </p:extLst>
  </p:cSld>
  <p:clrMapOvr>
    <a:masterClrMapping/>
  </p:clrMapOvr>
</p:sld>
</file>

<file path=ppt/slides/slide10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548F02-91FB-47DC-9423-798B0698AEEA}"/>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البدء كانت لي بين أُمَّتي بأُورُشليم يعرفُها جميعُ اليهُود، وهُم</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64235335"/>
      </p:ext>
    </p:extLst>
  </p:cSld>
  <p:clrMapOvr>
    <a:masterClrMapping/>
  </p:clrMapOvr>
</p:sld>
</file>

<file path=ppt/slides/slide10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يعرفونني مِن قبل، لو أرادُوا أن يشهدُوا، أنِّي قد عشت فرِّيسياً على مذهَب ديننا الأقوم. والآن أنا واقفٌ أُحاكمُ على رجاء الوعد الذي صارَ مِن اللَّهِ لآبائنا ، الذي يؤمل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47107331"/>
      </p:ext>
    </p:extLst>
  </p:cSld>
  <p:clrMapOvr>
    <a:masterClrMapping/>
  </p:clrMapOvr>
  <p:transition spd="slow"/>
</p:sld>
</file>

<file path=ppt/slides/slide10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B35B70-60FB-4FA3-B2AE-85C2391875C2}"/>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أسباطُنا الاثنا عَشرَ نوالهُ، عابدينَ بالجهدِ ليلاً ونهاراً. مِن أجل هذا الرَّجاء أنا أُحاكمُ مِن اليهُود أيُّها الملكُ. أهو غير مُصدق عندكُم إن اللَّه يُقيم الأموات.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59376207"/>
      </p:ext>
    </p:extLst>
  </p:cSld>
  <p:clrMapOvr>
    <a:masterClrMapping/>
  </p:clrMapOvr>
</p:sld>
</file>

<file path=ppt/slides/slide10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392206"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( 9 : 7 ، 8 )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رتلوا للربِّ السَّاكن في صهيونَ، واخبرُوا في الأُمم بأعمالهِ. لأنَّهُ طلب الدِّماء وتذكرها.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55850728"/>
      </p:ext>
    </p:extLst>
  </p:cSld>
  <p:clrMapOvr>
    <a:masterClrMapping/>
  </p:clrMapOvr>
  <p:transition spd="slow"/>
</p:sld>
</file>

<file path=ppt/slides/slide10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( 11 : 45 ـ 52 )</a:t>
            </a:r>
          </a:p>
        </p:txBody>
      </p:sp>
      <p:sp>
        <p:nvSpPr>
          <p:cNvPr id="3076" name="Content Placeholder 3"/>
          <p:cNvSpPr txBox="1">
            <a:spLocks/>
          </p:cNvSpPr>
          <p:nvPr/>
        </p:nvSpPr>
        <p:spPr bwMode="auto">
          <a:xfrm>
            <a:off x="8965"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فأجابَ واحدٌ مِن النَّاموسيِّين وقال لهُ: " يا مُعلِّمُ، إذ تقولُ هذه تشتمنا نحنُ أيضاً ". فقال: " وأنتُم أيضاً أيُّها الناموسـيُّون ويلٌ لكُم، لأنكُم تُحمِّلون النَّاس أحمالاً عَسِرةَ الحمل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04608129"/>
      </p:ext>
    </p:extLst>
  </p:cSld>
  <p:clrMapOvr>
    <a:masterClrMapping/>
  </p:clrMapOvr>
  <p:transition spd="slow"/>
</p:sld>
</file>

<file path=ppt/slides/slide10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A32E09-4F2D-4392-BF38-D8913539FC37}"/>
              </a:ext>
            </a:extLst>
          </p:cNvPr>
          <p:cNvSpPr txBox="1"/>
          <p:nvPr/>
        </p:nvSpPr>
        <p:spPr>
          <a:xfrm>
            <a:off x="0" y="3687901"/>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وأنتُم لا تمسُّون الأحمال بإحدى أصابعكُم. ويلٌ لكم! لأنَّكُم تبنُون قُبُور الأنبياء، وقد قتلهُم آباؤكُم. إذن تشهدُون وتُسرون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بأعمال آبائكُم، لأنَّهُم هُم قتلُوهُم وأنتُم تبنُون قُبورهُم. مِن أجل هذا قالت أيضاً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61177520"/>
      </p:ext>
    </p:extLst>
  </p:cSld>
  <p:clrMapOvr>
    <a:masterClrMapping/>
  </p:clrMapOvr>
</p:sld>
</file>

<file path=ppt/slides/slide10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7D87A2C-064A-409E-9746-6A424F8D7F85}"/>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حِكمةُ اللَّهِ: إنِّي أُرسِلُ إليهم أنبياء ورُسُلاً،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72713641"/>
      </p:ext>
    </p:extLst>
  </p:cSld>
  <p:clrMapOvr>
    <a:masterClrMapping/>
  </p:clrMapOvr>
</p:sld>
</file>

<file path=ppt/slides/slide10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فتقتلُون مِنهُم وتطردُون كيما يُنتَقم مِن هذا الجيل لدم جميع الأنبياء الذي أُريق مُنذُ إنشاء العالم، مِن دم هابيلَ إلى دم زكريَّا بن براشيا الذي أهلكُوهُ بين الم والبيت. نَعم،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88651040"/>
      </p:ext>
    </p:extLst>
  </p:cSld>
  <p:clrMapOvr>
    <a:masterClrMapping/>
  </p:clrMapOvr>
  <p:transition spd="slow"/>
</p:sld>
</file>

<file path=ppt/slides/slide10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93E269D-94F0-452F-8987-43E30DC76E30}"/>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أقُولُ لكُم: إنَّهُ يُطلب مِن هذا الجيل! ويلٌ لكُم أيُّها النَّامُوسيُّون! لأنَّكُم أخذتُم مفاتيح المعرفة. فلم تدخلُوا أنتُم، والدَّاخلُون منعتُموهُم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40250658"/>
      </p:ext>
    </p:extLst>
  </p:cSld>
  <p:clrMapOvr>
    <a:masterClrMapping/>
  </p:clrMapOvr>
</p:sld>
</file>

<file path=ppt/slides/slide10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866931"/>
      </p:ext>
    </p:extLst>
  </p:cSld>
  <p:clrMapOvr>
    <a:masterClrMapping/>
  </p:clrMapOvr>
  <p:transition advClick="0" advTm="0"/>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506412"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( 24 : 15 ، 16 )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انظر إليَّ وارحمني، لأنِّي ابن وحيد وفقير أنا. أحزان قلبي قد كثرت.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74332199"/>
      </p:ext>
    </p:extLst>
  </p:cSld>
  <p:clrMapOvr>
    <a:masterClrMapping/>
  </p:clrMapOvr>
  <p:transition spd="slow"/>
</p:sld>
</file>

<file path=ppt/slides/slide10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6</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الأولى إلى تلميذه تيموثاوس ( 2 : 1 ـ 3 : 1 ـ 4 )</a:t>
            </a:r>
          </a:p>
        </p:txBody>
      </p:sp>
      <p:sp>
        <p:nvSpPr>
          <p:cNvPr id="205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فأطلُبُ أوَّل كُلِّ شيء، أن تُقام طلباتٌ وصلواتٌ وابتهالاتٌ وتشكُّراتٌ مِن أجل جميع النَّاس، مِن أجل الملوك وعن كُلِّ العُظماء، لكي نكون في حياة هادئةً ذات دعةً في كُلِّ تَقوى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91386190"/>
      </p:ext>
    </p:extLst>
  </p:cSld>
  <p:clrMapOvr>
    <a:masterClrMapping/>
  </p:clrMapOvr>
  <p:transition spd="slow"/>
</p:sld>
</file>

<file path=ppt/slides/slide10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B873C85-E655-43F6-94C6-1FB4022A95E5}"/>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وعفافٍ، فإنَّ هذا حسنٌ ومقبولٌ لدى اللَّه مُخلِّصنا، الذي يُريدُ أنَّ جميعَ النَّاس يخلُصُونَ، وإلى معرفةِ ِّ يُقبلُون. لأنَّ اللَّه واحد، والوسيط بين اللَّهِ والنَّاس واحدٌ وهو: الإنسانُ يسوعُ المسيحُ،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10947023"/>
      </p:ext>
    </p:extLst>
  </p:cSld>
  <p:clrMapOvr>
    <a:masterClrMapping/>
  </p:clrMapOvr>
</p:sld>
</file>

<file path=ppt/slides/slide10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416189A-8465-4B0C-B4EB-44B7A2745371}"/>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الذي بذلَ نفسهُ فداء عن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697569370"/>
      </p:ext>
    </p:extLst>
  </p:cSld>
  <p:clrMapOvr>
    <a:masterClrMapping/>
  </p:clrMapOvr>
</p:sld>
</file>

<file path=ppt/slides/slide10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الجميع، الشَّهادةُ في أوقاتِها الخاصَّةِ، التي جُعلتُ أنا لها كارزاً ورسُولاً. َّ أقُولُ في المسيح لا أكذبُ، مُعلِّماً للأُمم في الإيمان وِّ. فأُريدُ أن يُصلِّي الرِّجالُ في كُلِّ مكان،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66062896"/>
      </p:ext>
    </p:extLst>
  </p:cSld>
  <p:clrMapOvr>
    <a:masterClrMapping/>
  </p:clrMapOvr>
  <p:transition spd="slow"/>
</p:sld>
</file>

<file path=ppt/slides/slide10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DB329C-B69C-407F-99C0-853EB23197F0}"/>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رافعينَ أيادي طاهرةً، بغير غضبٍ ولا جدالٍ. وكذلكَ أنَّ النِّساء يُزِّينَّ ذواتهنَّ بلباس الحشمةِ، مع ورع وتعقُّل، لا بضفائر أو ذهبٍ أو لآلئَ أو ملابس كثيرة الثَّمن، بل كما يَليقُ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44057089"/>
      </p:ext>
    </p:extLst>
  </p:cSld>
  <p:clrMapOvr>
    <a:masterClrMapping/>
  </p:clrMapOvr>
</p:sld>
</file>

<file path=ppt/slides/slide10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0A1C18B-109B-4AC5-AC00-D9B4E201F1FE}"/>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بنساء مُتعاهداتٍ بأعمالٍ صالحةٍ. لتتعلَّم المرأةُ بسُكُوتٍ في كُلِّ خُضُوع. ولكن لستُ آذنُ للمرأة أن تُعلِّمَ ولا أن تتسلَّطَ على رجُلها، بل عليها أن تكُون في وداعةٍ،</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37161411"/>
      </p:ext>
    </p:extLst>
  </p:cSld>
  <p:clrMapOvr>
    <a:masterClrMapping/>
  </p:clrMapOvr>
</p:sld>
</file>

<file path=ppt/slides/slide10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لأنَّ آدمَ جُبلَ أوَّلاً ثُمَّ حوَّاءُ، وآدمُ لم يُغوَ، لكنَّ المرأة أُغويت فوقعت في التَّعدِّي. إلاَّ أنَّها ستخلُصُ بولادة البنين، إن استمرت على الإيمان والمحبةِ والقداسةِ مع التَّعقُّل. صادقةٌ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74144501"/>
      </p:ext>
    </p:extLst>
  </p:cSld>
  <p:clrMapOvr>
    <a:masterClrMapping/>
  </p:clrMapOvr>
  <p:transition spd="slow"/>
</p:sld>
</file>

<file path=ppt/slides/slide10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11A435-2890-42A3-BDA1-BAA74169538D}"/>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هي الكلمةُ: مَن يريد الأسقُفيَّة، فقد اشتهى لنفسه عملاً صالحاً. فينبغي أن يكُون الأُسقُفُ بلا لوم، بعلَ امرأة واحدة، صاحياً، عاقلاً، مُحتشماً، مُضيفاً للغُرباء، مُعلِّماً صالحاً، غير مُدمن الخمر، ولا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34171218"/>
      </p:ext>
    </p:extLst>
  </p:cSld>
  <p:clrMapOvr>
    <a:masterClrMapping/>
  </p:clrMapOvr>
</p:sld>
</file>

<file path=ppt/slides/slide10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3C808F-6160-4B14-A915-96D3EA7EC573}"/>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سريع الضرب بل حليماً، غير مُخاصم، ولا مُحبٍّ للمال، يُدبِّرُ بيتهُ</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حسناً، له أبناءٌ في الخُضُوع بكُلِّ عفافٍ.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23342739"/>
      </p:ext>
    </p:extLst>
  </p:cSld>
  <p:clrMapOvr>
    <a:masterClrMapping/>
  </p:clrMapOvr>
</p:sld>
</file>

<file path=ppt/slides/slide10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يهوذا الرسول </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 : 19 ـ 25 )</a:t>
            </a:r>
          </a:p>
        </p:txBody>
      </p:sp>
      <p:sp>
        <p:nvSpPr>
          <p:cNvPr id="512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هؤلاء هُم مُعتزلونَ بأنفُسهم، نَفسانيُّون لا رُوحَ لهُم. وأمَّا أنتُم يا أحبَّائي فابنُوا أنفُسكُم على إيمانكُم الأقدسِ، مُصلِّينَ في الرُّوح القُدُس، فلنحفظ أنفسنا في محبةِ اللَّهِ، مُنتظرينَ رحمة ربِّنا يسوعَ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59645260"/>
      </p:ext>
    </p:extLst>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6406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البشير ( 12 : 41 ـ 50 )</a:t>
            </a:r>
          </a:p>
        </p:txBody>
      </p:sp>
      <p:sp>
        <p:nvSpPr>
          <p:cNvPr id="3076" name="Content Placeholder 3"/>
          <p:cNvSpPr txBox="1">
            <a:spLocks/>
          </p:cNvSpPr>
          <p:nvPr/>
        </p:nvSpPr>
        <p:spPr bwMode="auto">
          <a:xfrm>
            <a:off x="-76200" y="4303455"/>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فقال له بُطرس: " ياربُّ، ألنا قلت هذا المَثَلَ أم تقوله للجميع أيضاً؟ " فقال الربُّ: " من هو ترى الوكيل الأمين الحكيم الذي يقيمه سيِّدُهُ على عبيده ليُعطيهُم طعامهم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في حينه؟ طوبى لذلك العبد الذي إذا جاء سيِّدُهُ فيجدُه يعمل هكذا! </a:t>
            </a:r>
            <a:endParaRPr kumimoji="0" lang="ar-SA"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3480163"/>
      </p:ext>
    </p:extLst>
  </p:cSld>
  <p:clrMapOvr>
    <a:masterClrMapping/>
  </p:clrMapOvr>
  <p:transition spd="slow"/>
</p:sld>
</file>

<file path=ppt/slides/slide10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B44AD9-4BB8-462A-9075-2E6366444253}"/>
              </a:ext>
            </a:extLst>
          </p:cNvPr>
          <p:cNvSpPr txBox="1"/>
          <p:nvPr/>
        </p:nvSpPr>
        <p:spPr>
          <a:xfrm>
            <a:off x="0" y="3687901"/>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المسيح للحياةِ الأبديَّةِ. بكِّتوا البعض مُميِّزين إياهم، وخلِّصُوا البعض، مُختطفين إياهم مِن النَّار، وارحموا البعض بخوف مُبغضينَ حتَّى الثَّوبَ المُدنَّس مِن الجسدِ. والقادرُ أن يحفظكُم غير</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40698709"/>
      </p:ext>
    </p:extLst>
  </p:cSld>
  <p:clrMapOvr>
    <a:masterClrMapping/>
  </p:clrMapOvr>
</p:sld>
</file>

<file path=ppt/slides/slide10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عاثرينَ، ويُوقفكُم أمام مجده بلا عيب في الابتهاج، اللَّه وحده مُخلِّصُنا، بيسوع المسيح ربِّنا، لهُ المجدُ والعظمةُ والعزَّةُ والسُّلطانُ، قبل الدهر كُله الآن وإلى دهر الدهور. آمين.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65450793"/>
      </p:ext>
    </p:extLst>
  </p:cSld>
  <p:clrMapOvr>
    <a:masterClrMapping/>
  </p:clrMapOvr>
  <p:transition spd="slow"/>
</p:sld>
</file>

<file path=ppt/slides/slide10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( 27 : 16 ـ 20 )</a:t>
            </a:r>
          </a:p>
        </p:txBody>
      </p:sp>
      <p:sp>
        <p:nvSpPr>
          <p:cNvPr id="10243"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فَجرَينا تحتَ جزيرة تُسمى " كلودة " وبالجهدِ قَدِرنا أن نَملكَ القاربَ. ولمَّا رفعُوهُ طفقُوا يستعملُون معُونات، حازمينَ السَّفينةَ، وإذ كانُوا خائفينَ أن يقعُوا في السِّيرتِس، انزلُوا المتاع، وهكذا كانُوا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25614740"/>
      </p:ext>
    </p:extLst>
  </p:cSld>
  <p:clrMapOvr>
    <a:masterClrMapping/>
  </p:clrMapOvr>
  <p:transition spd="slow"/>
</p:sld>
</file>

<file path=ppt/slides/slide10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6F06487-00E9-403C-82A2-AB6AAEE66F52}"/>
              </a:ext>
            </a:extLst>
          </p:cNvPr>
          <p:cNvSpPr txBox="1"/>
          <p:nvPr/>
        </p:nvSpPr>
        <p:spPr>
          <a:xfrm>
            <a:off x="0" y="3687901"/>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يُحملُون. وفي الغد اشتدت علينا الزوبعة، فطفقوا يطرحون الوسق. وفي اليوم الثَّالث ألقينا بأيدينا أدوات السَّفينةِ. ولمَّا لم تظهر الشَّمس ولا النُّجومُ أياماً كثيرةً، واشتدَّ علينا نوءٌ</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96288980"/>
      </p:ext>
    </p:extLst>
  </p:cSld>
  <p:clrMapOvr>
    <a:masterClrMapping/>
  </p:clrMapOvr>
</p:sld>
</file>

<file path=ppt/slides/slide10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6088559"/>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ليس بقليل انتزعَ أخيراً كُلُّ رجاء في نجاتنا.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38717082"/>
      </p:ext>
    </p:extLst>
  </p:cSld>
  <p:clrMapOvr>
    <a:masterClrMapping/>
  </p:clrMapOvr>
  <p:transition spd="slow"/>
</p:sld>
</file>

<file path=ppt/slides/slide10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304800"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( 9 : 10 )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يا رافعِي مِن أبوَاب المَوت لكيما أُخبر بجميع تسابيحكَ في أبَواب ابنةِ صِهيَونَ.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79831850"/>
      </p:ext>
    </p:extLst>
  </p:cSld>
  <p:clrMapOvr>
    <a:masterClrMapping/>
  </p:clrMapOvr>
  <p:transition spd="slow"/>
</p:sld>
</file>

<file path=ppt/slides/slide10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22412"/>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يوحنا ( 6 : 47 ـ 71 )</a:t>
            </a:r>
          </a:p>
        </p:txBody>
      </p:sp>
      <p:sp>
        <p:nvSpPr>
          <p:cNvPr id="3076"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الحق الحق أقولُ لكُم: إنَّ مَنْ يُؤمِنُ بي فلَهُ حياةٌ أبديَّةٌ. أنا هو خُبزُ الحياةِ. آبَاؤُكُم أكَلُوا المَنَّ في البرِّيَّةِ ومَاتُوا. وهذا هو الخُبْزُ النَّازِلُ مِنَ السَّماءِ، لِكَيْ لا يَمُوتَ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64691344"/>
      </p:ext>
    </p:extLst>
  </p:cSld>
  <p:clrMapOvr>
    <a:masterClrMapping/>
  </p:clrMapOvr>
  <p:transition spd="slow"/>
</p:sld>
</file>

<file path=ppt/slides/slide10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02437E-F55A-41AA-9D12-2E21EA8F258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مَن يَأكُلَ مِنهُ. أنا هو الخُبْزُ الحَيُّ الذي نَزَلَ مِنَ السَّماءِ. مَن يأكُل مِنْ هذا الخُبْزِ يَحْيَا إلى الأبَدِ. والخُبزُ الذي أنا سأُعطِيه هو جَسَدِي الذي</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سأبْذِلُهُ عن حَياةِ العَالمِ. فخاصَمَ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18060419"/>
      </p:ext>
    </p:extLst>
  </p:cSld>
  <p:clrMapOvr>
    <a:masterClrMapping/>
  </p:clrMapOvr>
</p:sld>
</file>

<file path=ppt/slides/slide10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F180158-EFF3-4029-AF66-9B77D79631C1}"/>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اليَهُودُ بَعضهُم بَعضاً قائلينَ: " كَيفَ يَقدِرُ هذا أنْ يُعطِينا جَسَدهُ لِنَأكُلَهُ؟ ". قالَ لهُم يَسُوعُ: " الحَقَّ الحَقَّ أقُولُ لَكُم: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51812896"/>
      </p:ext>
    </p:extLst>
  </p:cSld>
  <p:clrMapOvr>
    <a:masterClrMapping/>
  </p:clrMapOvr>
</p:sld>
</file>

<file path=ppt/slides/slide10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إنْ لَمْ تَأكُلُوا جَسَدَ ابنِ الإنسانِ وتَشرَبوا دَمَهُ فليست لكُم حياةٌ في أنفسكُم. مَن يأكُلُ جَسدِي ويشرَبُ دَمي فلهُ حياةٌ أبَديَّةٌ، وأنا أُقيمُهُ في اليوم الأخيرِ، لأنَّ جسَدي هو مأكلٌ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97720745"/>
      </p:ext>
    </p:extLst>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FEB105A-D8F4-4387-9568-492EE1F13431}"/>
              </a:ext>
            </a:extLst>
          </p:cNvPr>
          <p:cNvSpPr txBox="1"/>
          <p:nvPr/>
        </p:nvSpPr>
        <p:spPr>
          <a:xfrm>
            <a:off x="0" y="4343400"/>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حقاً أقولُ لكُم: إنه يُقيمُهُ على جميع أمواله. وإن قال ذلك العبد الردئ في قلبه: إن سيِّدي يُبطئ في قُدُومه فيبتدئ يضرب العبيد والإماء، ويأكُل ويشرب ويسكر. فيأتي سيِّد ذلك العبد في اليوم الذي لا ينتظرُه وفي الساعة</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71723002"/>
      </p:ext>
    </p:extLst>
  </p:cSld>
  <p:clrMapOvr>
    <a:masterClrMapping/>
  </p:clrMapOvr>
</p:sld>
</file>

<file path=ppt/slides/slide10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E0E3E3-00FA-4CDB-9E48-3F51F86C3335}"/>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حقيقيٌّ ودَمِي هو مَشربٌ حقيقيٌّ. مَن يَأكُلْ جسدي ويشربْ دَمي يَثبُتْ فيَّ وأنا أيضاً أثبُت فيهِ. كما أرسَلَني أبي الحيُّ، وأنا أيضاً حيٌّ بالآبِ، فَمَنْ يَأكُلني يَحيا هو أيضاً بي.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87180189"/>
      </p:ext>
    </p:extLst>
  </p:cSld>
  <p:clrMapOvr>
    <a:masterClrMapping/>
  </p:clrMapOvr>
</p:sld>
</file>

<file path=ppt/slides/slide10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FA01F35-E998-4D6B-AF28-6F42D06B928C}"/>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هذا هو الخبزُ</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الذي نَزَلَ مِنَ السَّماءِ. ليسَ كمَا أكلَ آباؤُكُمُ ( المَنَّ ) وماتوا. مَنْ يَأكُلْ هذا الخُبزَ يَحيا إلى الأبدِ ". قال هذا وهو يُعلِّمُ في مجمعهم في كفرناحُوم.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8470491"/>
      </p:ext>
    </p:extLst>
  </p:cSld>
  <p:clrMapOvr>
    <a:masterClrMapping/>
  </p:clrMapOvr>
</p:sld>
</file>

<file path=ppt/slides/slide10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A519D78-4DEE-4F1E-A586-B0506C89F687}"/>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p>
        </p:txBody>
      </p:sp>
    </p:spTree>
    <p:extLst>
      <p:ext uri="{BB962C8B-B14F-4D97-AF65-F5344CB8AC3E}">
        <p14:creationId xmlns:p14="http://schemas.microsoft.com/office/powerpoint/2010/main" val="450074254"/>
      </p:ext>
    </p:extLst>
  </p:cSld>
  <p:clrMapOvr>
    <a:masterClrMapping/>
  </p:clrMapOvr>
</p:sld>
</file>

<file path=ppt/slides/slide10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فكثيرُون مِن تلاميذه، لمَّا سمعُوا قالوا: " هذا الكلامَ صعبٌ! فمَن يطيق أن يسمعهُ؟ " فعلمَ يسوعُ في نفسهِ أنَّ تلاميذهُ يتذمَّرُون مِن أجل هذا، فقال لهُم: " أهذا هو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85452398"/>
      </p:ext>
    </p:extLst>
  </p:cSld>
  <p:clrMapOvr>
    <a:masterClrMapping/>
  </p:clrMapOvr>
  <p:transition spd="slow"/>
</p:sld>
</file>

<file path=ppt/slides/slide10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5734330-6C08-47B5-AA56-A4C68627057F}"/>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الذي يُعثرُكُم؟ فكيف إذا رأيتُمُ ابن الإنسان صاعداً إلى حيثُ كان أوَّلاً! الرُّوحُ هو الذي يُحيي. وأمَّا الجسدُ فلا يُفيدُ شيئاً. والكلامُ الذي قُلته أنا لكُم هو رُوحٌ وحياةٌ، لكن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52936595"/>
      </p:ext>
    </p:extLst>
  </p:cSld>
  <p:clrMapOvr>
    <a:masterClrMapping/>
  </p:clrMapOvr>
</p:sld>
</file>

<file path=ppt/slides/slide10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25E7DA-7E56-43FA-84B1-3D1D242E3E61}"/>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قوماً مِنكُم لا يُؤمنُون ". لأنَّ يسوعَ كان عارفاً مُنذُ البدء مَن هُمُ الذين لا يُؤمنُون، ومَن هو المزمع أن يُسلِّمُهُ. فقال لهُم: </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"مِن أجل هذا قُلتُ لكُم: إنَّهُ لا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62719361"/>
      </p:ext>
    </p:extLst>
  </p:cSld>
  <p:clrMapOvr>
    <a:masterClrMapping/>
  </p:clrMapOvr>
</p:sld>
</file>

<file path=ppt/slides/slide10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B4747C-B8A2-4F38-91A8-1603EB75B552}"/>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يقدرُ أحدٌ أن يقبل إليَّ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74926082"/>
      </p:ext>
    </p:extLst>
  </p:cSld>
  <p:clrMapOvr>
    <a:masterClrMapping/>
  </p:clrMapOvr>
</p:sld>
</file>

<file path=ppt/slides/slide10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إن لم يُعط له مِن أبي ". مِن أجل هذا رجعَ كثيرُونَ مِن تلاميذه إلى الوَرَاء، ولم يعُودُوا يمشُونَ معهُ. فقالَ يسوعُ للاثني عَشرَ: " أتريدُون أنتُم أيضاً أن تمضُوا؟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73517549"/>
      </p:ext>
    </p:extLst>
  </p:cSld>
  <p:clrMapOvr>
    <a:masterClrMapping/>
  </p:clrMapOvr>
  <p:transition spd="slow"/>
</p:sld>
</file>

<file path=ppt/slides/slide10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A5A88A9-1E58-46CC-87B0-C1199BEC03F6}"/>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أجابهُ سمعانُ بطرسُ: " ياربُّ، إلى مَن نذهبُ؟ فإن كلامُ الحياة الأبديَّة عندكَ، ونحنُ قد علمنا وآمنَّا أنَّكَ أنت هو المسيحُ ابن اللَّهِ الحيِّ ". أجاب يسوعُ وقال: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32088127"/>
      </p:ext>
    </p:extLst>
  </p:cSld>
  <p:clrMapOvr>
    <a:masterClrMapping/>
  </p:clrMapOvr>
</p:sld>
</file>

<file path=ppt/slides/slide10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B0D15A-5A36-4736-A2D4-FF81DA23AE19}"/>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أليس أنا اخترتُكُم، أيُّها الاثنيْ</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عَشرَ؟ وواحدٌ مِنكُم هو إبليس! " وكان يقُول عن يهُوذا سِمعان الإسخريُوطيِّ، لأنَّهُ كان مُهتماً بأن يُسلِّمهُ، وهو واحدٌ مِن الاثني عشرَ.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636194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4196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التي لا يعرفُها، فيشقه من وسطه ويجعل نَصِيبَهُ مع غير المؤمنين. وأمَّا ذلك العبد الذي يَعْلَمُ إرادة سيِّده ولم يستعدُّ ولا فعل بحسب إرادتهِ، فيُضرب كثيراً. أمَّا الذي لا يَعْلَمُ،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ويفعل ما يستوجب به الضرب، فيُضرب قليلاً.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90635273"/>
      </p:ext>
    </p:extLst>
  </p:cSld>
  <p:clrMapOvr>
    <a:masterClrMapping/>
  </p:clrMapOvr>
  <p:transition spd="slow"/>
</p:sld>
</file>

<file path=ppt/slides/slide10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3340720"/>
      </p:ext>
    </p:extLst>
  </p:cSld>
  <p:clrMapOvr>
    <a:masterClrMapping/>
  </p:clrMapOvr>
</p:sld>
</file>

<file path=ppt/slides/slide10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6 الجمعة </a:t>
            </a:r>
            <a:endParaRPr lang="en-US" dirty="0"/>
          </a:p>
        </p:txBody>
      </p:sp>
      <p:sp>
        <p:nvSpPr>
          <p:cNvPr id="50179"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الأولى إلي أهل كورنثوس  ( 10 : 1 - 13  )</a:t>
            </a:r>
          </a:p>
        </p:txBody>
      </p:sp>
      <p:sp>
        <p:nvSpPr>
          <p:cNvPr id="50180" name="Content Placeholder 3"/>
          <p:cNvSpPr txBox="1">
            <a:spLocks/>
          </p:cNvSpPr>
          <p:nvPr/>
        </p:nvSpPr>
        <p:spPr bwMode="auto">
          <a:xfrm>
            <a:off x="0"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فإني لا أريد أن تجهلوا أيها الاخوة أن آبائنا  كلهم كانوا تحت الغمام وكلهم جازوا في البحر . وكلهم اصطبغوا على يد موسى في الغمام في البحر وكلهم أكلوا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طعاما روحيا واحدا وكلهم شربوا شرابا روحيا واحدا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0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1F1DDE-9D5C-4B5B-8A4B-635E3F9151B7}"/>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فانهم كانوا يشربون من الصخرة الروحية التى كانت تتبعهم والصخرة كانت المسيح . ولكن أكثرهم لم يرض الله عنهم فانهم طرحوا في البرية وهذه حدثت رمزا لنا لئلا نشته الشرور كما</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اشتهى أولئك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94556482"/>
      </p:ext>
    </p:extLst>
  </p:cSld>
  <p:clrMapOvr>
    <a:masterClrMapping/>
  </p:clrMapOvr>
</p:sld>
</file>

<file path=ppt/slides/slide10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Content Placeholder 3"/>
          <p:cNvSpPr txBox="1">
            <a:spLocks/>
          </p:cNvSpPr>
          <p:nvPr/>
        </p:nvSpPr>
        <p:spPr bwMode="auto">
          <a:xfrm>
            <a:off x="0" y="44196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فلا يكونوا عابدي أوثان كما كان قوم منهم . كما كتب جلس الشعب للأكل والشرب ثم قاموا للعب . ولاتزن كما زنا قوم منهم . فسقط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في يوم واحد ثلاثة وعشرون ألفاً . ولا نجرب المسيح كما  جربه أيضاً  قوم منهم فأهلكتهم الحيات .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0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8DAF03-67EE-448F-AC5A-7E110473ED32}"/>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ولا تتذمروا  كما تزمر أيضاً قوم منهم فهلكوا على يد المهلك . فهذه الأمور جميعها عرضت لهم مثالا و كتبت لإنذارنا نحن الذين انتهت إلينا أواخر الدهور. فمن ظن انه قائم فليحذر أن يسقط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20370949"/>
      </p:ext>
    </p:extLst>
  </p:cSld>
  <p:clrMapOvr>
    <a:masterClrMapping/>
  </p:clrMapOvr>
</p:sld>
</file>

<file path=ppt/slides/slide10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505D1A-90AE-4BB8-BC37-DA29C5299287}"/>
              </a:ext>
            </a:extLst>
          </p:cNvPr>
          <p:cNvSpPr txBox="1"/>
          <p:nvPr/>
        </p:nvSpPr>
        <p:spPr>
          <a:xfrm>
            <a:off x="0" y="44958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انه ما أصابكم من التجارب إلا ما هو بشرى . ولكن الله أمين لا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يدعكم تجربون فوق ما تستطيعون بل سيجعل مع التجربة منفذا لتستطيعوا أن تحتملوا.</a:t>
            </a:r>
          </a:p>
        </p:txBody>
      </p:sp>
    </p:spTree>
    <p:extLst>
      <p:ext uri="{BB962C8B-B14F-4D97-AF65-F5344CB8AC3E}">
        <p14:creationId xmlns:p14="http://schemas.microsoft.com/office/powerpoint/2010/main" val="2640964784"/>
      </p:ext>
    </p:extLst>
  </p:cSld>
  <p:clrMapOvr>
    <a:masterClrMapping/>
  </p:clrMapOvr>
</p:sld>
</file>

<file path=ppt/slides/slide10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 الكاثوليكون من رسالة مُعلمنا يوحنا الأولى ص  2: 12 - 17 )</a:t>
            </a:r>
          </a:p>
        </p:txBody>
      </p:sp>
      <p:sp>
        <p:nvSpPr>
          <p:cNvPr id="53251" name="Content Placeholder 3"/>
          <p:cNvSpPr txBox="1">
            <a:spLocks/>
          </p:cNvSpPr>
          <p:nvPr/>
        </p:nvSpPr>
        <p:spPr bwMode="auto">
          <a:xfrm>
            <a:off x="0" y="428104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اكتب إليكم أيها الأبناء لان خطاياكم قد غُفرت لأجل أسمهِ . أكتب إليكم أيها الآباء لأنكم قد عرفتم الذى هو من البدء .أكتب إليكم ايها الفتيان لأنكم قد غلبتم الشرير</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 قد كتبت إليكم أيها الأولاد لأنكم قد عرفتم الآب.</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p>
        </p:txBody>
      </p:sp>
    </p:spTree>
  </p:cSld>
  <p:clrMapOvr>
    <a:masterClrMapping/>
  </p:clrMapOvr>
  <p:transition spd="slow"/>
</p:sld>
</file>

<file path=ppt/slides/slide10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9145AE3-DE8C-4F1D-9676-FA4D8E084730}"/>
              </a:ext>
            </a:extLst>
          </p:cNvPr>
          <p:cNvSpPr txBox="1"/>
          <p:nvPr/>
        </p:nvSpPr>
        <p:spPr>
          <a:xfrm>
            <a:off x="0" y="431242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قد كتبت إليكم أيها الآباء لأنكم قد عرفتم الذى هو من البدء . قد كتبتم إليكم أيها الفتيان لأنكم أقوياء وكلمة الله ثابتة فيكم وقد غلبتم الشرير. لا تحبوا العالم ولا ما في العالم . إن كان أحد يحب</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العالم فليست فيه محبه الآب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8773718"/>
      </p:ext>
    </p:extLst>
  </p:cSld>
  <p:clrMapOvr>
    <a:masterClrMapping/>
  </p:clrMapOvr>
</p:sld>
</file>

<file path=ppt/slides/slide10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Content Placeholder 3"/>
          <p:cNvSpPr txBox="1">
            <a:spLocks/>
          </p:cNvSpPr>
          <p:nvPr/>
        </p:nvSpPr>
        <p:spPr bwMode="auto">
          <a:xfrm>
            <a:off x="0" y="44196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لان كل ما في العالم هو شهوة الجسد وشهوة  العين وفخر  الحياة . وليس ذلك من الآب بل من العالم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والعالم وشهوته يزولان و أما من يعمل بمشيئته الله فانه يبقى إلى الأبد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0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الإبركسيس (8 : 9 – 17) </a:t>
            </a:r>
          </a:p>
        </p:txBody>
      </p:sp>
      <p:sp>
        <p:nvSpPr>
          <p:cNvPr id="57347" name="Content Placeholder 3"/>
          <p:cNvSpPr txBox="1">
            <a:spLocks/>
          </p:cNvSpPr>
          <p:nvPr/>
        </p:nvSpPr>
        <p:spPr bwMode="auto">
          <a:xfrm>
            <a:off x="0" y="4495800"/>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وكان قبلاً في المدينة رجل اسمه سيمون يستعمل السحر ويدهش شعب السامرة مدعيا إنه شيء عظيم . وكان الجميع يتبعونه من صغيرهم إلى كبيرهم قائلين هذا هو قوة لله العظيمة </a:t>
            </a: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وكانوا يتبعونه لكونهم قد اندهشوا زماناً طويلاً بسحره .</a:t>
            </a:r>
            <a:endPar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DB9573-0518-4731-822A-9D27D7FEDC9B}"/>
              </a:ext>
            </a:extLst>
          </p:cNvPr>
          <p:cNvSpPr txBox="1"/>
          <p:nvPr/>
        </p:nvSpPr>
        <p:spPr>
          <a:xfrm>
            <a:off x="0" y="4419600"/>
            <a:ext cx="9144000" cy="230832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وكل من أُعطيَ كثيراً يُطالب بكثير، ومن استودع كثيراً يُطلب منه أكثر. إنِّي جئت لألقي ناراً على الأرض، فماذا أُريد وقد اضطرمت؟ ولي صبغةٌ اصطبغ بها، وكيف أنا محتمل حتَّى تُكْمَل؟.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81782177"/>
      </p:ext>
    </p:extLst>
  </p:cSld>
  <p:clrMapOvr>
    <a:masterClrMapping/>
  </p:clrMapOvr>
</p:sld>
</file>

<file path=ppt/slides/slide10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9AC914-9685-4AAD-88C7-4DAA07585D2D}"/>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فلما آمنوا بما كان فيلبس يبشرهم به من ملكوت لله واسم يسوع المسيح اعتمدوا رجالهم ونساءهم و سيمون أيضاً نفسه آمن واعتمد ولزم فيلبس . وإذ</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عاين ما كان يجرى من الآيات والقوات العظيمة دُهش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48785263"/>
      </p:ext>
    </p:extLst>
  </p:cSld>
  <p:clrMapOvr>
    <a:masterClrMapping/>
  </p:clrMapOvr>
</p:sld>
</file>

<file path=ppt/slides/slide10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Content Placeholder 3"/>
          <p:cNvSpPr txBox="1">
            <a:spLocks/>
          </p:cNvSpPr>
          <p:nvPr/>
        </p:nvSpPr>
        <p:spPr bwMode="auto">
          <a:xfrm>
            <a:off x="0" y="44196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ولمل سمع الرسل الذين في أورشليم أن أهل السامرة قبلوا كلمة الله أرسلوا إليهم بطرس ويوحنا. فانحدروا وصليا من أجلهم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لكي ينالوا الروح القدس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0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66064B-DFF3-47F7-802D-73AF49A3A7F0}"/>
              </a:ext>
            </a:extLst>
          </p:cNvPr>
          <p:cNvSpPr txBox="1"/>
          <p:nvPr/>
        </p:nvSpPr>
        <p:spPr>
          <a:xfrm>
            <a:off x="4482" y="44958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لأنه لم يكن قد حل بعد على أحد منهم غير انهم كانوا قد اعتمدوا باسم الرب يسوع فوضعا حينئذ فنالوا الروح القدس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46481865"/>
      </p:ext>
    </p:extLst>
  </p:cSld>
  <p:clrMapOvr>
    <a:masterClrMapping/>
  </p:clrMapOvr>
</p:sld>
</file>

<file path=ppt/slides/slide10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5" name="Title 1"/>
          <p:cNvSpPr txBox="1">
            <a:spLocks/>
          </p:cNvSpPr>
          <p:nvPr/>
        </p:nvSpPr>
        <p:spPr bwMode="auto">
          <a:xfrm>
            <a:off x="419100" y="464627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المزمور (34 : 4،5)</a:t>
            </a:r>
          </a:p>
        </p:txBody>
      </p:sp>
      <p:sp>
        <p:nvSpPr>
          <p:cNvPr id="28677"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تقدموا إليه واستنيروا . ووجوهكم لا تخزى . طلبت إلى الرب فاستجاب ليّ </a:t>
            </a:r>
          </a:p>
        </p:txBody>
      </p:sp>
    </p:spTree>
  </p:cSld>
  <p:clrMapOvr>
    <a:masterClrMapping/>
  </p:clrMapOvr>
  <p:transition spd="slow"/>
</p:sld>
</file>

<file path=ppt/slides/slide10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1"/>
          <p:cNvSpPr txBox="1">
            <a:spLocks/>
          </p:cNvSpPr>
          <p:nvPr/>
        </p:nvSpPr>
        <p:spPr bwMode="auto">
          <a:xfrm>
            <a:off x="462756" y="31376"/>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يوحنا (3 : 1 – 13) </a:t>
            </a:r>
          </a:p>
        </p:txBody>
      </p:sp>
      <p:sp>
        <p:nvSpPr>
          <p:cNvPr id="29700" name="Content Placeholder 3"/>
          <p:cNvSpPr txBox="1">
            <a:spLocks/>
          </p:cNvSpPr>
          <p:nvPr/>
        </p:nvSpPr>
        <p:spPr bwMode="auto">
          <a:xfrm>
            <a:off x="0"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وكان رجلُ من الفريسيين اسمهُ نيقوديموس و كان رئيسُ لليهودِ . فجاء إلى يسوع ليلاً وقال : يا مُعلم نحنُ نعلمُ أنكَ أتيتَ من الله مُعلماً لأنه لا يقدرُ أحدُ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أن يَعملَ هذه الآيات التى أنت تعملُها ما لم يكُن الله معه.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0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1FE5AE-3694-4A77-A5F7-AB1BCB1B01EF}"/>
              </a:ext>
            </a:extLst>
          </p:cNvPr>
          <p:cNvSpPr txBox="1"/>
          <p:nvPr/>
        </p:nvSpPr>
        <p:spPr>
          <a:xfrm>
            <a:off x="0" y="441960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فأجاب يسوعُ وقال له الحق الحق أقولُ لك إن كان أحدُ لا يُولد من فوق فلا يقدر أن يُعاين ملكوت الله . فقال له نيقوديموس كيف يُمكن أن يُولد الإنسان وهو شيخُ . ألعلهُ يَقدرُ أن يَدخل بَطن أمهِ ثانية و يُولد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23325765"/>
      </p:ext>
    </p:extLst>
  </p:cSld>
  <p:clrMapOvr>
    <a:masterClrMapping/>
  </p:clrMapOvr>
</p:sld>
</file>

<file path=ppt/slides/slide10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Content Placeholder 3"/>
          <p:cNvSpPr txBox="1">
            <a:spLocks/>
          </p:cNvSpPr>
          <p:nvPr/>
        </p:nvSpPr>
        <p:spPr bwMode="auto">
          <a:xfrm>
            <a:off x="0" y="44196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أجاب يسوعُ الحق الحق أقول لك : </a:t>
            </a:r>
            <a:r>
              <a:rPr kumimoji="0" lang="ar-SA"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إن كان أحدُ لا يُولد من الماءِ والروح فلا يقدرُ إن يَدخل ملكوت الله . إن المولودَ من الجسدِ إنما هو جسدُ والمولودَ من الروح إنما هو روحُ . لا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تتعجب من قولي لك أنهُ ينبغي لكم أن تولدوا من فوق . </a:t>
            </a:r>
            <a:endParaRPr kumimoji="0" lang="ar-SA"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0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9A3DC2-F216-4421-8CBB-45381014AB12}"/>
              </a:ext>
            </a:extLst>
          </p:cNvPr>
          <p:cNvSpPr txBox="1"/>
          <p:nvPr/>
        </p:nvSpPr>
        <p:spPr>
          <a:xfrm>
            <a:off x="8965" y="4426565"/>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فإن الريحَ تهُبُ حيث تشاءُ وتسمعُ صوتها لكنك لا تعلم من أين تأتي ولا إلى أين تذهب هكذا كل مولودُ من الروح . أجاب نيقوديموس وقال له كيف يُمكن أن يكون هذا . أجاب يسوع و قال له أنت مُعلم إسرائيل و لا تعلم هذا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00239815"/>
      </p:ext>
    </p:extLst>
  </p:cSld>
  <p:clrMapOvr>
    <a:masterClrMapping/>
  </p:clrMapOvr>
</p:sld>
</file>

<file path=ppt/slides/slide10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8B7D74-0795-41C4-89DB-F667E05EDED4}"/>
              </a:ext>
            </a:extLst>
          </p:cNvPr>
          <p:cNvSpPr txBox="1"/>
          <p:nvPr/>
        </p:nvSpPr>
        <p:spPr>
          <a:xfrm>
            <a:off x="35859" y="4419600"/>
            <a:ext cx="9144000" cy="218521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الحق الحق أقول لك إننا إنما ننطق بما نعلم ونشهد بما رأينا ولستم تقبلون </a:t>
            </a:r>
            <a:r>
              <a:rPr kumimoji="0" lang="ar-SA"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شهادتنا . إن كنت قد قلت لكم الأرضيات ولم تؤمنوا  فكيف تؤمنون إن قلت لكم السماويات .</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r>
              <a:rPr kumimoji="0" lang="ar-SA"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ولم يصعد أحد إلى السماء إلا الذى نزل من السماء ابن الإنسان </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الذى هو في السماء.</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90915917"/>
      </p:ext>
    </p:extLst>
  </p:cSld>
  <p:clrMapOvr>
    <a:masterClrMapping/>
  </p:clrMapOvr>
</p:sld>
</file>

<file path=ppt/slides/slide10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290656"/>
      </p:ext>
    </p:extLst>
  </p:cSld>
  <p:clrMapOvr>
    <a:masterClrMapping/>
  </p:clrMapOvr>
  <p:transition advClick="0" advTm="0"/>
</p:sld>
</file>

<file path=ppt/slides/slide10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6 سبت</a:t>
            </a:r>
            <a:endParaRPr lang="en-US" dirty="0"/>
          </a:p>
        </p:txBody>
      </p:sp>
      <p:sp>
        <p:nvSpPr>
          <p:cNvPr id="6656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أفسس</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( 4 : 1 ـ 7 )</a:t>
            </a:r>
          </a:p>
        </p:txBody>
      </p:sp>
      <p:sp>
        <p:nvSpPr>
          <p:cNvPr id="66564"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فأسألكُم أنا الأسيرَ في الربِّ: أن تسلُكُوا كما يحقُّ للدَّعوة التي دُعيتُم بها. بكُلِّ تواضُع، ووداعةٍ، وطُول أناةٍ، مُحتملينَ بعضُكُم بعضاً بالمحبَّةِ. ومُجتهدين أن تحفظُوا وحدانيَّة الرُّوح برباط السَّلام الكامل.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4530161"/>
      </p:ext>
    </p:extLst>
  </p:cSld>
  <p:clrMapOvr>
    <a:masterClrMapping/>
  </p:clrMapOvr>
  <p:transition spd="slow"/>
</p:sld>
</file>

<file path=ppt/slides/slide10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2F62AC3-AD68-4F1F-81FE-DD2FDAE92A1B}"/>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جسدٌ واحدٌ، ورُوحٌ واحدٌ، كما دُعيتُم أيضاً في رجاء دعوتكُمُ الواحد. ربٌّ واحدٌ، إيمان واحد، ومعمُوديَّةٌ واحدةٌ. واحدٌ هو اللَّه أبو كُل أحدٌ، الذي هو فوق الكُلِّ وبالكُلِّ وفي الكُل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94410262"/>
      </p:ext>
    </p:extLst>
  </p:cSld>
  <p:clrMapOvr>
    <a:masterClrMapping/>
  </p:clrMapOvr>
</p:sld>
</file>

<file path=ppt/slides/slide10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8BE28F6-7139-43AA-B07D-6E4D5EA7B4F8}"/>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هو فوق الجميع</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70532659"/>
      </p:ext>
    </p:extLst>
  </p:cSld>
  <p:clrMapOvr>
    <a:masterClrMapping/>
  </p:clrMapOvr>
</p:sld>
</file>

<file path=ppt/slides/slide10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Content Placeholder 3"/>
          <p:cNvSpPr txBox="1">
            <a:spLocks/>
          </p:cNvSpPr>
          <p:nvPr/>
        </p:nvSpPr>
        <p:spPr bwMode="auto">
          <a:xfrm>
            <a:off x="0" y="5411450"/>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ومع الجميع وفي جميعكُم. ولكُلِّ واحدٍ منَّا أُعطيت النِّعمةُ على مقدار موهبة المسيح.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53741637"/>
      </p:ext>
    </p:extLst>
  </p:cSld>
  <p:clrMapOvr>
    <a:masterClrMapping/>
  </p:clrMapOvr>
  <p:transition spd="slow"/>
</p:sld>
</file>

<file path=ppt/slides/slide10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الرسول الأولى</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 : 13 ـ 21 )</a:t>
            </a:r>
          </a:p>
        </p:txBody>
      </p:sp>
      <p:sp>
        <p:nvSpPr>
          <p:cNvPr id="69635"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فلذلك مَنطِقُوا أحقَاءَ أذِهانكُمْ صَاحِينَ بالكمال، راجين النِّعمة التي سيُؤتى بها إليكُم عِندَ استعلان يسوعَ المسيح. كأولادِ الطَّاعةِ، لا تُشاكلُوا شهواتكُمُ السَّابقةِ في جهالتكُم، بل نظيرَ القُدُّوس الذي دعاكُمْ، كُونُوا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92724966"/>
      </p:ext>
    </p:extLst>
  </p:cSld>
  <p:clrMapOvr>
    <a:masterClrMapping/>
  </p:clrMapOvr>
  <p:transition spd="slow"/>
</p:sld>
</file>

<file path=ppt/slides/slide10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BE15C7-C777-4403-BA6D-6C097F1FFDEB}"/>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أنتُم أيضاً قِدِّيسِينَ في كُلِّ سِيرَةٍ. لأنَّهُ مَكتُوبٌ: " كُونُوا قِدِّيسِينَ لأنِّي أنا قُدُّوسٌ ". وإن كُنتُمْ تَدعُونَ أَباً الذي يَحكُمُ بغير مُحاباةٍ للوجوه حَسَبَ أعَمَالِ كُلِّ واحدٍ، فَسِيروا زمَانَ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03081484"/>
      </p:ext>
    </p:extLst>
  </p:cSld>
  <p:clrMapOvr>
    <a:masterClrMapping/>
  </p:clrMapOvr>
</p:sld>
</file>

<file path=ppt/slides/slide10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A8D12F-FA7C-4B21-9DC8-E405A6F29BBB}"/>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غُربَتِكُمْ بِخوفٍ، </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4571521"/>
      </p:ext>
    </p:extLst>
  </p:cSld>
  <p:clrMapOvr>
    <a:masterClrMapping/>
  </p:clrMapOvr>
</p:sld>
</file>

<file path=ppt/slides/slide10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عَالِمِينَ أنَّكُم لم تفتدُوا بالذهب أو بالفضَّة الباليين، مِن تصرفكُم الباطل الذي تقلَّدتُمُوه مِنْ آبائكم، بل فديتُم بدمٍ كريمٍ، كما مِنْ حَمَلٍ بلا عيبٍ فيه ولا دَنَسٍ، وهو المَسيحِ، مَعروفاً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6157783"/>
      </p:ext>
    </p:extLst>
  </p:cSld>
  <p:clrMapOvr>
    <a:masterClrMapping/>
  </p:clrMapOvr>
  <p:transition spd="slow"/>
</p:sld>
</file>

<file path=ppt/slides/slide10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3B5F20B-E0DD-4575-B45C-07FD901DE530}"/>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سابقاً مِن قَبلَ إنشاء العالم، وإنما أُعلن في الأزمِنةِ الأخيرةِ لأَجلِكُم، أنتُمُ الذين بواسطتهِ تُؤمنُون باللَّهِ الذي أقامهُ مِنْ بين الأمواتِ وأعطاهُ مَجداً، حتى إنَّ إيمَانَكُم ورَجَاءَكُم باللَّهِ.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64164041"/>
      </p:ext>
    </p:extLst>
  </p:cSld>
  <p:clrMapOvr>
    <a:masterClrMapping/>
  </p:clrMapOvr>
</p:sld>
</file>

<file path=ppt/slides/slide10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( 27 : 9 ـ 26 )</a:t>
            </a:r>
          </a:p>
        </p:txBody>
      </p:sp>
      <p:sp>
        <p:nvSpPr>
          <p:cNvPr id="73731"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فلمَّا مضى زمانٌ طويلٌ وصار السَّفرُ في البحر خطراً، إذ كانَ الصَّومُ أيضاً قد مضى، فعزاهُم بولس قائلاً: " أيُّها الرِّجالُ، إني أرى أنَّ عاراً وخسارةً كثيرةً ستكُون ليس للشَّحن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4448587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أبرياء في هذا الأمر إذا وإن كنت قد كتبت إليكم، فليس من أجل الظالم ولا من أجل المظلوم، بل لكي يتضح أمام الله إجتهادكم الذي صنعتموه لأجلنا عندكم من أجل هذا قد تعزينا بتعزيتكم. ولكن فرحنا</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755504"/>
      </p:ext>
    </p:extLst>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1</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رومية</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( 14 : 19 ـ 15 : 1 ـ 7 )</a:t>
            </a:r>
          </a:p>
        </p:txBody>
      </p:sp>
      <p:sp>
        <p:nvSpPr>
          <p:cNvPr id="2052" name="Content Placeholder 3"/>
          <p:cNvSpPr txBox="1">
            <a:spLocks/>
          </p:cNvSpPr>
          <p:nvPr/>
        </p:nvSpPr>
        <p:spPr bwMode="auto">
          <a:xfrm>
            <a:off x="-76200" y="44958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فلنسعى لما هو للسَّلام، وما هو للبُنيان بعضُناً لبعضٍ. لا تنقُض عمل اللَّه لأجل الطَّعام. كلُّ شيء طاهر، ولكن شرٌّ للإنسان الذي يأكُلُ بمعثرةٍ. إنه حَسَنٌ ألاَّ تأكُل لحماً ولا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63116774"/>
      </p:ext>
    </p:extLst>
  </p:cSld>
  <p:clrMapOvr>
    <a:masterClrMapping/>
  </p:clrMapOvr>
  <p:transition spd="slow"/>
</p:sld>
</file>

<file path=ppt/slides/slide1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D1B6987-8F61-4587-BB01-9E38A9670E49}"/>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والسَّفينةِ فقط، بل ولأنفُسنا أيضاً في هذا السفر ". إلاَّ أن قائدُ المئةِ كان ينقادُ إلى رُبَّان السَّفينةِ وإلى صاحبها أكثر مِن كلام بولس. وإذ كان المينا لم يكُن موقعُها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696035458"/>
      </p:ext>
    </p:extLst>
  </p:cSld>
  <p:clrMapOvr>
    <a:masterClrMapping/>
  </p:clrMapOvr>
</p:sld>
</file>

<file path=ppt/slides/slide1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BDBF86-BAB6-4A26-85A9-C6C6C74EAD30}"/>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صالحاً للمشتى، استقرَّ رأيُ أكثرهِم أن يُقلعُوا مِن هُناك</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49131744"/>
      </p:ext>
    </p:extLst>
  </p:cSld>
  <p:clrMapOvr>
    <a:masterClrMapping/>
  </p:clrMapOvr>
</p:sld>
</file>

<file path=ppt/slides/slide1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أيضاً، لعلهُم يستطيعُون الإقبالُ إلى فينكسَ ليشْتُوا فيها. وهي ميناء في كريت تنظُرُ إلى ناحيةِ المغرب وهي موضع كورة. فلمَّا هبت ريحٌ الجنُوب، ظنُّوا أنَّهُم قد نالُوا مقصدهُم، وقلعوا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76814471"/>
      </p:ext>
    </p:extLst>
  </p:cSld>
  <p:clrMapOvr>
    <a:masterClrMapping/>
  </p:clrMapOvr>
  <p:transition spd="slow"/>
</p:sld>
</file>

<file path=ppt/slides/slide1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6E0E368-14F9-459A-B0DC-60A0F0FC179F}"/>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مِن أسوس وتركوا كريت عنهم. وبعد قليل هبت علينا ريحٌ زوبعيَّةٌ يُقالُ لها " يوركليدُون ". فلمَّا خُطفت المركب ولم يُمكنهم أن يُعاندُوا الرِّيح، أعطينا أيدينا للقذف. فجرينا تحتَ جزيرةٍ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08366224"/>
      </p:ext>
    </p:extLst>
  </p:cSld>
  <p:clrMapOvr>
    <a:masterClrMapping/>
  </p:clrMapOvr>
</p:sld>
</file>

<file path=ppt/slides/slide1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89678B-E37D-4C56-894C-F4B2A2EEDDE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تُسمى " كلوده " وبالجهدِ قَدِرنا أن نَضبط القاربَ. فلمَّا رفعُوهُ اتخذُوا معُونةٍ، وحزموا السَّفينةَ مِن أسفلها، ولخوفهم مِن الوقُوع</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88716053"/>
      </p:ext>
    </p:extLst>
  </p:cSld>
  <p:clrMapOvr>
    <a:masterClrMapping/>
  </p:clrMapOvr>
</p:sld>
</file>

<file path=ppt/slides/slide1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على كثيب الرمل خفضوا الآلة، وهكذا صارُوا. وفي الغد اشتدت علينا الزوبعة، فطفقُوا يلقون الوسق. وفي اليوم الثَّالث ألقوا بأيديهم أدوات السَّفينةِ. وإذ لم تظهر الشَّمسُ والنُّجُومُ أيَّاماً كثيرةً، وكان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72673482"/>
      </p:ext>
    </p:extLst>
  </p:cSld>
  <p:clrMapOvr>
    <a:masterClrMapping/>
  </p:clrMapOvr>
  <p:transition spd="slow"/>
</p:sld>
</file>

<file path=ppt/slides/slide1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FAA09D-4015-42DB-8B8C-70CE05B5066B}"/>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تغييرٌ ليسَ بقليلٍ، فمُنذُ ذلك انتُزع مِنا كُلُّ رجاءٍ في نجاتنا. فلمَّا حصلَ صومٌ طويلٌ، حينئذٍ وقفَ بولسُ بينهم وقال: " أيُّها الرِّجالُ قد كان ينبغي أن تُذعنُوا لرأيي، ولا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10048577"/>
      </p:ext>
    </p:extLst>
  </p:cSld>
  <p:clrMapOvr>
    <a:masterClrMapping/>
  </p:clrMapOvr>
</p:sld>
</file>

<file path=ppt/slides/slide1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968B81-9CA7-4EDE-B737-0D5BF76FEECD}"/>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تُقلعُوا مِن كريتَ، فتسلمُوا مِن هذا التعب والخسارة. والآن فأنا أيضاً اضرع إليكُم أن تطيلُوا أناتكُم، لأن نفساً واحـدةً مِنكُم لا تهلك، ما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13358660"/>
      </p:ext>
    </p:extLst>
  </p:cSld>
  <p:clrMapOvr>
    <a:masterClrMapping/>
  </p:clrMapOvr>
</p:sld>
</file>

<file path=ppt/slides/slide1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خلا السَّفينة. لأنَّهُ قد وقف بي في هذه اللَّيلةَ ملاكُ اللَّهِ الذي أنا لهُ وإياهُ أعبُد، قائلاً: لا تخف يا بولسُ. فإنك يجب أن تقف أمامَ الملك. وهوذا قد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24343935"/>
      </p:ext>
    </p:extLst>
  </p:cSld>
  <p:clrMapOvr>
    <a:masterClrMapping/>
  </p:clrMapOvr>
  <p:transition spd="slow"/>
</p:sld>
</file>

<file path=ppt/slides/slide1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7F48FA-FBD3-4ADA-A676-58A117CFD4CD}"/>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وهبكَ اللَّهُ جميعَ المُسافرينَ معكَ. فلذلك افرحُوا أيُّها الرِّجالُ، فإنِّني أُؤمنُ باللَّهِ أنَّ يكُونُ كما تكلَّم معي. ولكن لا بُدَّ أن نأتي إلى جزيرةٍ.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9447822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DB9ACD-1F1F-45F5-9FBF-BE668948254F}"/>
              </a:ext>
            </a:extLst>
          </p:cNvPr>
          <p:cNvSpPr txBox="1"/>
          <p:nvPr/>
        </p:nvSpPr>
        <p:spPr>
          <a:xfrm>
            <a:off x="0" y="45720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تشرب خمراً ولا ما يَعثُر به أخُوك. ألك إيمانٌ؟ فليكُن لكَ في نفسك أمام اللَّه! طُوبى لِمَن لا يَدينُ نَفسَهُ في ما يستحسِنُه. وأمَّا الذي يرتابُ فإن أكل يُدانُ، لأنَّ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5296064"/>
      </p:ext>
    </p:extLst>
  </p:cSld>
  <p:clrMapOvr>
    <a:masterClrMapping/>
  </p:clrMapOvr>
</p:sld>
</file>

<file path=ppt/slides/slide1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701" name="Content Placeholder 3"/>
          <p:cNvSpPr txBox="1">
            <a:spLocks/>
          </p:cNvSpPr>
          <p:nvPr/>
        </p:nvSpPr>
        <p:spPr bwMode="auto">
          <a:xfrm>
            <a:off x="413544" y="5410200"/>
            <a:ext cx="83058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طُوباهُم الذين تُركت لهُم آثامهُم والذين سُترت خطاياهُم. طُوبَى للرَّجُل الذي لمْ يَحسبُ لهُ الربُّ خطيَّةً. </a:t>
            </a:r>
          </a:p>
        </p:txBody>
      </p:sp>
      <p:sp>
        <p:nvSpPr>
          <p:cNvPr id="8" name="Title 1"/>
          <p:cNvSpPr txBox="1">
            <a:spLocks/>
          </p:cNvSpPr>
          <p:nvPr/>
        </p:nvSpPr>
        <p:spPr bwMode="auto">
          <a:xfrm>
            <a:off x="457200" y="46450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31</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2-1 </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1314699017"/>
      </p:ext>
    </p:extLst>
  </p:cSld>
  <p:clrMapOvr>
    <a:masterClrMapping/>
  </p:clrMapOvr>
  <p:transition spd="slow"/>
</p:sld>
</file>

<file path=ppt/slides/slide1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وجاءُوا إلى أريحا. وفيما هُو خارجٌ مِن أريحا مع تلاميذه وجمعٍ كثيرٍ، كان بارتيماوُسُ الأعمى ابنُ تيماوُسَ جالساً على الطَّريق يستعطي. فلمَّا سمعَ أنَّهُ يسوعُ النَّاصريُّ، طفق يصرُخُ قائلاً: "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 name="Title 1"/>
          <p:cNvSpPr txBox="1">
            <a:spLocks/>
          </p:cNvSpPr>
          <p:nvPr/>
        </p:nvSpPr>
        <p:spPr bwMode="auto">
          <a:xfrm>
            <a:off x="462756" y="37166"/>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مرقس( </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10</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46 </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52</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2042385855"/>
      </p:ext>
    </p:extLst>
  </p:cSld>
  <p:clrMapOvr>
    <a:masterClrMapping/>
  </p:clrMapOvr>
  <p:transition spd="slow"/>
</p:sld>
</file>

<file path=ppt/slides/slide1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AA9ED8-4643-4E70-B823-C8EAFAC03046}"/>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يا يسوعُ ابن داوُد، ارحمني! ". فزجرهُ كثيرُون ليسكُت، فكان بى يزداد صُراخاً: " يا ابن داوُد،</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ارحمني! ". فوقفَ يسوعُ وقال: " ادعوه ". فدعوا الأعمى قائلين لهُ: " تشدد!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8843985"/>
      </p:ext>
    </p:extLst>
  </p:cSld>
  <p:clrMapOvr>
    <a:masterClrMapping/>
  </p:clrMapOvr>
</p:sld>
</file>

<file path=ppt/slides/slide1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E212B0-3D22-4D45-A1EA-9D0AD3E382B7}"/>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وانهض! وتعال! فإنَّهُ يدعُوك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54289415"/>
      </p:ext>
    </p:extLst>
  </p:cSld>
  <p:clrMapOvr>
    <a:masterClrMapping/>
  </p:clrMapOvr>
</p:sld>
</file>

<file path=ppt/slides/slide1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فطرحَ رداءهُ ونهض وجاءَ إلى يسوعَ. فأجابَ يسوعُ وقالَ: " ماذا تُريدُ أن أصنع بكَ؟ " فقالَ لهُ الأعمى: " يا سيِّدي، أن أُبصر! ". فقال لهُ يسوعُ: " اذهب.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54162244"/>
      </p:ext>
    </p:extLst>
  </p:cSld>
  <p:clrMapOvr>
    <a:masterClrMapping/>
  </p:clrMapOvr>
  <p:transition spd="slow"/>
</p:sld>
</file>

<file path=ppt/slides/slide1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EF6FB9-D626-4265-9230-9D617D670AE7}"/>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إن إيمانُك قد خلصك ". فلوقتهِ أبصرَ، وتبعه في الطَّريق.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402868828"/>
      </p:ext>
    </p:extLst>
  </p:cSld>
  <p:clrMapOvr>
    <a:masterClrMapping/>
  </p:clrMapOvr>
</p:sld>
</file>

<file path=ppt/slides/slide1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3391037"/>
      </p:ext>
    </p:extLst>
  </p:cSld>
  <p:clrMapOvr>
    <a:masterClrMapping/>
  </p:clrMapOvr>
</p:sld>
</file>

<file path=ppt/slides/slide1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الاحد 6</a:t>
            </a:r>
            <a:endParaRPr lang="en-US" dirty="0"/>
          </a:p>
        </p:txBody>
      </p:sp>
      <p:sp>
        <p:nvSpPr>
          <p:cNvPr id="6656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إلي أهل كولوسي ( 3 : 5 - 17 )</a:t>
            </a:r>
          </a:p>
        </p:txBody>
      </p:sp>
      <p:sp>
        <p:nvSpPr>
          <p:cNvPr id="6656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فأميتوا أعضاءكم التى على الأرض الزنىَ والنجاسة والفجورَ والشهوة الرديئة والبُخلَ الذى هو عبادة الأوثان . لأنه لأجل هذه يحلُ غضبُ الله على أبناءِ المعصيةِ . و في هذه أنتم </a:t>
            </a:r>
          </a:p>
        </p:txBody>
      </p:sp>
    </p:spTree>
  </p:cSld>
  <p:clrMapOvr>
    <a:masterClrMapping/>
  </p:clrMapOvr>
  <p:transition spd="slow"/>
</p:sld>
</file>

<file path=ppt/slides/slide1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DF79E7-3798-4A1C-A857-AEB593F6BC2E}"/>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أيضاً سلكتم حيناً إذ كنتم عائشين فيها . أما الآن فأنتم أيضاً اطرحوا الكل الغضبَ والسخطَ َوالخبثَ والتجديِفَ والكلامَ القبيحِ من أفواهكُم . ولا يَكذب بعضكُم على بعضٍ بل اخلعوا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32924012"/>
      </p:ext>
    </p:extLst>
  </p:cSld>
  <p:clrMapOvr>
    <a:masterClrMapping/>
  </p:clrMapOvr>
</p:sld>
</file>

<file path=ppt/slides/slide1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CBDAF6-3680-4F5F-AC37-F95C9FA58496}"/>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الإنسانَ العتيقَ مع أعماله .</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948937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FCEE90-5173-4AFE-B19D-A580893C440A}"/>
              </a:ext>
            </a:extLst>
          </p:cNvPr>
          <p:cNvSpPr txBox="1"/>
          <p:nvPr/>
        </p:nvSpPr>
        <p:spPr>
          <a:xfrm>
            <a:off x="0" y="4549676"/>
            <a:ext cx="9144000" cy="230832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ذلك ليس من الإيمان، وكُلُّ ما ليس من الإيمان فهو خطيَّةٌ. فيجبُ</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علينا نحن الأقوياء أن نحتمل ضعف الضُّعفَاء، ولا نُرضي ذواتنا وحدنا. كُلُّ واحدٍ منكُم فليُرضِ قَريبهُ للخير، للبُنيان. فإنَّ المسيح لم يُرضِ نَفسَهُ، بل كما هو مكتوبٌ: " تعييراتُ </a:t>
            </a:r>
          </a:p>
        </p:txBody>
      </p:sp>
    </p:spTree>
    <p:extLst>
      <p:ext uri="{BB962C8B-B14F-4D97-AF65-F5344CB8AC3E}">
        <p14:creationId xmlns:p14="http://schemas.microsoft.com/office/powerpoint/2010/main" val="3144813102"/>
      </p:ext>
    </p:extLst>
  </p:cSld>
  <p:clrMapOvr>
    <a:masterClrMapping/>
  </p:clrMapOvr>
</p:sld>
</file>

<file path=ppt/slides/slide1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والبسوا الإنسانَ الجديدَ الذى يتجددُ للمعرفةِ على صورةِ خالقه . حيثُ ليس يونانيٌ ولا يهوديٌ ولا ختانٌ ولا غرلة ولا أعجمي ولا سكيسى ولا عبدٌ ولا حرٌ بل المسيحُ </a:t>
            </a:r>
          </a:p>
        </p:txBody>
      </p:sp>
    </p:spTree>
  </p:cSld>
  <p:clrMapOvr>
    <a:masterClrMapping/>
  </p:clrMapOvr>
  <p:transition spd="slow"/>
</p:sld>
</file>

<file path=ppt/slides/slide1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E12EE4-5794-483C-AC2A-536337D4368E}"/>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هو كلُ شيءٍ وفى الجميع . فالبسوا كمُختاري الله القديسين المحبوبين أحشاءَ الرحمةِ واللطفِ والتواضع والوداعةِ والأناةَ . مُحتملين بعضكم بعضاً و مُسامحين إن كانت لأحدٍ شكوى على آخر فكما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75607118"/>
      </p:ext>
    </p:extLst>
  </p:cSld>
  <p:clrMapOvr>
    <a:masterClrMapping/>
  </p:clrMapOvr>
</p:sld>
</file>

<file path=ppt/slides/slide1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2ABD6E3-AD30-4236-BB17-CF3433C5A395}"/>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سامحكم الرب سامحوا أنتم أيضاً . وفوق جميع هذه البسوا المحبة التى هىَ رباطُ الكمال . و ليتغلب في قلوبكم سلامُ المسيح السلامُ</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78206953"/>
      </p:ext>
    </p:extLst>
  </p:cSld>
  <p:clrMapOvr>
    <a:masterClrMapping/>
  </p:clrMapOvr>
</p:sld>
</file>

<file path=ppt/slides/slide1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الذى إليه دُعيتم فى جسدٍ واحد وكونوا شاكرين . ولتحلْ كلمة المسيح فيكم بكثرةٍ مُعلمين وناصحين بعضكم لبعض بكل حكمةٍ وبمزامير و تسابيح وأغاني روحيةٍ مُرنمينَ فى قلوبكم بالنعمة لله </a:t>
            </a:r>
          </a:p>
        </p:txBody>
      </p:sp>
    </p:spTree>
  </p:cSld>
  <p:clrMapOvr>
    <a:masterClrMapping/>
  </p:clrMapOvr>
  <p:transition spd="slow"/>
</p:sld>
</file>

<file path=ppt/slides/slide1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BFEF1BD-D949-4695-B92A-6A7DFA0B5555}"/>
              </a:ext>
            </a:extLst>
          </p:cNvPr>
          <p:cNvSpPr txBox="1"/>
          <p:nvPr/>
        </p:nvSpPr>
        <p:spPr>
          <a:xfrm>
            <a:off x="0" y="5534561"/>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ومهما أخذتم فيه من قول أو فعل فليكن الكل باسم الرب يسوع المسيح شاكرين به الله الآب: نعمة الله الاب.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59035922"/>
      </p:ext>
    </p:extLst>
  </p:cSld>
  <p:clrMapOvr>
    <a:masterClrMapping/>
  </p:clrMapOvr>
</p:sld>
</file>

<file path=ppt/slides/slide1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يوحنا الأولى </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(5 :13 الخ )</a:t>
            </a:r>
          </a:p>
        </p:txBody>
      </p:sp>
      <p:sp>
        <p:nvSpPr>
          <p:cNvPr id="69635"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قد كتبتُ إليكم بهذهِ لتعلموا أن لكُم الحياة الأبدية أنتم المؤمنين باسم ابن الله . وهذه هى الثقة التى لنا به أننا إن كُنا نسألهُ شيئاً بحسبِ مشيئتهِ فإنه يستجيبُنا. </a:t>
            </a:r>
          </a:p>
        </p:txBody>
      </p:sp>
    </p:spTree>
  </p:cSld>
  <p:clrMapOvr>
    <a:masterClrMapping/>
  </p:clrMapOvr>
  <p:transition spd="slow"/>
</p:sld>
</file>

<file path=ppt/slides/slide1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9B7187E-932F-47F7-B6AD-56F0F388D0CB}"/>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إذا علمنا أنه يستجيبنا في كلِ ما نسأله فقد علمنا أننا ننالُ كلَ سؤالِ نلتمسهُ منه . إن رأى أحدُ أخاه يرتكبُ خطية ليست للموتِ فليسأل فان الحياة تُعطىَ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73826818"/>
      </p:ext>
    </p:extLst>
  </p:cSld>
  <p:clrMapOvr>
    <a:masterClrMapping/>
  </p:clrMapOvr>
</p:sld>
</file>

<file path=ppt/slides/slide1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24811E-4A83-460B-A0ED-DA0057643B6F}"/>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له كما تُعطى للذين يُخطئون لا للموتِ. من الخطيةِ ما هى للموتِ ولستُ من اجل هذه آمر</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26467600"/>
      </p:ext>
    </p:extLst>
  </p:cSld>
  <p:clrMapOvr>
    <a:masterClrMapping/>
  </p:clrMapOvr>
</p:sld>
</file>

<file path=ppt/slides/slide1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أن يُطلب . كل إثم خطية ومن الخطية ما ليست للموت . نعلمُ أن كل مولودٍ من الله لا يُخطأ بل المولودُ من اللهِ يصون نفسه ولا يمسُّهُ الشريرُ . </a:t>
            </a:r>
          </a:p>
        </p:txBody>
      </p:sp>
    </p:spTree>
  </p:cSld>
  <p:clrMapOvr>
    <a:masterClrMapping/>
  </p:clrMapOvr>
  <p:transition spd="slow"/>
</p:sld>
</file>

<file path=ppt/slides/slide1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79A378F-981E-4B59-8E3D-C260FE5FCF83}"/>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ونعلمُ أننا نحن من الله وأن العالمَ كله تحت حُكمِ الشرير. و نعلمُ أن ابن الله قد أتى وأعطانا بصيرة لنعرف الإله الحقيقي ونحن في الإله الحقيقي في ابنه يسوع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135108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0364D0-52F7-4B13-9489-65DFAA719F40}"/>
              </a:ext>
            </a:extLst>
          </p:cNvPr>
          <p:cNvSpPr txBox="1"/>
          <p:nvPr/>
        </p:nvSpPr>
        <p:spPr>
          <a:xfrm>
            <a:off x="0" y="4343400"/>
            <a:ext cx="9144000" cy="286232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مُعَيِّريكَ جاءت عليَّ ". لأنَّ كُلَّ ما سبق فَكُتِبَ كتب لتعلِيمنا، لكي بالصَّبر وبتَّعزية الكُتُب يكون لنا الرجاء. وليُعطِكُم إله الصَّبر والتَّعزية فكراً واحداً بعضكم لبعض، بِحسَب المسيح يسوع، حتى أنكم بقلبٍ واحدٍ وفم واحدٍ تمجدون اللَّه أبا ربنا يسوع المسيح. لذلك اقبلُوا بعضُكُم بعضاً كما قبلكم المسيح، لمجد اللَّه.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68241647"/>
      </p:ext>
    </p:extLst>
  </p:cSld>
  <p:clrMapOvr>
    <a:masterClrMapping/>
  </p:clrMapOvr>
</p:sld>
</file>

<file path=ppt/slides/slide1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23C806-709C-4649-88E8-E2CF4E797635}"/>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المسيح . هذا هو الإله الحقيقي والحياة الأبدية . أيها الأبناء صونوا أنفسكم من عبادةِ الأوثان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74856373"/>
      </p:ext>
    </p:extLst>
  </p:cSld>
  <p:clrMapOvr>
    <a:masterClrMapping/>
  </p:clrMapOvr>
</p:sld>
</file>

<file path=ppt/slides/slide1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(27 :27-37 ) </a:t>
            </a:r>
          </a:p>
        </p:txBody>
      </p:sp>
      <p:sp>
        <p:nvSpPr>
          <p:cNvPr id="73731"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فلما أقبلت الليلة الرابعة عشرةَ ونحن مُترددون في بحر أدريا فعند نصفِ الليل ظنَّ البحارون أن أرضاً تظهرُ لهم . فقاسوا الماءَ فوجدوا عشرين باعاً ثم مضوا قليلاً فقاسوا مرة </a:t>
            </a:r>
          </a:p>
        </p:txBody>
      </p:sp>
    </p:spTree>
  </p:cSld>
  <p:clrMapOvr>
    <a:masterClrMapping/>
  </p:clrMapOvr>
  <p:transition spd="slow"/>
</p:sld>
</file>

<file path=ppt/slides/slide1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1E6BCD-EF91-45AB-B16E-1197BAB6A9DF}"/>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أخرى فوجدوا خمسة عشرة باعاً . ولخوفهم من الوقوع على الصخور ألقوا من مؤخرةِ السفينةِ أربعَ مراسٍ و كانوا يتمنون طلوعَ النهار . ثم حاول البحارون أن يهربوا من السفينةِ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85445546"/>
      </p:ext>
    </p:extLst>
  </p:cSld>
  <p:clrMapOvr>
    <a:masterClrMapping/>
  </p:clrMapOvr>
</p:sld>
</file>

<file path=ppt/slides/slide1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DAC0C2-97A0-4141-B213-03B02D82210E}"/>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فأحدروا القاربَ إلى البحر</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06786393"/>
      </p:ext>
    </p:extLst>
  </p:cSld>
  <p:clrMapOvr>
    <a:masterClrMapping/>
  </p:clrMapOvr>
</p:sld>
</file>

<file path=ppt/slides/slide1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كأنهم مُزمعون أن يُلقوا مراسي من مقدم السفينةِ . فقال بولسُ لقائِد المائةِ و للجندِ إن لم يبق هؤلاءُ في السفينةِ فلا تستطيعون أنتم أن تنجوا . فحينئذٍ قطع </a:t>
            </a:r>
          </a:p>
        </p:txBody>
      </p:sp>
    </p:spTree>
  </p:cSld>
  <p:clrMapOvr>
    <a:masterClrMapping/>
  </p:clrMapOvr>
  <p:transition spd="slow"/>
</p:sld>
</file>

<file path=ppt/slides/slide1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E45F53-E561-4BB5-B172-2EAF425975EE}"/>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الجندُ حبالَ القاربِ و تركوه يتيهُ . ثم عندَ طلوع النهار سأل بولسُ الجميعَ أن يتناولوا طعاماً قائلاً  إن لكم اليومَ أربعة عشر يوماً مُنتظرين مُواصلين الصوم و لم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50273561"/>
      </p:ext>
    </p:extLst>
  </p:cSld>
  <p:clrMapOvr>
    <a:masterClrMapping/>
  </p:clrMapOvr>
</p:sld>
</file>

<file path=ppt/slides/slide1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096C39D-1D62-4F5E-8CA4-2378E93E25E3}"/>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تتناولوا شيئاً فأسألكم أن تتناولوا طعاماً لأن ذلك يؤول إلى خلاصكم فإنها لا تهلك من رأس أحدكم شعرة ٌ. و لما قال هذا أخذ خبزاً و شكر الله أمام الجميع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39947858"/>
      </p:ext>
    </p:extLst>
  </p:cSld>
  <p:clrMapOvr>
    <a:masterClrMapping/>
  </p:clrMapOvr>
</p:sld>
</file>

<file path=ppt/slides/slide1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5D99251-0993-46BE-9681-A51B61F2B3B0}"/>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كسرَ و طفقَ يأكلُ . </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67713808"/>
      </p:ext>
    </p:extLst>
  </p:cSld>
  <p:clrMapOvr>
    <a:masterClrMapping/>
  </p:clrMapOvr>
</p:sld>
</file>

<file path=ppt/slides/slide1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Content Placeholder 3"/>
          <p:cNvSpPr txBox="1">
            <a:spLocks/>
          </p:cNvSpPr>
          <p:nvPr/>
        </p:nvSpPr>
        <p:spPr bwMode="auto">
          <a:xfrm>
            <a:off x="0" y="5411450"/>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فطابت أنفسهم جميعاً و تناولوا طعاماً هم أيضاً . و كنا جميعنا في السفينةِ مأتين و ستة و سبعين نفساً </a:t>
            </a:r>
          </a:p>
        </p:txBody>
      </p:sp>
    </p:spTree>
  </p:cSld>
  <p:clrMapOvr>
    <a:masterClrMapping/>
  </p:clrMapOvr>
  <p:transition spd="slow"/>
</p:sld>
</file>

<file path=ppt/slides/slide1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9" name="Title 1"/>
          <p:cNvSpPr txBox="1">
            <a:spLocks/>
          </p:cNvSpPr>
          <p:nvPr/>
        </p:nvSpPr>
        <p:spPr bwMode="auto">
          <a:xfrm>
            <a:off x="392206" y="4338499"/>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( 143: 1 ، 7 )</a:t>
            </a:r>
          </a:p>
        </p:txBody>
      </p:sp>
      <p:sp>
        <p:nvSpPr>
          <p:cNvPr id="29701" name="Content Placeholder 3"/>
          <p:cNvSpPr txBox="1">
            <a:spLocks/>
          </p:cNvSpPr>
          <p:nvPr/>
        </p:nvSpPr>
        <p:spPr bwMode="auto">
          <a:xfrm>
            <a:off x="419100" y="5103674"/>
            <a:ext cx="8305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استجب لي يا رب عاجلاً فقد فنيت روحى لا تحجب وجهك عنى ، يا رب استمع صلاتى ، أنصت بحقك إلى طلبتي  </a:t>
            </a:r>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الرسول الثانية</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 : 4 ـ 10 )</a:t>
            </a:r>
          </a:p>
        </p:txBody>
      </p:sp>
      <p:sp>
        <p:nvSpPr>
          <p:cNvPr id="5123" name="Content Placeholder 3"/>
          <p:cNvSpPr txBox="1">
            <a:spLocks/>
          </p:cNvSpPr>
          <p:nvPr/>
        </p:nvSpPr>
        <p:spPr bwMode="auto">
          <a:xfrm>
            <a:off x="17929"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هاربين من شهوة الفساد الذي في العالم. ولهذا عينه ـ وأنتم باذِلُون كل اجتهادٍ ـ قـدِّموا في إيمانكم فضيلةً، وفى الفضيلة معرفةً، وفى المعرفة تعفُّفـاً، وفى التَّعفُّف صبراً، وفى الصَّبر</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تقوى، وفى التَّقوى مودَّة أخويَّةً،</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618965758"/>
      </p:ext>
    </p:extLst>
  </p:cSld>
  <p:clrMapOvr>
    <a:masterClrMapping/>
  </p:clrMapOvr>
  <p:transition spd="slow"/>
</p:sld>
</file>

<file path=ppt/slides/slide1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يوحنا (ص 1:9الخ )</a:t>
            </a:r>
          </a:p>
        </p:txBody>
      </p:sp>
      <p:sp>
        <p:nvSpPr>
          <p:cNvPr id="30724"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فيما هو مُجتازٌ رأى إنساناً أعمى مُنذُ ولادتهِ . فسألهُ تلاميذهُ قائلينَ يا مُعلمُ مَن أخطأ أهذا أم أبواهُ حتى ولد أعمى . أجابَ يسوعُ لا هذا أخطأ و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1D278F-9501-4267-B979-053451151485}"/>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لا أبواهُ لكن لتظهرَ أعمالُ اللهِ فيهِ : ينبغي أن أعملَ أعمالَ الذى أرسلني مادام النهارُ . فسيأتي الليلُ الذى لا يستطيعُ أحدٌ فيه عملاً : ما دُمتُ في العالم</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فأنا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37803022"/>
      </p:ext>
    </p:extLst>
  </p:cSld>
  <p:clrMapOvr>
    <a:masterClrMapping/>
  </p:clrMapOvr>
</p:sld>
</file>

<file path=ppt/slides/slide1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9F6C70-8273-49D3-842F-BECE73740274}"/>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نورُ العالم . قال هذا وتفلَ على الأرض وصنعَ من التُفل طيناً وطلى بالطين عيني الأعمى . وقال له اذهب وأغتسلْ في بركةِ سلوام الذى تفسيره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54458132"/>
      </p:ext>
    </p:extLst>
  </p:cSld>
  <p:clrMapOvr>
    <a:masterClrMapping/>
  </p:clrMapOvr>
</p:sld>
</file>

<file path=ppt/slides/slide1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المُرسلٌ . فمضى وأغتسل وعادَ بصيراً. فالجيران والذين كانوا يرونهُ من قبلِ أنه كان أعمى قالوا أليس هذا هو الذى كان يجلسُ ويستعطي . فقال بعضهم أنه هو . وآخرون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E50CAC9-678F-4944-AC66-8CD93E114299}"/>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لا لكنهُ يشبههُ . وأما هو فكان يقولُ أنا هو . فقالوا له كيف انفتحت عيناكَ ؟ أجاب وقال هذا : الرجل الذى يُقالُ له يسوعُ صنعَ طيناً وطلى به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17634753"/>
      </p:ext>
    </p:extLst>
  </p:cSld>
  <p:clrMapOvr>
    <a:masterClrMapping/>
  </p:clrMapOvr>
</p:sld>
</file>

<file path=ppt/slides/slide1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4AB8830-9C53-4CF9-85C5-AD83998FD30B}"/>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عيني وقال لي اذهب إلى بركةِ سلوام وأغتسل فمضيتُ وأغتسلتُ فأبصرتُ : فقالوا له أين ذاكَ . فقال لا أعلم . فأتوا بالذى كان قبلاً أعمى إلى الفريسيين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51595022"/>
      </p:ext>
    </p:extLst>
  </p:cSld>
  <p:clrMapOvr>
    <a:masterClrMapping/>
  </p:clrMapOvr>
</p:sld>
</file>

<file path=ppt/slides/slide1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48EEB0B-6CA5-4507-98DD-05364D5296E9}"/>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680433"/>
      </p:ext>
    </p:extLst>
  </p:cSld>
  <p:clrMapOvr>
    <a:masterClrMapping/>
  </p:clrMapOvr>
</p:sld>
</file>

<file path=ppt/slides/slide1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وكان حين صنعَ يسوعُ الطين وفتح عينيه يوم سبتٍ . فسأله الفريسيين أيضاً كيف أبصرَ. فقال لهم جعل على عينى طيناً ثم أغتسلتُ فأبصرتُ . فقال قومُ من الفريسيين إن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61F21A-FF52-41C4-AB35-99D51C978294}"/>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هذا الرجل ليس من اللهِ لأنهُ لا يحفظُ السبتَ . وقال آخرون كيف يَقدرُ رجلُ خاطئُ أن يعملَ مثل هذه الآياتِ فوقع بينهم شقاقُ . فقالوا أيضاً للأعمى ماذا تقول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1598520"/>
      </p:ext>
    </p:extLst>
  </p:cSld>
  <p:clrMapOvr>
    <a:masterClrMapping/>
  </p:clrMapOvr>
</p:sld>
</file>

<file path=ppt/slides/slide1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16B0F76-D816-4731-B25C-1930BFA00982}"/>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أنت عن الذى فتح عينيك . فقال لهم أنه نبي . ولم يصدق اليهودُ أنه كان أعمى فأبصرَ حتى دعوا أبوى الذى أبصر وسألوهما قائلين أهذا هو أبنكم الذى تقولون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001556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7BA3A8F-2F2B-4AB7-9928-0710A5047A6B}"/>
              </a:ext>
            </a:extLst>
          </p:cNvPr>
          <p:cNvSpPr txBox="1"/>
          <p:nvPr/>
        </p:nvSpPr>
        <p:spPr>
          <a:xfrm>
            <a:off x="0" y="4303455"/>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وفى المودَّة الأخويَّة محبَّة. لأن هذه إذا كانت فيكم وكثُرت، تُصَيِّركُمْ غير مُتكاسلين ولا غير مُثمرين في معرفة ربِّنا يسوع المسيح. لأن الذي ليس عنده هذه، فهو أعمى قصير البَصر، وقد</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نسيَ تطهير خطاياه السَّالفة.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683390973"/>
      </p:ext>
    </p:extLst>
  </p:cSld>
  <p:clrMapOvr>
    <a:masterClrMapping/>
  </p:clrMapOvr>
</p:sld>
</file>

<file path=ppt/slides/slide1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06420A-5DC0-4D2F-A1E6-BE41E4C86F23}"/>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p>
        </p:txBody>
      </p:sp>
    </p:spTree>
    <p:extLst>
      <p:ext uri="{BB962C8B-B14F-4D97-AF65-F5344CB8AC3E}">
        <p14:creationId xmlns:p14="http://schemas.microsoft.com/office/powerpoint/2010/main" val="1591594372"/>
      </p:ext>
    </p:extLst>
  </p:cSld>
  <p:clrMapOvr>
    <a:masterClrMapping/>
  </p:clrMapOvr>
</p:sld>
</file>

<file path=ppt/slides/slide1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أنه ولدَ أعمى فكيف أبصر الآن . أجاب أبواهُ وقالا نحن نعلمُ أن هذا هو ولدنا وأنه ولد أعمى . وأما كيف أبصر الآن فلا نعلمُ أو من فتحَ عينيه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27A3BD-3EBB-4E8D-B6B9-EED40DE90CCC}"/>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فلا نعرفُ اسألوه إنه كاملُ السن فهو يتكلم عن نفسهِ . قال أبواه هذا لخوفهما من اليهودِ إذ كان اليهودُ قد تعاهدوا على ان من يعترف بأنه هو المسيحُ يَخرجُ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02320989"/>
      </p:ext>
    </p:extLst>
  </p:cSld>
  <p:clrMapOvr>
    <a:masterClrMapping/>
  </p:clrMapOvr>
</p:sld>
</file>

<file path=ppt/slides/slide1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2F314F-94DB-44A0-A594-B3C694747FF5}"/>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من المجمع . لذلك قال أبواه أنه كاملُ السن اسألوهُ . فدعوا ثانية الإنسان الذى كان اعمى وقالوا له إعطِ مجداً لله . نحن نعلمُ أن هذا الإنسان خاطئُ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52667138"/>
      </p:ext>
    </p:extLst>
  </p:cSld>
  <p:clrMapOvr>
    <a:masterClrMapping/>
  </p:clrMapOvr>
</p:sld>
</file>

<file path=ppt/slides/slide1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B8C9C8-3D9C-4129-B85E-376A67FF472F}"/>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فأجاب ذاكَ وقال إن كان خاطئاً فلا أعلمُ إنما أعلم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7175517"/>
      </p:ext>
    </p:extLst>
  </p:cSld>
  <p:clrMapOvr>
    <a:masterClrMapping/>
  </p:clrMapOvr>
</p:sld>
</file>

<file path=ppt/slides/slide1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شيئاً واحداً إني كُنت أعمى والآن أبصر. فقالوا له أيضاً ماذا صنع بك وكيف فتح عينيك . قال لهم قد أخبرتكم فلم تسمعوا. فماذا تريدون أن تسمعوا أيضاً ألعلكم تريدون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598254-33FA-44C0-821A-B0A5CAACD45F}"/>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أن تصيروا له تلاميذَ . فشتموه وقالوا أنت تلميذُ ذاكَ . فأما نحنُ فإننا تلاميذُ موسى . ونحن نعلمُ أن الله كلم موسى وأما هذا فلا نعلمُ من أين هو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39457584"/>
      </p:ext>
    </p:extLst>
  </p:cSld>
  <p:clrMapOvr>
    <a:masterClrMapping/>
  </p:clrMapOvr>
</p:sld>
</file>

<file path=ppt/slides/slide1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718ACB-805E-404F-BD3C-4A9915886D5B}"/>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.أجاب الرجل وقال إن في هذا عجباً أنكم لستم تعرفون من أين هوَ وقد فتح عيني . ونحن نعلمُ أن اللهَ لا يسمعُ للخطاةِ . ولكن إن كان أحدُ يتقى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14280199"/>
      </p:ext>
    </p:extLst>
  </p:cSld>
  <p:clrMapOvr>
    <a:masterClrMapping/>
  </p:clrMapOvr>
</p:sld>
</file>

<file path=ppt/slides/slide1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77C460-3E92-402B-B4FA-B62F1E4168F7}"/>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الله ويفعلُ مشيئته فإنه يستجيب له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54409488"/>
      </p:ext>
    </p:extLst>
  </p:cSld>
  <p:clrMapOvr>
    <a:masterClrMapping/>
  </p:clrMapOvr>
</p:sld>
</file>

<file path=ppt/slides/slide1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ولم يُسمع منذ الدهر أن أحداً فتح عينى مولودُ أعمى ، ولو لم يكن هذا من اللهِ لم يقدر ان يفعل شيئاً . أجابوا وقالوا له أنت بجملتك قد ولدت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32586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لذلك أيُّها الإخوة اجتهدوا بالأحرى أن تجعلوا دعوتكم واختياركم ثَابِتَيْن. فإنكم إذا فعلتم ذلك لن تَزِلُّوا أبداً. لأنه هكذا تُمنحون بغنى دخول ملكوت ربِّنا ومُخلِّصنا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يسوع المسيح الأبديِّ.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679428762"/>
      </p:ext>
    </p:extLst>
  </p:cSld>
  <p:clrMapOvr>
    <a:masterClrMapping/>
  </p:clrMapOvr>
  <p:transition spd="slow"/>
</p:sld>
</file>

<file path=ppt/slides/slide1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1F3EC0-7A95-4214-B91E-95A16AFE9949}"/>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فى الخطايا وأنت تعلمنا . فطردوه خارجاً. وسمع يسوعُ أنهم طردوه خارجاً فلقيهُ وقال له أتؤمن أنت بابن الله . فأجاب ذاك وقال ومن هو يا سيد لأومن به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15125401"/>
      </p:ext>
    </p:extLst>
  </p:cSld>
  <p:clrMapOvr>
    <a:masterClrMapping/>
  </p:clrMapOvr>
</p:sld>
</file>

<file path=ppt/slides/slide1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824DD2-4A6D-48F0-94A5-D131366077BF}"/>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فقال له يسوعُ قد رأيتهُ وهو الذى يتكلمُ معك. فقال قد آمنتُ يا رب وسجد له . وقال يسوع أنى أتيت إلى هذا العالم للدينونةِ لكي يُبصرُ الذين لا يُبصرون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61626833"/>
      </p:ext>
    </p:extLst>
  </p:cSld>
  <p:clrMapOvr>
    <a:masterClrMapping/>
  </p:clrMapOvr>
</p:sld>
</file>

<file path=ppt/slides/slide1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AE1E27E-52B9-4538-910E-8182FFA4C718}"/>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ويَعمى الذين يُبصرون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663553047"/>
      </p:ext>
    </p:extLst>
  </p:cSld>
  <p:clrMapOvr>
    <a:masterClrMapping/>
  </p:clrMapOvr>
</p:sld>
</file>

<file path=ppt/slides/slide1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فسمع هذا بعضُ الفريسيين الذى كانوا معه فقالوا له ألعلنا نحن أيضاً عميانُ . فقال لهم يسوعُ لو كنتم عمياناً لما كانت لكم خطية والآن أنتم تقولون أنكم تُبصرون فمن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F6270A7-0202-4852-830F-3DD53899E45C}"/>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أجل هذا خطيتكم باقية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678278712"/>
      </p:ext>
    </p:extLst>
  </p:cSld>
  <p:clrMapOvr>
    <a:masterClrMapping/>
  </p:clrMapOvr>
</p:sld>
</file>

<file path=ppt/slides/slide1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7</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رومية</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( 14 : 10 ـ 15 : 1 ، 2 )</a:t>
            </a:r>
          </a:p>
        </p:txBody>
      </p:sp>
      <p:sp>
        <p:nvSpPr>
          <p:cNvPr id="2052"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أمَّا أنتَ فلماذا تَدِينُ أخاك؟ أو أنتَ أيضاً، لماذا تزدري بأخيكَ؟ لأنَّنا جميعاً سنقف أمامَ منبر اللَّه، لأنَّهُ مكتُوبٌ: " أنا حيٌّ، يقُولُ الربُّ، إنَّهُ لي ستجثُو كُلُّ رُكبةٍ، وكُلُّ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40524603"/>
      </p:ext>
    </p:extLst>
  </p:cSld>
  <p:clrMapOvr>
    <a:masterClrMapping/>
  </p:clrMapOvr>
  <p:transition spd="slow"/>
</p:sld>
</file>

<file path=ppt/slides/slide1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C9FD2DF-03C7-4548-B163-CA47962D0E58}"/>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لسانٍ يعترفُ للَّه ". فإذاً كُلُّ واحدٍ مِنَّا سيُعطي حساباً عن نفسهِ للَّهِ. فلا نُحاكمْ أيضاً بعضُنا بعضاً، بل بيِّ احكُمُوا بهذا: أن لا يُوضع للأخ معثرةٌ أو مصدَمةٌ. أنا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15505310"/>
      </p:ext>
    </p:extLst>
  </p:cSld>
  <p:clrMapOvr>
    <a:masterClrMapping/>
  </p:clrMapOvr>
</p:sld>
</file>

<file path=ppt/slides/slide1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88FFA4-B3A0-4609-906C-2ADFCDBBC008}"/>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عالمٌ ومُتيقِّنٌ بالربِّ يسوعَ المسيح أن ليس شيءٌ نجساً بذاتهِ، إلاَّ مَن يَحسبُ شيئاً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98394778"/>
      </p:ext>
    </p:extLst>
  </p:cSld>
  <p:clrMapOvr>
    <a:masterClrMapping/>
  </p:clrMapOvr>
</p:sld>
</file>

<file path=ppt/slides/slide1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نجساً، فلذلك يكُون نجساً. فإن كانَ أخُوك بسبب طعامكَ يُحزنُ، فلستَ تسلُكُ بعدُ حسبَ المحبَّةِ. لا تُهلك بطعامكَ ذلك الذي ماتَ المسيحُ لأجلهِ. فلا يُفترَ إذاً على صلاحنا، فإن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07794550"/>
      </p:ext>
    </p:extLst>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( 10 : 9 ـ 20 )</a:t>
            </a:r>
          </a:p>
        </p:txBody>
      </p:sp>
      <p:sp>
        <p:nvSpPr>
          <p:cNvPr id="10243" name="Content Placeholder 3"/>
          <p:cNvSpPr txBox="1">
            <a:spLocks/>
          </p:cNvSpPr>
          <p:nvPr/>
        </p:nvSpPr>
        <p:spPr bwMode="auto">
          <a:xfrm>
            <a:off x="-35859" y="4572000"/>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وفى الغد فبينما هم سائرون في الطريق وقد قربوا من المدينة، صَعِد بطرس على السَّطح ليُصلِّي نحو السَّاعة السَّادسة. فجاع وأراد أن يأكل. وبينما هم يُهيِّئون له وقع عليه سبات،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فرأى السَّماء مفتوحة، وإناء نازلاً عليه مثل مُلاءَةٍ عظيمةٍ مربوطةٍ بأربعةِ أطرافٍ.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87151005"/>
      </p:ext>
    </p:extLst>
  </p:cSld>
  <p:clrMapOvr>
    <a:masterClrMapping/>
  </p:clrMapOvr>
  <p:transition spd="slow"/>
</p:sld>
</file>

<file path=ppt/slides/slide1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E4FD99-E685-40D4-BE1B-A809300DF7C0}"/>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ملكُوتُ اللَّهِ ليسَ أكلاً وشرباً، بل هُو برٌّ وسلامٌ وفرحٌ في الرُّوح القُدُس. لأنَّ مَن يخدم المسيح في هذه فهُو مَرضيٌّ عِندَ اللَّهِ، وممدوح عِندَ النَّاس. فلنسعَ لِمَا هُو للسَّلام،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90657255"/>
      </p:ext>
    </p:extLst>
  </p:cSld>
  <p:clrMapOvr>
    <a:masterClrMapping/>
  </p:clrMapOvr>
</p:sld>
</file>

<file path=ppt/slides/slide1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309DEC1-8225-4AEC-A653-1894C351EBDC}"/>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ومَا هُو للبُنيان بعضُنا لبعض. لا تنقُضْ عملَ اللَّهِ لأجل الطَّعام. كُلُّ شيءٍ طاهرٍ، ولكن شرٌّ للإنسان الذي يأكُلُ بمعثرةٍ. إنِّهُ حسنٌ ألا تأكُل لحماً ولا تشربَ</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42551799"/>
      </p:ext>
    </p:extLst>
  </p:cSld>
  <p:clrMapOvr>
    <a:masterClrMapping/>
  </p:clrMapOvr>
</p:sld>
</file>

<file path=ppt/slides/slide1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خمراً ولا ما يعثر بهِ أخُوك. ألك إيمانٌ؟ فليكُن لك في نفسكَ أمامَ اللَّهِ! طُوبَى لمَن لا يَدينُ نفسهُ في ما يستحسِنُهُ. وأمَّا الذي يرتابُ فإنْ أكلَ يُدانُ، لأنَّ ذلك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07212371"/>
      </p:ext>
    </p:extLst>
  </p:cSld>
  <p:clrMapOvr>
    <a:masterClrMapping/>
  </p:clrMapOvr>
  <p:transition spd="slow"/>
</p:sld>
</file>

<file path=ppt/slides/slide1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15B8E66-38EA-487B-931D-55B011E4983A}"/>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ليسَ مِن الإيمان، وكُلُّ ما هُو ليسَ مِن الإيمان فهُو خطيَّةٌ. فيجبُ علينا نحنُ الأقوياء أن نَحتملَ ضعف الضُّعفاء، ولا نُرضي ذواتنا وحدنا. كُلُّ واحدٍ مِنكُم فليُرض قريبهُ للخير للبُنيان.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62960042"/>
      </p:ext>
    </p:extLst>
  </p:cSld>
  <p:clrMapOvr>
    <a:masterClrMapping/>
  </p:clrMapOvr>
</p:sld>
</file>

<file path=ppt/slides/slide1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872517-4E5D-48B6-B917-994F4FBAA5AD}"/>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74719608"/>
      </p:ext>
    </p:extLst>
  </p:cSld>
  <p:clrMapOvr>
    <a:masterClrMapping/>
  </p:clrMapOvr>
</p:sld>
</file>

<file path=ppt/slides/slide1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يعقوب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( 2 : 5 ـ 13 )</a:t>
            </a:r>
          </a:p>
        </p:txBody>
      </p:sp>
      <p:sp>
        <p:nvSpPr>
          <p:cNvPr id="512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اسمعُوا يا إخوتي الأحِبَّاءَ، أمَا اختَارَ اللَّهُ مساكين هذا العالَم وهُم أغنياءَ في الإيمانِ، وورثةَ للمَلكُوتِ الذي وَعَدَ بِهِ الذينَ يُحِبُّونَهُ؟ أمَّا أنتُمْ فقد أهنتُمُ الفقيرَ. أليسَ الأغنياءُ هُمْ الذين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90628385"/>
      </p:ext>
    </p:extLst>
  </p:cSld>
  <p:clrMapOvr>
    <a:masterClrMapping/>
  </p:clrMapOvr>
  <p:transition spd="slow"/>
</p:sld>
</file>

<file path=ppt/slides/slide1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1B2C181-DB77-4DA6-9384-CDB237338B8D}"/>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يَتسَلَّطونَ عَلَيكُم ويجُرُّونَكُم إلى المَحَاكِمِ؟ أمَا هُمْ يُجَدِّفونَ على الاسمِ الجليل الذي دُعِيَ بِهِ عَلَيكُمْ؟ إنْ كُنتُمْ تُتممُون النَّاموسَ المُلوكِيَّ حَسبَ الكتابِ: " أن تُحِبُّ قَرِيبَكَ كنَفسِكَ ". فَحسناً تَفعَلونَ.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08663271"/>
      </p:ext>
    </p:extLst>
  </p:cSld>
  <p:clrMapOvr>
    <a:masterClrMapping/>
  </p:clrMapOvr>
</p:sld>
</file>

<file path=ppt/slides/slide1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922349-CFF7-432C-B2B0-F8DB7C2551EC}"/>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أمَّا إن حابيتُم الوجوه، </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06120526"/>
      </p:ext>
    </p:extLst>
  </p:cSld>
  <p:clrMapOvr>
    <a:masterClrMapping/>
  </p:clrMapOvr>
</p:sld>
</file>

<file path=ppt/slides/slide1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فإنَّما ترتكبُون خَطِيَّةً، وتُوبخونَ مِنَ النَّاموس كمُتعَدِّينَ. لأنَّ مَنْ حَفِظَ النَّاموسِ كُله، وعَثَرَ في واحدةٍ، فقد صَارَ مُجرِماً في الكُلِّ. لأنَّ الذي قالَ: " لا تَزن " قال أيضاً: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65942434"/>
      </p:ext>
    </p:extLst>
  </p:cSld>
  <p:clrMapOvr>
    <a:masterClrMapping/>
  </p:clrMapOvr>
  <p:transition spd="slow"/>
</p:sld>
</file>

<file path=ppt/slides/slide1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630FE9F-06DE-4C0E-AA0B-10BC0A3504A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لا تقتلْ ". فإنْ لَم تَزنِ ولكن قَتلتَ فقد صِرتَ مُتعدِّيا النَّامُوسِ. هكذا تَكَلَّمُوا وهكذا افعَلُوا كعتِيدِين أن تُحاكمُوا بِنَامُوسِ الحُرِّيَّةِ. فإنَّ الدينونةَ بِلا رَحمةٍ تكُون على مَن لا يصنع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8911862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4BD88A-C0B1-4D74-B6A8-13949E056209}"/>
              </a:ext>
            </a:extLst>
          </p:cNvPr>
          <p:cNvSpPr txBox="1"/>
          <p:nvPr/>
        </p:nvSpPr>
        <p:spPr>
          <a:xfrm>
            <a:off x="0" y="4303455"/>
            <a:ext cx="9144000" cy="230832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وكان فيها من كل ذوات الأربع ودبابات الأرض وطيور السَّماء. وصار إليهِ ٌ يقول: " قُم يا بطرس، اذبح وكُلْ ". فقال بطرس: " حاشا ياربُّ،</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فإني لم آكل شيئاً قطُّ نجساً أو دنساً ". فصار إليه أيضاً ٌ ثانيةً: " ما طهَّره اللَّه لا تُدنِّسهُ أنت!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99556428"/>
      </p:ext>
    </p:extLst>
  </p:cSld>
  <p:clrMapOvr>
    <a:masterClrMapping/>
  </p:clrMapOvr>
</p:sld>
</file>

<file path=ppt/slides/slide1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5A20516-1313-4A89-BE41-A05452765866}"/>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رَحمَةً، والرَّحمةُ تَفتَخِر على الدينونةِ.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3844150"/>
      </p:ext>
    </p:extLst>
  </p:cSld>
  <p:clrMapOvr>
    <a:masterClrMapping/>
  </p:clrMapOvr>
</p:sld>
</file>

<file path=ppt/slides/slide1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( 9 : 22 ـ 31 )</a:t>
            </a:r>
          </a:p>
        </p:txBody>
      </p:sp>
      <p:sp>
        <p:nvSpPr>
          <p:cNvPr id="1024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أمَّا شاولُ فكان يزدادُ قُوَّةً، ويُزعِجُ اليهُودَ القاطنين بدِمشقَ. مُبرهناً " أنَّ هذا هو المسيحُ ". فلمَّا تَمَّت أيَّامٌ كثيرةٌ تشاور اليهودُ ليقتلوهُ، فعَلِم شاولُ بمكيدتِهم. وكانُوا يُراقبُون الأبوابَ نهاراً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16285527"/>
      </p:ext>
    </p:extLst>
  </p:cSld>
  <p:clrMapOvr>
    <a:masterClrMapping/>
  </p:clrMapOvr>
  <p:transition spd="slow"/>
</p:sld>
</file>

<file path=ppt/slides/slide1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5B6B188-9303-42CD-B78F-BE7019765127}"/>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وليلاً ليقتُلُوهُ. فأخذهُ التَّلاميذُ ليلاً ودلَّوْهُ مِنَ السُّورِ في سَلٍّ. ولمَّا جاء شاولُ إلى أُورُشليمَ حاولَ أن يلتصقَ بالتَّلاميذ، وكانوا كُلّهم يخافونَ مِنهُ غير مُصدِّقينَ أنَّهُ تلميذٌ. فأخذهُ برنابا وأدخله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39190208"/>
      </p:ext>
    </p:extLst>
  </p:cSld>
  <p:clrMapOvr>
    <a:masterClrMapping/>
  </p:clrMapOvr>
</p:sld>
</file>

<file path=ppt/slides/slide1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B8E36F-56F7-43A8-A1FB-08F6097ED95D}"/>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إلى الرُّسل، وحدَّثهُم</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89699904"/>
      </p:ext>
    </p:extLst>
  </p:cSld>
  <p:clrMapOvr>
    <a:masterClrMapping/>
  </p:clrMapOvr>
</p:sld>
</file>

<file path=ppt/slides/slide1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كيفَ أبصرَ الرَّبَّ في الطَّريق وأنَّهُ كلَّمهُ، وكيفَ جاهرَ في دمشقَ بِاسم يسوعَ. فكان معهُم في أُورُشليمَ يدخلُ ويخرجُ ويُبشر بِاسم الرَّبِّ يسوعَ. وكان يُخاطبُ اليونانيِّينَ ويُباحثُهم، فحاولُوا أن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66808465"/>
      </p:ext>
    </p:extLst>
  </p:cSld>
  <p:clrMapOvr>
    <a:masterClrMapping/>
  </p:clrMapOvr>
  <p:transition spd="slow"/>
</p:sld>
</file>

<file path=ppt/slides/slide1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2A06D57-2D89-4217-9C9E-6B44ACE5F0B2}"/>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يقتُلُوهُ. فلمَّا عَلِمَ الإخوةُ أحدرُوهُ إلى قيصريَّةَ وأرسلُوهُ إلى طرسُوسَ. وأمَّا الكَنِيسة في كُلِّ اليهُوديَّةِ والجَلِيلِ والسَّامِرةِ فكانت في سلامٌ، مبنية وسالكة في خَوفِ الربِّ، وكانت تزداد بِتَعزيةِ الرُّوحِ القُدُسِ.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48098957"/>
      </p:ext>
    </p:extLst>
  </p:cSld>
  <p:clrMapOvr>
    <a:masterClrMapping/>
  </p:clrMapOvr>
</p:sld>
</file>

<file path=ppt/slides/slide1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9C4E70-107A-402A-BACF-79A2A7C00EC1}"/>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39763849"/>
      </p:ext>
    </p:extLst>
  </p:cSld>
  <p:clrMapOvr>
    <a:masterClrMapping/>
  </p:clrMapOvr>
</p:sld>
</file>

<file path=ppt/slides/slide1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396782" y="4338499"/>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( 85 : 11 ، 12 )</a:t>
            </a:r>
          </a:p>
        </p:txBody>
      </p:sp>
      <p:sp>
        <p:nvSpPr>
          <p:cNvPr id="2053" name="Content Placeholder 3"/>
          <p:cNvSpPr txBox="1">
            <a:spLocks/>
          </p:cNvSpPr>
          <p:nvPr/>
        </p:nvSpPr>
        <p:spPr bwMode="auto">
          <a:xfrm>
            <a:off x="396782" y="5103674"/>
            <a:ext cx="8305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أعتَرفُ لكَ أيُّها الرَّبُّ إلَهِي مِنْ كُلِّ قَلبي، وأُمَجِّدُ اسمَكَ إلى الأبَدِ.لأنَّ رحْمَتَكَ عَظِيمَةٌ عليَّ، وقَدْ نَجَّيْتَ نَفسي مِنَ الجَحِيم السُّفلَيِّ.  </a:t>
            </a:r>
          </a:p>
        </p:txBody>
      </p:sp>
    </p:spTree>
    <p:extLst>
      <p:ext uri="{BB962C8B-B14F-4D97-AF65-F5344CB8AC3E}">
        <p14:creationId xmlns:p14="http://schemas.microsoft.com/office/powerpoint/2010/main" val="117650191"/>
      </p:ext>
    </p:extLst>
  </p:cSld>
  <p:clrMapOvr>
    <a:masterClrMapping/>
  </p:clrMapOvr>
  <p:transition spd="slow"/>
</p:sld>
</file>

<file path=ppt/slides/slide1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يوحنا ( 5 : 31 ـ 47 )</a:t>
            </a:r>
          </a:p>
        </p:txBody>
      </p:sp>
      <p:sp>
        <p:nvSpPr>
          <p:cNvPr id="3076" name="Content Placeholder 3"/>
          <p:cNvSpPr txBox="1">
            <a:spLocks/>
          </p:cNvSpPr>
          <p:nvPr/>
        </p:nvSpPr>
        <p:spPr bwMode="auto">
          <a:xfrm>
            <a:off x="13447"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وإنْ كُنتُ أشهدُ لنَفسي فَشَهادتِي ليستْ حقاً. الذي يَشهدُ لي آخرُ، وأعلَمُ أنَّ شَهادَتهُ التي يَشهَدُها لي هيَ حقٌّ. أنتُمْ أرسلتُم إلى يُوحنَّا فَشَهِدَ بِّالحق. أمَّا أنا فلا أقبَلُ شهادةً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30241840"/>
      </p:ext>
    </p:extLst>
  </p:cSld>
  <p:clrMapOvr>
    <a:masterClrMapping/>
  </p:clrMapOvr>
  <p:transition spd="slow"/>
</p:sld>
</file>

<file path=ppt/slides/slide1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A39CAF6-8DEF-4A86-A3FE-95776731D121}"/>
              </a:ext>
            </a:extLst>
          </p:cNvPr>
          <p:cNvSpPr txBox="1"/>
          <p:nvPr/>
        </p:nvSpPr>
        <p:spPr>
          <a:xfrm>
            <a:off x="0" y="3687901"/>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مِن إنسانٍ، لكن أقولُ هذا لِتَخلُصُوا أنتُم. ذاك كان المصباح المُوقدَ المُنيرَ، وأنتُم أردتُم أن تتهللُوا بنُورهِ ساعَةً. أمَّا أنا فلي</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شَهادةٌ أعظَمُ مِن شَهادة يُوحنَّا، لأنَّ الأعمالَ التي أعطانيها أبي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012577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وكان هذا على ثلاث مرَّاتٍ، ثم رُفِعَ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الإناء إلى السَّماء. وبينما كان بطرس مفكراً فى نفسه: ما عسى أن تكون هذه الرُّؤيا التي رآها؟، وإذا بالرِّجال المرسلين من قِبَل كرنيليوس، قد سألوا عن بيت سمعان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67558337"/>
      </p:ext>
    </p:extLst>
  </p:cSld>
  <p:clrMapOvr>
    <a:masterClrMapping/>
  </p:clrMapOvr>
  <p:transition spd="slow"/>
</p:sld>
</file>

<file path=ppt/slides/slide1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AC37B42-1851-414D-862B-D34EC14872B7}"/>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لأُكمِّلَهَا، هيَ الأعمالُ التي أعمَلُهَا وهيَ تَشهدُ لي أنَّ الآبَ قد أرسلنِي.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26816089"/>
      </p:ext>
    </p:extLst>
  </p:cSld>
  <p:clrMapOvr>
    <a:masterClrMapping/>
  </p:clrMapOvr>
</p:sld>
</file>

<file path=ppt/slides/slide1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والآبُ الذي أرسلني هو الذي شهَدُ لي. فمَا سمعتُم َصوتهُ قطُّ، ولا رأيتُم هيئَتَهُ، وكلمتهُ ليست ثابتةً فيكُم، لأنَّ الذي أرسَلَهُ لم تؤمنُوا أنتُم بهِ. فتِّشُوا الكُتُبَ التي تَظُنُّونَ أنتُم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07943248"/>
      </p:ext>
    </p:extLst>
  </p:cSld>
  <p:clrMapOvr>
    <a:masterClrMapping/>
  </p:clrMapOvr>
  <p:transition spd="slow"/>
</p:sld>
</file>

<file path=ppt/slides/slide1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A206AE8-CFFE-4E8D-8B95-2AD43BFB12F2}"/>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أنَّ فيها حياةً أبديَّةً. وهيَ التي تَشهَدُ لي. ولستُم تُريدُونَ أن تَأتُوا إليَّ لتكُونَ لكُم حياةٌ. مَجداً مِن النَّاسِ لستُ أقبَلُ، لكنني عَرَفتكُم أنْ محبَّةُ اللَّهِ ليستْ فيكُمْ. أنا أتيتُ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472522611"/>
      </p:ext>
    </p:extLst>
  </p:cSld>
  <p:clrMapOvr>
    <a:masterClrMapping/>
  </p:clrMapOvr>
</p:sld>
</file>

<file path=ppt/slides/slide1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B042601-F3D7-407C-BD82-F55B6346597B}"/>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بِاسم أبي ولَستُمْ تَقبلُوني. وإن أتى آخرُ بِاسم نفسِهِ تقبلُونَهُ. كيفَ يُمكنكُم أن تُؤمُنوا وأنتُم تَقبَـلُونَ مجداً بعضُكُم مِن بعضٍ؟ ومجدُ الإلهِ الواحدِ لستُم تَطلُبونَهُ؟.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697433635"/>
      </p:ext>
    </p:extLst>
  </p:cSld>
  <p:clrMapOvr>
    <a:masterClrMapping/>
  </p:clrMapOvr>
</p:sld>
</file>

<file path=ppt/slides/slide1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هل تظنُّون أنِّي أنا أشكُوكُم عند الآبِ. يُوجدُ مَن يشكُوكُم وهو مُوسَى، الذي إياه ترجون. لأنَّكُم لو كُنتُم تُؤمنُون بموسَى لكُنتُم تؤمنُون بي أيضاً، لأنَّ ذاكَ كَتَبَ عَنِّي. فإن كُنتُم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31094356"/>
      </p:ext>
    </p:extLst>
  </p:cSld>
  <p:clrMapOvr>
    <a:masterClrMapping/>
  </p:clrMapOvr>
  <p:transition spd="slow"/>
</p:sld>
</file>

<file path=ppt/slides/slide1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A6859B0-20FB-48D2-9A32-BEBD37BF2A74}"/>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لا تؤمنُون بمكتُوبات ذاك فكيف تؤمنُون بكَلاَمِي.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57047834"/>
      </p:ext>
    </p:extLst>
  </p:cSld>
  <p:clrMapOvr>
    <a:masterClrMapping/>
  </p:clrMapOvr>
</p:sld>
</file>

<file path=ppt/slides/slide1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017058"/>
      </p:ext>
    </p:extLst>
  </p:cSld>
  <p:clrMapOvr>
    <a:masterClrMapping/>
  </p:clrMapOvr>
  <p:transition advClick="0" advTm="0"/>
</p:sld>
</file>

<file path=ppt/slides/slide1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7</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الأولى إلى أهل كورنثوس ( 14 : 5 ـ 17 )</a:t>
            </a:r>
          </a:p>
        </p:txBody>
      </p:sp>
      <p:sp>
        <p:nvSpPr>
          <p:cNvPr id="205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إنِّي أُريدُ أنَّ جميعكُم تتكلَّمُون بألسنةٍ، ولكن بالأحرى أن تتنبَّأُوا. لأنَّ الذي يتنبَّأُ أعظمُ مِمَّن يتكلَّمُ باللِّسان، إلاَّ إذا ترجمَ، لتنال الكنيسةُ بُنياناً. فالآن يا أخوتي، إن جئتُ إليكُم مُتكلِّماً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50007227"/>
      </p:ext>
    </p:extLst>
  </p:cSld>
  <p:clrMapOvr>
    <a:masterClrMapping/>
  </p:clrMapOvr>
  <p:transition spd="slow"/>
</p:sld>
</file>

<file path=ppt/slides/slide1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6EC7865-C77C-48E2-812E-666E56E9A62E}"/>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بألسنةٍ، فماذا أنفعُكُمْ، إن لم أُكلِّمكُمْ إمَّا بإعلانٍ، أو بعلم، أو بنُبُوَّةٍ، أو بتعليم؟ الأشياءُ العادمةُ النُّفُوس التي تُعطي صَوتاً: مِزماراً كانت أو قيثارةٌ، إن لم تُعطِ فَرقاً للنَّغَمَات، فكيفَ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97044060"/>
      </p:ext>
    </p:extLst>
  </p:cSld>
  <p:clrMapOvr>
    <a:masterClrMapping/>
  </p:clrMapOvr>
</p:sld>
</file>

<file path=ppt/slides/slide1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C6A940-5AC6-461C-826F-4F7E8944D1A3}"/>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يُعرفُ ما زُمِّرَ أو ما عُزفَ بهِ؟ فإنَّهُ إن أعطَى</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33634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1" y="4357639"/>
            <a:ext cx="9135035" cy="307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300" b="1" dirty="0">
                <a:solidFill>
                  <a:srgbClr val="FFFFFF"/>
                </a:solidFill>
                <a:cs typeface="Times New Roman" panose="02020603050405020304" pitchFamily="18" charset="0"/>
              </a:rPr>
              <a:t>أكثر جدًّا بسبب فرح تيطس، لأن روحه قد استراحت بكم جميعًا. فإني إن كنت افتخرت بكم في شيء لديه من جهتكم لم أخجل، بل كما أننا قد كلمناكم بالصدق في كل حين. كذلك كان افتخارنا بكم لدى تيطس</a:t>
            </a:r>
            <a:br>
              <a:rPr lang="ar-EG" sz="4300" b="1" dirty="0">
                <a:solidFill>
                  <a:srgbClr val="FFFFFF"/>
                </a:solidFill>
                <a:cs typeface="Times New Roman" panose="02020603050405020304" pitchFamily="18" charset="0"/>
              </a:rPr>
            </a:br>
            <a:endParaRPr kumimoji="0" lang="ar-EG" sz="43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262444"/>
      </p:ext>
    </p:extLst>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E2FC34-2BBA-4C98-8147-AA163663DE59}"/>
              </a:ext>
            </a:extLst>
          </p:cNvPr>
          <p:cNvSpPr txBox="1"/>
          <p:nvPr/>
        </p:nvSpPr>
        <p:spPr>
          <a:xfrm>
            <a:off x="0" y="4303455"/>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ووقفوا على البـاب ونادوا واستخبروا: هل سمعان المُلقَّب بطرس نازلٌ هنا؟ وفيما كان بطرس مفكراً فى الرُّؤيا، قال له الرُّوح: " هوذا ثلاثة رجال يطلبونك. فقُم انزل وانطلق</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معهم غير مرتابٍ لأنِّى أنا أرسلتُهُم " </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8520415"/>
      </p:ext>
    </p:extLst>
  </p:cSld>
  <p:clrMapOvr>
    <a:masterClrMapping/>
  </p:clrMapOvr>
</p:sld>
</file>

<file path=ppt/slides/slide1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البُوقُ أيضاً صَوتاً غير واضح، فمَن يستعد للقِتال؟ هكذا أنتُم أيضاً إن لم تُعطُوا باللِّسان كلاماً مفهُوماً، فكيفَ يُعرفُ ما تقُولُونه؟ كأنكُم تتكلَّمُون في الهواء! وفي العَالَم أُمم كثيرة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77964898"/>
      </p:ext>
    </p:extLst>
  </p:cSld>
  <p:clrMapOvr>
    <a:masterClrMapping/>
  </p:clrMapOvr>
  <p:transition spd="slow"/>
</p:sld>
</file>

<file path=ppt/slides/slide1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2F4122E-901C-4073-AA87-9311B733F525}"/>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لها أصوات ولا يكُون مِنها شيءٍ بلا صُوت، فإن كُنتُ لا أعرفُ قُوَّةَ اللُّغةِ أكُونُ عِندَ المُتكلِّم بها أعجمياً، ويكُون المُتكلِّمُ أعجمياً عِندي. هكذا أنتُم أيضاً، إذ إنَّكُم غيُورُونَ في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15501548"/>
      </p:ext>
    </p:extLst>
  </p:cSld>
  <p:clrMapOvr>
    <a:masterClrMapping/>
  </p:clrMapOvr>
</p:sld>
</file>

<file path=ppt/slides/slide1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7D7646-C3B8-4986-AE9E-87A98CDF1C44}"/>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المَواهب الرُّوحيَّةِ، فاطلُبُوا لأجل بُنيان الكنيسةِ أن تزدادُوا. فلذلك مَن يتكلَّمُ بلسانٍ فليطلب لكي يُترجمَ. لأنَّي إن كُنتُ أُصلِّي بلسانٍ، فرُوحي تُصلِّي، وأمَّا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61490192"/>
      </p:ext>
    </p:extLst>
  </p:cSld>
  <p:clrMapOvr>
    <a:masterClrMapping/>
  </p:clrMapOvr>
</p:sld>
</file>

<file path=ppt/slides/slide1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ذهني فهُو بلا ثمرٍ. فماذا إذاً؟إني أُصلِّي بالرُّوح، وأُصلِّي بالذِّهن أيضاً. أُرتِّلُ بالرُّوح، وأُرتِّلُ بالذِّهن أيضاً. وإلاَّ فإن باركتَ بالرُّوح، فالذي يشغل مكان العامِّيِّ، كيفَ يقُولُ :" آمِينَ " عِندَ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43768651"/>
      </p:ext>
    </p:extLst>
  </p:cSld>
  <p:clrMapOvr>
    <a:masterClrMapping/>
  </p:clrMapOvr>
  <p:transition spd="slow"/>
</p:sld>
</file>

<file path=ppt/slides/slide1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CC8FD16-E0F5-4FA1-986D-C54D11E37274}"/>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شُكركَ؟ لأنَّهُ لا يعرفُ ماذا تقُولُ! إنَّكَ قد أحسنت في الشُّكرِ، إلاَّ أن غيرك لا يُبنَى.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48705334"/>
      </p:ext>
    </p:extLst>
  </p:cSld>
  <p:clrMapOvr>
    <a:masterClrMapping/>
  </p:clrMapOvr>
</p:sld>
</file>

<file path=ppt/slides/slide1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الرسول الثانية</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( 3 : 8 ـ 15 )</a:t>
            </a:r>
          </a:p>
        </p:txBody>
      </p:sp>
      <p:sp>
        <p:nvSpPr>
          <p:cNvPr id="5123"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ولكنْ أيُّها الأحبَّاءُ ينبغي أن لا يخفى عليكُم أمر وهو أن: يوماً واحداً عِندَ الربِّ كألف سنةٍ، وألف سنةٍ كيوم واحدٍ. إن الربِّ لا يُبطئ بوعده كما يظنُ قومٌ، إنَّهُ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8099164"/>
      </p:ext>
    </p:extLst>
  </p:cSld>
  <p:clrMapOvr>
    <a:masterClrMapping/>
  </p:clrMapOvr>
  <p:transition spd="slow"/>
</p:sld>
</file>

<file path=ppt/slides/slide1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23731C-AB04-4586-BDEC-1CF9567BF086}"/>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سيتباطئ، لكنَّهُ يَتأنَّى عليكُم، وهُو لا يريدُ أن يَهلِكَ أحدٌ، بَلْ أن يُقبلَ الجميعُ إلى التَّوبةِ. ولكن سيأتي يومُ الربِّ، كسارق، الذي فيه تزُولُ السَّمَواتُ بضجيج، وتنحلُّ العناصرُ مُحترقةً، وتَحترقُ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79868341"/>
      </p:ext>
    </p:extLst>
  </p:cSld>
  <p:clrMapOvr>
    <a:masterClrMapping/>
  </p:clrMapOvr>
</p:sld>
</file>

<file path=ppt/slides/slide1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92AB26-A405-470A-80B6-BB3052A442CA}"/>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الأرضُ والمصنُوعاتُ التي فيها. فإن كانت</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28391622"/>
      </p:ext>
    </p:extLst>
  </p:cSld>
  <p:clrMapOvr>
    <a:masterClrMapping/>
  </p:clrMapOvr>
</p:sld>
</file>

<file path=ppt/slides/slide1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هذه ستنحَلُّ، فأيَّ سيرةٍ مُقدَّسةٍ وتقوَى يجب عليكُم أن تتصرفوا فيها؟ مُنتظرينَ ومُستعجلين مجيء يَوم ظهُور الرب، الذي به تحترقُ السَّمَواتُ وتنحلُّ العناصرُ وتضطرم وتذُوبُ. ولكنَّنا بحسب وعده نَنتظرُ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558421569"/>
      </p:ext>
    </p:extLst>
  </p:cSld>
  <p:clrMapOvr>
    <a:masterClrMapping/>
  </p:clrMapOvr>
  <p:transition spd="slow"/>
</p:sld>
</file>

<file path=ppt/slides/slide1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DC38F1-83F8-40FF-8C26-69F17FE439FC}"/>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سمَوات جديدةً، وأرضاً جديدةً، يَسكُنُ فيها البرُّ. لذلكَ يا أحبائي فيما تنتظر هذه فاجتهدُوا أن تُوجدُوا لديه في السلام بلا دنسٍ ولا عيبٍ واحسبُوا أناةَ ربِّنا خلاصاً.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427439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542271" y="4419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( 24 : 18 ، 15 )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احفظ نفسي ونجني، لا أخزى لأنِّي عليك توكلت. انظر إليَّ وارحمني.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72867082"/>
      </p:ext>
    </p:extLst>
  </p:cSld>
  <p:clrMapOvr>
    <a:masterClrMapping/>
  </p:clrMapOvr>
  <p:transition spd="slow"/>
</p:sld>
</file>

<file path=ppt/slides/slide1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( 22 : 17 ـ 24 )</a:t>
            </a:r>
          </a:p>
        </p:txBody>
      </p:sp>
      <p:sp>
        <p:nvSpPr>
          <p:cNvPr id="1024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وحدثَ إنِّي لمَّا عدتُ إلى أُورُشليمَ وكُنتُ أُصلِّي في الهيكل، صرتُ في غيبةٍ، فرأيتُهُ يقُول لي: بادر! وأخرُج سريعاً مِن أُورُشليمَ، فإنَّهم لا يقبلُونَ شهادتكَ عنِّي. أمَّا أنا فقُلتُ: ياربُّ،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85936685"/>
      </p:ext>
    </p:extLst>
  </p:cSld>
  <p:clrMapOvr>
    <a:masterClrMapping/>
  </p:clrMapOvr>
  <p:transition spd="slow"/>
</p:sld>
</file>

<file path=ppt/slides/slide1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FC7C4A-E4B2-455F-9540-9642E6E03A1E}"/>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إنهُم يعلمُون إنِّي كُنتُ في كُلِّ مجمع أحبسُ وأضربُ المُؤمنين بكَ. وحين سُفكَ دَمُ استِفانُوسَ شَهيدكَ كُنتُ أنا واقفاً ومُوافقاً، وحافِظاً ثيابَ الذينَ كانوا يرجمونه. فقالَ لي: انطلق، فإنِّي سأُرسلُك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10760146"/>
      </p:ext>
    </p:extLst>
  </p:cSld>
  <p:clrMapOvr>
    <a:masterClrMapping/>
  </p:clrMapOvr>
</p:sld>
</file>

<file path=ppt/slides/slide1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38C569F-3DCD-4EC3-8CD1-DE57632FFB40}"/>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إلى الأُمم بعيداً ". </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1092778"/>
      </p:ext>
    </p:extLst>
  </p:cSld>
  <p:clrMapOvr>
    <a:masterClrMapping/>
  </p:clrMapOvr>
</p:sld>
</file>

<file path=ppt/slides/slide1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فسمعُوا لهُ إلى هذه الكلمةِ، ثُمَّ رفعُوا أصواتهُم قائلينَ: " ارفع عن الأرض مِثلَ هذا، لأنَّهُ لا يستحقُّ أن يحيا! ". وبينما هُم يصرخُون وينزعُون ثيابهُم ويذرُون غُباراً في الهواء،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40247339"/>
      </p:ext>
    </p:extLst>
  </p:cSld>
  <p:clrMapOvr>
    <a:masterClrMapping/>
  </p:clrMapOvr>
  <p:transition spd="slow"/>
</p:sld>
</file>

<file path=ppt/slides/slide1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AEB8B15-1163-4929-B0E1-874CAE346022}"/>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أمرَ قائد الألف أن يدخل بهِ إلى المُعَسكر، ثُمَّ يفحصوهُ بالجلدِ، لكي يَعلم لأيِّ علةٍ كانُوا يصيحُون عليهِ هكذا.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62358340"/>
      </p:ext>
    </p:extLst>
  </p:cSld>
  <p:clrMapOvr>
    <a:masterClrMapping/>
  </p:clrMapOvr>
</p:sld>
</file>

<file path=ppt/slides/slide1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21341" y="4419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( 50 : 1 ، 2 )</a:t>
            </a:r>
          </a:p>
        </p:txBody>
      </p:sp>
      <p:sp>
        <p:nvSpPr>
          <p:cNvPr id="2053" name="Content Placeholder 3"/>
          <p:cNvSpPr txBox="1">
            <a:spLocks/>
          </p:cNvSpPr>
          <p:nvPr/>
        </p:nvSpPr>
        <p:spPr bwMode="auto">
          <a:xfrm>
            <a:off x="434788" y="533400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وتغسِلني كثيراً مِن إثْمِي، ومِن خَطيئتي تطهِّرني. لأنِّي أنا عارفٌ بإثْمِي، وخَطيِّئتي أمامي في كُلِّ حين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32295116"/>
      </p:ext>
    </p:extLst>
  </p:cSld>
  <p:clrMapOvr>
    <a:masterClrMapping/>
  </p:clrMapOvr>
  <p:transition spd="slow"/>
</p:sld>
</file>

<file path=ppt/slides/slide1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304800"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يوحنا ( 12 : 36 ـ 43 )</a:t>
            </a:r>
          </a:p>
        </p:txBody>
      </p:sp>
      <p:sp>
        <p:nvSpPr>
          <p:cNvPr id="307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قال يسوعُ هذا ومضَى فتوارَى عَنهُم. ومع هذه الآيات الكثيرة التي صنعها أمامهُم، لم يُؤمنُوا بهِ، ليتمَّ قَوْلُ إشعياءَ النبيِّ الذي قالهُ: " ياربُّ، مَن صدَّقَ خَبرنا؟ ولمَن أعُلنت ذراعُ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46711182"/>
      </p:ext>
    </p:extLst>
  </p:cSld>
  <p:clrMapOvr>
    <a:masterClrMapping/>
  </p:clrMapOvr>
  <p:transition spd="slow"/>
</p:sld>
</file>

<file path=ppt/slides/slide1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8AA779-8F21-4EBC-BAC6-8434DB5ECF60}"/>
              </a:ext>
            </a:extLst>
          </p:cNvPr>
          <p:cNvSpPr txBox="1"/>
          <p:nvPr/>
        </p:nvSpPr>
        <p:spPr>
          <a:xfrm>
            <a:off x="0" y="4303455"/>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الربِّ؟ لهذا لم يكُونُوا ليقدرُوا أن يُؤمنُوا. لأنَّ إشعياءَ قال أيضاً: " طمس عُيونهُم، وأغلقَ قُلُوبهُم، لئلاَّ يُبصرُوا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بعُيُونِهمْ، ويفهمُوا بقُلُوبهُم، ويرجعُوا إليِّ فأشفيهُم ". قالَ إشعياءُ هذا لأنَّهُ رأى مجد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98756141"/>
      </p:ext>
    </p:extLst>
  </p:cSld>
  <p:clrMapOvr>
    <a:masterClrMapping/>
  </p:clrMapOvr>
</p:sld>
</file>

<file path=ppt/slides/slide1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CFBC83-2D6F-44BC-A9F2-2254B3125904}"/>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اللَّه وتكلَّم عنهُ. ومع ذلكَ آمنَ بهِ كثيرُون مِن الرُّؤساء أيضاً،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0795611"/>
      </p:ext>
    </p:extLst>
  </p:cSld>
  <p:clrMapOvr>
    <a:masterClrMapping/>
  </p:clrMapOvr>
</p:sld>
</file>

<file path=ppt/slides/slide1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734342"/>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ولكنهُم لسبب الفرِّيسيِّين لم يعترفُوا بهِ، لئلاَّ يخرجُوهُم مِن المجمع، لأنَّهُم أحبُّوا مَجدَ النَّاس أكثرَ مِن مَجدِ اللَّـهِ.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96036315"/>
      </p:ext>
    </p:extLst>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26894"/>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البشير  ( 6 : 35 ـ 38 )</a:t>
            </a:r>
          </a:p>
        </p:txBody>
      </p:sp>
      <p:sp>
        <p:nvSpPr>
          <p:cNvPr id="3076" name="Content Placeholder 3"/>
          <p:cNvSpPr txBox="1">
            <a:spLocks/>
          </p:cNvSpPr>
          <p:nvPr/>
        </p:nvSpPr>
        <p:spPr bwMode="auto">
          <a:xfrm>
            <a:off x="-7620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ولكن أحبُّوا أعداءكم، وأحسِنوا إليهم واعطوا وأنتم لا ترجون شيئاً، فيكون أجركم كثيراً وتكونوا أبناء العليِّ، لأنَّه صالح على غير الشَّاكرين والأشرار. فكونوا رُحماء كما أن أباكُم أيضاً رحيمٌ. لا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66541417"/>
      </p:ext>
    </p:extLst>
  </p:cSld>
  <p:clrMapOvr>
    <a:masterClrMapping/>
  </p:clrMapOvr>
  <p:transition spd="slow"/>
</p:sld>
</file>

<file path=ppt/slides/slide1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157319"/>
      </p:ext>
    </p:extLst>
  </p:cSld>
  <p:clrMapOvr>
    <a:masterClrMapping/>
  </p:clrMapOvr>
  <p:transition advClick="0" advTm="0"/>
</p:sld>
</file>

<file path=ppt/slides/slide1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7</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رومية</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( 10 : 4 ـ 13 )</a:t>
            </a:r>
          </a:p>
        </p:txBody>
      </p:sp>
      <p:sp>
        <p:nvSpPr>
          <p:cNvPr id="205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إنما غاية النَّامُوس هي: المسيحُ للبرِّ لكُلِّ مَن يؤمِنُ. لأنَّ موسَى كتب عن البرِّ الذي بالنَّامُوس: " بأنَّ الإنسان الذي يفعلُها سَيحيا بها ". أمَّا البرُّ الذي مِن الإيمان فيقُولُ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19194153"/>
      </p:ext>
    </p:extLst>
  </p:cSld>
  <p:clrMapOvr>
    <a:masterClrMapping/>
  </p:clrMapOvr>
  <p:transition spd="slow"/>
</p:sld>
</file>

<file path=ppt/slides/slide1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F67F418-46D4-425A-863F-E997021C7BE7}"/>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هكذا: " لا تقُل في قَلبكَ: مَن يَصعدُ إلى السَّماء؟ " أي ليُنزِل المسيح، أو " مَن يَهبطُ إلى الهاويةِ؟ " أي ليُصعِد المسيح مِن بين الأموَات لكن ماذا يقُولُ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874488561"/>
      </p:ext>
    </p:extLst>
  </p:cSld>
  <p:clrMapOvr>
    <a:masterClrMapping/>
  </p:clrMapOvr>
</p:sld>
</file>

<file path=ppt/slides/slide1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4A74D7-3B6B-4D13-998C-526E4B3F3818}"/>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الكتاب؟ " إنَّ الكلِمة قريبةٌ مِنكَ، هي في فيكَ وفي قلبكَ " يعني كلمةُ</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01729655"/>
      </p:ext>
    </p:extLst>
  </p:cSld>
  <p:clrMapOvr>
    <a:masterClrMapping/>
  </p:clrMapOvr>
</p:sld>
</file>

<file path=ppt/slides/slide1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الإيمان التي نُبشر نحن بها. لأنَّكَ إن اعترفتَ بفمِكَ بالربِّ يسوعَ، وآمنتَ بقلبكَ أنَّ اللَّهَ قد أقامهُ مِن بين الأموات، تخلص. لأنَّهُ بالقلب يُؤمَن الإنسان بهِ للبرِّ، وبالفَم يُعتَرف بهِ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87066205"/>
      </p:ext>
    </p:extLst>
  </p:cSld>
  <p:clrMapOvr>
    <a:masterClrMapping/>
  </p:clrMapOvr>
  <p:transition spd="slow"/>
</p:sld>
</file>

<file path=ppt/slides/slide1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F01218-31F3-4D65-B0FD-6A96BFCA8122}"/>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للخَلاص. لأنَّ الكتابَ يقُولُ: " إنَّ كُلُّ مَن يُؤمِن بهِ لا يُخزى ". لأنَّهُ لا فرقَ بين اليهُوديِّ واليُونانيِّ، إذ للجميع ربٌّ واحدٌ، غنيٌّ لكُل مَن يدعُوه. لأنَّ مَن يدعُو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637741970"/>
      </p:ext>
    </p:extLst>
  </p:cSld>
  <p:clrMapOvr>
    <a:masterClrMapping/>
  </p:clrMapOvr>
</p:sld>
</file>

<file path=ppt/slides/slide1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E8EBF31-6CA6-4CC2-9297-C54424A3ADCE}"/>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بِاسم الربِّ يخلُص.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756362"/>
      </p:ext>
    </p:extLst>
  </p:cSld>
  <p:clrMapOvr>
    <a:masterClrMapping/>
  </p:clrMapOvr>
</p:sld>
</file>

<file path=ppt/slides/slide1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يعقوب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 : 13 ـ 21 )</a:t>
            </a:r>
          </a:p>
        </p:txBody>
      </p:sp>
      <p:sp>
        <p:nvSpPr>
          <p:cNvPr id="5123"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لا يَقُلْ أحدٌ إذا جُرِّبَ: " أن اللَّه قد جربني "، لأنَّ اللَّهَ غيرُ مُجرَّبٍ بالشُّرُور، وهُو لا يُجرِّبُ أحداً. بل كُلَّ واحدٍ يُجرَّبُ مِن شهوتهِ الخاصة إذا انجذبَ وانخدعَ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171431"/>
      </p:ext>
    </p:extLst>
  </p:cSld>
  <p:clrMapOvr>
    <a:masterClrMapping/>
  </p:clrMapOvr>
  <p:transition spd="slow"/>
</p:sld>
</file>

<file path=ppt/slides/slide1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1CC6A9-7644-42B3-976D-602DA5A9B18B}"/>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بها. ثُمَّ إن الشَّهوَةُ إذا حَبلتْ تلدُ الخطيَّةُ، والخطيَّةُ إذا تمتْ تُنتجُ الموت. لا تضلُّوا يا إخوتي الأحبَّاء. إنَّ كُل عطيَّةٍ صالحةٍ وكُلُّ مَوهبةٍ كاملةٍ هي مِن فوقُ، نازلةٌ مِن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00245208"/>
      </p:ext>
    </p:extLst>
  </p:cSld>
  <p:clrMapOvr>
    <a:masterClrMapping/>
  </p:clrMapOvr>
</p:sld>
</file>

<file path=ppt/slides/slide1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B7506D-AAC1-471C-8C22-FC2A963D48D8}"/>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عندِ أبي الأنوار، الذي ليسَ عِندهُ تغييرٌ ولا شبه ظِلُّ يزول. هو شاء فَولدَنا بكلمةِ ّ</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935216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D441D0-B95B-4B03-89C9-9AC9BF995EAC}"/>
              </a:ext>
            </a:extLst>
          </p:cNvPr>
          <p:cNvSpPr txBox="1"/>
          <p:nvPr/>
        </p:nvSpPr>
        <p:spPr>
          <a:xfrm>
            <a:off x="-152400" y="4343400"/>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تَدينوا فلا تُدانوا. لا تقضوا على أحدٍ فلا يُقضى عليكم. اغفروا يُغفَر لكم. أَعطوا تُعطَوا، كيلاً جيِّداً مملوءاً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مهزوزاً فائِضاً يُعطُى في أحضانِكُم. لأنَّ الكيل الذي به تَكِيلونَ يُكالُ لكُم.</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70035562"/>
      </p:ext>
    </p:extLst>
  </p:cSld>
  <p:clrMapOvr>
    <a:masterClrMapping/>
  </p:clrMapOvr>
</p:sld>
</file>

<file path=ppt/slides/slide1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لنكُون باكُورةً مِن خلائقهِ. إذاً اعلمُوا يا إخوتي الأحبَّاء، ليكُن كُلُّ إنسانٍ سريعاً إلى الاستِماع، بطيئاً عن التَّكلُّم، وبطيئاً عن الغضَب، فإن غضب الإنسان لا يعملُ برَّ اللَّهِ. لذلكَ اطرحُوا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88031883"/>
      </p:ext>
    </p:extLst>
  </p:cSld>
  <p:clrMapOvr>
    <a:masterClrMapping/>
  </p:clrMapOvr>
  <p:transition spd="slow"/>
</p:sld>
</file>

<file path=ppt/slides/slide1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3B06B69-E466-4844-B605-941412B7DFB3}"/>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كُلَّ نجاسةٍ وكثرةَ شرٍّ، واقبلُوا بوداعةٍ الكلمةَ المغرُوسةَ ( فيكُم ) القادرةَ أن تُخلِّصَ نُفُوسكُمْ.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44949817"/>
      </p:ext>
    </p:extLst>
  </p:cSld>
  <p:clrMapOvr>
    <a:masterClrMapping/>
  </p:clrMapOvr>
</p:sld>
</file>

<file path=ppt/slides/slide1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( 19 : 23 ـ 26 )</a:t>
            </a:r>
          </a:p>
        </p:txBody>
      </p:sp>
      <p:sp>
        <p:nvSpPr>
          <p:cNvPr id="1024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وحدثَ في ذلكَ الزمان شغبٌ ليسَ بقليلٍ بسبب هذا الطَّريق، لأنَّ إنساناً صائغاً اسمُهُ ديمتريُوسُ، صانعُ هَياكِل فضَّةٍ لأرطاميسَ، كانَ يُكسِّبُ الصُّنَّاعَ كسباً ليسَ بقليلٍ. فجمعهُم مع الفعلةَ في مِثل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80173290"/>
      </p:ext>
    </p:extLst>
  </p:cSld>
  <p:clrMapOvr>
    <a:masterClrMapping/>
  </p:clrMapOvr>
  <p:transition spd="slow"/>
</p:sld>
</file>

<file path=ppt/slides/slide1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9C04E2-C8E0-4B85-AB08-93679A9A6EC5}"/>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ذلكَ العمَل وقالَ: " أيُّها الرِّجالُ أنتُم تعلمُونَ أنَّ يسارنا إنَّما هو مِن هذه الصِّناعةِ. وتنظُرُونَ وتسمعُونَ أنَّهُ ليسَ مِن أفسُس فَقَطْ، بَلْ مِنْ جميع أسيَّا، استَمَالَ وأزاغَ بولسُ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46632700"/>
      </p:ext>
    </p:extLst>
  </p:cSld>
  <p:clrMapOvr>
    <a:masterClrMapping/>
  </p:clrMapOvr>
</p:sld>
</file>

<file path=ppt/slides/slide1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48934B-82EA-4872-9B53-0E767A544A67}"/>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هذا ) جَمعاً كثيراً قائلاً: إنَّ التي</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33268818"/>
      </p:ext>
    </p:extLst>
  </p:cSld>
  <p:clrMapOvr>
    <a:masterClrMapping/>
  </p:clrMapOvr>
</p:sld>
</file>

<file path=ppt/slides/slide1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6088559"/>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تُصنعُ بالأيادي ليست آلهةً.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78852954"/>
      </p:ext>
    </p:extLst>
  </p:cSld>
  <p:clrMapOvr>
    <a:masterClrMapping/>
  </p:clrMapOvr>
  <p:transition spd="slow"/>
</p:sld>
</file>

<file path=ppt/slides/slide1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500856"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( 50 : 1 ، 2 )</a:t>
            </a:r>
          </a:p>
        </p:txBody>
      </p:sp>
      <p:sp>
        <p:nvSpPr>
          <p:cNvPr id="2053" name="Content Placeholder 3"/>
          <p:cNvSpPr txBox="1">
            <a:spLocks/>
          </p:cNvSpPr>
          <p:nvPr/>
        </p:nvSpPr>
        <p:spPr bwMode="auto">
          <a:xfrm>
            <a:off x="413544" y="5334000"/>
            <a:ext cx="83058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وتغسِلني كثيراً مِن إثْمِي، ومِنْ خَطيئتي تطهِّرني. لأنِّي أنا عارفٌ بإثْمِي، وخَطيئتي أمامي في كُلِّ حينٍ.  </a:t>
            </a:r>
          </a:p>
        </p:txBody>
      </p:sp>
    </p:spTree>
    <p:extLst>
      <p:ext uri="{BB962C8B-B14F-4D97-AF65-F5344CB8AC3E}">
        <p14:creationId xmlns:p14="http://schemas.microsoft.com/office/powerpoint/2010/main" val="2513688200"/>
      </p:ext>
    </p:extLst>
  </p:cSld>
  <p:clrMapOvr>
    <a:masterClrMapping/>
  </p:clrMapOvr>
  <p:transition spd="slow"/>
</p:sld>
</file>

<file path=ppt/slides/slide1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304800"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يوحنا ( 6 : 35 ـ 45 )</a:t>
            </a:r>
          </a:p>
        </p:txBody>
      </p:sp>
      <p:sp>
        <p:nvSpPr>
          <p:cNvPr id="3076" name="Content Placeholder 3"/>
          <p:cNvSpPr txBox="1">
            <a:spLocks/>
          </p:cNvSpPr>
          <p:nvPr/>
        </p:nvSpPr>
        <p:spPr bwMode="auto">
          <a:xfrm>
            <a:off x="8965"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فقالَ لهُم يسوعُ: " أنا هُو خُبزُ الحَياةِ. مَنْ يُقبلْ إليَّ فلن يَجُوعُ، ومَنْ يُؤمنُ بي فلن يَعطشُ إلى الأبدِ. ولكِن قُلتُ لَكُم وقد رأيتُمُونِي، ولستُم تؤمنُون. كُلُّ مَن أعطانيه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49773721"/>
      </p:ext>
    </p:extLst>
  </p:cSld>
  <p:clrMapOvr>
    <a:masterClrMapping/>
  </p:clrMapOvr>
  <p:transition spd="slow"/>
</p:sld>
</file>

<file path=ppt/slides/slide1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8FF25D-1B0F-4ABE-9A09-A116BE9A44FD}"/>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أبي فإليَّ يُقبِلُ، ومَن يُقبِلْ إليَّ فلا أُخرجه خارجاً. لأنِّي نَزَلـتُ مِـنَ السَّماءِ، لا لأعمل مَشيئَتِي، بل مَشيئة الذي أرسَلَنِي. وهـذه هى مَشيئة الذي أرسَلَنِي: أنَّ كُلَّ مَن أعطَانِي لا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460400833"/>
      </p:ext>
    </p:extLst>
  </p:cSld>
  <p:clrMapOvr>
    <a:masterClrMapping/>
  </p:clrMapOvr>
</p:sld>
</file>

<file path=ppt/slides/slide1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75442A9-7C09-4DF0-8C72-E677D41C4422}"/>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أُهلِكُ أحدٌ مِنهُم، بل أُقِيمُهُ في اليوم الأخير. لأنَّ هذه هيَ مَشيئة أبي: أنَّ كُلَّ مَنْ يَرى الابنَ ويُؤمِنُ بهِ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6447382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0084069"/>
      </p:ext>
    </p:extLst>
  </p:cSld>
  <p:clrMapOvr>
    <a:masterClrMapping/>
  </p:clrMapOvr>
  <p:transition advClick="0" advTm="0"/>
</p:sld>
</file>

<file path=ppt/slides/slide1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تكونُ لهُ حياةٌ أبديَّةٌ، وأنا أُقِيمُهُ في اليومِ الأخيرِ ". فكانَ اليهُودُ يتذمَّرونَ عليهِ لأنَّهُ قالَ: " أنا هُو الخُبزُ الذي نَزلَ مِنَ السَّماءِ ". ويقُولُون: " أليسَ هذا هُو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90647830"/>
      </p:ext>
    </p:extLst>
  </p:cSld>
  <p:clrMapOvr>
    <a:masterClrMapping/>
  </p:clrMapOvr>
  <p:transition spd="slow"/>
</p:sld>
</file>

<file path=ppt/slides/slide1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9FB3C3-06FE-488B-8FC6-7A035D7B3B6F}"/>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يَسوعُ بن يُوسُفَ، الذي نَحنُ عارِفُونَ بأبيهِ وأُمِّهِ؟ فكيفَ يقُولُ الآن: إنِّي نَزلتُ مِنَ السَّماءِ؟ " أجابَ يَسوعُ وقالَ لهُم: " لا تَتَذمَّرُوا بعضكُم مع بعض. لا يستطيعُ أحدٌ أن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676761783"/>
      </p:ext>
    </p:extLst>
  </p:cSld>
  <p:clrMapOvr>
    <a:masterClrMapping/>
  </p:clrMapOvr>
</p:sld>
</file>

<file path=ppt/slides/slide1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57267C1-AA60-4AD5-BB6A-854CF7C5121E}"/>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يُقبل إليَّ إنْ لم يَجْتَذبهُ إليَّ الآبُ  الذي أرسَلَنِي، وأنا أُقِيمُهُ في اليومِ الأخيرِ. مَكتوبٌ في الأنبياءِ: إنهُم يكُونُون جميعهُم مُتَعَلِّمِينَ مِنَ اللَّهِ. فَكُلُّ مَنْ سَمِعَ مِن أبي وعرف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444701953"/>
      </p:ext>
    </p:extLst>
  </p:cSld>
  <p:clrMapOvr>
    <a:masterClrMapping/>
  </p:clrMapOvr>
</p:sld>
</file>

<file path=ppt/slides/slide1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48892D-E0A2-4327-BD18-8AA8D39A13E9}"/>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يُقبل إليَّ.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80185364"/>
      </p:ext>
    </p:extLst>
  </p:cSld>
  <p:clrMapOvr>
    <a:masterClrMapping/>
  </p:clrMapOvr>
</p:sld>
</file>

<file path=ppt/slides/slide1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3048057"/>
      </p:ext>
    </p:extLst>
  </p:cSld>
  <p:clrMapOvr>
    <a:masterClrMapping/>
  </p:clrMapOvr>
  <p:transition advClick="0" advTm="0"/>
</p:sld>
</file>

<file path=ppt/slides/slide1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7</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الثانية إلى أهل كورنثوس ( 4 : 5 ـ 18 )</a:t>
            </a:r>
          </a:p>
        </p:txBody>
      </p:sp>
      <p:sp>
        <p:nvSpPr>
          <p:cNvPr id="205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فإنَّنا لَسنا نكرزُ بأنفُسِنا، بل بالمسيح يسوعَ ربّنا، وبأنفُسِنا عبيداً لكُم مِن أجل يسوعَ. لأنَّ اللَّـهَ الذي قالَ: " أنْ يُشرقَ نُورٌ مِن ظُلمةٍ "، هُو الذي أشرقَ في قُلُوبنا،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7468361"/>
      </p:ext>
    </p:extLst>
  </p:cSld>
  <p:clrMapOvr>
    <a:masterClrMapping/>
  </p:clrMapOvr>
  <p:transition spd="slow"/>
</p:sld>
</file>

<file path=ppt/slides/slide1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5C2209B-F2D1-4E83-9731-4A19548AB179}"/>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لإنارَة مَعرفةِ مَجدِ اللَّـهِ في وجهِ يسوعَ المسيح. ولنا هذا الكنز فى أواني خزفيَّةٍ، ليكُونَ فضلُ القُوَّة للَّـهِ لا منَّا. مُكتئبين في كُلِّ شيءٍ، ولكن غير مُتضايقينَ. مَطرُوحين، لكن غيرَ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3102562"/>
      </p:ext>
    </p:extLst>
  </p:cSld>
  <p:clrMapOvr>
    <a:masterClrMapping/>
  </p:clrMapOvr>
</p:sld>
</file>

<file path=ppt/slides/slide1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A8DC620-BAA6-41EB-8854-D6CC84F0626E}"/>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هَالكين. مُضطَهَدِينَ، لكن غيرَ مَترُوكينَ. ( مُتحيِّرين، لكن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51294417"/>
      </p:ext>
    </p:extLst>
  </p:cSld>
  <p:clrMapOvr>
    <a:masterClrMapping/>
  </p:clrMapOvr>
</p:sld>
</file>

<file path=ppt/slides/slide1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غيرَ يائسِين ). حامِلينَ في الجسدِ كُلَّ حينٍ إماتةَ يسوعَ، لتظهرَ حياةُ يسوعَ أيضاً في أجسادنا. لأنَّنا نحنُ الأحياء نُسلَّمُ دائماً إلى المَوت مِن أجل يسوعَ، لتظهرَ حياةُ يسوعَ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96020529"/>
      </p:ext>
    </p:extLst>
  </p:cSld>
  <p:clrMapOvr>
    <a:masterClrMapping/>
  </p:clrMapOvr>
  <p:transition spd="slow"/>
</p:sld>
</file>

<file path=ppt/slides/slide1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A653A20-09D5-41C4-9618-7F817B60F05D}"/>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أيضاً في أجسادنا المائتة. فالموت إذن يعملُ فينا، والحياةُ فيكُم. فإذ فينا رُوحُ الإيمان الواحد، كما هُو مكتُوب " آمنتُ ولذلك تكلَّمت "، فنحنُ أيضاً نُؤمنُ ولذلك نتكلَّمُ. لعِلمنا بأنَّ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7940262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1</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الأولى إلى أهل كورنثوس ( 4 : 16 ـ 5 : 1 ـ 9 )</a:t>
            </a:r>
          </a:p>
        </p:txBody>
      </p:sp>
      <p:sp>
        <p:nvSpPr>
          <p:cNvPr id="2052" name="Content Placeholder 3"/>
          <p:cNvSpPr txBox="1">
            <a:spLocks/>
          </p:cNvSpPr>
          <p:nvPr/>
        </p:nvSpPr>
        <p:spPr bwMode="auto">
          <a:xfrm>
            <a:off x="-22412" y="43796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فأطلُبُ إليكُم أن تكُونُوا مُتشبهين بي. ولذلك قد أرسلتُ إليكُم تيموثاوس، الذي هو ابني الحبيبُ والأمينُ في الربِّ، هذا الذي يُذَكِّرُكُم بطُرُقي في المسيح يسوع كما أُعَلِّمُ في كلِّ مكانٍ،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وفي كلِّ كنيسةٍ.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34951533"/>
      </p:ext>
    </p:extLst>
  </p:cSld>
  <p:clrMapOvr>
    <a:masterClrMapping/>
  </p:clrMapOvr>
  <p:transition spd="slow"/>
</p:sld>
</file>

<file path=ppt/slides/slide1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A5B1B8-47B8-4D7A-9F91-6C4AFF1C95F4}"/>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الذي أقام الربَّ يسوعَ سَـيُقيمُنا نحنُ بيســوعَ، ويوقفنا معكُـم. لأنَّ جميعَ الأشـياء هيَ مِـن أجلكُم، لكي تتكاثر النِّعمة، لتجعل الشُّكر يتزايد مِن كثيرين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54722481"/>
      </p:ext>
    </p:extLst>
  </p:cSld>
  <p:clrMapOvr>
    <a:masterClrMapping/>
  </p:clrMapOvr>
</p:sld>
</file>

<file path=ppt/slides/slide1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لمجدِ اللَّـهِ. ولذلكَ لسنا نَفشلُ، بل وإن كانَ إنسانُنا الخارجُ يَفنَى، فإنسانُنا الدَّاخلُ يتجدَّدُ يوماً فيوماً. لأنَّ خفَّةَ ضِيقَتِنا الوقتِيَّةَ تُنشئُ لنا أكثرَ فأكثرَ ثِقَلَ مَجدٍ أبديَّاً. إذ لا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65977661"/>
      </p:ext>
    </p:extLst>
  </p:cSld>
  <p:clrMapOvr>
    <a:masterClrMapping/>
  </p:clrMapOvr>
  <p:transition spd="slow"/>
</p:sld>
</file>

<file path=ppt/slides/slide1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B0D3C4B-B81C-490B-A371-421410394FEB}"/>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ننظُر إلى ما يُرى، بل إلى ما لا يُرى. لأنَّ ما يُرى إنمَّا هو وقتيٌّ، وأمَّا ما لا يُرى فهُو أبديٌّ.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71465730"/>
      </p:ext>
    </p:extLst>
  </p:cSld>
  <p:clrMapOvr>
    <a:masterClrMapping/>
  </p:clrMapOvr>
</p:sld>
</file>

<file path=ppt/slides/slide1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يوحنا الرسول الأولى</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( 3 : 13 ـ 24 )</a:t>
            </a:r>
          </a:p>
        </p:txBody>
      </p:sp>
      <p:sp>
        <p:nvSpPr>
          <p:cNvPr id="5123"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لا تَتعجَّبُوا يا إخوتي إن كانَ العالمُ يُبغِضُكُمْ. نحنُ نعلَمُ أنَّنا قد انتقلنا مِن المَوت إلى الحياة، لأنَّنا نُحِبُّ الإخوةَ. مَن لا يُحِبَّ أخاهُ يبقى في المَوت. كُلُّ مَن يُبغِضُ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34728477"/>
      </p:ext>
    </p:extLst>
  </p:cSld>
  <p:clrMapOvr>
    <a:masterClrMapping/>
  </p:clrMapOvr>
  <p:transition spd="slow"/>
</p:sld>
</file>

<file path=ppt/slides/slide1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167997F-3816-418C-9C7C-FFC2058DF2C8}"/>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أخاهُ فهُو قاتلُ نفسٍ، ونعلَم أنَّ كُلَّ قاتل نفسٍ ليست لهُ حياةٌ أبديَّةٌ ثابتةٌ فيهِ. بهذا قد عَرَفنا المحبَّةَ: أنَّ ذاكَ قد وضعَ نفسهُ مِن أجلنا، فنحنُ ينبغي لنا أن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74446272"/>
      </p:ext>
    </p:extLst>
  </p:cSld>
  <p:clrMapOvr>
    <a:masterClrMapping/>
  </p:clrMapOvr>
</p:sld>
</file>

<file path=ppt/slides/slide1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7A68F9B-F5C8-4FF5-A7B6-D753E656E8D9}"/>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نضعَ نُفُوسَنا مِن أجل بعضنا بعضاً. فأمَّا مَن كان لهُ مَعِيشةُ هذا العالَم، ويرى أخاهُ</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18526927"/>
      </p:ext>
    </p:extLst>
  </p:cSld>
  <p:clrMapOvr>
    <a:masterClrMapping/>
  </p:clrMapOvr>
</p:sld>
</file>

<file path=ppt/slides/slide1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مُحتاجاً، وأغلقَ أحشاءهُ عنهُ، فكيفَ تَثبُتُ محبَّةُ اللَّـهِ فيهِ؟ يا أَوْلاَدِي، لا نُحِبَّ بالكَلاَمِ ولا بِاللِّسَانِ، بلْ بالعَمَلِ والحَقِّ! وبهذَا نَعْرِفُ إنَّنا مِن الحَقِّ ونُقنِعُ قُلُوبَنَا أمامه. وإنَّ كان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59211685"/>
      </p:ext>
    </p:extLst>
  </p:cSld>
  <p:clrMapOvr>
    <a:masterClrMapping/>
  </p:clrMapOvr>
  <p:transition spd="slow"/>
</p:sld>
</file>

<file path=ppt/slides/slide1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F0E0AFF-8416-4464-9A91-D8BBDF62D5BE}"/>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قلبُنا يُبكتنا فإنَّ اللَّهُ أعْظَمُ مِن قلبِنا، ويعلمُ بكُلِّ شيءٍ. يا أحبَّائي، إن لم يُبكتنا قلبُنا، فَلنَا ثِقةٌ لدى اللَّه. ومَهْمَا سَألنَا فإنَّنا نَنَالهُ مِنْهُ، لأنَّنَا نَحْفَظُ وصَايَاهُ، ونَعْمَلُ ما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50097307"/>
      </p:ext>
    </p:extLst>
  </p:cSld>
  <p:clrMapOvr>
    <a:masterClrMapping/>
  </p:clrMapOvr>
</p:sld>
</file>

<file path=ppt/slides/slide1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65DD099-BD1B-4429-888C-E702E134E1B5}"/>
              </a:ext>
            </a:extLst>
          </p:cNvPr>
          <p:cNvSpPr txBox="1"/>
          <p:nvPr/>
        </p:nvSpPr>
        <p:spPr>
          <a:xfrm>
            <a:off x="0" y="4303455"/>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هو مرضي أمامهُ. وهذهِ هيَ وصِيَّتُهُ: أنْ نُؤمِنَ بِاسْمِ ابنهِ يسوعَ المَسِيحِ، ونُحِبَّ بَعضنا بَعضاً كَما أعطانا وصِيَّةً. فمَن يَحفظْ وصَايَاهُ يَثُبُتْ فيهِ وهو أيضاً فيهِ. وبِهذا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98545940"/>
      </p:ext>
    </p:extLst>
  </p:cSld>
  <p:clrMapOvr>
    <a:masterClrMapping/>
  </p:clrMapOvr>
</p:sld>
</file>

<file path=ppt/slides/slide1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6088559"/>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نعلمُ أنَّهُ يَثْبُتُ فِينَا مِن الرُّوحِ الذي أَعطاناه.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59978334"/>
      </p:ext>
    </p:extLst>
  </p:cSld>
  <p:clrMapOvr>
    <a:masterClrMapping/>
  </p:clrMapOvr>
  <p:transition spd="slow"/>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42E430-92BF-4921-A919-11C79367D64B}"/>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لقد تشامخ قومٌ كأنِّي لستُ آتيا إليكُم. ولكنِّي سآتيكُم سريعاً إن شَاءَ الربُّ، فَسأعرفُ لا كلام المتشامخين بل قُوَّتَهُم. لأنَّ ملكُوت اللَّه ليس هو بكلام، بل بِقُوَّةٍ. ماذا تُريدُون؟ أبِعَصاً آتي إليكُم أم</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بالمحبَّة وروح الوداعة؟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406594"/>
      </p:ext>
    </p:extLst>
  </p:cSld>
  <p:clrMapOvr>
    <a:masterClrMapping/>
  </p:clrMapOvr>
</p:sld>
</file>

<file path=ppt/slides/slide1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( 25 : 23 ـ 26 : 1 ـ 6 )</a:t>
            </a:r>
          </a:p>
        </p:txBody>
      </p:sp>
      <p:sp>
        <p:nvSpPr>
          <p:cNvPr id="10243"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وفي الغَدِ أقبل أغريباسُ وبَرنيكي باحتفالٍ عظيمٍ، ودخلا دار الاستِماع مع قواد الألوف وأعيان المدينةِ، فأمرَ فستُوسُ فأُحضر بولس. فقالَ فستُوسُ: " أيُّها المَلِكُ أغريباسُ والرِّجالُ الحاضرُونَ معنا أجمعين، أنتُم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86445522"/>
      </p:ext>
    </p:extLst>
  </p:cSld>
  <p:clrMapOvr>
    <a:masterClrMapping/>
  </p:clrMapOvr>
  <p:transition spd="slow"/>
</p:sld>
</file>

<file path=ppt/slides/slide1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375CFFE-9109-45AB-859A-47F3F4A9E34F}"/>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تنظُرُونَ هذا الذي توسَّل إليَّ مِن جهتهِ كُلُّ جُمهُور اليهُود في أُورُشليمَ وهُنا، صارخينَ أنَّهُ لا يَنبغي أن يعيشَ بَعدُ. أمَّا أنا فلمَّا وجدتُ أنَّهُ لمْ يَفعل شيئاً يستحقُّ الموت،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452463859"/>
      </p:ext>
    </p:extLst>
  </p:cSld>
  <p:clrMapOvr>
    <a:masterClrMapping/>
  </p:clrMapOvr>
</p:sld>
</file>

<file path=ppt/slides/slide1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9FD21D-E4D8-4049-BDCA-4B270CFAFF2A}"/>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وهو</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18891623"/>
      </p:ext>
    </p:extLst>
  </p:cSld>
  <p:clrMapOvr>
    <a:masterClrMapping/>
  </p:clrMapOvr>
</p:sld>
</file>

<file path=ppt/slides/slide1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قد رفعَ دَعواهُ إلى أغسطُس، قضيتُ بأن أُرسلهُ. وليسَ لي شيءٌ يَقينٌ مِن جهتهِ لأكتُب إلى السَّيِّدِ. فلهذا أحضرتهُ أمامكُم، وخصوصاً أمامك أيُّها المَلِكُ أغريباسُ، حتى إذا فحصتهُ أمامك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49556157"/>
      </p:ext>
    </p:extLst>
  </p:cSld>
  <p:clrMapOvr>
    <a:masterClrMapping/>
  </p:clrMapOvr>
  <p:transition spd="slow"/>
</p:sld>
</file>

<file path=ppt/slides/slide1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9472D2-B8E6-49E9-871D-FE4DF19FA73B}"/>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يكُون لي شيءٌ لأكتُبه. لأنِّي أرَى مِن الجهل أن أبعثَ أسيراً ولا أُبين الدَّعاوي التي عليهِ ". فقالَ أغريباسُ لبولُسَ: " مأذُونٌ لكَ أن تتكلَّمَ عن نفسكَ ". فحينئذٍ بسطَ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55397474"/>
      </p:ext>
    </p:extLst>
  </p:cSld>
  <p:clrMapOvr>
    <a:masterClrMapping/>
  </p:clrMapOvr>
</p:sld>
</file>

<file path=ppt/slides/slide1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755687-2112-436C-ABAF-70A521B03342}"/>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بولسُ يدهُ وطفقَ يحتجُّ: إنِّي أحسِبُ نَفْسِي سَعِيداً أيُّها المَلِكُ أغريباسُ، إذ أنا مُزمعٌ أن أحتجُّ اليوم لديكَ عن كُلِّ ما يشكُوني بهِ اليهُودُ. لا سِيَّما وأنتَ</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85964960"/>
      </p:ext>
    </p:extLst>
  </p:cSld>
  <p:clrMapOvr>
    <a:masterClrMapping/>
  </p:clrMapOvr>
</p:sld>
</file>

<file path=ppt/slides/slide1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عالمٌ بجميع العَوائدِ والمسائل التي بينَ اليهُود. لذلكَ أطلبُ إليكَ أن تَسمعني بطُول الأناة. إنَّ سيرتي مُنذُ صباي التي مِن البدء كانت لي بين أُمَّتي بأُورُشليمَ يَعرفُها جميعُ اليهُود، </a:t>
            </a:r>
          </a:p>
        </p:txBody>
      </p:sp>
    </p:spTree>
    <p:extLst>
      <p:ext uri="{BB962C8B-B14F-4D97-AF65-F5344CB8AC3E}">
        <p14:creationId xmlns:p14="http://schemas.microsoft.com/office/powerpoint/2010/main" val="1209608703"/>
      </p:ext>
    </p:extLst>
  </p:cSld>
  <p:clrMapOvr>
    <a:masterClrMapping/>
  </p:clrMapOvr>
  <p:transition spd="slow"/>
</p:sld>
</file>

<file path=ppt/slides/slide1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95FE2A2-5A4F-4DE3-BFB9-943094C4034C}"/>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وهُم يعرفونني مِن قبل، لو أرادُوا أن يشهدُوا، أنِّي قد عِشتُ فرِّيسياً على مذهَب ديننا الأقوم. والآن أنا واقفٌ أُحاكمُ على رجاء الوعدِ الذي صارَ مِن اللَّـهِ لآبائنا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79486796"/>
      </p:ext>
    </p:extLst>
  </p:cSld>
  <p:clrMapOvr>
    <a:masterClrMapping/>
  </p:clrMapOvr>
</p:sld>
</file>

<file path=ppt/slides/slide1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19100"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( 121 : 1 ، 2 )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فَرِحْتُ بالقَائِلينَ لي إلى بَيْتِ الربِّ إلَهنا نَذهبُ. وَقفَتْ أرْجُلُنا في دِيارِ أُورُشَلِيم.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30798497"/>
      </p:ext>
    </p:extLst>
  </p:cSld>
  <p:clrMapOvr>
    <a:masterClrMapping/>
  </p:clrMapOvr>
  <p:transition spd="slow"/>
</p:sld>
</file>

<file path=ppt/slides/slide1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762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مرقس ( 12 : 18 ـ 27 )</a:t>
            </a:r>
          </a:p>
        </p:txBody>
      </p:sp>
      <p:sp>
        <p:nvSpPr>
          <p:cNvPr id="3076"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ثُمَّ وافاه صَّدُّوقيُون، الذينَ يَقُولُونَ بأنَّه لا تكُون قيامةٌ، وسألُوهُ قائلينَ:" يامُعَلِّمُ كتبَ لنا مُوسَى: إن ماتَ لأحدٍ أخٌ، وتركَ امرأةً ولم يُخَلِّفْ ولداً، أن يأخُذَ أخُوهُ المرأة ويُقيمَ نسلاً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90411491"/>
      </p:ext>
    </p:extLst>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لقد شاع بين الجميع أنَّ بينكُم زنىً! وزنىً هكذا لا يكون بين الأُمم، حتى إن الواحد يتخذ امرأة أبيه. أفأنتم مُتشامخون، ولماذا بيِّ لم تنوحوا ليُنزع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من بينكُم الذي فعل هذا الفعل هكذا؟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81631563"/>
      </p:ext>
    </p:extLst>
  </p:cSld>
  <p:clrMapOvr>
    <a:masterClrMapping/>
  </p:clrMapOvr>
  <p:transition spd="slow"/>
</p:sld>
</file>

<file path=ppt/slides/slide1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169F80-66AA-4F13-8F3A-9FE0D694A073}"/>
              </a:ext>
            </a:extLst>
          </p:cNvPr>
          <p:cNvSpPr txBox="1"/>
          <p:nvPr/>
        </p:nvSpPr>
        <p:spPr>
          <a:xfrm>
            <a:off x="0" y="3687901"/>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لأخيهِ. فكانَ عندنا سَبعةُ إخوةٍ. وأخذَ الأوَّلُ امرأةً وماتَ، ولم يَترُك نَسلاً. فأخَذَها الثَّاني وماتَ، ولَمْ يَترُك نَسلاً. وهكذا الثَّالثُ</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أيضاً إلى السَّابعُ، ولَمْ يَترُكُوا نَسلاً. وآخِرَ الكُلِّ مَاتَتِ المرأةُ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496644624"/>
      </p:ext>
    </p:extLst>
  </p:cSld>
  <p:clrMapOvr>
    <a:masterClrMapping/>
  </p:clrMapOvr>
</p:sld>
</file>

<file path=ppt/slides/slide1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150110B-8034-48CF-9009-A0DD449AA774}"/>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أيضاً. ففي القيامةِ، لمَن مِنهُم تكُونُ زَوجةً؟ لأنَّ السَّبعة اتخذُوها زوجةً ". فقالَ لهُم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12690566"/>
      </p:ext>
    </p:extLst>
  </p:cSld>
  <p:clrMapOvr>
    <a:masterClrMapping/>
  </p:clrMapOvr>
</p:sld>
</file>

<file path=ppt/slides/slide1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يسوع:" ألستُم لهذا تَضِلُّونَ، إذاً لا تَعرفُونَ الكُتُبَ ولا قُوَّةَ اللَّـهِ؟ لأنَّهُم متى قامُوا مِن الأمواتِ لا يتزوجُون ولا يتزَوجن، بل يصيرُون كمَلائكَةٍ في السَّمَواتِ. وأمَّا مِن جهةِ الأمواتِ إنَّهُم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9568734"/>
      </p:ext>
    </p:extLst>
  </p:cSld>
  <p:clrMapOvr>
    <a:masterClrMapping/>
  </p:clrMapOvr>
  <p:transition spd="slow"/>
</p:sld>
</file>

<file path=ppt/slides/slide1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7CA3EF-8BAA-4347-8F5E-FC44D2694D82}"/>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يَقُومُونَ: أفما قَرَأتُم في كتابِ مُوسَى، كيفَ خاطبهُ اللَّـهُ على العُلَّيقَةِ قائلاً: " أنا إلهُ إبراهيمَ وإلهُ إسحقَ وإلهُ يعقوبَ؟ اللَّـه ليسَ إلهَ أمواتٍ بل إلهُ أحيَاءٍ. فأنتُم</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تَضِلُّونَ كَثِيراً!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18611088"/>
      </p:ext>
    </p:extLst>
  </p:cSld>
  <p:clrMapOvr>
    <a:masterClrMapping/>
  </p:clrMapOvr>
</p:sld>
</file>

<file path=ppt/slides/slide1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754786"/>
      </p:ext>
    </p:extLst>
  </p:cSld>
  <p:clrMapOvr>
    <a:masterClrMapping/>
  </p:clrMapOvr>
</p:sld>
</file>

<file path=ppt/slides/slide1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Title 1"/>
          <p:cNvSpPr>
            <a:spLocks noGrp="1"/>
          </p:cNvSpPr>
          <p:nvPr>
            <p:ph type="title"/>
          </p:nvPr>
        </p:nvSpPr>
        <p:spPr bwMode="auto">
          <a:xfrm>
            <a:off x="-2286000" y="19050"/>
            <a:ext cx="2286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جمعة ختام الصوم</a:t>
            </a:r>
            <a:endParaRPr lang="en-US" dirty="0"/>
          </a:p>
        </p:txBody>
      </p:sp>
      <p:sp>
        <p:nvSpPr>
          <p:cNvPr id="76803" name="Title 1"/>
          <p:cNvSpPr txBox="1">
            <a:spLocks/>
          </p:cNvSpPr>
          <p:nvPr/>
        </p:nvSpPr>
        <p:spPr bwMode="auto">
          <a:xfrm>
            <a:off x="0" y="3847145"/>
            <a:ext cx="9144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الثانية إلي تيموثاوس (3 : 1 -4 :1 – 5) </a:t>
            </a:r>
          </a:p>
        </p:txBody>
      </p:sp>
      <p:sp>
        <p:nvSpPr>
          <p:cNvPr id="76804" name="Content Placeholder 3"/>
          <p:cNvSpPr txBox="1">
            <a:spLocks/>
          </p:cNvSpPr>
          <p:nvPr/>
        </p:nvSpPr>
        <p:spPr bwMode="auto">
          <a:xfrm>
            <a:off x="0" y="4326570"/>
            <a:ext cx="91440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لكن اعلم هذا أنه ستأتي في الأيام الأخيرةِ أزمنة عسيرة . حينئذٍ يكون الناس مُحبين لأنفسهم وللمال مُفتخرين مُتكبرين مُجدفين غير طائعين للوالدين غير شاكرين فجاراً لا ود </a:t>
            </a: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لهم و لا عهد سالبين داعرين شرسين مُبغضين للصلاح . </a:t>
            </a:r>
            <a:endPar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5B972C-0C40-4A7B-8ABD-EDB679A4F23B}"/>
              </a:ext>
            </a:extLst>
          </p:cNvPr>
          <p:cNvSpPr txBox="1"/>
          <p:nvPr/>
        </p:nvSpPr>
        <p:spPr>
          <a:xfrm>
            <a:off x="22412"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خوانين مُقتحمين مُتصلفين مُحبين للذات دون محبة لله. لهم صورة التقوى و لكنهم ينكرون قوتها . فاعرض عن هؤلاء فإن منهم من يدخلون البيوت</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ويسبون النساء المطمورات في خطايا مُنقادات لشهوات شتى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37790751"/>
      </p:ext>
    </p:extLst>
  </p:cSld>
  <p:clrMapOvr>
    <a:masterClrMapping/>
  </p:clrMapOvr>
</p:sld>
</file>

<file path=ppt/slides/slide1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Content Placeholder 3"/>
          <p:cNvSpPr txBox="1">
            <a:spLocks/>
          </p:cNvSpPr>
          <p:nvPr/>
        </p:nvSpPr>
        <p:spPr bwMode="auto">
          <a:xfrm>
            <a:off x="0" y="4488120"/>
            <a:ext cx="91440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يتعلمن دائماً و لا يبلغن إلى معرفة الحق أبداً. و كما أن يناس و ينبراس قاوما موسى كذلك هؤلاء يقاومون </a:t>
            </a: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الحق أناس آراؤهم فاسدة مرذولة من جهة الإيمان . لكنهم لا ينجحون كثيراً لان حمقهم يتضح للجميع كما أتضح حمق ذينك .</a:t>
            </a: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endParaRPr kumimoji="0" lang="en-US"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7FD8C9-2236-4D90-9255-F5215906ECCD}"/>
              </a:ext>
            </a:extLst>
          </p:cNvPr>
          <p:cNvSpPr txBox="1"/>
          <p:nvPr/>
        </p:nvSpPr>
        <p:spPr>
          <a:xfrm>
            <a:off x="0" y="4303455"/>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أما أنت فقد عرفت تعليمي و سيرتي و قصدي و إيماني و آناتي و محبتي و صبري و اضطهاداتي وآلامي و ما أصابني في إنطاكية و أيقونية و لسترة أية اضطهادات احتملت و قد أنقذني الرب</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من جميعها. </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37925873"/>
      </p:ext>
    </p:extLst>
  </p:cSld>
  <p:clrMapOvr>
    <a:masterClrMapping/>
  </p:clrMapOvr>
</p:sld>
</file>

<file path=ppt/slides/slide1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جميع الذين يريدون أن يحيوا بالتقوى في المسيح يسوع يُضطهدون . أما الأشرار المزورين من الناس فيزدادون شراً مُضلَين و مُضلِين . فأستمر أنت على ما تعلمت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وائتمنت عليه متذكراً ممن تعلمت منهم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15FF7C-28EB-40AA-9717-C41A35DB749D}"/>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وأما أنا الغائب بالجسد، وحاضرٌ بالرُّوح، فقد حَكَمتُ كأنِّي حاضرٌ على الذي فعل هذا الفعل، هكذا: باسم ربِّنا يسوع المسيح ـ إذ أنتُم وروحي معاً مُجتمعُون وقوَّة ربِّنا يسوع المسيح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70990841"/>
      </p:ext>
    </p:extLst>
  </p:cSld>
  <p:clrMapOvr>
    <a:masterClrMapping/>
  </p:clrMapOvr>
</p:sld>
</file>

<file path=ppt/slides/slide1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A3BDF3-91CF-440F-A3DB-0882F37020DC}"/>
              </a:ext>
            </a:extLst>
          </p:cNvPr>
          <p:cNvSpPr txBox="1"/>
          <p:nvPr/>
        </p:nvSpPr>
        <p:spPr>
          <a:xfrm>
            <a:off x="0" y="4495800"/>
            <a:ext cx="9144000" cy="224676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أنك منذ الطفولية تعرف الكتب المقدسة القادرة أن تصيرك حكيماً للخلاص بالإيمان بالمسيح يسوع . فإن الكتاب كله قد أوحى به من الله و هو مفيد للتعليم و التوبيخ للتقويم و التهذيب الذي في البر لكي يكون رجل الله كاملاً متأهباً لكل عمل صالح .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622593534"/>
      </p:ext>
    </p:extLst>
  </p:cSld>
  <p:clrMapOvr>
    <a:masterClrMapping/>
  </p:clrMapOvr>
</p:sld>
</file>

<file path=ppt/slides/slide1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44D5B76-C36F-4B8E-98D9-551536B60F86}"/>
              </a:ext>
            </a:extLst>
          </p:cNvPr>
          <p:cNvSpPr txBox="1"/>
          <p:nvPr/>
        </p:nvSpPr>
        <p:spPr>
          <a:xfrm>
            <a:off x="0" y="4303455"/>
            <a:ext cx="9144000" cy="2369880"/>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أناشدك أمام </a:t>
            </a: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الله والرب يسوع المسيح الذي سيدين الأحياء و الأموات عند ظهوره و ملكوته. أكرز بالكلمة و اعكف على ذلك في وقت مناسب و غير مناسب . وَبِخ انتهر عِظ</a:t>
            </a: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بكل أناة و تعليم . فأنه سيأتي زمان لا يحتملون فيه التعليم الصحيح </a:t>
            </a:r>
            <a:endPar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10752779"/>
      </p:ext>
    </p:extLst>
  </p:cSld>
  <p:clrMapOvr>
    <a:masterClrMapping/>
  </p:clrMapOvr>
</p:sld>
</file>

<file path=ppt/slides/slide1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E782299-05FA-46A1-89FC-F64AF2BB4CAF}"/>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بل حسب شهواتهم الخاصة يجمعون لهم مُعلمين بسبب أستحكاك آذانهم فيصرفون مسامعهم عن الحق و يعدلون إلى الخرافات . و أما أنت فتيقظ في كل شيء احتمل المشقات. اعمل عمل المبشر و تمم خدمتك.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62070383"/>
      </p:ext>
    </p:extLst>
  </p:cSld>
  <p:clrMapOvr>
    <a:masterClrMapping/>
  </p:clrMapOvr>
</p:sld>
</file>

<file path=ppt/slides/slide1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Title 1"/>
          <p:cNvSpPr txBox="1">
            <a:spLocks/>
          </p:cNvSpPr>
          <p:nvPr/>
        </p:nvSpPr>
        <p:spPr bwMode="auto">
          <a:xfrm>
            <a:off x="0" y="3797537"/>
            <a:ext cx="9144000" cy="545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الرسول ( 7:5 - 16 )</a:t>
            </a:r>
          </a:p>
        </p:txBody>
      </p:sp>
      <p:sp>
        <p:nvSpPr>
          <p:cNvPr id="80899" name="Content Placeholder 3"/>
          <p:cNvSpPr txBox="1">
            <a:spLocks/>
          </p:cNvSpPr>
          <p:nvPr/>
        </p:nvSpPr>
        <p:spPr bwMode="auto">
          <a:xfrm>
            <a:off x="0" y="4488120"/>
            <a:ext cx="91440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فأنتم أيها الاخوة تأنوا إلى مجيء الرب. ها أن الحارث ينتظر ثمر الأرض الثمين متأنياً عليه حتى يصيبه المطر المُبكر و المتأخر. فتأنوا انتم أيضاً و ثبتوا قلوبكم فان مجيء </a:t>
            </a: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الرب قد اقترب. لا تئِنوا أيها الاخوة بعضكم من بعض لئلا تدانوا. </a:t>
            </a:r>
            <a:endPar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1A1BE5E-7E84-482B-8BE6-FEEEA19C6B88}"/>
              </a:ext>
            </a:extLst>
          </p:cNvPr>
          <p:cNvSpPr txBox="1"/>
          <p:nvPr/>
        </p:nvSpPr>
        <p:spPr>
          <a:xfrm>
            <a:off x="0" y="4343400"/>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هوذا الديان واقف على الباب . أيها الاخوة اتخذوا  الأنبياء الذين تكلموا باسم الرب قدوة في احتمال المشقات و في الأناة . فإننا نُطوب الصابرين ، قد</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سمعتم بصبر أيوب و رأيتم عاقبة الرب لان الرب مُتحنن جداً و رؤوف.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02953409"/>
      </p:ext>
    </p:extLst>
  </p:cSld>
  <p:clrMapOvr>
    <a:masterClrMapping/>
  </p:clrMapOvr>
</p:sld>
</file>

<file path=ppt/slides/slide1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قبل كل شيء يا اخوتي لا تحلفوا لا بالسماء و لا بالأرض و لا بقسم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آخر . بل ليكن كلامكم نعم نعم و لا لا لئلا تقعوا تحت دينونة . فإن كان أحدكم في شدة فليُصل أو مسرور فليُرتل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A35C073-284A-40A6-AFE7-F33075969FE0}"/>
              </a:ext>
            </a:extLst>
          </p:cNvPr>
          <p:cNvSpPr txBox="1"/>
          <p:nvPr/>
        </p:nvSpPr>
        <p:spPr>
          <a:xfrm>
            <a:off x="0" y="4267200"/>
            <a:ext cx="9220200" cy="2308324"/>
          </a:xfrm>
          <a:prstGeom prst="rect">
            <a:avLst/>
          </a:prstGeom>
          <a:noFill/>
        </p:spPr>
        <p:txBody>
          <a:bodyPr vert="horz"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إن كان أحدكم مريضاً فليدع كهنة الكنيسة فيصلوا عليه و يمسحوه بزيت باسم الرب . فإن صلاة الإيمان تشفي المريض و الرب يُقيمه و إن كان قد فعل خطية تغفر له . اعترفوا بعضكم لبعض بزلاتكم و صلوا بعضكم لأجل بعض لكي  تبرأوا.</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33346340"/>
      </p:ext>
    </p:extLst>
  </p:cSld>
  <p:clrMapOvr>
    <a:masterClrMapping/>
  </p:clrMapOvr>
</p:sld>
</file>

<file path=ppt/slides/slide1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Title 1"/>
          <p:cNvSpPr txBox="1">
            <a:spLocks/>
          </p:cNvSpPr>
          <p:nvPr/>
        </p:nvSpPr>
        <p:spPr bwMode="auto">
          <a:xfrm>
            <a:off x="0" y="35782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(1:15- 18)</a:t>
            </a:r>
          </a:p>
        </p:txBody>
      </p:sp>
      <p:sp>
        <p:nvSpPr>
          <p:cNvPr id="84995" name="Content Placeholder 3"/>
          <p:cNvSpPr txBox="1">
            <a:spLocks/>
          </p:cNvSpPr>
          <p:nvPr/>
        </p:nvSpPr>
        <p:spPr bwMode="auto">
          <a:xfrm>
            <a:off x="0" y="43434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انحدرَ قوم من اليهودية و جعلوا يعلمون الاخوة انه إن لم تختتنوا حسب سُنة موسى فلا تستطيعون أن تخلصوا . فإذا جرت لبولس و برنابا مُنازعة و مُباحثة معهم ليست بقليلة. </a:t>
            </a: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رسموا أن يصعد بولس</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cSld>
  <p:clrMapOvr>
    <a:masterClrMapping/>
  </p:clrMapOvr>
  <p:transition spd="slow"/>
</p:sld>
</file>

<file path=ppt/slides/slide1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E4C955-CFE5-4930-A365-976AC993FA1E}"/>
              </a:ext>
            </a:extLst>
          </p:cNvPr>
          <p:cNvSpPr txBox="1"/>
          <p:nvPr/>
        </p:nvSpPr>
        <p:spPr>
          <a:xfrm>
            <a:off x="0" y="4343400"/>
            <a:ext cx="9144000" cy="3139321"/>
          </a:xfrm>
          <a:prstGeom prst="rect">
            <a:avLst/>
          </a:prstGeom>
          <a:noFill/>
        </p:spPr>
        <p:txBody>
          <a:bodyPr vert="horz" rtlCol="0">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برنابا وأناس آخرون منهم إلى أورشليم إلى الرسل والكهنة من اجل هذه المسألة. فهؤلاء بعد أن شيعتهم الكنيسة اجتازوا في فينيقية والسامرة يخبرونهم بتوبة الأمم فسروا جميع الاخوة سروراً</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816741747"/>
      </p:ext>
    </p:extLst>
  </p:cSld>
  <p:clrMapOvr>
    <a:masterClrMapping/>
  </p:clrMapOvr>
</p:sld>
</file>

<file path=ppt/slides/slide1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Content Placeholder 3"/>
          <p:cNvSpPr txBox="1">
            <a:spLocks/>
          </p:cNvSpPr>
          <p:nvPr/>
        </p:nvSpPr>
        <p:spPr bwMode="auto">
          <a:xfrm>
            <a:off x="0" y="4363812"/>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عظيماً. و لما حضروا إلى أورشليم قبلتهم الكنيسة و الرسل و الكهنة فاخبروهم بجميع ما صنع الله معهم . و لكن أن قوماً من الذين كانوا قد آمنوا من مذهب الفريسيين قاموا وقالوا انه ينبغي أن يختنوا</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cSld>
  <p:clrMapOvr>
    <a:masterClrMapping/>
  </p:clrMapOvr>
  <p:transition spd="slow"/>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27C48A-2E5E-409E-A4F8-C2C7517689A3}"/>
              </a:ext>
            </a:extLst>
          </p:cNvPr>
          <p:cNvSpPr txBox="1"/>
          <p:nvPr/>
        </p:nvSpPr>
        <p:spPr>
          <a:xfrm>
            <a:off x="0" y="4303455"/>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يُسَلَّم مِثلُ هذا إلى الشَّيطان لِهَلاكِ الجسد، لكي تَخلُص الرُّوح في يوم ربنا يسوع المسيح. ليس افتِخارُكُم حسناً.</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ألستُم تَعلَمُون أنَّ الخميرة الصغيرة تُخَمِّرُ العجين كُلَّه؟ إذاً نَقُّوا مِنكُم الخمير العتيق، </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36133095"/>
      </p:ext>
    </p:extLst>
  </p:cSld>
  <p:clrMapOvr>
    <a:masterClrMapping/>
  </p:clrMapOvr>
</p:sld>
</file>

<file path=ppt/slides/slide1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FAD6ED-DEC4-4EAF-B8B8-D8D74EE98FD3}"/>
              </a:ext>
            </a:extLst>
          </p:cNvPr>
          <p:cNvSpPr txBox="1"/>
          <p:nvPr/>
        </p:nvSpPr>
        <p:spPr>
          <a:xfrm>
            <a:off x="0" y="4343796"/>
            <a:ext cx="9144000" cy="3139321"/>
          </a:xfrm>
          <a:prstGeom prst="rect">
            <a:avLst/>
          </a:prstGeom>
          <a:noFill/>
        </p:spPr>
        <p:txBody>
          <a:bodyPr vert="horz" rtlCol="0">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يوصوا بان يحفظوا ناموس موسى. فاجتمع الرسل و الكهنة لينظروا في هذا الأمر. فبعد أن جرت مُباحثة كثيرة قام بطرس و قال لهم أيها الرجال الاخوة انتم تعلمون انه منذ أيام قديمة اختار</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531084830"/>
      </p:ext>
    </p:extLst>
  </p:cSld>
  <p:clrMapOvr>
    <a:masterClrMapping/>
  </p:clrMapOvr>
</p:sld>
</file>

<file path=ppt/slides/slide1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Content Placeholder 3"/>
          <p:cNvSpPr txBox="1">
            <a:spLocks/>
          </p:cNvSpPr>
          <p:nvPr/>
        </p:nvSpPr>
        <p:spPr bwMode="auto">
          <a:xfrm>
            <a:off x="0" y="4384137"/>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الله من بيننا أن الأمم يسمعون من فمي كلمة الإنجيل فيؤمنون. و الله العارف بالقلوب شهد لهم إذا أعطى لهم كما لنا الروح القدس و لم يميز بيننا و بينهم بشيء إذ طهر بالإيمان قلوبهم. فالآن لماذا</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cSld>
  <p:clrMapOvr>
    <a:masterClrMapping/>
  </p:clrMapOvr>
  <p:transition spd="slow"/>
</p:sld>
</file>

<file path=ppt/slides/slide1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ACC9CAC-DA65-43F1-977B-A968D8788B8E}"/>
              </a:ext>
            </a:extLst>
          </p:cNvPr>
          <p:cNvSpPr txBox="1"/>
          <p:nvPr/>
        </p:nvSpPr>
        <p:spPr>
          <a:xfrm>
            <a:off x="0" y="4357243"/>
            <a:ext cx="9144000" cy="2529923"/>
          </a:xfrm>
          <a:prstGeom prst="rect">
            <a:avLst/>
          </a:prstGeom>
          <a:noFill/>
        </p:spPr>
        <p:txBody>
          <a:bodyPr vert="horz" rtlCol="0">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تجربون الله بوضع نير على رقاب التلاميذ لم يستطع آباؤنا و لا نحن أن نحمله. لكن بنعمة الرب يسوع المسيح نؤمن أن نخلص نحن كما أولئك أيضاً. فسكت الجمهور كله و كانوا يستمعون لبرنابا</a:t>
            </a: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533617347"/>
      </p:ext>
    </p:extLst>
  </p:cSld>
  <p:clrMapOvr>
    <a:masterClrMapping/>
  </p:clrMapOvr>
</p:sld>
</file>

<file path=ppt/slides/slide1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Content Placeholder 3"/>
          <p:cNvSpPr txBox="1">
            <a:spLocks/>
          </p:cNvSpPr>
          <p:nvPr/>
        </p:nvSpPr>
        <p:spPr bwMode="auto">
          <a:xfrm>
            <a:off x="0" y="4332436"/>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بولس و هما يشرحان جميع ما صنع الله على أيديهما من الآيات و العجائب في الأمم. و بعد أن سكتا أجاب يعقوب قائلا أيها الرجال الاخوة اسمعوا لي. قد شرح سمعان كيف افتقد الله الأمم منذ الأول</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cSld>
  <p:clrMapOvr>
    <a:masterClrMapping/>
  </p:clrMapOvr>
  <p:transition spd="slow"/>
</p:sld>
</file>

<file path=ppt/slides/slide1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B4E790-A185-435F-B613-7719BFDE4066}"/>
              </a:ext>
            </a:extLst>
          </p:cNvPr>
          <p:cNvSpPr txBox="1"/>
          <p:nvPr/>
        </p:nvSpPr>
        <p:spPr>
          <a:xfrm>
            <a:off x="0" y="4343400"/>
            <a:ext cx="9144000" cy="3139321"/>
          </a:xfrm>
          <a:prstGeom prst="rect">
            <a:avLst/>
          </a:prstGeom>
          <a:noFill/>
        </p:spPr>
        <p:txBody>
          <a:bodyPr vert="horz" rtlCol="0">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ليتخذ منهم شعباً لاسمه. و عليه وافق الأنبياء حيث قالوا إني من بعد هذا أرجع فأقيم مسكن داود الذي سقط و ابني ما هدم منه وانصبه ثانية. حتى تطلب الرب بقية الناس وجميع الأمم الذين دعي اسمي</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316130655"/>
      </p:ext>
    </p:extLst>
  </p:cSld>
  <p:clrMapOvr>
    <a:masterClrMapping/>
  </p:clrMapOvr>
</p:sld>
</file>

<file path=ppt/slides/slide1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B4E790-A185-435F-B613-7719BFDE4066}"/>
              </a:ext>
            </a:extLst>
          </p:cNvPr>
          <p:cNvSpPr txBox="1"/>
          <p:nvPr/>
        </p:nvSpPr>
        <p:spPr>
          <a:xfrm>
            <a:off x="0" y="4410635"/>
            <a:ext cx="9144000" cy="1754326"/>
          </a:xfrm>
          <a:prstGeom prst="rect">
            <a:avLst/>
          </a:prstGeom>
          <a:noFill/>
        </p:spPr>
        <p:txBody>
          <a:bodyPr vert="horz" rtlCol="0">
            <a:spAutoFit/>
          </a:bodyPr>
          <a:lstStyle/>
          <a:p>
            <a:pPr marL="0" marR="0" lvl="0" indent="0" algn="justLow" defTabSz="914400" rtl="1" eaLnBrk="0" fontAlgn="base" latinLnBrk="0" hangingPunct="0">
              <a:spcBef>
                <a:spcPct val="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عليهم يقول الرب الصانع هذا و معلوم عند الرب عمله منذ الدهر .</a:t>
            </a:r>
            <a:endParaRPr kumimoji="0" lang="en-GB"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099640932"/>
      </p:ext>
    </p:extLst>
  </p:cSld>
  <p:clrMapOvr>
    <a:masterClrMapping/>
  </p:clrMapOvr>
</p:sld>
</file>

<file path=ppt/slides/slide1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1" name="Title 1"/>
          <p:cNvSpPr txBox="1">
            <a:spLocks/>
          </p:cNvSpPr>
          <p:nvPr/>
        </p:nvSpPr>
        <p:spPr bwMode="auto">
          <a:xfrm>
            <a:off x="0" y="363649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( 8:98 ، 9 )</a:t>
            </a:r>
          </a:p>
        </p:txBody>
      </p:sp>
      <p:sp>
        <p:nvSpPr>
          <p:cNvPr id="37893" name="Content Placeholder 3"/>
          <p:cNvSpPr txBox="1">
            <a:spLocks/>
          </p:cNvSpPr>
          <p:nvPr/>
        </p:nvSpPr>
        <p:spPr bwMode="auto">
          <a:xfrm>
            <a:off x="584947" y="4326465"/>
            <a:ext cx="7974106"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الجبال تبتهجُ أمامَ وجه الربِ لأنه أتى ليُدين الأرضَ. يُدينُ المسكونة بالعدلِ والشعوبَ بالاستقامةِ.  </a:t>
            </a:r>
          </a:p>
        </p:txBody>
      </p:sp>
    </p:spTree>
  </p:cSld>
  <p:clrMapOvr>
    <a:masterClrMapping/>
  </p:clrMapOvr>
  <p:transition spd="slow"/>
</p:sld>
</file>

<file path=ppt/slides/slide1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txBox="1">
            <a:spLocks/>
          </p:cNvSpPr>
          <p:nvPr/>
        </p:nvSpPr>
        <p:spPr bwMode="auto">
          <a:xfrm>
            <a:off x="0" y="36544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( 31:13 الخ )</a:t>
            </a:r>
          </a:p>
        </p:txBody>
      </p:sp>
      <p:sp>
        <p:nvSpPr>
          <p:cNvPr id="38916" name="Content Placeholder 3"/>
          <p:cNvSpPr txBox="1">
            <a:spLocks/>
          </p:cNvSpPr>
          <p:nvPr/>
        </p:nvSpPr>
        <p:spPr bwMode="auto">
          <a:xfrm>
            <a:off x="0" y="4392706"/>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ar-SA"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في ذلك اليوم تقدم إليه قومُ من الفريسيين و قالوا لهُ اخرج و اذهب مِن هنا لأن هيرودس يُريد أن يَقتلك. فقال لهم أذهبوا و قولوا لهذا الثعلب ها </a:t>
            </a: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أنا اخرج شياطين و أجري الشفاء اليوم و غداً و في</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ar-SA"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cSld>
  <p:clrMapOvr>
    <a:masterClrMapping/>
  </p:clrMapOvr>
  <p:transition spd="slow"/>
</p:sld>
</file>

<file path=ppt/slides/slide1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3B7873-97B7-4E02-89BF-B3792CDFECA5}"/>
              </a:ext>
            </a:extLst>
          </p:cNvPr>
          <p:cNvSpPr txBox="1"/>
          <p:nvPr/>
        </p:nvSpPr>
        <p:spPr>
          <a:xfrm>
            <a:off x="0" y="4354971"/>
            <a:ext cx="9144000" cy="3139321"/>
          </a:xfrm>
          <a:prstGeom prst="rect">
            <a:avLst/>
          </a:prstGeom>
          <a:noFill/>
        </p:spPr>
        <p:txBody>
          <a:bodyPr vert="horz" rtlCol="0">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اليومِ الثالثِ أكمل. و لكن ينبغي لي أن أسير اليوم و غداً و ما يليه لأنه لا يمكن أنْ يهلكَ نبي خارجاً عن أورشليم . يا أورشليم يا أورشليم يا قاتلة الأنبياء و راجمة المُرسلين إليها </a:t>
            </a: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كم مِن مرةٍ أردتُ أنْ أجمعُ </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b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718098065"/>
      </p:ext>
    </p:extLst>
  </p:cSld>
  <p:clrMapOvr>
    <a:masterClrMapping/>
  </p:clrMapOvr>
</p:sld>
</file>

<file path=ppt/slides/slide1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B339FE-53EF-4D0B-8ACF-86E22C933AE6}"/>
              </a:ext>
            </a:extLst>
          </p:cNvPr>
          <p:cNvSpPr txBox="1"/>
          <p:nvPr/>
        </p:nvSpPr>
        <p:spPr>
          <a:xfrm>
            <a:off x="0" y="4357244"/>
            <a:ext cx="9144000" cy="2529923"/>
          </a:xfrm>
          <a:prstGeom prst="rect">
            <a:avLst/>
          </a:prstGeom>
          <a:noFill/>
        </p:spPr>
        <p:txBody>
          <a:bodyPr vert="horz" rtlCol="0">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بنيك كما تجمعُ الدجاجة فراخها تحت </a:t>
            </a:r>
            <a:r>
              <a:rPr kumimoji="0" lang="ar-SA"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جناحيها فلم</a:t>
            </a: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r>
              <a:rPr kumimoji="0" lang="ar-SA"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تريدوا. هوذا بيتكم يُترك لكم خراباً . الحق أقول لكم أنكم لا ترونني حتى يأتي زمانٌ تقولونَ فيهِ مُباركٌ الآتي باسمِ الربِّ .</a:t>
            </a:r>
          </a:p>
        </p:txBody>
      </p:sp>
    </p:spTree>
    <p:extLst>
      <p:ext uri="{BB962C8B-B14F-4D97-AF65-F5344CB8AC3E}">
        <p14:creationId xmlns:p14="http://schemas.microsoft.com/office/powerpoint/2010/main" val="2257435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438321"/>
            <a:ext cx="9135035" cy="20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600" b="1" dirty="0">
                <a:solidFill>
                  <a:srgbClr val="FFFFFF"/>
                </a:solidFill>
                <a:cs typeface="Times New Roman" panose="02020603050405020304" pitchFamily="18" charset="0"/>
              </a:rPr>
              <a:t>قد صار بالحق. وأحشاؤه تزداد انعطافًا إليكم، متذكرًا طاعة جميعكم، كيف قبلتموه بخوف ورعدة. أنا أفرح إذًا لأنني أثق بكم في كل شيء.</a:t>
            </a:r>
            <a:endParaRPr kumimoji="0" lang="ar-EG" sz="46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28948"/>
      </p:ext>
    </p:extLst>
  </p:cSld>
  <p:clrMapOvr>
    <a:masterClrMapping/>
  </p:clrMapOvr>
  <p:transition spd="slow"/>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674E6D-CFFB-4180-AC8B-230C5968A397}"/>
              </a:ext>
            </a:extLst>
          </p:cNvPr>
          <p:cNvSpPr txBox="1"/>
          <p:nvPr/>
        </p:nvSpPr>
        <p:spPr>
          <a:xfrm>
            <a:off x="-35859"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لتكونوا عجيناً جديداً كما أنكم فطيرٌ. لأنَّ فِصحَنا المسيح قد ذُبِحَ. فلنُعَيِّد، إذاً لا بخمير عتيق،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ولا بخمير الغش والزنا، بل بفطير الطهارة والبر. قد كَتبتُ إليكُم في الرِّسالة ألا تُخالِطوا الزُّنَاة.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97978567"/>
      </p:ext>
    </p:extLst>
  </p:cSld>
  <p:clrMapOvr>
    <a:masterClrMapping/>
  </p:clrMapOvr>
</p:sld>
</file>

<file path=ppt/slides/slide1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148078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1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3135A-8373-41FA-9BC9-747C8F7F9875}"/>
              </a:ext>
            </a:extLst>
          </p:cNvPr>
          <p:cNvSpPr>
            <a:spLocks noGrp="1"/>
          </p:cNvSpPr>
          <p:nvPr>
            <p:ph type="title"/>
          </p:nvPr>
        </p:nvSpPr>
        <p:spPr>
          <a:xfrm>
            <a:off x="-2262209" y="0"/>
            <a:ext cx="2262209" cy="764704"/>
          </a:xfrm>
        </p:spPr>
        <p:txBody>
          <a:bodyPr/>
          <a:lstStyle/>
          <a:p>
            <a:r>
              <a:rPr lang="ar-EG" dirty="0"/>
              <a:t>سبت لعازر</a:t>
            </a:r>
            <a:endParaRPr lang="en-GB" dirty="0"/>
          </a:p>
        </p:txBody>
      </p:sp>
      <p:sp>
        <p:nvSpPr>
          <p:cNvPr id="3" name="Title 1">
            <a:extLst>
              <a:ext uri="{FF2B5EF4-FFF2-40B4-BE49-F238E27FC236}">
                <a16:creationId xmlns:a16="http://schemas.microsoft.com/office/drawing/2014/main" id="{BA0A34D7-9E26-44FB-9CFF-1BEA402AB8B3}"/>
              </a:ext>
            </a:extLst>
          </p:cNvPr>
          <p:cNvSpPr txBox="1">
            <a:spLocks/>
          </p:cNvSpPr>
          <p:nvPr/>
        </p:nvSpPr>
        <p:spPr bwMode="auto">
          <a:xfrm>
            <a:off x="0" y="3792070"/>
            <a:ext cx="9144000" cy="538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4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4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4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4400" kern="1200">
                <a:solidFill>
                  <a:schemeClr val="tx1"/>
                </a:solidFill>
                <a:latin typeface="Arial" panose="020B0604020202020204" pitchFamily="34" charset="0"/>
                <a:ea typeface="+mn-ea"/>
                <a:cs typeface="Arial" panose="020B0604020202020204" pitchFamily="34" charset="0"/>
              </a:defRPr>
            </a:lvl9pPr>
          </a:lstStyle>
          <a:p>
            <a:pPr algn="ctr" rtl="1" eaLnBrk="1" hangingPunct="1"/>
            <a:r>
              <a:rPr lang="ar-EG" altLang="en-US" sz="3200" b="1" u="sng" dirty="0">
                <a:solidFill>
                  <a:srgbClr val="FFC000"/>
                </a:solidFill>
                <a:latin typeface="Times New Roman" panose="02020603050405020304" pitchFamily="18" charset="0"/>
                <a:cs typeface="Times New Roman" panose="02020603050405020304" pitchFamily="18" charset="0"/>
              </a:rPr>
              <a:t>من رسالة معلمنا بولس الرسول الأولى إلى كورنثوس (2 : 1 ـ 8)</a:t>
            </a:r>
          </a:p>
        </p:txBody>
      </p:sp>
      <p:sp>
        <p:nvSpPr>
          <p:cNvPr id="7" name="TextBox 6">
            <a:extLst>
              <a:ext uri="{FF2B5EF4-FFF2-40B4-BE49-F238E27FC236}">
                <a16:creationId xmlns:a16="http://schemas.microsoft.com/office/drawing/2014/main" id="{426657BF-C10F-4BCA-ADAD-4AEA911D00E8}"/>
              </a:ext>
            </a:extLst>
          </p:cNvPr>
          <p:cNvSpPr txBox="1"/>
          <p:nvPr/>
        </p:nvSpPr>
        <p:spPr>
          <a:xfrm>
            <a:off x="0" y="4388165"/>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t>وأنا أيضًا لما أتيت إليكم يا إخوتي، ما أتيت بسمو الكلام أو الحكمة معلمًا إياكم بسر الله لأني لم أحكم أن أعرف شيئًا بينكم إلا يسوع المسيح وإياه مصلوبًا. أنا أتيت عندكم في ضعفٍ، وخوفٍ،</a:t>
            </a:r>
            <a:br>
              <a:rPr kumimoji="0" lang="en-US"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br>
            <a:r>
              <a:rPr kumimoji="0" lang="ar-EG"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t> </a:t>
            </a:r>
            <a:endParaRPr lang="en-GB" dirty="0"/>
          </a:p>
        </p:txBody>
      </p:sp>
    </p:spTree>
    <p:extLst>
      <p:ext uri="{BB962C8B-B14F-4D97-AF65-F5344CB8AC3E}">
        <p14:creationId xmlns:p14="http://schemas.microsoft.com/office/powerpoint/2010/main" val="4129820658"/>
      </p:ext>
    </p:extLst>
  </p:cSld>
  <p:clrMapOvr>
    <a:masterClrMapping/>
  </p:clrMapOvr>
</p:sld>
</file>

<file path=ppt/slides/slide1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88165"/>
            <a:ext cx="9144000" cy="2779222"/>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t>ورعدةٍ كثيرةٍ، وكلامي وكرازتي لم يكونا بإقناع بكلام حكمةٍ بشريةٍ، بل ببرهان الروح والقوة، لكي لا يكون إيمانكم بحكمة الناس بل بقوة الله. لكننا نتكلم بحكمةٍ بين الكاملين، بحكمةٍ ليست من هذا</a:t>
            </a:r>
            <a:br>
              <a:rPr kumimoji="0" lang="en-US"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br>
            <a:endParaRPr lang="en-GB" dirty="0"/>
          </a:p>
        </p:txBody>
      </p:sp>
    </p:spTree>
    <p:extLst>
      <p:ext uri="{BB962C8B-B14F-4D97-AF65-F5344CB8AC3E}">
        <p14:creationId xmlns:p14="http://schemas.microsoft.com/office/powerpoint/2010/main" val="3198024961"/>
      </p:ext>
    </p:extLst>
  </p:cSld>
  <p:clrMapOvr>
    <a:masterClrMapping/>
  </p:clrMapOvr>
</p:sld>
</file>

<file path=ppt/slides/slide1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093154"/>
          </a:xfrm>
          <a:prstGeom prst="rect">
            <a:avLst/>
          </a:prstGeom>
          <a:noFill/>
        </p:spPr>
        <p:txBody>
          <a:bodyPr wrap="square">
            <a:spAutoFit/>
          </a:bodyPr>
          <a:lstStyle/>
          <a:p>
            <a:pPr algn="justLow" rtl="1"/>
            <a:r>
              <a:rPr kumimoji="0" lang="ar-EG" sz="39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t>الدهر، ولا بحكمة رؤساء هذا الدهر، الذين يبطلون. بل ننطق بحكمة الله في سر: الحكمة المكتومة، التي سبق الله فعينها قبل الدهور لمجدنا، التي لم يعرفها أحد من رؤساء هذا الدهر، لأنهم لو عرفوها لما صلبوا رب المجد.</a:t>
            </a:r>
            <a:br>
              <a:rPr kumimoji="0" lang="ar-EG" sz="39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br>
            <a:endParaRPr lang="en-GB" sz="3900" dirty="0"/>
          </a:p>
        </p:txBody>
      </p:sp>
    </p:spTree>
    <p:extLst>
      <p:ext uri="{BB962C8B-B14F-4D97-AF65-F5344CB8AC3E}">
        <p14:creationId xmlns:p14="http://schemas.microsoft.com/office/powerpoint/2010/main" val="1758172281"/>
      </p:ext>
    </p:extLst>
  </p:cSld>
  <p:clrMapOvr>
    <a:masterClrMapping/>
  </p:clrMapOvr>
</p:sld>
</file>

<file path=ppt/slides/slide1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t>وهذه هي الكلمة التي بشرتم بها. فاطرحوا عنكم إذًا كل شرٍ وكل غش وكل رياءٍ وكل حسدٍ وكل نميمةٍ، كأطفالٍ مولودين الآن، اشتهوا اللبن العقلي العديم الف لكي تنموا به للخلاص، إن كنتم قد ذقتم أن </a:t>
            </a:r>
            <a:br>
              <a:rPr kumimoji="0" lang="ar-EG"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br>
            <a:endParaRPr lang="en-GB" sz="4400" dirty="0"/>
          </a:p>
        </p:txBody>
      </p:sp>
      <p:sp>
        <p:nvSpPr>
          <p:cNvPr id="6" name="TextBox 5">
            <a:extLst>
              <a:ext uri="{FF2B5EF4-FFF2-40B4-BE49-F238E27FC236}">
                <a16:creationId xmlns:a16="http://schemas.microsoft.com/office/drawing/2014/main" id="{1DFE3D1F-B207-4BA4-8358-D265D8734BC0}"/>
              </a:ext>
            </a:extLst>
          </p:cNvPr>
          <p:cNvSpPr txBox="1"/>
          <p:nvPr/>
        </p:nvSpPr>
        <p:spPr>
          <a:xfrm>
            <a:off x="0" y="3811012"/>
            <a:ext cx="9144000" cy="553998"/>
          </a:xfrm>
          <a:prstGeom prst="rect">
            <a:avLst/>
          </a:prstGeom>
          <a:noFill/>
        </p:spPr>
        <p:txBody>
          <a:bodyPr wrap="square">
            <a:spAutoFit/>
          </a:bodyPr>
          <a:lstStyle/>
          <a:p>
            <a:pPr algn="ctr" rtl="1"/>
            <a:r>
              <a:rPr kumimoji="0" lang="ar-EG" altLang="en-US" sz="3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الأولى (1: 25 ـ 2: 1 ـ 6)</a:t>
            </a:r>
            <a:endParaRPr lang="en-GB" sz="3000" dirty="0"/>
          </a:p>
        </p:txBody>
      </p:sp>
    </p:spTree>
    <p:extLst>
      <p:ext uri="{BB962C8B-B14F-4D97-AF65-F5344CB8AC3E}">
        <p14:creationId xmlns:p14="http://schemas.microsoft.com/office/powerpoint/2010/main" val="4124855773"/>
      </p:ext>
    </p:extLst>
  </p:cSld>
  <p:clrMapOvr>
    <a:masterClrMapping/>
  </p:clrMapOvr>
</p:sld>
</file>

<file path=ppt/slides/slide1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t>الرب صالح. الذي إذ تأتون إليه، الحجر الحي المرذول من الناس، ولكن مختار من الله وكريم، كونوا أنتم أيضًا كحجارة حيةٍ مبنيين بيتًا روحانيًا، كهنوتًا طاهرًا، لتقديم ذبائح روحيةٍ مقبولةٍ عند الله </a:t>
            </a:r>
            <a:br>
              <a:rPr kumimoji="0" lang="ar-EG"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1485678086"/>
      </p:ext>
    </p:extLst>
  </p:cSld>
  <p:clrMapOvr>
    <a:masterClrMapping/>
  </p:clrMapOvr>
</p:sld>
</file>

<file path=ppt/slides/slide1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08543"/>
          </a:xfrm>
          <a:prstGeom prst="rect">
            <a:avLst/>
          </a:prstGeom>
          <a:noFill/>
        </p:spPr>
        <p:txBody>
          <a:bodyPr wrap="square">
            <a:spAutoFit/>
          </a:bodyPr>
          <a:lstStyle/>
          <a:p>
            <a:pPr algn="justLow" rtl="1"/>
            <a:r>
              <a:rPr kumimoji="0" lang="ar-EG" sz="49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t>بيسوع المسيح. لأنه مكتوب في الكتاب: "إني هانذا أضع في صهيون حجرًا مختارًا، رأس زاويةٍ، كريمًا، الذي يؤمن به لا يخزى".</a:t>
            </a:r>
            <a:br>
              <a:rPr kumimoji="0" lang="ar-EG" sz="49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br>
            <a:endParaRPr lang="en-GB" sz="4900" dirty="0"/>
          </a:p>
        </p:txBody>
      </p:sp>
    </p:spTree>
    <p:extLst>
      <p:ext uri="{BB962C8B-B14F-4D97-AF65-F5344CB8AC3E}">
        <p14:creationId xmlns:p14="http://schemas.microsoft.com/office/powerpoint/2010/main" val="3902734516"/>
      </p:ext>
    </p:extLst>
  </p:cSld>
  <p:clrMapOvr>
    <a:masterClrMapping/>
  </p:clrMapOvr>
</p:sld>
</file>

<file path=ppt/slides/slide1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t>فلما شبعوا من الطعام طفقوا يخففون عن السفينة بالقائهم الحنطة في البحر. ولما كان النهار لم يعرفوا أية أرض هي، إلا أنهم استبانوا خليجًا له شاطيٍ، فأجمعوا أن يدفعوا إليه السفينة إن أمكن. </a:t>
            </a:r>
            <a:br>
              <a:rPr kumimoji="0" lang="ar-EG"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br>
            <a:endParaRPr lang="en-GB" sz="4400" dirty="0"/>
          </a:p>
        </p:txBody>
      </p:sp>
      <p:sp>
        <p:nvSpPr>
          <p:cNvPr id="6" name="TextBox 5">
            <a:extLst>
              <a:ext uri="{FF2B5EF4-FFF2-40B4-BE49-F238E27FC236}">
                <a16:creationId xmlns:a16="http://schemas.microsoft.com/office/drawing/2014/main" id="{5DE446FC-E5D4-49D6-9B6D-1636E48569CB}"/>
              </a:ext>
            </a:extLst>
          </p:cNvPr>
          <p:cNvSpPr txBox="1"/>
          <p:nvPr/>
        </p:nvSpPr>
        <p:spPr>
          <a:xfrm>
            <a:off x="0" y="3718679"/>
            <a:ext cx="9144000" cy="646331"/>
          </a:xfrm>
          <a:prstGeom prst="rect">
            <a:avLst/>
          </a:prstGeom>
          <a:noFill/>
        </p:spPr>
        <p:txBody>
          <a:bodyPr wrap="square">
            <a:spAutoFit/>
          </a:bodyPr>
          <a:lstStyle/>
          <a:p>
            <a:pPr algn="ctr" rtl="1"/>
            <a:r>
              <a:rPr kumimoji="0" lang="ar-EG" altLang="en-US"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(27 : 38 ـ 28 : 1 ـ 10)</a:t>
            </a:r>
            <a:endParaRPr lang="en-GB" sz="1400" dirty="0"/>
          </a:p>
        </p:txBody>
      </p:sp>
    </p:spTree>
    <p:extLst>
      <p:ext uri="{BB962C8B-B14F-4D97-AF65-F5344CB8AC3E}">
        <p14:creationId xmlns:p14="http://schemas.microsoft.com/office/powerpoint/2010/main" val="1758493428"/>
      </p:ext>
    </p:extLst>
  </p:cSld>
  <p:clrMapOvr>
    <a:masterClrMapping/>
  </p:clrMapOvr>
</p:sld>
</file>

<file path=ppt/slides/slide1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t>فرفعوا المراسي وسلموا أنفسهم إلى البحر، وأرخوا ربط الدفة، ورفعوا الشراع الصغير للريح، وتوجهوا نحو الشاطئ، فلما وقعوا على موضعٍ بين بحرين، دفعوا السفينة إلى الشاطئ، فنشب مقدمها </a:t>
            </a:r>
            <a:br>
              <a:rPr kumimoji="0" lang="ar-EG"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2830502400"/>
      </p:ext>
    </p:extLst>
  </p:cSld>
  <p:clrMapOvr>
    <a:masterClrMapping/>
  </p:clrMapOvr>
</p:sld>
</file>

<file path=ppt/slides/slide1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t>ولبث لا يتحرك. وأما مؤخرها فتفكك من شدة الأمواج. فتشاور الجند كي يقتلوا الأسرى لئلا يسبح أحد منهم فيهرب. ولكن قائد المئة، إذ كان يريد أن يخلص بولس، منعهم عن تنفيذ مشورتهم، </a:t>
            </a:r>
            <a:br>
              <a:rPr kumimoji="0" lang="ar-EG"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69482026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يوحنا الرسول الأولى</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 : 8 ـ 2 : 1 ـ 11 )</a:t>
            </a:r>
          </a:p>
        </p:txBody>
      </p:sp>
      <p:sp>
        <p:nvSpPr>
          <p:cNvPr id="5123" name="Content Placeholder 3"/>
          <p:cNvSpPr txBox="1">
            <a:spLocks/>
          </p:cNvSpPr>
          <p:nvPr/>
        </p:nvSpPr>
        <p:spPr bwMode="auto">
          <a:xfrm>
            <a:off x="0" y="44958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إنْ قُلنا أنَّ ليس لنا خطيَّةٌ فإنَّما نُضِلُّ أنفسنا وليس ُّ فينا. وإن اعترفنا بخطايانا فهو أمينٌ وعادلٌ، حتَّى يغفر لنا خطايانا ويُطهِّرنا من كلِّ إثم. وإنْ قلنا إنَّنا لم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52073087"/>
      </p:ext>
    </p:extLst>
  </p:cSld>
  <p:clrMapOvr>
    <a:masterClrMapping/>
  </p:clrMapOvr>
  <p:transition spd="slow"/>
</p:sld>
</file>

<file path=ppt/slides/slide1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t>وأمر أن القادرين على السباحة يرمون أنفسهم أولًا إلى البحر ويعومون إلى البر، والباقين بعضهم على ألواحٍ وبعضهم على قطع من السفينة. وبهذه الواسطة كانت نجاتنا جميعًا إلى البر. ولما نجونا</a:t>
            </a:r>
            <a:br>
              <a:rPr kumimoji="0" lang="ar-EG" sz="4400" b="1" i="0" u="none" strike="noStrike" kern="1200" cap="none" spc="0" normalizeH="0" baseline="0" noProof="0" dirty="0">
                <a:ln>
                  <a:noFill/>
                </a:ln>
                <a:solidFill>
                  <a:prstClr val="white"/>
                </a:solidFill>
                <a:effectLst/>
                <a:uLnTx/>
                <a:uFillTx/>
                <a:latin typeface="Arial" panose="020B060402020202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3975753983"/>
      </p:ext>
    </p:extLst>
  </p:cSld>
  <p:clrMapOvr>
    <a:masterClrMapping/>
  </p:clrMapOvr>
</p:sld>
</file>

<file path=ppt/slides/slide1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علمنا حينئذٍ بأن تلك الجزيرة تدعى مليطة. فالبرابرة القاطنون في ذلك المحل صنعوا معنا شفقةً عظيمةً، لأنهم أوقدوا نارًا وقبلوا جميعنا من أجل المطر الذي كان ومن أجل البرد. وعاد بولس</a:t>
            </a:r>
            <a:br>
              <a:rPr lang="ar-EG" altLang="en-US" sz="4400" b="1" dirty="0">
                <a:solidFill>
                  <a:srgbClr val="FFFFFF"/>
                </a:solidFill>
                <a:latin typeface="Calibri" panose="020F0502020204030204" pitchFamily="34" charset="0"/>
                <a:cs typeface="Times New Roman" panose="02020603050405020304" pitchFamily="18" charset="0"/>
              </a:rPr>
            </a:br>
            <a:r>
              <a:rPr lang="ar-EG" altLang="en-US" sz="4400" b="1" dirty="0">
                <a:solidFill>
                  <a:srgbClr val="FFFFFF"/>
                </a:solidFill>
                <a:latin typeface="Calibri" panose="020F0502020204030204" pitchFamily="34" charset="0"/>
                <a:cs typeface="Times New Roman" panose="02020603050405020304" pitchFamily="18" charset="0"/>
              </a:rPr>
              <a:t> </a:t>
            </a:r>
            <a:endParaRPr lang="en-GB" sz="4400" dirty="0"/>
          </a:p>
        </p:txBody>
      </p:sp>
    </p:spTree>
    <p:extLst>
      <p:ext uri="{BB962C8B-B14F-4D97-AF65-F5344CB8AC3E}">
        <p14:creationId xmlns:p14="http://schemas.microsoft.com/office/powerpoint/2010/main" val="3391693662"/>
      </p:ext>
    </p:extLst>
  </p:cSld>
  <p:clrMapOvr>
    <a:masterClrMapping/>
  </p:clrMapOvr>
</p:sld>
</file>

<file path=ppt/slides/slide1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فوجد كثيرًا من القش فأحضره ورماه على النار، فخرجت من الحرارة أفعى ونهشت يده. فلما رأى البرابرة الوحش معلقًا بيده، قال بعضهم لبعضٍ: "لا بد أن هذا الرجل قاتل، وذلك لأن قضاه لم يدعه </a:t>
            </a:r>
            <a:br>
              <a:rPr lang="ar-EG" altLang="en-US" sz="4400" b="1" dirty="0">
                <a:solidFill>
                  <a:srgbClr val="FFFFFF"/>
                </a:solidFill>
                <a:latin typeface="Calibri" panose="020F0502020204030204" pitchFamily="34" charset="0"/>
                <a:cs typeface="Times New Roman" panose="02020603050405020304" pitchFamily="18" charset="0"/>
              </a:rPr>
            </a:br>
            <a:endParaRPr lang="en-GB" sz="4400" dirty="0"/>
          </a:p>
        </p:txBody>
      </p:sp>
    </p:spTree>
    <p:extLst>
      <p:ext uri="{BB962C8B-B14F-4D97-AF65-F5344CB8AC3E}">
        <p14:creationId xmlns:p14="http://schemas.microsoft.com/office/powerpoint/2010/main" val="81117985"/>
      </p:ext>
    </p:extLst>
  </p:cSld>
  <p:clrMapOvr>
    <a:masterClrMapping/>
  </p:clrMapOvr>
</p:sld>
</file>

<file path=ppt/slides/slide1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يحيا ولو نجا من البحر". فنفض هو الوحش إلى النار ولم يصبه شيء ردئ. وأما هم فكانوا يظنون أنه عتيد أن ينتفخ أو يسقط بغتةً ويموت . فإذ انتظروا كثيرًا ورأوا أنه لم ينله شيء مضر، رجعوا</a:t>
            </a:r>
            <a:br>
              <a:rPr lang="ar-EG" altLang="en-US" sz="4400" b="1" dirty="0">
                <a:solidFill>
                  <a:srgbClr val="FFFFFF"/>
                </a:solidFill>
                <a:latin typeface="Calibri" panose="020F0502020204030204" pitchFamily="34" charset="0"/>
                <a:cs typeface="Times New Roman" panose="02020603050405020304" pitchFamily="18" charset="0"/>
              </a:rPr>
            </a:br>
            <a:endParaRPr lang="en-GB" sz="4400" dirty="0"/>
          </a:p>
        </p:txBody>
      </p:sp>
    </p:spTree>
    <p:extLst>
      <p:ext uri="{BB962C8B-B14F-4D97-AF65-F5344CB8AC3E}">
        <p14:creationId xmlns:p14="http://schemas.microsoft.com/office/powerpoint/2010/main" val="1541993473"/>
      </p:ext>
    </p:extLst>
  </p:cSld>
  <p:clrMapOvr>
    <a:masterClrMapping/>
  </p:clrMapOvr>
</p:sld>
</file>

<file path=ppt/slides/slide1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للوقت وقالوا عنه: "إنه إله!".  وكان في نواحي ذلك المكان ضياع لكبير الجزيرة المسمى بوبليوس. الذي قبلنا وأضافنا بلطفٍ ثلاثة أيامٍ. فحدث أن أبا بوبليوس كان مضطجعًا قد أخذته الحمى والزحار. </a:t>
            </a:r>
            <a:br>
              <a:rPr lang="ar-EG" altLang="en-US" sz="4400" b="1" dirty="0">
                <a:solidFill>
                  <a:srgbClr val="FFFFFF"/>
                </a:solidFill>
                <a:latin typeface="Calibri" panose="020F0502020204030204" pitchFamily="34" charset="0"/>
                <a:cs typeface="Times New Roman" panose="02020603050405020304" pitchFamily="18" charset="0"/>
              </a:rPr>
            </a:br>
            <a:endParaRPr lang="en-GB" sz="4400" dirty="0"/>
          </a:p>
        </p:txBody>
      </p:sp>
    </p:spTree>
    <p:extLst>
      <p:ext uri="{BB962C8B-B14F-4D97-AF65-F5344CB8AC3E}">
        <p14:creationId xmlns:p14="http://schemas.microsoft.com/office/powerpoint/2010/main" val="219462990"/>
      </p:ext>
    </p:extLst>
  </p:cSld>
  <p:clrMapOvr>
    <a:masterClrMapping/>
  </p:clrMapOvr>
</p:sld>
</file>

<file path=ppt/slides/slide1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فدخل إليه بولس وصلى، ووضع يديه عليه فأبرأه. وبعد حدوث ذلك، كان سائر الذين بهم أمراض في الجزيرة يأتون إليه ويسفون. فأكرمونا إكرامًا جزيلًا. وعند إقلاعنا زودونا بما نحتاج إليه.</a:t>
            </a:r>
            <a:br>
              <a:rPr lang="ar-EG" altLang="en-US" sz="4400" b="1" dirty="0">
                <a:solidFill>
                  <a:srgbClr val="FFFFFF"/>
                </a:solidFill>
                <a:latin typeface="Calibri" panose="020F0502020204030204" pitchFamily="34" charset="0"/>
                <a:cs typeface="Times New Roman" panose="02020603050405020304" pitchFamily="18" charset="0"/>
              </a:rPr>
            </a:br>
            <a:endParaRPr lang="en-GB" sz="4400" dirty="0"/>
          </a:p>
        </p:txBody>
      </p:sp>
    </p:spTree>
    <p:extLst>
      <p:ext uri="{BB962C8B-B14F-4D97-AF65-F5344CB8AC3E}">
        <p14:creationId xmlns:p14="http://schemas.microsoft.com/office/powerpoint/2010/main" val="2749102926"/>
      </p:ext>
    </p:extLst>
  </p:cSld>
  <p:clrMapOvr>
    <a:masterClrMapping/>
  </p:clrMapOvr>
</p:sld>
</file>

<file path=ppt/slides/slide1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1136276" y="4365010"/>
            <a:ext cx="6871447" cy="3293209"/>
          </a:xfrm>
          <a:prstGeom prst="rect">
            <a:avLst/>
          </a:prstGeom>
          <a:noFill/>
        </p:spPr>
        <p:txBody>
          <a:bodyPr wrap="square">
            <a:spAutoFit/>
          </a:bodyPr>
          <a:lstStyle/>
          <a:p>
            <a:pPr algn="justLow" rtl="1"/>
            <a:r>
              <a:rPr lang="ar-EG" altLang="en-US" sz="5200" b="1" dirty="0">
                <a:solidFill>
                  <a:srgbClr val="FFFFFF"/>
                </a:solidFill>
                <a:latin typeface="Calibri" panose="020F0502020204030204" pitchFamily="34" charset="0"/>
                <a:cs typeface="Times New Roman" panose="02020603050405020304" pitchFamily="18" charset="0"/>
              </a:rPr>
              <a:t>بركة الرب عليكم، باركناكم باسم الرب مرارًا كثيرةً قاتلوني منذ شبابي، وإنهم لم يقدروا علي.</a:t>
            </a:r>
            <a:br>
              <a:rPr lang="ar-EG" altLang="en-US" sz="5200" b="1" dirty="0">
                <a:solidFill>
                  <a:srgbClr val="FFFFFF"/>
                </a:solidFill>
                <a:latin typeface="Calibri" panose="020F0502020204030204" pitchFamily="34" charset="0"/>
                <a:cs typeface="Times New Roman" panose="02020603050405020304" pitchFamily="18" charset="0"/>
              </a:rPr>
            </a:br>
            <a:r>
              <a:rPr lang="ar-EG" altLang="en-US" sz="5200" b="1" dirty="0">
                <a:solidFill>
                  <a:srgbClr val="FFFFFF"/>
                </a:solidFill>
                <a:latin typeface="Calibri" panose="020F0502020204030204" pitchFamily="34" charset="0"/>
                <a:cs typeface="Times New Roman" panose="02020603050405020304" pitchFamily="18" charset="0"/>
              </a:rPr>
              <a:t> </a:t>
            </a:r>
          </a:p>
        </p:txBody>
      </p:sp>
      <p:sp>
        <p:nvSpPr>
          <p:cNvPr id="3" name="Title 1">
            <a:extLst>
              <a:ext uri="{FF2B5EF4-FFF2-40B4-BE49-F238E27FC236}">
                <a16:creationId xmlns:a16="http://schemas.microsoft.com/office/drawing/2014/main" id="{21F67E0B-FC84-4910-BDE8-A40856EB4AB2}"/>
              </a:ext>
            </a:extLst>
          </p:cNvPr>
          <p:cNvSpPr txBox="1">
            <a:spLocks/>
          </p:cNvSpPr>
          <p:nvPr/>
        </p:nvSpPr>
        <p:spPr bwMode="auto">
          <a:xfrm>
            <a:off x="461962" y="3599835"/>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ar-SA"/>
            </a:defPPr>
            <a:lvl1pPr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4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4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4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4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4400" kern="1200">
                <a:solidFill>
                  <a:schemeClr val="tx1"/>
                </a:solidFill>
                <a:latin typeface="Arial" panose="020B0604020202020204" pitchFamily="34" charset="0"/>
                <a:ea typeface="+mn-ea"/>
                <a:cs typeface="Arial" panose="020B0604020202020204" pitchFamily="34" charset="0"/>
              </a:defRPr>
            </a:lvl9pPr>
          </a:lstStyle>
          <a:p>
            <a:pPr algn="ctr" rtl="1" eaLnBrk="1" hangingPunct="1"/>
            <a:r>
              <a:rPr lang="ar-EG" altLang="en-US" b="1" u="sng" dirty="0">
                <a:solidFill>
                  <a:srgbClr val="FFC000"/>
                </a:solidFill>
                <a:latin typeface="Times New Roman" panose="02020603050405020304" pitchFamily="18" charset="0"/>
                <a:cs typeface="Times New Roman" panose="02020603050405020304" pitchFamily="18" charset="0"/>
              </a:rPr>
              <a:t>المزمور ( 128 : 8 ، 1 ، 2 )</a:t>
            </a:r>
          </a:p>
        </p:txBody>
      </p:sp>
    </p:spTree>
    <p:extLst>
      <p:ext uri="{BB962C8B-B14F-4D97-AF65-F5344CB8AC3E}">
        <p14:creationId xmlns:p14="http://schemas.microsoft.com/office/powerpoint/2010/main" val="4110646408"/>
      </p:ext>
    </p:extLst>
  </p:cSld>
  <p:clrMapOvr>
    <a:masterClrMapping/>
  </p:clrMapOvr>
</p:sld>
</file>

<file path=ppt/slides/slide1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وكان واحد مريض وهو لعازر، من بيت عنيا من قرية مريم ومرثا أختها. ومريم هذه هي التي دهنت الرب بالطيب، ومسحت قدميه بشعرها. وهي التي كان لعازر المريض أخاها، فأرسلت أختاه إليه</a:t>
            </a:r>
            <a:br>
              <a:rPr lang="ar-EG" altLang="en-US" sz="4400" b="1" dirty="0">
                <a:solidFill>
                  <a:srgbClr val="FFFFFF"/>
                </a:solidFill>
                <a:latin typeface="Calibri" panose="020F0502020204030204" pitchFamily="34" charset="0"/>
                <a:cs typeface="Times New Roman" panose="02020603050405020304" pitchFamily="18" charset="0"/>
              </a:rPr>
            </a:br>
            <a:r>
              <a:rPr lang="ar-EG" altLang="en-US" sz="4400" b="1" dirty="0">
                <a:solidFill>
                  <a:srgbClr val="FFFFFF"/>
                </a:solidFill>
                <a:latin typeface="Calibri" panose="020F0502020204030204" pitchFamily="34" charset="0"/>
                <a:cs typeface="Times New Roman" panose="02020603050405020304" pitchFamily="18" charset="0"/>
              </a:rPr>
              <a:t> </a:t>
            </a:r>
          </a:p>
        </p:txBody>
      </p:sp>
      <p:sp>
        <p:nvSpPr>
          <p:cNvPr id="4" name="Title 1">
            <a:extLst>
              <a:ext uri="{FF2B5EF4-FFF2-40B4-BE49-F238E27FC236}">
                <a16:creationId xmlns:a16="http://schemas.microsoft.com/office/drawing/2014/main" id="{51A85A6D-C618-492C-883C-09B1725D297F}"/>
              </a:ext>
            </a:extLst>
          </p:cNvPr>
          <p:cNvSpPr>
            <a:spLocks noGrp="1"/>
          </p:cNvSpPr>
          <p:nvPr/>
        </p:nvSpPr>
        <p:spPr bwMode="auto">
          <a:xfrm>
            <a:off x="0" y="3711388"/>
            <a:ext cx="9144000" cy="65362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eaLnBrk="1" hangingPunct="1"/>
            <a:r>
              <a:rPr lang="ar-SA" altLang="en-US" sz="4000" dirty="0"/>
              <a:t>الإنجيل من بشارة معلمنا</a:t>
            </a:r>
            <a:r>
              <a:rPr lang="ar-EG" sz="4000" dirty="0"/>
              <a:t> يوحنا ( 11: 1 ـ 45 )</a:t>
            </a:r>
            <a:endParaRPr lang="en-US" altLang="en-US" sz="4000" dirty="0"/>
          </a:p>
        </p:txBody>
      </p:sp>
    </p:spTree>
    <p:extLst>
      <p:ext uri="{BB962C8B-B14F-4D97-AF65-F5344CB8AC3E}">
        <p14:creationId xmlns:p14="http://schemas.microsoft.com/office/powerpoint/2010/main" val="1187131861"/>
      </p:ext>
    </p:extLst>
  </p:cSld>
  <p:clrMapOvr>
    <a:masterClrMapping/>
  </p:clrMapOvr>
</p:sld>
</file>

<file path=ppt/slides/slide1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قائلتين له: "يا رب، ها إن الذي تحبه مريض". فلما سمع يسوع قال : "هذا المرض ليس هو مرض الموت، بل لأجل مجد الله، ليتمجد ابن الله به". وكان يسوع يحب مرثا ومريم أختها ولعازر.</a:t>
            </a:r>
            <a:br>
              <a:rPr lang="ar-EG" altLang="en-US" sz="4400" b="1" dirty="0">
                <a:solidFill>
                  <a:srgbClr val="FFFFFF"/>
                </a:solidFill>
                <a:latin typeface="Calibri" panose="020F0502020204030204" pitchFamily="34" charset="0"/>
                <a:cs typeface="Times New Roman" panose="02020603050405020304" pitchFamily="18" charset="0"/>
              </a:rPr>
            </a:br>
            <a:r>
              <a:rPr lang="ar-EG" altLang="en-US" sz="4400" b="1" dirty="0">
                <a:solidFill>
                  <a:srgbClr val="FFFFFF"/>
                </a:solidFill>
                <a:latin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43103692"/>
      </p:ext>
    </p:extLst>
  </p:cSld>
  <p:clrMapOvr>
    <a:masterClrMapping/>
  </p:clrMapOvr>
</p:sld>
</file>

<file path=ppt/slides/slide1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فلما سمع أنه مريض أقام في الموضع الذي كان فيه يومين. وبعد ذلك قال لتلاميذه: "لنذهب إلى اليهودية أيضًا". فقال له تلاميذه: "يا معلم، الآن كان اليهود يطلبون أن يرجموك، وتمضي أيضًا إلى </a:t>
            </a:r>
            <a:br>
              <a:rPr lang="ar-EG" altLang="en-US" sz="4400" b="1" dirty="0">
                <a:solidFill>
                  <a:srgbClr val="FFFFFF"/>
                </a:solidFill>
                <a:latin typeface="Calibri" panose="020F0502020204030204" pitchFamily="34" charset="0"/>
                <a:cs typeface="Times New Roman" panose="02020603050405020304" pitchFamily="18" charset="0"/>
              </a:rPr>
            </a:br>
            <a:endParaRPr lang="ar-EG" altLang="en-US"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97837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617723-FB1D-4541-8C94-FDBC2E5E85A8}"/>
              </a:ext>
            </a:extLst>
          </p:cNvPr>
          <p:cNvSpPr txBox="1"/>
          <p:nvPr/>
        </p:nvSpPr>
        <p:spPr>
          <a:xfrm>
            <a:off x="0" y="4303455"/>
            <a:ext cx="9144000" cy="218521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نُخطئ نجعله كاذباً، وكلمته ليست ثابتة فينا. يا أولادي، أكتب إليكم بهذا لكي لا تُخطِئُوا. وإنْ أخطأ أحدٌ فلنا شفيعٌ عندَ الآبِ، يسوع المسيح البارُّ. وهو كفَّارةٌ عن خطايانا. وليس عن خطايانا فقط، بل عن خطايا العالم كُلُه أيضاً. وبهذا نَعلَم أنَّنا قد عرفناهُ:</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02675445"/>
      </p:ext>
    </p:extLst>
  </p:cSld>
  <p:clrMapOvr>
    <a:masterClrMapping/>
  </p:clrMapOvr>
</p:sld>
</file>

<file path=ppt/slides/slide1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418799"/>
            <a:ext cx="9144000" cy="3000821"/>
          </a:xfrm>
          <a:prstGeom prst="rect">
            <a:avLst/>
          </a:prstGeom>
          <a:noFill/>
        </p:spPr>
        <p:txBody>
          <a:bodyPr wrap="square">
            <a:spAutoFit/>
          </a:bodyPr>
          <a:lstStyle/>
          <a:p>
            <a:pPr algn="justLow" rtl="1">
              <a:lnSpc>
                <a:spcPct val="90000"/>
              </a:lnSpc>
            </a:pPr>
            <a:r>
              <a:rPr lang="ar-EG" altLang="en-US" sz="4200" b="1" dirty="0">
                <a:solidFill>
                  <a:srgbClr val="FFFFFF"/>
                </a:solidFill>
                <a:latin typeface="Calibri" panose="020F0502020204030204" pitchFamily="34" charset="0"/>
                <a:cs typeface="Times New Roman" panose="02020603050405020304" pitchFamily="18" charset="0"/>
              </a:rPr>
              <a:t>هناك". أجاب يسوع: "أليس النهار اثنتي عشرة ساعةً؟ فمن يمشي في النهار لا يعثر لأنه ينظر نور هذا العالم، ومن يمشي في الليل يعثر ، لأن النور ليس فيه". قال هذا ثم قال لهم: "لعازر حبيبنا قد نام. </a:t>
            </a:r>
            <a:br>
              <a:rPr lang="ar-EG" altLang="en-US" sz="4200" b="1" dirty="0">
                <a:solidFill>
                  <a:srgbClr val="FFFFFF"/>
                </a:solidFill>
                <a:latin typeface="Calibri" panose="020F0502020204030204" pitchFamily="34" charset="0"/>
                <a:cs typeface="Times New Roman" panose="02020603050405020304" pitchFamily="18" charset="0"/>
              </a:rPr>
            </a:br>
            <a:endParaRPr lang="ar-EG" altLang="en-US" sz="42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7730286"/>
      </p:ext>
    </p:extLst>
  </p:cSld>
  <p:clrMapOvr>
    <a:masterClrMapping/>
  </p:clrMapOvr>
</p:sld>
</file>

<file path=ppt/slides/slide1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لكني أذهب لأقيمه". قال له التلاميذ: "يا رب، إن كان قد نام فهو يقوم". أما يسوع فقال عن نوم موته، وهم ظنوا أنه قال عن رقاد النوم. حينئذٍ قال لهم يسوع علانية: "لعازر قد مات. وأنا أفرح من </a:t>
            </a:r>
            <a:br>
              <a:rPr lang="ar-EG" altLang="en-US" sz="4400" b="1" dirty="0">
                <a:solidFill>
                  <a:srgbClr val="FFFFFF"/>
                </a:solidFill>
                <a:latin typeface="Calibri" panose="020F0502020204030204" pitchFamily="34" charset="0"/>
                <a:cs typeface="Times New Roman" panose="02020603050405020304" pitchFamily="18" charset="0"/>
              </a:rPr>
            </a:br>
            <a:endParaRPr lang="ar-EG" altLang="en-US"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747734"/>
      </p:ext>
    </p:extLst>
  </p:cSld>
  <p:clrMapOvr>
    <a:masterClrMapping/>
  </p:clrMapOvr>
</p:sld>
</file>

<file path=ppt/slides/slide1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أجلكم إني لم أكن هناك، لتؤمنوا لكن لنذهب إليه!". فقال توما الذي يدعى التوأم لرفقائه التلاميذ: "لنمض نحن أيضًا لكي نموت معه!". فلما أتى يسوع وجد أنه في القبر منذ أربعة أيامٍ. وكانت بيت </a:t>
            </a:r>
            <a:br>
              <a:rPr lang="ar-EG" altLang="en-US" sz="4400" b="1" dirty="0">
                <a:solidFill>
                  <a:srgbClr val="FFFFFF"/>
                </a:solidFill>
                <a:latin typeface="Calibri" panose="020F0502020204030204" pitchFamily="34" charset="0"/>
                <a:cs typeface="Times New Roman" panose="02020603050405020304" pitchFamily="18" charset="0"/>
              </a:rPr>
            </a:br>
            <a:endParaRPr lang="ar-EG" altLang="en-US"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5707067"/>
      </p:ext>
    </p:extLst>
  </p:cSld>
  <p:clrMapOvr>
    <a:masterClrMapping/>
  </p:clrMapOvr>
</p:sld>
</file>

<file path=ppt/slides/slide1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عنيا قريبةً من أورشليم نحو خمس عشرة غلوةً. وكان كثيرون من اليهود قد جاءوا إلى مريم ومرثا ليعزوهما عن أخيهما. فلما سمعت مرثا أن يسوع آتٍ قامت وخرجت للقائه، أما مريم فكانت جالسةً </a:t>
            </a:r>
            <a:br>
              <a:rPr lang="ar-EG" altLang="en-US" sz="4400" b="1" dirty="0">
                <a:solidFill>
                  <a:srgbClr val="FFFFFF"/>
                </a:solidFill>
                <a:latin typeface="Calibri" panose="020F0502020204030204" pitchFamily="34" charset="0"/>
                <a:cs typeface="Times New Roman" panose="02020603050405020304" pitchFamily="18" charset="0"/>
              </a:rPr>
            </a:br>
            <a:endParaRPr lang="ar-EG" altLang="en-US"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2053839"/>
      </p:ext>
    </p:extLst>
  </p:cSld>
  <p:clrMapOvr>
    <a:masterClrMapping/>
  </p:clrMapOvr>
</p:sld>
</file>

<file path=ppt/slides/slide1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في البيت. فقالت مرثا ليسوع: "يا ربي، لو كنت ههنا ما كان أخي ليموت! لكني الآن أيضًا أعلم أن كل ما تطلب من الله يعطيك الله إياه". قال لها يسوع: "سيقوم أخوك". قالت له مرثا: "أنا أعلم </a:t>
            </a:r>
            <a:br>
              <a:rPr lang="ar-EG" altLang="en-US" sz="4400" b="1" dirty="0">
                <a:solidFill>
                  <a:srgbClr val="FFFFFF"/>
                </a:solidFill>
                <a:latin typeface="Calibri" panose="020F0502020204030204" pitchFamily="34" charset="0"/>
                <a:cs typeface="Times New Roman" panose="02020603050405020304" pitchFamily="18" charset="0"/>
              </a:rPr>
            </a:br>
            <a:endParaRPr lang="ar-EG" altLang="en-US"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2852438"/>
      </p:ext>
    </p:extLst>
  </p:cSld>
  <p:clrMapOvr>
    <a:masterClrMapping/>
  </p:clrMapOvr>
</p:sld>
</file>

<file path=ppt/slides/slide1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أنه سيقوم في القيامة، في اليوم الأخير". قال لها يسوع: "أنا هو القيامة والحياة. من يؤمن بي ولو مات فهو يحيا، وكل من هو حي مؤمن بي فلن يموت إلى الأبد. أتؤمنين بهذا؟". قالت له "نعم يا</a:t>
            </a:r>
            <a:br>
              <a:rPr lang="ar-EG" altLang="en-US" sz="4400" b="1" dirty="0">
                <a:solidFill>
                  <a:srgbClr val="FFFFFF"/>
                </a:solidFill>
                <a:latin typeface="Calibri" panose="020F0502020204030204" pitchFamily="34" charset="0"/>
                <a:cs typeface="Times New Roman" panose="02020603050405020304" pitchFamily="18" charset="0"/>
              </a:rPr>
            </a:br>
            <a:endParaRPr lang="ar-EG" altLang="en-US"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617165"/>
      </p:ext>
    </p:extLst>
  </p:cSld>
  <p:clrMapOvr>
    <a:masterClrMapping/>
  </p:clrMapOvr>
</p:sld>
</file>

<file path=ppt/slides/slide1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2529923"/>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ربي أنا أؤمن أنك أنت هو المسيح ابن الله، الآتي إلى العالم". ولما قالت هذا مضت ودعت مريم أختها سرًا، وقالت لها: "المعلم ههنا، وهو يدعوك". فلما سمعت نهضت مسرعةً وجاءت إليه. </a:t>
            </a:r>
          </a:p>
        </p:txBody>
      </p:sp>
    </p:spTree>
    <p:extLst>
      <p:ext uri="{BB962C8B-B14F-4D97-AF65-F5344CB8AC3E}">
        <p14:creationId xmlns:p14="http://schemas.microsoft.com/office/powerpoint/2010/main" val="495589750"/>
      </p:ext>
    </p:extLst>
  </p:cSld>
  <p:clrMapOvr>
    <a:masterClrMapping/>
  </p:clrMapOvr>
</p:sld>
</file>

<file path=ppt/slides/slide1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لأن يسوع لم يكن قد جاء إلى القرية، بل كان لا يزال في المكان الذي لاقته فيه مرثا. فاليهود الذين كانوا معها في البيت يعزونها، لما رأوا مريم قامت مسرعةً وخرجت، تبعوها ظانين أنها ذاهبة إلى </a:t>
            </a:r>
            <a:br>
              <a:rPr lang="ar-EG" altLang="en-US" sz="4400" b="1" dirty="0">
                <a:solidFill>
                  <a:srgbClr val="FFFFFF"/>
                </a:solidFill>
                <a:latin typeface="Calibri" panose="020F0502020204030204" pitchFamily="34" charset="0"/>
                <a:cs typeface="Times New Roman" panose="02020603050405020304" pitchFamily="18" charset="0"/>
              </a:rPr>
            </a:br>
            <a:endParaRPr lang="ar-EG" altLang="en-US"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1892552"/>
      </p:ext>
    </p:extLst>
  </p:cSld>
  <p:clrMapOvr>
    <a:masterClrMapping/>
  </p:clrMapOvr>
</p:sld>
</file>

<file path=ppt/slides/slide1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القبر لتبكي هناك. فلما جاءت مريم إلى حيث كان يسوع ورأته، خرت عند قدميه قائلةً: "يا ربي، لو كنت ههنا ما كان أخي ليموت!". فلما رآها يسوع تبكي، ورأى اليهود أيضًا الذين جاءوا معها يبكون، </a:t>
            </a:r>
            <a:br>
              <a:rPr lang="ar-EG" altLang="en-US" sz="4400" b="1" dirty="0">
                <a:solidFill>
                  <a:srgbClr val="FFFFFF"/>
                </a:solidFill>
                <a:latin typeface="Calibri" panose="020F0502020204030204" pitchFamily="34" charset="0"/>
                <a:cs typeface="Times New Roman" panose="02020603050405020304" pitchFamily="18" charset="0"/>
              </a:rPr>
            </a:br>
            <a:endParaRPr lang="ar-EG" altLang="en-US"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2464097"/>
      </p:ext>
    </p:extLst>
  </p:cSld>
  <p:clrMapOvr>
    <a:masterClrMapping/>
  </p:clrMapOvr>
</p:sld>
</file>

<file path=ppt/slides/slide1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تألم بالروح واضطرب، وقال لهم: "أين وضعتموه؟". فقالوا له:"يا رب، تعال وانظر". فدمعت عينًا يسوع. فقال اليهود: "انظروا كيف يحبه!". وقال بعض منهم: "أما كان يقدر هذا الذي </a:t>
            </a:r>
            <a:br>
              <a:rPr lang="ar-EG" altLang="en-US" sz="4400" b="1" dirty="0">
                <a:solidFill>
                  <a:srgbClr val="FFFFFF"/>
                </a:solidFill>
                <a:latin typeface="Calibri" panose="020F0502020204030204" pitchFamily="34" charset="0"/>
                <a:cs typeface="Times New Roman" panose="02020603050405020304" pitchFamily="18" charset="0"/>
              </a:rPr>
            </a:br>
            <a:endParaRPr lang="ar-EG" altLang="en-US"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37583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419600"/>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بأن نحفظ وصاياه. فمن قال إني قد عَرَفتُهُ ولم يحفظ وصاياهُ، فهو كاذبٌ وليس ُّ فيه. وأمَّا مَنْ حَفِظ كَلِمَتَهُ، فبيقة قد تَكَمَّلَتْ فيه محبَّة اللَّه. وبهذا نَعلَم أنَّنا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فيه: ومَنْ قال إنَّهُ ثابتٌ فيهِ، ينبغي أنَّه كما سَلَكَ ذاكَ أن يَسلُكُ هو هكذا. </a:t>
            </a:r>
            <a:endPar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95194499"/>
      </p:ext>
    </p:extLst>
  </p:cSld>
  <p:clrMapOvr>
    <a:masterClrMapping/>
  </p:clrMapOvr>
  <p:transition spd="slow"/>
</p:sld>
</file>

<file path=ppt/slides/slide1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فتح عيني المولود أعمى أن لا يدع هذا أيضًا يموت؟". فتحنن يسوع في نفسه وجاء إلى القبر، وكان مغارة، وعلى بابها حجر كبير. قال لهم يسوع: "ارفعوا هذا الحجر!". قالت له مرثا، أخت</a:t>
            </a:r>
            <a:br>
              <a:rPr lang="ar-EG" altLang="en-US" sz="4400" b="1" dirty="0">
                <a:solidFill>
                  <a:srgbClr val="FFFFFF"/>
                </a:solidFill>
                <a:latin typeface="Calibri" panose="020F0502020204030204" pitchFamily="34" charset="0"/>
                <a:cs typeface="Times New Roman" panose="02020603050405020304" pitchFamily="18" charset="0"/>
              </a:rPr>
            </a:br>
            <a:endParaRPr lang="ar-EG" altLang="en-US"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6341708"/>
      </p:ext>
    </p:extLst>
  </p:cSld>
  <p:clrMapOvr>
    <a:masterClrMapping/>
  </p:clrMapOvr>
</p:sld>
</file>

<file path=ppt/slides/slide1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الميت: "يا رب، قد أنتن لأن له أربعة أيامٍ". قال لها يسوع: "ألم أقل لك: إنك إن آمنت ترين مجد الله؟". فرفعوا الحجر عن باب القبر، ورفع يسوع عينيه إلى فوق، وقال: "يا أبت، أشكرك لأنك </a:t>
            </a:r>
            <a:br>
              <a:rPr lang="ar-EG" altLang="en-US" sz="4400" b="1" dirty="0">
                <a:solidFill>
                  <a:srgbClr val="FFFFFF"/>
                </a:solidFill>
                <a:latin typeface="Calibri" panose="020F0502020204030204" pitchFamily="34" charset="0"/>
                <a:cs typeface="Times New Roman" panose="02020603050405020304" pitchFamily="18" charset="0"/>
              </a:rPr>
            </a:br>
            <a:endParaRPr lang="ar-EG" altLang="en-US"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464343"/>
      </p:ext>
    </p:extLst>
  </p:cSld>
  <p:clrMapOvr>
    <a:masterClrMapping/>
  </p:clrMapOvr>
</p:sld>
</file>

<file path=ppt/slides/slide1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2529923"/>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سمعت لي، وأنا قد علمت أنك تسمع لي في كل حينٍ. لكن من أجل هذا الجمع المحيط بي قلت، ليؤمنوا أنك أنت الذي أرسلتني". ولما قال هذا صرح بصوتٍ عظيمٍ: "لعازر، هلم خارجًا!". فخرج </a:t>
            </a:r>
          </a:p>
        </p:txBody>
      </p:sp>
    </p:spTree>
    <p:extLst>
      <p:ext uri="{BB962C8B-B14F-4D97-AF65-F5344CB8AC3E}">
        <p14:creationId xmlns:p14="http://schemas.microsoft.com/office/powerpoint/2010/main" val="3374278511"/>
      </p:ext>
    </p:extLst>
  </p:cSld>
  <p:clrMapOvr>
    <a:masterClrMapping/>
  </p:clrMapOvr>
</p:sld>
</file>

<file path=ppt/slides/slide1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6657BF-C10F-4BCA-ADAD-4AEA911D00E8}"/>
              </a:ext>
            </a:extLst>
          </p:cNvPr>
          <p:cNvSpPr txBox="1"/>
          <p:nvPr/>
        </p:nvSpPr>
        <p:spPr>
          <a:xfrm>
            <a:off x="0" y="4365010"/>
            <a:ext cx="9144000" cy="3139321"/>
          </a:xfrm>
          <a:prstGeom prst="rect">
            <a:avLst/>
          </a:prstGeom>
          <a:noFill/>
        </p:spPr>
        <p:txBody>
          <a:bodyPr wrap="square">
            <a:spAutoFit/>
          </a:bodyPr>
          <a:lstStyle/>
          <a:p>
            <a:pPr algn="justLow" rtl="1">
              <a:lnSpc>
                <a:spcPct val="90000"/>
              </a:lnSpc>
            </a:pPr>
            <a:r>
              <a:rPr lang="ar-EG" altLang="en-US" sz="4400" b="1" dirty="0">
                <a:solidFill>
                  <a:srgbClr val="FFFFFF"/>
                </a:solidFill>
                <a:latin typeface="Calibri" panose="020F0502020204030204" pitchFamily="34" charset="0"/>
                <a:cs typeface="Times New Roman" panose="02020603050405020304" pitchFamily="18" charset="0"/>
              </a:rPr>
              <a:t>الميت مربوطة رجلاه ويداه بلفائف، ووجهه ملفوف بمنديلٍ. فقال لهم يسوع: "حلوه ودعوه يذهب". فكثيرون من اليهود الذين جاءوا إلى مريم، ونظروا ما فعله يسوع، آمنوا به. </a:t>
            </a:r>
            <a:br>
              <a:rPr lang="ar-EG" altLang="en-US" sz="4400" b="1" dirty="0">
                <a:solidFill>
                  <a:srgbClr val="FFFFFF"/>
                </a:solidFill>
                <a:latin typeface="Calibri" panose="020F0502020204030204" pitchFamily="34" charset="0"/>
                <a:cs typeface="Times New Roman" panose="02020603050405020304" pitchFamily="18" charset="0"/>
              </a:rPr>
            </a:br>
            <a:endParaRPr lang="ar-EG" altLang="en-US"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5739367"/>
      </p:ext>
    </p:extLst>
  </p:cSld>
  <p:clrMapOvr>
    <a:masterClrMapping/>
  </p:clrMapOvr>
</p:sld>
</file>

<file path=ppt/slides/slide1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6114151"/>
      </p:ext>
    </p:ext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0CD3C4-F5C2-4F6D-8312-1BEDBCAF34A4}"/>
              </a:ext>
            </a:extLst>
          </p:cNvPr>
          <p:cNvSpPr txBox="1"/>
          <p:nvPr/>
        </p:nvSpPr>
        <p:spPr>
          <a:xfrm>
            <a:off x="0" y="4321384"/>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يا أحبائي، لست أَكتُبُ إليكُم وصيَّةً جديدةً، بل بوصيَّةً قديمةً هى كانت عِندكُم من البَدءِ. والوصيَّة القديمة هى الكلمة التي قد سَمِعتُمُوها. وأيضاً وصيَّةً جديدةً أَكتُبُ إليكُم، ما هو حقٌّ فيه وفيكُم، أنَّ الظُّلمة قد مَضَت،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8940973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907510-CD58-40B6-BAFD-8A414900F5A2}"/>
              </a:ext>
            </a:extLst>
          </p:cNvPr>
          <p:cNvSpPr txBox="1"/>
          <p:nvPr/>
        </p:nvSpPr>
        <p:spPr>
          <a:xfrm>
            <a:off x="0" y="4495800"/>
            <a:ext cx="9144000" cy="218521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والنُّور يقيَّ الآن يُضئُ. مَنْ قال إنَّه في النُّور وهو يُبغض</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أخاهُ، فهو في الظُّلمة حتى الآن. مَنْ يُحِبُّ أخَاهُ فهو ثابت في النُّور وليس فيه شكٌ. وأمَّا من بغض أخاهُ فهو في الظُّلمة، وفي الظُّلمة يَسلُكُ، ولا يَدري أين </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يَمضي، لأنَّ الظُّلمة قد أعمَت عَينَيهِ.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1418863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( 8 : 3 ـ 13 )</a:t>
            </a:r>
          </a:p>
        </p:txBody>
      </p:sp>
      <p:sp>
        <p:nvSpPr>
          <p:cNvPr id="10243" name="Content Placeholder 3"/>
          <p:cNvSpPr txBox="1">
            <a:spLocks/>
          </p:cNvSpPr>
          <p:nvPr/>
        </p:nvSpPr>
        <p:spPr bwMode="auto">
          <a:xfrm>
            <a:off x="0" y="432657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وأمَّا شاول فكان يضطهدُ بيعة اللَّه، ويَدخلُ البُيوتَ ويجُرُّ رجالاً ونساءً ويُسلِّمُهُم إلى السِّجن. وأمَّا الذينَ تَشتَّتوا فكانوا يَجولون مُبشِّرينَ بالكلمة. وأمَّا فيلُبُّس فانحدر إلى مدينةٍ السَّامرة وكان يَكرزُ لهُم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553204626"/>
      </p:ext>
    </p:extLst>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17EFE68-A75E-4985-8077-3640B54FF4BB}"/>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بالمسيح. وكان الجُموعُ يُصغونَ معاً بنفس واحدة إلى مَا يقولهُ فيلبُس عند استماعهم له ومعاينتهم الآياتِ التي صنعها. لأنَّ كثيرينَ مِنَ الذينَ كانت بهم الأرواح النَّجسة كانت تخرجُ منهم صارخةً بصوت</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عظيم.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2738791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وكثيرونَ مخلعون وعُرج كان يَشفيهُم. وصار فرحٌ عظيمٌ في تلك المدينةِ. وإن رجلاً اسمهُ سيمون كان قبلاً في تلكَ المدينة، وكان ساحراً فحوَّل أمة السَّامرة كلها، مدعياً إنه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شيءٌ عظيمٌ!.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72440003"/>
      </p:ext>
    </p:extLst>
  </p:cSld>
  <p:clrMapOvr>
    <a:masterClrMapping/>
  </p:clrMapOvr>
  <p:transition spd="slow"/>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9CD703-21E7-437C-A2CA-D97F968A5097}"/>
              </a:ext>
            </a:extLst>
          </p:cNvPr>
          <p:cNvSpPr txBox="1"/>
          <p:nvPr/>
        </p:nvSpPr>
        <p:spPr>
          <a:xfrm>
            <a:off x="0" y="4303455"/>
            <a:ext cx="9144000" cy="218521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فاصغوا إليه جميعهم من صغيرهم إلى كبيرهم قائلين: " هذه هى قوَّةُ اللَّه التي تدعى عظيمةُ ". وكانوا يصغون إليه كلهم لأنَّه منذ زمان طويل كان قد أبهتتهم أسحاره. فلمَّا آمنوا إذ بشرهم فيلبُّس بملكوتِ اللَّهِ واسم يسوعَ المسيح اعتمدوا رجالاً ونساءً.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94621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8965" y="3763914"/>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300" b="1" u="sng" dirty="0">
                <a:solidFill>
                  <a:srgbClr val="FFC000"/>
                </a:solidFill>
                <a:latin typeface="Times New Roman" panose="02020603050405020304" pitchFamily="18" charset="0"/>
                <a:cs typeface="Times New Roman" panose="02020603050405020304" pitchFamily="18" charset="0"/>
              </a:rPr>
              <a:t>الكاثوليكون من رسالة مُعلمنا بطرس الرسول الأولى ( 1:1 - 12 )</a:t>
            </a:r>
          </a:p>
        </p:txBody>
      </p:sp>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بطرس، رسول يسوع المسيح، إلى المختارين المتغربين في شتات بنتس وغلطية وكبادوكية وأسيا وبيثينية، بمقتضى علم الله الآب السابق، في تقديس الروح للطاعة، ورش دم يسوع المسيح</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530514"/>
      </p:ext>
    </p:extLst>
  </p:cSld>
  <p:clrMapOvr>
    <a:masterClrMapping/>
  </p:clrMapOvr>
  <p:transition spd="slow"/>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62D244A-BC41-451C-9EB7-C511BFDAE419}"/>
              </a:ext>
            </a:extLst>
          </p:cNvPr>
          <p:cNvSpPr txBox="1"/>
          <p:nvPr/>
        </p:nvSpPr>
        <p:spPr>
          <a:xfrm>
            <a:off x="0" y="4303455"/>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وسيمون نفسهُ أيضاً آمَنَ. واعتمد وكان</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مُلازماً لفيلبُّس. وإذ رأى الآيات والقوَّات العظيمة الصائرة منه تعجب. </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3075373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79518" y="43434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( 117 : 13 ، 18 )</a:t>
            </a:r>
          </a:p>
        </p:txBody>
      </p:sp>
      <p:sp>
        <p:nvSpPr>
          <p:cNvPr id="2053" name="Content Placeholder 3"/>
          <p:cNvSpPr txBox="1">
            <a:spLocks/>
          </p:cNvSpPr>
          <p:nvPr/>
        </p:nvSpPr>
        <p:spPr bwMode="auto">
          <a:xfrm>
            <a:off x="435862" y="525780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قوَّتي وتسبحتي هو الرَّبّ، وقد صار لي خلاصاً. إن أدباً أدَّبني الرَّبّ، وإلى الموت لم يسلمني.  </a:t>
            </a:r>
          </a:p>
        </p:txBody>
      </p:sp>
    </p:spTree>
    <p:extLst>
      <p:ext uri="{BB962C8B-B14F-4D97-AF65-F5344CB8AC3E}">
        <p14:creationId xmlns:p14="http://schemas.microsoft.com/office/powerpoint/2010/main" val="996682702"/>
      </p:ext>
    </p:extLst>
  </p:cSld>
  <p:clrMapOvr>
    <a:masterClrMapping/>
  </p:clrMapOvr>
  <p:transition spd="slow"/>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مرقس ( 4 : 21 ـ 29 )</a:t>
            </a:r>
          </a:p>
        </p:txBody>
      </p:sp>
      <p:sp>
        <p:nvSpPr>
          <p:cNvPr id="3076" name="Content Placeholder 3"/>
          <p:cNvSpPr txBox="1">
            <a:spLocks/>
          </p:cNvSpPr>
          <p:nvPr/>
        </p:nvSpPr>
        <p:spPr bwMode="auto">
          <a:xfrm>
            <a:off x="-76200" y="44958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ثم قال لهم: " هل يوقَدُ سراجٌ لِيُوْضَعَ تَحتَ المِكيَالِ أو تَحتَ السَّرِيرِ؟ أليسَ ليُوضَعَ على المَنارَةِ؟ لأنه ليس خَفِيٌّ لا يَظْهَرُ ولا صار مستوراً إلاَّ ليُعْـلَنُ. مَنْ له أُذُنَانٌ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68696349"/>
      </p:ext>
    </p:extLst>
  </p:cSld>
  <p:clrMapOvr>
    <a:masterClrMapping/>
  </p:clrMapOvr>
  <p:transition spd="slow"/>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483EEB2-D840-4E24-9239-39352521E520}"/>
              </a:ext>
            </a:extLst>
          </p:cNvPr>
          <p:cNvSpPr txBox="1"/>
          <p:nvPr/>
        </p:nvSpPr>
        <p:spPr>
          <a:xfrm>
            <a:off x="0" y="4267200"/>
            <a:ext cx="9144000" cy="270843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للسمَع فليسمع! " وقال لهُم أيضاً: " انظرُوا ماذا تَسمَعُونَ! بِالكَيلِ الذي بِهِ تَكِيلُونَ يُكَالُ لَكُم ويُزَادُ لَكُم أيُّها السَّامِعونَ. لأنَّ مَنْ له يُعطَى، ومَنْ ليس لهُ فالذي عِندَهُ يُنْزَعُ مِنهُ ". وقال: " هكذا ملكُوتُ اللَّه: كمثل إنسان يُلقِي بذاره على الأرض، وينامُ ويَقومُ ليلاً ونهاراً، والزرع ينمو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6653378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35859" y="46482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ويطول، وهو لا يَعْلَمُ، لأنَّ الأرض من ذَاتِهَا تعطي ثمراً. أولاً عشباً ثم سنبلاً، ثم يمتلئ ما في السُّنبُل. فإذا أدرك الثَّمَر، فللوقتِ يُرسِلُ المِنجَل لأنَّ الحَصَاد قد حان. </a:t>
            </a:r>
          </a:p>
        </p:txBody>
      </p:sp>
    </p:spTree>
    <p:extLst>
      <p:ext uri="{BB962C8B-B14F-4D97-AF65-F5344CB8AC3E}">
        <p14:creationId xmlns:p14="http://schemas.microsoft.com/office/powerpoint/2010/main" val="1037904719"/>
      </p:ext>
    </p:extLst>
  </p:cSld>
  <p:clrMapOvr>
    <a:masterClrMapping/>
  </p:clrMapOvr>
  <p:transition spd="slow"/>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165333"/>
      </p:ext>
    </p:extLst>
  </p:cSld>
  <p:clrMapOvr>
    <a:masterClrMapping/>
  </p:clrMapOvr>
  <p:transition advClick="0" advTm="0"/>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1</a:t>
            </a:r>
            <a:r>
              <a:rPr lang="ar-EG" dirty="0"/>
              <a:t> الجمعة</a:t>
            </a:r>
            <a:endParaRPr lang="en-US" dirty="0"/>
          </a:p>
        </p:txBody>
      </p:sp>
      <p:sp>
        <p:nvSpPr>
          <p:cNvPr id="2051" name="Title 1"/>
          <p:cNvSpPr txBox="1">
            <a:spLocks/>
          </p:cNvSpPr>
          <p:nvPr/>
        </p:nvSpPr>
        <p:spPr bwMode="auto">
          <a:xfrm>
            <a:off x="0" y="3762398"/>
            <a:ext cx="9144000" cy="603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رومية ( 12 : 6 – إلخ )</a:t>
            </a:r>
          </a:p>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2052" name="Content Placeholder 3"/>
          <p:cNvSpPr txBox="1">
            <a:spLocks/>
          </p:cNvSpPr>
          <p:nvPr/>
        </p:nvSpPr>
        <p:spPr bwMode="auto">
          <a:xfrm>
            <a:off x="0" y="4366208"/>
            <a:ext cx="914400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Aft>
                <a:spcPct val="0"/>
              </a:spcAft>
              <a:buClrTx/>
              <a:buSzTx/>
              <a:buFontTx/>
              <a:buNone/>
              <a:tabLst/>
              <a:defRPr/>
            </a:pPr>
            <a:r>
              <a:rPr kumimoji="0" lang="ar-EG" sz="4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فلذلك إذ لنا مواهبُ مختلفة بإختلاف النعمةِ المعطاةِ لنا فمن وُهبَ النبوة فاليتنبأ بحسب مُناسبة الإيمانِ. و من وٌهبَ الخدمة فليُلازم الخدمةِ و المُعلم فللتعليم. و الواعظ ففى الوعظ و المُتصدق فبصفاء النية. </a:t>
            </a:r>
          </a:p>
        </p:txBody>
      </p:sp>
    </p:spTree>
  </p:cSld>
  <p:clrMapOvr>
    <a:masterClrMapping/>
  </p:clrMapOvr>
  <p:transition spd="slow"/>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6E1791-D044-43B7-95A0-19C644F5B405}"/>
              </a:ext>
            </a:extLst>
          </p:cNvPr>
          <p:cNvSpPr txBox="1"/>
          <p:nvPr/>
        </p:nvSpPr>
        <p:spPr>
          <a:xfrm>
            <a:off x="0" y="4397584"/>
            <a:ext cx="9144000" cy="2474524"/>
          </a:xfrm>
          <a:prstGeom prst="rect">
            <a:avLst/>
          </a:prstGeom>
          <a:noFill/>
        </p:spPr>
        <p:txBody>
          <a:bodyPr vert="horz" rtlCol="0">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والمُدبرُ فباجتهادٍ والراحم فبسرور. و لتكن المحبة بلا رياءٍ. كونوا كارهين الشر مُلتصقينَ بالخيرِ. وادينَ بعضَكُم بَعضاً بالمحبةِ الأخويةِ مُقدِمينَ بعضَكم بعضاً في الكرامةِ. كونوا غيرَ مُتكاسلينَ في الاجتهادِ. </a:t>
            </a:r>
            <a:endParaRPr kumimoji="0" lang="en-GB" sz="4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61926859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681A9C-6F0C-4A89-994E-0162A0D21B07}"/>
              </a:ext>
            </a:extLst>
          </p:cNvPr>
          <p:cNvSpPr txBox="1"/>
          <p:nvPr/>
        </p:nvSpPr>
        <p:spPr>
          <a:xfrm>
            <a:off x="0" y="4343400"/>
            <a:ext cx="9144000" cy="3170099"/>
          </a:xfrm>
          <a:prstGeom prst="rect">
            <a:avLst/>
          </a:prstGeom>
          <a:noFill/>
        </p:spPr>
        <p:txBody>
          <a:bodyPr vert="horz" rtlCol="0">
            <a:spAutoFit/>
          </a:bodyPr>
          <a:lstStyle/>
          <a:p>
            <a:pPr marL="0" marR="0" lvl="0" indent="0" algn="justLow" defTabSz="914400" rtl="1"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حارينَ في الروحِ. عَابدينَ الربَّ. فرحينَ في الرجاءِ. صابرينَ في الضيقِ. مُواظبينَ على الصلاةِ. مُشتركينَ في احتياجاتِ القديسينَ. عاكفينَ على ضيافةِ الغرباءِ. بَاركوا على الذينَ يَضطهدونكم. باركوا و لا تلعنوا.</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62254112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5F73F38-53B2-4E6E-9FA4-70F42DEA2A2E}"/>
              </a:ext>
            </a:extLst>
          </p:cNvPr>
          <p:cNvSpPr txBox="1"/>
          <p:nvPr/>
        </p:nvSpPr>
        <p:spPr>
          <a:xfrm>
            <a:off x="0" y="4357243"/>
            <a:ext cx="9144000" cy="3139321"/>
          </a:xfrm>
          <a:prstGeom prst="rect">
            <a:avLst/>
          </a:prstGeom>
          <a:noFill/>
        </p:spPr>
        <p:txBody>
          <a:bodyPr vert="horz" rtlCol="0">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فرحاً مع الفرحينَ و بُكاءً معَ الباكينَ. مُهتمينَ بعضَكم لبعضٍ اهتماماً واحداً. غيرَ مُفكرينَ بالأمورِ العاليةِ بلْ مُنقادينَ إلى المُتضعينَ. لا تكونوا حُكماءَ عندَ أنفسِكم. لا تجازوا أحداً عن شرٍ بشرٍ </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423081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لتكثر لكم النعمة والسلام. مبارك الله أبو ربنا يسوع المسيح، الذي بكثرة رحمته ولدانا ثانية لرجاء حي، بقيامة يسوع المسيح من بين الأموات، للميراث الذي لا يبلى ولا يتدنس ولا يضمحل،</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661115"/>
      </p:ext>
    </p:extLst>
  </p:cSld>
  <p:clrMapOvr>
    <a:masterClrMapping/>
  </p:clrMapOvr>
  <p:transition spd="slow"/>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BA7211C-90F9-4471-8604-83AA9D8FBFFB}"/>
              </a:ext>
            </a:extLst>
          </p:cNvPr>
          <p:cNvSpPr txBox="1"/>
          <p:nvPr/>
        </p:nvSpPr>
        <p:spPr>
          <a:xfrm>
            <a:off x="0" y="4384137"/>
            <a:ext cx="9144000" cy="3139321"/>
          </a:xfrm>
          <a:prstGeom prst="rect">
            <a:avLst/>
          </a:prstGeom>
          <a:noFill/>
        </p:spPr>
        <p:txBody>
          <a:bodyPr vert="horz" rtlCol="0">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اعتنوا بالصالحاتِ " لا أمام الله فقط " بل قدامَ جميعِ الناسِ أيضاً. إنْ أمكن فسالموا جميعَ الناسِ</a:t>
            </a:r>
            <a:r>
              <a:rPr lang="ar-EG" sz="4400" b="1" dirty="0">
                <a:solidFill>
                  <a:srgbClr val="FFFFFF"/>
                </a:solidFill>
                <a:latin typeface="Times New Roman" panose="02020603050405020304" pitchFamily="18" charset="0"/>
                <a:cs typeface="+mj-cs"/>
              </a:rPr>
              <a:t> </a:t>
            </a: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قدرَ ما تستطيعونَ. لا تنتقموا لأنفسِكم أيُها الأحباءُ. أعطوا مَوضعاً للغضبِ لأنهُ قد كُتبَ ليَّ الانتقامُ أنا </a:t>
            </a:r>
            <a:b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19037263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594412"/>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أجازي يقولُ الربُ. فإنْ جاعَ عَدوكَ فأطعمهُ و إنْ عطشَ فاسقهِ. فإنك إنْ فعلت هذا تجمع جمرَ نارٍ على هامتِه. لا يَغلبنك الشرُ بلْ اغلبْ الشرَ بالخيرِ</a:t>
            </a:r>
            <a:r>
              <a:rPr lang="ar-EG" sz="4400" b="1" dirty="0">
                <a:solidFill>
                  <a:srgbClr val="FFFFFF"/>
                </a:solidFill>
                <a:latin typeface="Times New Roman" panose="02020603050405020304" pitchFamily="18" charset="0"/>
                <a:cs typeface="+mj-cs"/>
              </a:rPr>
              <a:t>.</a:t>
            </a:r>
            <a:br>
              <a:rPr lang="ar-EG" sz="4400" b="1" dirty="0">
                <a:solidFill>
                  <a:srgbClr val="FFFFFF"/>
                </a:solidFill>
                <a:latin typeface="Times New Roman" panose="02020603050405020304" pitchFamily="18" charset="0"/>
                <a:cs typeface="+mj-cs"/>
              </a:rPr>
            </a:b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cSld>
  <p:clrMapOvr>
    <a:masterClrMapping/>
  </p:clrMapOvr>
  <p:transition spd="slow"/>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3697942"/>
            <a:ext cx="9144000" cy="64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يوحنا الثالثة (1:1 – إلخ)</a:t>
            </a:r>
          </a:p>
        </p:txBody>
      </p:sp>
      <p:sp>
        <p:nvSpPr>
          <p:cNvPr id="5123" name="Content Placeholder 3"/>
          <p:cNvSpPr txBox="1">
            <a:spLocks/>
          </p:cNvSpPr>
          <p:nvPr/>
        </p:nvSpPr>
        <p:spPr bwMode="auto">
          <a:xfrm>
            <a:off x="0" y="4343400"/>
            <a:ext cx="9144000"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kumimoji="0" lang="ar-EG" sz="4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مِن الشيخِ إلى غايوس الحبيبِ الذي أنا أحبُه بالحقِّ أيُها الحبيبُ إني أصلي لأجلِ كل شيءٍ لتستقيم طرقك و تعافىَ. كما أن نفسِكَ مُوفقة. فقد فرحتُ جداً لما قدُم الاخوة و شهدوا بصدقِكَ كما أنتَ سالكٌ في الحقِّ.</a:t>
            </a:r>
            <a:br>
              <a:rPr kumimoji="0" lang="en-US" sz="4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r>
              <a:rPr kumimoji="0" lang="ar-EG" sz="4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p>
        </p:txBody>
      </p:sp>
    </p:spTree>
  </p:cSld>
  <p:clrMapOvr>
    <a:masterClrMapping/>
  </p:clrMapOvr>
  <p:transition spd="slow"/>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FFDBFF7-DBAC-4364-8EA4-ED9D5C7F0163}"/>
              </a:ext>
            </a:extLst>
          </p:cNvPr>
          <p:cNvSpPr txBox="1"/>
          <p:nvPr/>
        </p:nvSpPr>
        <p:spPr>
          <a:xfrm>
            <a:off x="0" y="4343797"/>
            <a:ext cx="9144000" cy="3139321"/>
          </a:xfrm>
          <a:prstGeom prst="rect">
            <a:avLst/>
          </a:prstGeom>
          <a:noFill/>
        </p:spPr>
        <p:txBody>
          <a:bodyPr vert="horz" rtlCol="0">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ليسَ لي سرورٌ أعظمُ مِن هذا أن اسمع عن أولادي أنهم سالكونَ في الحقِّ . أيُها الحبيبُ أنتَ تعملُ بالأمانةِ كل ما تصنعهُ بالاخوةِ والغرباءِ . الذينَ شهدوا بمحبتِكَ أمامَ الكنيسةِ و تفعلُ حسناً إذا</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25404098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Content Placeholder 3"/>
          <p:cNvSpPr txBox="1">
            <a:spLocks/>
          </p:cNvSpPr>
          <p:nvPr/>
        </p:nvSpPr>
        <p:spPr bwMode="auto">
          <a:xfrm>
            <a:off x="0" y="4401671"/>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lvl="0" algn="justLow" rtl="1" eaLnBrk="0" fontAlgn="base" hangingPunct="0">
              <a:lnSpc>
                <a:spcPct val="90000"/>
              </a:lnSpc>
              <a:spcBef>
                <a:spcPct val="20000"/>
              </a:spcBef>
              <a:spcAft>
                <a:spcPct val="0"/>
              </a:spcAf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mj-cs"/>
              </a:rPr>
              <a:t>شيعتهم كما يَحقُ للهِ . </a:t>
            </a:r>
            <a:r>
              <a:rPr lang="ar-EG" sz="4400" b="1" dirty="0">
                <a:solidFill>
                  <a:srgbClr val="FFFFFF"/>
                </a:solidFill>
                <a:latin typeface="Times New Roman" panose="02020603050405020304" pitchFamily="18" charset="0"/>
                <a:cs typeface="+mj-cs"/>
              </a:rPr>
              <a:t>لأنهم </a:t>
            </a: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mj-cs"/>
              </a:rPr>
              <a:t>مِن أجلِ اسمِه خرجوا و لم يأخذوا مِن الأممِ شيئاً . فينبغي لنا أن نقبلَ أمثالَ هؤلاءِ لنكونَ مُساعدينَ معهم بالحقِّ . و قد كتبتُ إلى الكنيسةِ و لكنْ ديوتريفس الذي يُحب أن</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cs typeface="+mj-cs"/>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mj-cs"/>
            </a:endParaRPr>
          </a:p>
        </p:txBody>
      </p:sp>
    </p:spTree>
  </p:cSld>
  <p:clrMapOvr>
    <a:masterClrMapping/>
  </p:clrMapOvr>
  <p:transition spd="slow"/>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Content Placeholder 3"/>
          <p:cNvSpPr txBox="1">
            <a:spLocks/>
          </p:cNvSpPr>
          <p:nvPr/>
        </p:nvSpPr>
        <p:spPr bwMode="auto">
          <a:xfrm>
            <a:off x="0" y="4401671"/>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lvl="0" algn="justLow" rtl="1" eaLnBrk="0" fontAlgn="base" hangingPunct="0">
              <a:lnSpc>
                <a:spcPct val="90000"/>
              </a:lnSpc>
              <a:spcBef>
                <a:spcPct val="20000"/>
              </a:spcBef>
              <a:spcAft>
                <a:spcPct val="0"/>
              </a:spcAf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mj-cs"/>
              </a:rPr>
              <a:t>يكونَ الأولَ بينهم لا يَقبلنا. لذلكَ إذا جئت فسأذكره بأفعالِه التي يَفعلها حيثُ يهذي بنا بأقوالٍ خبيثةٍ و ما اكتفى بهذا و لكنه لا يقبل الاخوة</a:t>
            </a:r>
            <a:r>
              <a:rPr lang="ar-EG" sz="4400" b="1" dirty="0">
                <a:solidFill>
                  <a:srgbClr val="FFFFFF"/>
                </a:solidFill>
                <a:latin typeface="Times New Roman" panose="02020603050405020304" pitchFamily="18" charset="0"/>
                <a:cs typeface="+mj-cs"/>
              </a:rPr>
              <a:t> </a:t>
            </a: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ويَمنعُ الذينَ يُريدونَ قبولهم ويَطردهم مِن الكنيسةِ .</a:t>
            </a: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cs typeface="+mj-cs"/>
            </a:endParaRPr>
          </a:p>
        </p:txBody>
      </p:sp>
    </p:spTree>
    <p:extLst>
      <p:ext uri="{BB962C8B-B14F-4D97-AF65-F5344CB8AC3E}">
        <p14:creationId xmlns:p14="http://schemas.microsoft.com/office/powerpoint/2010/main" val="2103015582"/>
      </p:ext>
    </p:extLst>
  </p:cSld>
  <p:clrMapOvr>
    <a:masterClrMapping/>
  </p:clrMapOvr>
  <p:transition spd="slow"/>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FD81FC3-D047-4195-BA67-F4A545DB16A9}"/>
              </a:ext>
            </a:extLst>
          </p:cNvPr>
          <p:cNvSpPr txBox="1"/>
          <p:nvPr/>
        </p:nvSpPr>
        <p:spPr>
          <a:xfrm>
            <a:off x="0" y="4379259"/>
            <a:ext cx="9144000" cy="3139321"/>
          </a:xfrm>
          <a:prstGeom prst="rect">
            <a:avLst/>
          </a:prstGeom>
          <a:noFill/>
        </p:spPr>
        <p:txBody>
          <a:bodyPr vert="horz" rtlCol="0">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أيُها الحبيبُ لا تتمثل بالشرِ بلْ بالخيرِ. لأنَّ مَن يصنع الخيرَ هوَ مِن اللهِ. و مَن يصنع الشرَ لم يرى اللهَ. </a:t>
            </a: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أما ديمتريوس فمشهودٌ لهُ مِن الجميعِ و مِن الحقِّ نفسهُ. و نحنُ أيضاً نشهدُ لهُ و أنتَ تعلمُ أنَّ</a:t>
            </a:r>
            <a:b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50794197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30860E-2455-42CF-ACBC-05391CE95552}"/>
              </a:ext>
            </a:extLst>
          </p:cNvPr>
          <p:cNvSpPr txBox="1"/>
          <p:nvPr/>
        </p:nvSpPr>
        <p:spPr>
          <a:xfrm>
            <a:off x="0" y="4384137"/>
            <a:ext cx="9144000" cy="3139321"/>
          </a:xfrm>
          <a:prstGeom prst="rect">
            <a:avLst/>
          </a:prstGeom>
          <a:noFill/>
        </p:spPr>
        <p:txBody>
          <a:bodyPr vert="horz" rtlCol="0">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شهادتنا حقٌ. و إنَّ لي كثيرٌ لأكتبهُ لكني لستُ أريد أن أكتب إليكَ بحبرٍ و قلمٍ. و أرجو أن أراكَ قريباً و نتكلمُ معاً فماً لفمٍ. السلامُ لكَ. يُسلم عليكَ الأحباءُ. سلم على الأحباءِ بأسمائِهم.</a:t>
            </a: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a:p>
            <a:pPr marL="0" marR="0" lvl="0" indent="0" algn="r" defTabSz="914400" rtl="0" eaLnBrk="0" fontAlgn="base" latinLnBrk="0" hangingPunct="0">
              <a:lnSpc>
                <a:spcPct val="90000"/>
              </a:lnSpc>
              <a:spcBef>
                <a:spcPct val="0"/>
              </a:spcBef>
              <a:spcAft>
                <a:spcPct val="0"/>
              </a:spcAft>
              <a:buClrTx/>
              <a:buSzTx/>
              <a:buFontTx/>
              <a:buNone/>
              <a:tabLst/>
              <a:defRPr/>
            </a:pP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80619234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3617259"/>
            <a:ext cx="9144000" cy="708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(42:2ـ1:3ـ9)</a:t>
            </a:r>
          </a:p>
        </p:txBody>
      </p:sp>
      <p:sp>
        <p:nvSpPr>
          <p:cNvPr id="10243" name="Content Placeholder 3"/>
          <p:cNvSpPr txBox="1">
            <a:spLocks/>
          </p:cNvSpPr>
          <p:nvPr/>
        </p:nvSpPr>
        <p:spPr bwMode="auto">
          <a:xfrm>
            <a:off x="-57150" y="4325470"/>
            <a:ext cx="920115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كانوا مُواظبينَ على تعليمِ الرُسلِ و الشركة و كسرِ الخبز و الصلواتِ . و صارَ خوفٌ في كلِّ نفسٍ. و كانت عجائبَ كثيرة تُجرى على أيدي الرسل في أورشليمَ. و مَخافة عظيمة كانت عليهم أجمعينَ.</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 </a:t>
            </a:r>
          </a:p>
        </p:txBody>
      </p:sp>
    </p:spTree>
  </p:cSld>
  <p:clrMapOvr>
    <a:masterClrMapping/>
  </p:clrMapOvr>
  <p:transition spd="slow"/>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D33A43-7051-4CDA-9102-1C2996647053}"/>
              </a:ext>
            </a:extLst>
          </p:cNvPr>
          <p:cNvSpPr txBox="1"/>
          <p:nvPr/>
        </p:nvSpPr>
        <p:spPr>
          <a:xfrm>
            <a:off x="0" y="4328077"/>
            <a:ext cx="9144000" cy="3139321"/>
          </a:xfrm>
          <a:prstGeom prst="rect">
            <a:avLst/>
          </a:prstGeom>
          <a:noFill/>
        </p:spPr>
        <p:txBody>
          <a:bodyPr vert="horz" rtlCol="0">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جميعُ الذينَ آمنوا كانوا معاً و كانَ عِندَهم كلُ شيءٍ مُشتركاً وحقولهم و مُقتنياتهم كانوا يَبيعونها و يقسمونها على الجميعِ بحسبِ احتياج كلِّ واحدٍ. وكانوا كلُ يومٍ يُواظبونَ معاً في الهيكلِ . يكسرونَ</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59426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محفوظ لكم في السماوات، أيها المحروسون بقوة الله، بالإيمان، للخلاص المستعد أن يعلن في الزمن الأخير الذي به تبتهجون الآن يسيرًا، وإن كان يجب أن تتألموا بتجارب متنوعة، لكي تكون صفوة </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473226"/>
      </p:ext>
    </p:extLst>
  </p:cSld>
  <p:clrMapOvr>
    <a:masterClrMapping/>
  </p:clrMapOvr>
  <p:transition spd="slow"/>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47883"/>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الخبز في كلِّ بيتٍ و يتناولونَ الطعامَ بابتهاجٍ و بساطةِ قلبٍ. مُسبحينَ اللهَ و لهم نعمة لدى جميعُ الشعبِ. أما الربُ فكانَ يَضمُ إلى الكنيسةِ الذينَ يَخلصونَ كلَّ يومٍ. و صعدَ بطرسُ و يوحنا معاً إلى</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cSld>
  <p:clrMapOvr>
    <a:masterClrMapping/>
  </p:clrMapOvr>
  <p:transition spd="slow"/>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6C437BB-B1EF-44AB-BECC-F35485A0EFF5}"/>
              </a:ext>
            </a:extLst>
          </p:cNvPr>
          <p:cNvSpPr txBox="1"/>
          <p:nvPr/>
        </p:nvSpPr>
        <p:spPr>
          <a:xfrm>
            <a:off x="0" y="4343400"/>
            <a:ext cx="9144000" cy="3139321"/>
          </a:xfrm>
          <a:prstGeom prst="rect">
            <a:avLst/>
          </a:prstGeom>
          <a:noFill/>
        </p:spPr>
        <p:txBody>
          <a:bodyPr vert="horz" wrap="square" rtlCol="0">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الهيكلِ وَقتَ صلاةِ الساعةِ التاسعةِ. و كانَ رجلٌ أعرجٌ مِن بطنِ أمهِ يُحملُ. و يَضعونه كلَّ يومٍ عندَ بابِ الهيكلِ المُلقبُ بالبابِ الجميلِ ليسأل صدقة ً مِن الذينَ يَدخلونَ الهيكلَ . فهذا لما رأى بطرسَ و</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33934716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361725"/>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يوحنا مُزمعينَ أن يَدخلا الهيكلَ سألهما ليأخذ مِنهما صدقة. فتفرسَ فيهِ بطرسُ مع يوحنا و قالا انظرْ إلينا. أما هوَ فتفرسَ فيهما مُؤملاً أن يأخذ مِنهما شيئاً. فقالَ بطرسُ ليسَ ليَّ فضة و لا ذهبٌ و لكنْ</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cSld>
  <p:clrMapOvr>
    <a:masterClrMapping/>
  </p:clrMapOvr>
  <p:transition spd="slow"/>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07713D-E949-484B-BC88-54A7279B9D23}"/>
              </a:ext>
            </a:extLst>
          </p:cNvPr>
          <p:cNvSpPr txBox="1"/>
          <p:nvPr/>
        </p:nvSpPr>
        <p:spPr>
          <a:xfrm>
            <a:off x="0" y="4357243"/>
            <a:ext cx="9144000" cy="3139321"/>
          </a:xfrm>
          <a:prstGeom prst="rect">
            <a:avLst/>
          </a:prstGeom>
          <a:noFill/>
        </p:spPr>
        <p:txBody>
          <a:bodyPr vert="horz" rtlCol="0">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الذي ليَّ فأياهَ أعطيك. باسمِ يسوعَ المسيحِ الناصري قمْ و امشِ. و امسكهُ بيدِه اليمنىَ و أقامَهُ. ففي الحالِ تشددت رجلاهُ و كعباهُ فوثبَ و وقفَ و صارَ يمشي و دخلَ معهما إلى الهيكلِ و هوَ يمشي</a:t>
            </a:r>
            <a:b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b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93129204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07713D-E949-484B-BC88-54A7279B9D23}"/>
              </a:ext>
            </a:extLst>
          </p:cNvPr>
          <p:cNvSpPr txBox="1"/>
          <p:nvPr/>
        </p:nvSpPr>
        <p:spPr>
          <a:xfrm>
            <a:off x="0" y="4437925"/>
            <a:ext cx="9144000" cy="1588127"/>
          </a:xfrm>
          <a:prstGeom prst="rect">
            <a:avLst/>
          </a:prstGeom>
          <a:noFill/>
        </p:spPr>
        <p:txBody>
          <a:bodyPr vert="horz" rtlCol="0">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و يَطفرُ و يُسبحُ اللهَ. و أبصرهُ الجميعُ ماشياً يُسبحُ اللهَ.</a:t>
            </a:r>
            <a:endParaRPr kumimoji="0" lang="en-GB"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91051392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62756"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( 6:13)</a:t>
            </a:r>
          </a:p>
        </p:txBody>
      </p:sp>
      <p:sp>
        <p:nvSpPr>
          <p:cNvPr id="2053" name="Content Placeholder 3"/>
          <p:cNvSpPr txBox="1">
            <a:spLocks/>
          </p:cNvSpPr>
          <p:nvPr/>
        </p:nvSpPr>
        <p:spPr bwMode="auto">
          <a:xfrm>
            <a:off x="419100" y="5410200"/>
            <a:ext cx="8305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أما أنا فعلى رحمتِكَ توَكلتُ . يَبتهجُ قلبي بخلاصِكَ . اُسبحُ الربَّ المُحسِنَ إليَّ . و أرتلُ لاسمِ الربِّ العالي .  </a:t>
            </a:r>
          </a:p>
        </p:txBody>
      </p:sp>
    </p:spTree>
  </p:cSld>
  <p:clrMapOvr>
    <a:masterClrMapping/>
  </p:clrMapOvr>
  <p:transition spd="slow"/>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( 1:11ـ10)</a:t>
            </a:r>
          </a:p>
        </p:txBody>
      </p:sp>
      <p:sp>
        <p:nvSpPr>
          <p:cNvPr id="3076" name="Content Placeholder 3"/>
          <p:cNvSpPr txBox="1">
            <a:spLocks/>
          </p:cNvSpPr>
          <p:nvPr/>
        </p:nvSpPr>
        <p:spPr bwMode="auto">
          <a:xfrm>
            <a:off x="4482" y="44196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إذ كانَ يُصلي في موضعٍ قفرٍ . فلما فرغ قالَ لهُ واحدٌ مِن تلاميذِه يا رب علمنا أن نصلي كما علمَ يوحنا تلاميذه . فقالَ لهم إذا صليتم فقولوا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أبانا الذي في السماوات . ليتقدسْ اسمُكَ . ليأت ملكوتك. لتكنْ مَشيئتكَ .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099F11E-9145-4272-BB48-DC78F19B8F70}"/>
              </a:ext>
            </a:extLst>
          </p:cNvPr>
          <p:cNvSpPr txBox="1"/>
          <p:nvPr/>
        </p:nvSpPr>
        <p:spPr>
          <a:xfrm>
            <a:off x="0" y="4321384"/>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كما في السماءِ كذلكَ على الأرضِ . خُبزنا الآتي أعطنا كلَّ يومٍ . و اغفرْ لنا خطايانا . لأننا نحنُ أيضاً نغفرُ لكل من يذنب إلينا . و لا تـُدخلنا في تجربةٍ . لكن نجنا مِن الشريرِ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990310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9B868CC-D057-4BC5-963D-82836BE42E49}"/>
              </a:ext>
            </a:extLst>
          </p:cNvPr>
          <p:cNvSpPr txBox="1"/>
          <p:nvPr/>
        </p:nvSpPr>
        <p:spPr>
          <a:xfrm>
            <a:off x="0" y="4303455"/>
            <a:ext cx="9144000" cy="218521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ثم قالَ لهم مَن مِنكم يكونُ لهُ صديقٌ فيمضي إليهِ</a:t>
            </a:r>
            <a:r>
              <a:rPr kumimoji="0" lang="ar-SA"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نصفَ الليلِ و يَقولُ لهُ يا صديقي أقرضني ثلاثة أرغفة لأنَّ صديقاً لي قدُمَ عليَّ مِن سفرٍ و ليسَ عندي ما أقدمُ لهُ . فيُجيبُ ذاكَ مِن داخلٍ و يَقولُ </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لا تـُتعبُني . فإني قد أغلقتُ بابي و أولادي مَعي فى الفراش .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5774262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343400"/>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فلا أستطيعُ أن أقومَ و أعطيكَ . أقولُ لكُم إن لم يَقم و يُعطيه لكونِه صديقهُ فلأجلِ لجاجته يَقومُ و يُعطيهُ ما يَحتاجُ إليهِ . و أنا أيضاً أقولُ لكُم اسألوا فتعطوا. اطلبوا فتجدوا . اقرعوا فيُفتح لكم . لأنَّ كلَّ مَن يسأل يأخذ . و مَن يطلب يجد . و مَن يقرع يُفتح لهُ.  </a:t>
            </a:r>
            <a:endParaRPr kumimoji="0" lang="ar-SA"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إيمانكم كريمة، أفضل من الذهب الفاني، المجرب بالنار، لتوجدوا بفخر ومجد وكرامة عند استعلان يسوع المسيح، ذاك الذي - وإن لم تروه - تحبونه هذا الذي الآن لم تروه وآمنتم به، فتهللوا بفرح لا </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094346"/>
      </p:ext>
    </p:extLst>
  </p:cSld>
  <p:clrMapOvr>
    <a:masterClrMapping/>
  </p:clrMapOvr>
  <p:transition spd="slow"/>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 سبت </a:t>
            </a:r>
            <a:r>
              <a:rPr lang="en-US" dirty="0"/>
              <a:t>1</a:t>
            </a:r>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رومية</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( 12 : 1 ـ 21 )</a:t>
            </a:r>
          </a:p>
        </p:txBody>
      </p:sp>
      <p:sp>
        <p:nvSpPr>
          <p:cNvPr id="2052" name="Content Placeholder 3"/>
          <p:cNvSpPr txBox="1">
            <a:spLocks/>
          </p:cNvSpPr>
          <p:nvPr/>
        </p:nvSpPr>
        <p:spPr bwMode="auto">
          <a:xfrm>
            <a:off x="-4482" y="428440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فأطلب إليكم يا إخوتي برأفات اللَّه أن تقدموا أجسادكم ذبيحة حية مقدسة مرضية للَّـه عبادتكم العقلية ترضيه ولا تشاكلوا هذا الدهر بل تغيروا عن شكلكم بتجديد أذهانكم لتختبروا ما هى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10410867"/>
      </p:ext>
    </p:extLst>
  </p:cSld>
  <p:clrMapOvr>
    <a:masterClrMapping/>
  </p:clrMapOvr>
  <p:transition spd="slow"/>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AED248-25F7-4AE1-A9C4-EA4EF4712F98}"/>
              </a:ext>
            </a:extLst>
          </p:cNvPr>
          <p:cNvSpPr txBox="1"/>
          <p:nvPr/>
        </p:nvSpPr>
        <p:spPr>
          <a:xfrm>
            <a:off x="0" y="46482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مشيئة اللَّه الصالحة المرضية والكاملة فإني أقول لكم بالنعمة المعطاة لي لكل من هو بينكم ألا يرتئي فوق ما ينبغي أن يرتئي بل يرتئي إلى التعقل كما قسم اللَّـه لكل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9980599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واحـد مقداراً مِنَ الإيمان فإنه كما لنا في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جسد واحد أعضاء كثيرة ولكن ليس جميع الأعضاء لها عمل واحد هكذا أيضاً نحن الكثيرين جسد واحد في المسيح وكل واحد منا أعضاء بعضاً لبعض فإذ لنا مواهب مختلفة </a:t>
            </a:r>
          </a:p>
        </p:txBody>
      </p:sp>
    </p:spTree>
    <p:extLst>
      <p:ext uri="{BB962C8B-B14F-4D97-AF65-F5344CB8AC3E}">
        <p14:creationId xmlns:p14="http://schemas.microsoft.com/office/powerpoint/2010/main" val="2593873917"/>
      </p:ext>
    </p:extLst>
  </p:cSld>
  <p:clrMapOvr>
    <a:masterClrMapping/>
  </p:clrMapOvr>
  <p:transition spd="slow"/>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8F29DD-1381-4B52-A48D-3D241FBE49BE}"/>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بحسب مقدار النعمة المعطاة لنا: أنُبوَّةٌ فبالنِّسبة إلى الإيمان، وإن كانت خدمةٌ ففي الخدمة، أم المُعلِّمُ ففي التَّعليم، وإن كان من يعزي فبطيب قلب والمُعطي فبصفاء النية، والمُدَبِّرُ فباجتهادٍ، والرَّاحمُ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5341389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ECC10F-F686-440C-A090-0C8752D40761}"/>
              </a:ext>
            </a:extLst>
          </p:cNvPr>
          <p:cNvSpPr txBox="1"/>
          <p:nvPr/>
        </p:nvSpPr>
        <p:spPr>
          <a:xfrm>
            <a:off x="0" y="4303851"/>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فبسُرُورٍ. والمحبَّةُ فلتكُن بلا رياءٍ. كُونُوا كارهين الشَّرَّ، مُلتصقين بالخير. وادِّينَ بعضُكُم بعضاً بالمحبَّة الأخويَّة، مُقدِّمين</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بعضُكُم بعضاً في الكرامة. كونوا غير مُتكاسِلين في الاجتهاد، حارِّين في الرُّوح، عابدين الرَّبَّ،</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1235879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308368"/>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فرحين في الرَّجاء، صابرين في الضِّيق، مُواظبين على الصَّلاة، مُشتركين في احتياجات القدِّيسين، عاكفين على</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ضيافة الغُرباء. باركُوا على الذين يضطهدونكُم. باركُوا ولا تلعنُوا. فرحاً مع الفرحين وبُكاءً مع الباكين.</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3563998061"/>
      </p:ext>
    </p:extLst>
  </p:cSld>
  <p:clrMapOvr>
    <a:masterClrMapping/>
  </p:clrMapOvr>
  <p:transition spd="slow"/>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3639E17-7432-4E8F-B8B5-217490F7F88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مُهتمِّين بعضُكُم لبعضٍ اهتماماً واحداً، غير مفكرين بالأُمُور العالية بل مُنقادين إلى المُتَّضعين. لا تكونوا حُكماء عند أنفُسِكُم. لا تُجازوا أحداً عن شرٍّ بشرٍّ. مهتمين بالصالحات قُدَّام جميع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النَّاس.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2170816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13447" y="4303455"/>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إن أمكن فسالموا جميع النَّاس قدر ما تستطيعون. لا تنتقِمُوا لأنفُسكُم أيُّها الأحبَّاءُ، بل أعطوا موضعاً للغضب، لأنَّهُ قد كتب لي الانتقام أنا أُجَازِي يقول الرَّبُّ فإنْ جاع عَدُوُّكَ </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فَأَطعِمهُ وإن عَطِشَ فَاسِقِه فإنَّكَ إن فعلت هذا تجمع على هامته جَمْرَ نارٍ لا يَغْلِبَنَّكَ الشَّرُّ بل اغلب الشَّرُّ بِالخَيرِ.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49095291"/>
      </p:ext>
    </p:extLst>
  </p:cSld>
  <p:clrMapOvr>
    <a:masterClrMapping/>
  </p:clrMapOvr>
  <p:transition spd="slow"/>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يعقوب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 : 1 ـ 12 )</a:t>
            </a:r>
          </a:p>
        </p:txBody>
      </p:sp>
      <p:sp>
        <p:nvSpPr>
          <p:cNvPr id="6147" name="Content Placeholder 3"/>
          <p:cNvSpPr txBox="1">
            <a:spLocks/>
          </p:cNvSpPr>
          <p:nvPr/>
        </p:nvSpPr>
        <p:spPr bwMode="auto">
          <a:xfrm>
            <a:off x="-8965" y="4303455"/>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يعقوبُ، عبدُ اللَّهِ وربِّنا يسوعَ المسيح، يُهدي السَّلامَ إلى الأسباط الاثني عشرَ الذينَ في الشَّـتَاتِ. احسبُوهُ كلِّ فرحٍ يا أخوتي حينما تقَعُون في تجارب مُتَنوِّعةٍ، عَالمينَ أنَّ امتحان إيمانكُمْ يُنشئ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صبراً. وأمَّا الصَّبرُ فليكُن لهِ عملٌ كامل،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9994301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67235" y="4357639"/>
            <a:ext cx="9229164"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ينطق به وممجد، نائلين غاية إيمانكم خلاص أنفسكم. لأنه من أجل هذا الخلاص قد طلب الأنبياء وفتّشوا، الذين تنبأوا عن النعمة التي صارت فيكم، وبحثوا عن الزمن الذي تكلم فيه روح المسيح فيهم.</a:t>
            </a: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001731"/>
      </p:ext>
    </p:extLst>
  </p:cSld>
  <p:clrMapOvr>
    <a:masterClrMapping/>
  </p:clrMapOvr>
  <p:transition spd="slow"/>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7D118E-939E-4280-A030-AF7B13606C26}"/>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لكي تكونوا كاملينَ وتامِّين غير ناقصين في شيءٍ. فإن كانَ أحدُكُم تنقصهُ حكمةٌ، فليسألَ اللَّهِ الذي يُعطي الجميعَ بسخاءٍ ولا يُعيِّرُ، فَسيُعْطَى له. ولكن ليطلب بإيمانٍ</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غير مُرتابٍ البتة. لأنَّ المُرتابَ يُشبهُ أمواج البحر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8534523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22412" y="430793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الذي تسوقه الرِّيحُ وتدفعه. فلا يَظُنَّ ذلك الإنسانُ أنَّهُ يَنَالُ مِنْ الرَّبِّ شيئاً. رجُل ذو رأيين هو مُتَقَلقِلٌ في جَمِيع طُرُقِهِ.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فَلْيَفتَخِرْ الأخُ المُتواضعُ بارتفاعِهِ، وأمَّا الغَنيُّ فباتِّضاعِهِ، لأنَّهُ كزهرِ العُشبِ يَزولُ.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97917413"/>
      </p:ext>
    </p:extLst>
  </p:cSld>
  <p:clrMapOvr>
    <a:masterClrMapping/>
  </p:clrMapOvr>
  <p:transition spd="slow"/>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45153B-D7CD-48E8-A2A5-8E07AE640E17}"/>
              </a:ext>
            </a:extLst>
          </p:cNvPr>
          <p:cNvSpPr txBox="1"/>
          <p:nvPr/>
        </p:nvSpPr>
        <p:spPr>
          <a:xfrm>
            <a:off x="0" y="4303455"/>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 الشَّمسَ أشرَقتْ بالحَرِّ فيَبَّسَتْ العُشبَ، فسقط زهرُهُ وفنيَّ جَمالُ مَنظَرهِ. هكذا يَذبُلُ الغَنيُّ في جميع طُرُقِهِ. مغبوط هو الرَّجُل الذي يَصبرُ على التَّجربَةِ، لأنَّه إذا تزكى ينالُ إكليلَ الحياة الذي وعَدَ بِهِ الرَّبُّ للذِينَ يُحبُّونَهُ.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7038298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( 21 : 27 ـ 39 )</a:t>
            </a:r>
          </a:p>
        </p:txBody>
      </p:sp>
      <p:sp>
        <p:nvSpPr>
          <p:cNvPr id="10243" name="Content Placeholder 3"/>
          <p:cNvSpPr txBox="1">
            <a:spLocks/>
          </p:cNvSpPr>
          <p:nvPr/>
        </p:nvSpPr>
        <p:spPr bwMode="auto">
          <a:xfrm>
            <a:off x="0" y="434001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ولمَّا قرب انقضاء السَّبعةُ الأيَّامُ رآهُ اليهُودُ الذين من آسيا في الهيكل، فهيجوا الجمع كافة وألقوا عليه أيديهم صارخين قائلين:" يا رجال إسرائيل، أغيثونا! هذا هو الرَّجلُ الذي يُعلِّمُ الجميع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591553143"/>
      </p:ext>
    </p:extLst>
  </p:cSld>
  <p:clrMapOvr>
    <a:masterClrMapping/>
  </p:clrMapOvr>
  <p:transition spd="slow"/>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C39715E-F2C8-4824-82D0-1F09E185B0A4}"/>
              </a:ext>
            </a:extLst>
          </p:cNvPr>
          <p:cNvSpPr txBox="1"/>
          <p:nvPr/>
        </p:nvSpPr>
        <p:spPr>
          <a:xfrm>
            <a:off x="0" y="4303455"/>
            <a:ext cx="9144000" cy="230832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في كل مكانٍ ضدًّا للشَّعب والنَّاموس وهذا الموضع حتى أدخل يونانيين إلى الهيكل ودنس هذا الموضع المقدس". لأنَّهم كانوا قد رأوا معهُ تروفيمس الأفسُسيَّ، في المدينة فظنوا أن بولس قد ادخلهُ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الهيكل. فهاجت المدينة كُلُّها،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3870245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03455"/>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وتراكضَ الشَّعبُ وأمسكُوا بولس وجرُّوهُ خارج الهيكل. وللوقت أُغلقت الأبوابُ، وفيما هُم يطلُبُون أن يقتُلُوهُ، بلغ الخبر إلى أمير الكتيبة بأنَّ أُورشليم كُلَّها قد اضطربت.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فأخذ من ساعته جنداً وقُوَّاد مِئاتٍ وركض إليهم.</a:t>
            </a:r>
            <a:endPar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93863655"/>
      </p:ext>
    </p:extLst>
  </p:cSld>
  <p:clrMapOvr>
    <a:masterClrMapping/>
  </p:clrMapOvr>
  <p:transition spd="slow"/>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2AB544-FFDE-4531-958A-58AEB607E225}"/>
              </a:ext>
            </a:extLst>
          </p:cNvPr>
          <p:cNvSpPr txBox="1"/>
          <p:nvPr/>
        </p:nvSpPr>
        <p:spPr>
          <a:xfrm>
            <a:off x="-152400" y="4343400"/>
            <a:ext cx="9144000" cy="230832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أما هم لما رأوا أمير الكتيبة والجند كفُّوا عن ضرب بولس. حينئذٍ أقترب إليه قائد الألف وأمسكهُ، وأمر أن يوثق بسلسلتين، وطفق يَستخبرُ: تُرى من هو؟ وماذا فعل؟ وكان البعضُ يصيح بشيءٍ في الجمع. ولمَّا لم يَقدر أن يَعلم</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4533151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340017"/>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اليقين لسبب الشَّغب، أمر أن يحمل إلى المُعسكر. فلمَّا صعد إلى الدَّرج أتَّفق أنَّ الجند حملوه بسبب عُنف الجمع، فإنَّ جُمهور الشَّعب اتبعوه وهم يصرخون:" ارفعه " ولمَّا قارب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بولس أن يدخُل المُعسكر قال للأمير: </a:t>
            </a:r>
            <a:endPar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32730506"/>
      </p:ext>
    </p:extLst>
  </p:cSld>
  <p:clrMapOvr>
    <a:masterClrMapping/>
  </p:clrMapOvr>
  <p:transition spd="slow"/>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F6E9DC-A63E-4D83-85D6-C0D00BB3C951}"/>
              </a:ext>
            </a:extLst>
          </p:cNvPr>
          <p:cNvSpPr txBox="1"/>
          <p:nvPr/>
        </p:nvSpPr>
        <p:spPr>
          <a:xfrm>
            <a:off x="0" y="441960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أيجُوزُ لي أن أقُول لك شيئاً؟ " فقال: " هل تعرف اليونانيَّة؟ أفلست أنت المصريَّ الذي صنع قبل هذه الأيَّام هيجاناً، وأخرج إلى البرِّيَّة أربعة آلاف رجل مِنَ القتلة؟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6366708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03B7E1E-52D0-4C08-9266-59B0E237DAB6}"/>
              </a:ext>
            </a:extLst>
          </p:cNvPr>
          <p:cNvSpPr txBox="1"/>
          <p:nvPr/>
        </p:nvSpPr>
        <p:spPr>
          <a:xfrm>
            <a:off x="0" y="4303455"/>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 بولس: " أنا رجُلٌ يهُوديٌّ طرسُوسيٌّ، من مدينة ليست بحقيرة من كيليكيَّة فأسألك أن تأذن لي أن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أُكلِّم هذا الشَّعب ". </a:t>
            </a:r>
          </a:p>
          <a:p>
            <a:pPr marL="0" marR="0" lvl="0" indent="0" algn="r" defTabSz="914400" rtl="0" eaLnBrk="0" fontAlgn="base" latinLnBrk="0" hangingPunct="0">
              <a:lnSpc>
                <a:spcPct val="100000"/>
              </a:lnSpc>
              <a:spcBef>
                <a:spcPct val="0"/>
              </a:spcBef>
              <a:spcAft>
                <a:spcPct val="0"/>
              </a:spcAft>
              <a:buClrTx/>
              <a:buSzTx/>
              <a:buFontTx/>
              <a:buNone/>
              <a:tabLst/>
              <a:defRPr/>
            </a:pP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11239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1" y="4357639"/>
            <a:ext cx="916192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إذ سبق فشهد على آلام المسيح، والأمجاد الآتية بعدها الذين أعلن لهم أنهم ليس لأنفسهم كانوا يعملون، بل جعلوا نفوسهم لكم خدامًا بِهذِهِ الأمور الّتي أخبرتم بها أنتم الآن، بواسطة الّذين بشروكم</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1889"/>
      </p:ext>
    </p:extLst>
  </p:cSld>
  <p:clrMapOvr>
    <a:masterClrMapping/>
  </p:clrMapOvr>
  <p:transition spd="slow"/>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62756"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(5: 1)</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أنصِت ياربُّ لكَلمَاتي، وافهم صُرَاخِي. أَصْغِ إلى صَوتِ طلبَتِي يا مَلِكِي وإلَهِي.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58599109"/>
      </p:ext>
    </p:extLst>
  </p:cSld>
  <p:clrMapOvr>
    <a:masterClrMapping/>
  </p:clrMapOvr>
  <p:transition spd="slow"/>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26894"/>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(متى </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5</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38 </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48</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p>
        </p:txBody>
      </p:sp>
      <p:sp>
        <p:nvSpPr>
          <p:cNvPr id="3076" name="Content Placeholder 3"/>
          <p:cNvSpPr txBox="1">
            <a:spLocks/>
          </p:cNvSpPr>
          <p:nvPr/>
        </p:nvSpPr>
        <p:spPr bwMode="auto">
          <a:xfrm>
            <a:off x="-26894" y="44196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قد سمعتُم أنَّه قِيلَ: عينٌ بعينٍ وسنٌ بسنٍّ. وأمَّا أنا فأقول لكم: لا تقاوِموا الشَّر، بل مَن لطمكَ على خدِّكَ الأيمن فحوِّل له الآخَر. ومَن أرادَ أن يقاضيك ليأخذ ثوبك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فاترك له رِّداءك. ومَن سخَّركَ ميلاً فامشِ معه اثنين.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28529255"/>
      </p:ext>
    </p:extLst>
  </p:cSld>
  <p:clrMapOvr>
    <a:masterClrMapping/>
  </p:clrMapOvr>
  <p:transition spd="slow"/>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94444F7-087C-4A4D-9910-99B105D6EDB2}"/>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مَن سألكَ فأَعطِه، ومَن أراد أن يقترض منكَ فلا تَرُدَّهُ. قد سمعتُم أنه قِيلَ: تحب قريبك وتبغِض عدوَّك. وأمَّا أنا فأقول لكم: أحبُّوا أعداءكُم. بارِكوا لاعنيكُم. وصلُّوا عن الذين يطردونكم، لكي تكونوا أبناء أبيكم الذي في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7641277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348709"/>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السَّمَواتِ، لأنَّه يُشرِق شمسه على الأشرار والصالحين، ويُمطِر على الأبرار والظَّالمين. فإنكم إنْ أحببتُم الذين يحبُّونكم، فما هو أجركم؟ إذ العشَّارون أيضاً يفعلون كذلك. وإن سلَّمتُم على إخوتكم فقط، فأيَّ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88005030"/>
      </p:ext>
    </p:extLst>
  </p:cSld>
  <p:clrMapOvr>
    <a:masterClrMapping/>
  </p:clrMapOvr>
  <p:transition spd="slow"/>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DED6B4-E7D0-438D-9822-08FF89288ACD}"/>
              </a:ext>
            </a:extLst>
          </p:cNvPr>
          <p:cNvSpPr txBox="1"/>
          <p:nvPr/>
        </p:nvSpPr>
        <p:spPr>
          <a:xfrm>
            <a:off x="-17929" y="4953000"/>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فضل تفعلون؟ إذ الوثنيون يفعلون كذلك. فكونوا أنتُم كاملينَ كما أنَّ أباكم الذي في السَّمَواتِ كاملٌ.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30444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733124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الاحد </a:t>
            </a:r>
            <a:r>
              <a:rPr lang="en-US"/>
              <a:t>1</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إلي أهل رومية (1:13)</a:t>
            </a:r>
          </a:p>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2052" name="Content Placeholder 3"/>
          <p:cNvSpPr txBox="1">
            <a:spLocks/>
          </p:cNvSpPr>
          <p:nvPr/>
        </p:nvSpPr>
        <p:spPr bwMode="auto">
          <a:xfrm>
            <a:off x="-35859" y="4303455"/>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لتخضع كلُ نفسٍ للسلاطين العاليةِ فإنهُ لا سلطانٌ إلا مِن اللهِ و السلاطينُ الكائنة إنما رتبَها اللهُ . فمَن يُقاوم السلطانَ فإنما يُعاندُ ترتيبَ اللهِ والمُعاندونَ يَجلبونَ دينونة على أنفسِهم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لأنَّ خوفَ الرؤساءِ ليسَ على العملِ الصالحِ </a:t>
            </a:r>
            <a:endPar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D49C97-6DF6-4002-A34F-CD6F4AC90EAE}"/>
              </a:ext>
            </a:extLst>
          </p:cNvPr>
          <p:cNvSpPr txBox="1"/>
          <p:nvPr/>
        </p:nvSpPr>
        <p:spPr>
          <a:xfrm>
            <a:off x="0" y="4327734"/>
            <a:ext cx="9144000" cy="224676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بلْ على الشريرِ أفتبتغي ألا تخافَ مِن السلطانِ افعلْ الخيرَ فتكونَ لديهِ ممدوحاً. لأنهُ خادمُ اللهِ لكَ للخيرِ فأما إنْ فعلت الشرَ فخف . فإنه لم يتقلدْ السيفَ عَبَثاً لأنهُ خادمُ اللهِ المُنتقمُ الذي</a:t>
            </a: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يُنفذ الغضبَ على مَن يفعل الشرَ . فلذلكَ يَلزمكم الخضوعَ لهُ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218285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419600"/>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لا مِن أجلِ الغضبِ فقط بلْ مِن أجلِ الضميرِ أيضاً . فإنكم لأجلِ هذا توفونَ الجزيةِ أيضاً إذ </a:t>
            </a: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هم خدامُ اللهِ المُواظبونَ على ذلكَ بعينِهِ. أعطوا لكلِّ حقه الجزية لمَن لهُ الجزية و الجباية لمَن لهُ الجباية و المَهابة لمَن لهُ المهابة و الكرامة لمَن لهُ الكرامة .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8670A5-27BE-4B8D-AFFB-4DB6B5EE000F}"/>
              </a:ext>
            </a:extLst>
          </p:cNvPr>
          <p:cNvSpPr txBox="1"/>
          <p:nvPr/>
        </p:nvSpPr>
        <p:spPr>
          <a:xfrm>
            <a:off x="-26894" y="4303455"/>
            <a:ext cx="9144000" cy="218521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لا تكونوا مَديونين لأحدٍ بشيءٍ ماخلا حُب بعضِكم لبعضٍ . فإنهُ مَن أحبَ القريبَ فقد أتم الناموسَ . لأنَّ هذهِ الوصية لا تزنْ لا تقتلْ لا تسرقْ لا تشهدْ بالزورِ لا تشتهِ و ما كانَ مِن الوصايا غيرَ</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ذلكَ إنما هي مُتضمَنة في هذه الكلماتِ أن تـُحب قريبَك كنفسِك .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9673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1331260" y="19050"/>
            <a:ext cx="1331259" cy="1581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سبت الرفاع</a:t>
            </a:r>
            <a:endParaRPr lang="en-US" dirty="0"/>
          </a:p>
        </p:txBody>
      </p:sp>
      <p:sp>
        <p:nvSpPr>
          <p:cNvPr id="2051" name="Title 1"/>
          <p:cNvSpPr txBox="1">
            <a:spLocks/>
          </p:cNvSpPr>
          <p:nvPr/>
        </p:nvSpPr>
        <p:spPr bwMode="auto">
          <a:xfrm>
            <a:off x="-8965" y="3763914"/>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000" b="1" u="sng" dirty="0">
                <a:solidFill>
                  <a:srgbClr val="FFC000"/>
                </a:solidFill>
                <a:latin typeface="Times New Roman" panose="02020603050405020304" pitchFamily="18" charset="0"/>
                <a:cs typeface="Times New Roman" panose="02020603050405020304" pitchFamily="18" charset="0"/>
              </a:rPr>
              <a:t>من رسالة معلمنا بولس الرسول الثانية إلي كورنثوس (14:6 – 1:7-16)</a:t>
            </a:r>
          </a:p>
        </p:txBody>
      </p:sp>
      <p:sp>
        <p:nvSpPr>
          <p:cNvPr id="2052" name="Content Placeholder 3"/>
          <p:cNvSpPr txBox="1">
            <a:spLocks/>
          </p:cNvSpPr>
          <p:nvPr/>
        </p:nvSpPr>
        <p:spPr bwMode="auto">
          <a:xfrm>
            <a:off x="-8965" y="4357639"/>
            <a:ext cx="9144000"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200" b="1" dirty="0">
                <a:solidFill>
                  <a:srgbClr val="FFFFFF"/>
                </a:solidFill>
                <a:cs typeface="Times New Roman" panose="02020603050405020304" pitchFamily="18" charset="0"/>
              </a:rPr>
              <a:t>لا تكونوا شركاء غير المؤمنين في بير، فإنه أية شركة بين البر والإثم؟ وأية مخالطة للنور مع الظلمة؟ وأي ائتلاف للمسيح مع بليعال؟ وأي حظ للمؤمن مع غير المؤمن؟ وأي اتفاق لهيكل الله مع الأوثان؟ </a:t>
            </a:r>
            <a:br>
              <a:rPr lang="ar-EG" sz="4200" b="1" dirty="0">
                <a:solidFill>
                  <a:srgbClr val="FFFFFF"/>
                </a:solidFill>
                <a:cs typeface="Times New Roman" panose="02020603050405020304" pitchFamily="18" charset="0"/>
              </a:rPr>
            </a:br>
            <a:endParaRPr kumimoji="0" lang="ar-EG" sz="42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320665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1" y="4357639"/>
            <a:ext cx="9161929"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800" b="1" dirty="0">
                <a:solidFill>
                  <a:srgbClr val="FFFFFF"/>
                </a:solidFill>
                <a:cs typeface="Times New Roman" panose="02020603050405020304" pitchFamily="18" charset="0"/>
              </a:rPr>
              <a:t>بالروح القدس المُرسل من السماء. الّتي تشتهي الملائكة أن تطلع عليها.</a:t>
            </a:r>
            <a:endParaRPr kumimoji="0" lang="ar-EG" sz="48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858074"/>
      </p:ext>
    </p:extLst>
  </p:cSld>
  <p:clrMapOvr>
    <a:masterClrMapping/>
  </p:clrMapOvr>
  <p:transition spd="slow"/>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419600"/>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إنَّ المحبة لا تصنع شراً بالقريبِ فالمحبة إذاً هي الناموسُ بتمامِه . هذا و إنكم عارفونَ الزمانَ أنَّ</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ساعة استيقاظنا مِن النومِ قد حانت لأنَّ خلاصنا الآن اقرب مما كانَ حينَ آمنا . قد تناهى الليلُ و اقتربَ النهارُ فلنخلع عنا أعمالَ الظلمةِ ونلبس أسلحة النورِ .</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p>
        </p:txBody>
      </p:sp>
    </p:spTree>
  </p:cSld>
  <p:clrMapOvr>
    <a:masterClrMapping/>
  </p:clrMapOvr>
  <p:transition spd="slow"/>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41D70D-5419-44DF-87D4-CA55BF66714A}"/>
              </a:ext>
            </a:extLst>
          </p:cNvPr>
          <p:cNvSpPr txBox="1"/>
          <p:nvPr/>
        </p:nvSpPr>
        <p:spPr>
          <a:xfrm>
            <a:off x="0" y="441960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لنسلكن سلوكاً لائقاً كما في النهارِ لا بالقصوفِ و السكرِ و لا  بالمضاجعِ والعهرِ و لا بالخصامِ و الحسدِ . بلْ البسوا الربَّ يسوعَ المسيحِ و لا تهتموا بأجسادِكم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لقضاءِ شهواتها .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9184739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(13:1-21)</a:t>
            </a:r>
          </a:p>
        </p:txBody>
      </p:sp>
      <p:sp>
        <p:nvSpPr>
          <p:cNvPr id="6147" name="Content Placeholder 3"/>
          <p:cNvSpPr txBox="1">
            <a:spLocks/>
          </p:cNvSpPr>
          <p:nvPr/>
        </p:nvSpPr>
        <p:spPr bwMode="auto">
          <a:xfrm>
            <a:off x="0" y="431242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لا يقلْ أحدٌ إذا جُرِّب إنَّ اللهَ قد جرّبنى فإنَّ اللهَ غيرَ مُجرَّبٍ بالشرورِ و هوَ لا يُجَرِّبُ أحداً . بلْ كلُ إنسانٍ تكونُ تجربته باجتذابِ شهوتِه و تملقها لهُ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ثم الشهوة إذا حَبُلت تلدُ خطية و الخطية إذا تمت تـُنتجُ الموتُ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96D8DC-47C4-4773-A067-E71F758250DE}"/>
              </a:ext>
            </a:extLst>
          </p:cNvPr>
          <p:cNvSpPr txBox="1"/>
          <p:nvPr/>
        </p:nvSpPr>
        <p:spPr>
          <a:xfrm>
            <a:off x="0" y="4419600"/>
            <a:ext cx="9144000" cy="230832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لا تضلوا يا اخوتي الأحباءِ ، إن كلُ عطيةٍ صالحةٍ و كلُ موهبةٍ كاملةٍ إنما تهبطـُ مِن فوقِ مِن لدن أبي الأنوارِ الذي ليسَ عنده تحولٌ و لا ظلٌ دورانٍ . هوَ شاءَ فولدنا بكلمةِ الحقِّ لنكونَ باكورة ما مِن خلائقِه . إذاً يا اخوتي الأحباء ليكن كلُ</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7450741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إنسانٍ سريعاً إلى الاستماعِ بطيئاً عن التكلمِ وبطيئاً عن الغضبِ . فإن غضبَ الإنسانِ لا يعمل برَ اللهِ . لذلكَ اطرحوا كلَّ نجاسةٍ و كثرةِ الشرِ واقبلوا بوداعةٍ الكلمة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المغروسة فيكم القادرة أن تخلص نفوسَكُم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( 21 :40 و22 : 1- 16)</a:t>
            </a:r>
          </a:p>
        </p:txBody>
      </p:sp>
      <p:sp>
        <p:nvSpPr>
          <p:cNvPr id="10243" name="Content Placeholder 3"/>
          <p:cNvSpPr txBox="1">
            <a:spLocks/>
          </p:cNvSpPr>
          <p:nvPr/>
        </p:nvSpPr>
        <p:spPr bwMode="auto">
          <a:xfrm>
            <a:off x="0" y="432657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فلما أذنَ لهُ وَقفَ بولسُ على الدرجِ و أشارَ بيدِه إلى الشعبِ . و إذا كانَ سكوتٌ عظيمٌ . خاطبهم باللغةِ العبرانيةِ قائلاً أيُها الرجالُ الاخوة و الآباءُ اسمعوا احتجاجي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الآنَّ لديكم . فلما سَمِعوهُ يُخاطبهم باللغةِ العبرانيةِ أعطوا سكوتاً .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A13855-BFF4-4A9D-9F6E-B4DFCA55D939}"/>
              </a:ext>
            </a:extLst>
          </p:cNvPr>
          <p:cNvSpPr txBox="1"/>
          <p:nvPr/>
        </p:nvSpPr>
        <p:spPr>
          <a:xfrm>
            <a:off x="0" y="431729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 : إني رجلٌ يهوديٌ وُلدتُ في طرسوس كيليكية ، لكني رُبيتَ في هذهِ المدينةِ و تأدبتَ لدى قدمي غمالائيل على حقيقةِ الناموسِ الأبوي . و كنتُ غيوراً للهِ كما أنتم</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جميعكم اليوم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9959568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43400"/>
            <a:ext cx="91440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قد اضطهدتُ هذهِ الطريقة حتى الموت مُقيداً و مُسَلّماً إلى السجونِ رجالاً و نساءً كما يشهدَ لي رئيسُ الكهنةِ و جميعُ الشيوخِ الذينَ أخذتَ مِنهم </a:t>
            </a: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رسائلَ إلى الاخوةِ و انطلقت إلى دمشق لآتي بمَن هناكَ إلى أورشليمَ موثقينَ ليُعَاقبوا . </a:t>
            </a:r>
            <a:endPar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B857FE-D167-401D-ABF4-AF3FD7B234DF}"/>
              </a:ext>
            </a:extLst>
          </p:cNvPr>
          <p:cNvSpPr txBox="1"/>
          <p:nvPr/>
        </p:nvSpPr>
        <p:spPr>
          <a:xfrm>
            <a:off x="0" y="4426565"/>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فحدثَ ليَّ و أنا ذاهبٌ و قد دنوتُ مِن دمشق عند الظهرِ أنْ ابرقَ حولي مِن السماءِ بغتة نورٌ عظيمٌ . فسقطتُ على الأرضِ و سمعتُ صوتاً يقولُ لي : شاول شاول لماذا تضطهدني ؟ فأجبتُ مَن أنتَ يا ربُ . فقالَ لي أنا يسوعُ</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284678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D0113FA-CA13-4915-9D5B-E65C26FF854A}"/>
              </a:ext>
            </a:extLst>
          </p:cNvPr>
          <p:cNvSpPr txBox="1"/>
          <p:nvPr/>
        </p:nvSpPr>
        <p:spPr>
          <a:xfrm>
            <a:off x="4482" y="434340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الناصري الذي أنتَ</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تضطهدَهُ و الذينَ كانوا معي رأوا النورَ و لكنْ لم يسمعوا صوتَ الذي كلمني . فقلتُ ماذا اصنعُ يا رب؟ فقالَ لي الربُ قمْ امض إلى دمشق و هناكَ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تـُخبَرُ بجميعِ ما رُسمَ عليكَ أن تعمله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94090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1" y="4357639"/>
            <a:ext cx="916192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وَلَمَّا انفصلنا عنهم وأقلعنا سيرنا سيرًا مستقيمًا وجئنا إلى كوس، وفي الغد إلى رودس، ومن هناك إلى باترا. ثم وجدنا سفينة عابرة إلى فينيقيا فركبناها وأقلعنا. ولمّا تبيّنا قبرس، تركناها يسرة </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B5683C3-9509-4F60-8758-85618EA68760}"/>
              </a:ext>
            </a:extLst>
          </p:cNvPr>
          <p:cNvSpPr txBox="1"/>
          <p:nvPr/>
        </p:nvSpPr>
        <p:spPr>
          <a:xfrm>
            <a:off x="0" y="3711308"/>
            <a:ext cx="9144000" cy="646331"/>
          </a:xfrm>
          <a:prstGeom prst="rect">
            <a:avLst/>
          </a:prstGeom>
          <a:noFill/>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( 21: 1-14 )</a:t>
            </a:r>
          </a:p>
        </p:txBody>
      </p:sp>
    </p:spTree>
    <p:extLst>
      <p:ext uri="{BB962C8B-B14F-4D97-AF65-F5344CB8AC3E}">
        <p14:creationId xmlns:p14="http://schemas.microsoft.com/office/powerpoint/2010/main" val="3049430294"/>
      </p:ext>
    </p:extLst>
  </p:cSld>
  <p:clrMapOvr>
    <a:masterClrMapping/>
  </p:clrMapOvr>
  <p:transition spd="slow"/>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65120DC-E58E-4FEF-854B-29BB3DCAB586}"/>
              </a:ext>
            </a:extLst>
          </p:cNvPr>
          <p:cNvSpPr txBox="1"/>
          <p:nvPr/>
        </p:nvSpPr>
        <p:spPr>
          <a:xfrm>
            <a:off x="0" y="431242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إذ كُنتُ لا اُبصرُ لبهاءِ ذلكَ النور فامسك بيدي أولئكُ الذينَ كانوا مَعي فجئتُ إلى دمشق . و إن رجلاً اسمهحنانيا تقياً بمقتضى الناموسِ مَشهوداً لهُ مِن جميعِ اليهودِ القاطنينَ جاءَ إليَّ و وَقفَ عِندي و قالَ لي : أيُها الأخُ شاول ابصرْ . و في تلكَ الساعة نظرتُ إليهِ ، فقالَ : إن إلهَ آبائنا  قد انتخبك لتعرف مشيئته</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0480085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Content Placeholder 3"/>
          <p:cNvSpPr txBox="1">
            <a:spLocks/>
          </p:cNvSpPr>
          <p:nvPr/>
        </p:nvSpPr>
        <p:spPr bwMode="auto">
          <a:xfrm>
            <a:off x="0" y="44196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تـُعاينُ البارَ و تسمعُ صوتاً مِن فِيهِ . لأنكَ ستكونُ لهُ شاهداً عندَ جميعِ الناسِ بما رأيت وسمعت . و الآنَّ لماذا تتوانى قمْ فاعتمد و اغسل خطاياك داعياً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باسمِ الربِّ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09062" y="4194174"/>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( 25 : 1،2،4)</a:t>
            </a:r>
          </a:p>
        </p:txBody>
      </p:sp>
      <p:sp>
        <p:nvSpPr>
          <p:cNvPr id="2053" name="Content Placeholder 3"/>
          <p:cNvSpPr txBox="1">
            <a:spLocks/>
          </p:cNvSpPr>
          <p:nvPr/>
        </p:nvSpPr>
        <p:spPr bwMode="auto">
          <a:xfrm>
            <a:off x="413544" y="4936937"/>
            <a:ext cx="8305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إليكَ يا ربُ رَفعتُ نَفسي . إلهي عليكَ توَكلتُ فلا تـُخزنِي إلى الأبَدِ . اظهرْ لي يا ربُ طـُرقـَكَ. و عَلمني سُبلك أهدني إلى عَدلك .  </a:t>
            </a:r>
          </a:p>
        </p:txBody>
      </p:sp>
    </p:spTree>
  </p:cSld>
  <p:clrMapOvr>
    <a:masterClrMapping/>
  </p:clrMapOvr>
  <p:transition spd="slow"/>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17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(متى 6 :19-33)</a:t>
            </a:r>
          </a:p>
        </p:txBody>
      </p:sp>
      <p:sp>
        <p:nvSpPr>
          <p:cNvPr id="3076" name="Content Placeholder 3"/>
          <p:cNvSpPr txBox="1">
            <a:spLocks/>
          </p:cNvSpPr>
          <p:nvPr/>
        </p:nvSpPr>
        <p:spPr bwMode="auto">
          <a:xfrm>
            <a:off x="0"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لا تكنزوا لكم كنوزاً على الأرضِ حيثُ يُفسِدُ السوسُ و الصدأ و حيثُ يَنقـُبُ السارقونَ ويسرقونَ . بلْ اكنزوا لكم كنوزاً في السماءِ حيثُ لا يُفسدُ سُوسٌ و لا صَدأ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حيثُ لا يَنقبُ السارقونَ و لا يسرقونَ .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EA54378-CDE2-47AD-AB2E-D9C0C7AC67DD}"/>
              </a:ext>
            </a:extLst>
          </p:cNvPr>
          <p:cNvSpPr txBox="1"/>
          <p:nvPr/>
        </p:nvSpPr>
        <p:spPr>
          <a:xfrm>
            <a:off x="0" y="4303455"/>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لأنهُ حيثُ يكونُ كَنزكَ هناكَ يكونُ قلبُكَ أيضاً . سراجُ الجسدِ هو العينُ . فإنْ كانت عينك بسيطة فجسدُكَ كُلهُ يَكونُ نيراً . و إنْ كانت عينكَ شريرة فجسدُك كلهُ يكونُ مُظلماً . فإنْ كانَ النورُ الذي فيكَ ظلاماً فالظلامُ كمْ يكون .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5769373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7244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لا يستطيعُ أحدٌ أن يَعبدَ ربينَ لأنهُ إما أن يُبغِضُ الواحدَ و يُحبُ الأخرَ أو يُلازمُ الواحدَ ويحتقرُ الآخرَ . لا تقدرونَ أن تعبدوا اللهَ و المالَ . فلهذا أقولُ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لكم</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F372FDD-0652-44FE-B0A8-B1103B50A130}"/>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لا تهتموا لأنفسِكم بما تأكلونَ وبما تشربونَ و لا لأجسادِكم بما تلبسونَ . أليست النفسُ أفضل مِن الطعامِ والجسدُ أفضل مِن اللباسِ . انظروا إلى طيورِ السماءِ فإنها لا تزرعُ و لا تحصدُ و لا تـُخزِّنُ في الاهراءِ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1383805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C7D312-9BB8-491A-898C-5FB963CCAE5E}"/>
              </a:ext>
            </a:extLst>
          </p:cNvPr>
          <p:cNvSpPr txBox="1"/>
          <p:nvPr/>
        </p:nvSpPr>
        <p:spPr>
          <a:xfrm>
            <a:off x="0" y="4325867"/>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أبوكم السماوي يَقوتها . أفلستم أنتم بالحري أفضلُ مِنها . و مَن مِنكم إذا اهتم يقدرُ أن يزيدَ على قامتِهِ ذراعاً واحدة ً. و لماذا تهتمونَ</a:t>
            </a: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باللباسِ . تأملوا زنابقَ الحقلِ كيفَ تنمو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لا تتعبُ و لا تغزلُ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8172099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419600"/>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لكنْ أقولُ لكم أنهُ و لا سُليمانُ في كلِّ مجدِهِ لم يَلبسْ كواحدةٍ مِنها . </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فإذا كانَ عُشبُ الحقلِ الذي يُوجدُ اليومَ و في غدٍ يُطرحُ في التنورِ يُلبـِسه اللهُ هكذا أفلا يُلبسكم بالحري أنتم يا قليلي الإيمانِ . فلا تهتموا قائلينَ ماذا نأكلُ أو ماذا نشربُ أو ماذا نلبسُ .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0E9AAF-B4B0-4ACA-9CC3-EE97C279F6A5}"/>
              </a:ext>
            </a:extLst>
          </p:cNvPr>
          <p:cNvSpPr txBox="1"/>
          <p:nvPr/>
        </p:nvSpPr>
        <p:spPr>
          <a:xfrm>
            <a:off x="0" y="47244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 هذا كله تطلبهُ الأممُ و أبوكم السماوي يَعلمُ أنكم تحتاجون إلى هذا كله . فاطلبوا أولاً ملكوتَ اللهِ و برهُ و هذا كلهُ يُزادُ لكم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43501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1" y="4357639"/>
            <a:ext cx="916192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وأقبلنا إلى سوريا، وانتهينا إلى صور، لأن السفينة كانت تضع وسقاها هناك. وإذ وجدنا التلاميذ مكثنا هناك سبعة أيام. وكانوا يقولون لبولس بإلهام الروح أن لا يصعد إلى أورشليم. ولكن حدث لما</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233088"/>
      </p:ext>
    </p:extLst>
  </p:cSld>
  <p:clrMapOvr>
    <a:masterClrMapping/>
  </p:clrMapOvr>
  <p:transition spd="slow"/>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2</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رومية</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 : 18 ـ 25 )</a:t>
            </a:r>
          </a:p>
        </p:txBody>
      </p:sp>
      <p:sp>
        <p:nvSpPr>
          <p:cNvPr id="2052" name="Content Placeholder 3"/>
          <p:cNvSpPr txBox="1">
            <a:spLocks/>
          </p:cNvSpPr>
          <p:nvPr/>
        </p:nvSpPr>
        <p:spPr bwMode="auto">
          <a:xfrm>
            <a:off x="0" y="44196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لأنَّ غَضَبَ اللَّه مُعلنٌ مِنَ السَّماء على كل نفاق وظلم النَّاس، الذين يحجزون َّ بالظلم. إذ معرفةُ اللَّه ظاهرةٌ فيهم، لأنَّ اللَّه أظهرها لهُم، لأنَّ أمورهُ غير المنظُورةِ تُرى مُنذُ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خَلقَ العالم مُدركةً بالمصنوعات،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4382232"/>
      </p:ext>
    </p:extLst>
  </p:cSld>
  <p:clrMapOvr>
    <a:masterClrMapping/>
  </p:clrMapOvr>
  <p:transition spd="slow"/>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540E583-5B91-4B2F-8CB0-B53DC15CB751}"/>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التي هي قُدرتهُ الأزلية ولاهُوتهُ، حتى إنَّهم بلا عُذر. فإنَّهُم لمَّا عرفوا اللَّه لم يُمجِّدوهُ ولم يشكُروهُ كإلهٍ، بل حمقُوا في أفكارهم، وأظلمَ قلبُهُمُ العديم الفهم. وبينما هُم يزعُمُون أنَّهُم حُكماءُ</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صَاروا جُهَلاء،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2409546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267200"/>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واستبدلوا مجدَ اللَّه الذي لا يفنى بشبهِ صُورة الإنسان الذي يفنى، والطُّيور، والدَّوابّ، والزَّحَّافات. لذلكَ أسلمهُمُ اللَّه في شهواتِ قُلُوبهم إلي النَّجاسةِ، لإهانةِ أجسادِهِم في ذواتِهِم. الذين أبدلوا </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حَقَّ اللَّه بالكَذِبِ، وسجدوا وعَبَدُوا المخلُوقَ دون الخالِقِ، الذي هو مُباركٌ مدى الدهور. آمين.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02462887"/>
      </p:ext>
    </p:extLst>
  </p:cSld>
  <p:clrMapOvr>
    <a:masterClrMapping/>
  </p:clrMapOvr>
  <p:transition spd="slow"/>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يهوذا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 : 1 ـ 8 )</a:t>
            </a:r>
          </a:p>
        </p:txBody>
      </p:sp>
      <p:sp>
        <p:nvSpPr>
          <p:cNvPr id="5123"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يهوذا، عَبدُ يسوعَ المسيح، وأخُو يعقوبَ، إلي المدعُوِّينَ المحبوبين في اللَّه الآب، والمحفُوظينَ لِيَسوع المسيح: لِتكثُر لكُم الرَّحمةُ والسَّلامُ والمحبَّةُ. يا أحبائي، إذ كُنتُ أضعُ كُلَّ الجهد لأكُتب إليكُم من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أجل خلاصكم المُشترك،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98666319"/>
      </p:ext>
    </p:extLst>
  </p:cSld>
  <p:clrMapOvr>
    <a:masterClrMapping/>
  </p:clrMapOvr>
  <p:transition spd="slow"/>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2886F88-DD9A-4E10-AFFB-80BA3E5D676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اضطُررتُ أن اكتُبَ إليكُم واعظاً أن تجتهدوا لأجل الإيمان الذي سلم لكم مرَّةً من القدِّيسين. لأنَّهُ قد اختلط بنا أُناسٌ الذين سبق فكتبوا ( قديماً ) لهذه الدَّينُونةِ، منافقون</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يُحوِّلون نعمة ربنا إلى الدَّعارة،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5582713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Content Placeholder 3"/>
          <p:cNvSpPr txBox="1">
            <a:spLocks/>
          </p:cNvSpPr>
          <p:nvPr/>
        </p:nvSpPr>
        <p:spPr bwMode="auto">
          <a:xfrm>
            <a:off x="13447"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ويجحدون السَّيّد الوحيد: ربَّنا يسوع المسيح. فأُريدُ أن تذكروا، إذ قد عرفتم كل شيء مرةً، أنَّ يسوع خلَّصَ شعبه من أرض مصرَ، وفي الثانية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أهلك الذين لم يُؤمِنُوا. والملائكةُ الذينَ لم يحفظُوا رئاستهم،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1342956"/>
      </p:ext>
    </p:extLst>
  </p:cSld>
  <p:clrMapOvr>
    <a:masterClrMapping/>
  </p:clrMapOvr>
  <p:transition spd="slow"/>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54643B-9F8D-46FA-8E33-6A544001C2A4}"/>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بل تَركُوا مسكنهُم حَفظَهُم تحت الظلمة في قيودٍ أبديَّةٍ إلي دينونة اليوم العظيم. كما أنَّ سَدوم وعمُورة والمُدُنَ التي حولهُما، زنت على مثالهما، ومضت وراء جسدٍ آخر، قد جُعلت عبرةً مُكابدَةً عِقابَ نارٍ أبدِيَّةٍ.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0717560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97BC546-488F-44EE-A2EF-A53A4B62D544}"/>
              </a:ext>
            </a:extLst>
          </p:cNvPr>
          <p:cNvSpPr txBox="1"/>
          <p:nvPr/>
        </p:nvSpPr>
        <p:spPr>
          <a:xfrm>
            <a:off x="0" y="4303455"/>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وكذلك أيضاً هؤُلاء، المُحْتَلِمُونَ، يُنجِّسُون الجسد،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ويحتقرون السِّيادةِ، ويجدفون على ذوي الأمجادِ.</a:t>
            </a:r>
          </a:p>
        </p:txBody>
      </p:sp>
    </p:spTree>
    <p:extLst>
      <p:ext uri="{BB962C8B-B14F-4D97-AF65-F5344CB8AC3E}">
        <p14:creationId xmlns:p14="http://schemas.microsoft.com/office/powerpoint/2010/main" val="177673773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( 4 : 36 و 5 : 1 ـ 11 )</a:t>
            </a:r>
          </a:p>
        </p:txBody>
      </p:sp>
      <p:sp>
        <p:nvSpPr>
          <p:cNvPr id="10243" name="Content Placeholder 3"/>
          <p:cNvSpPr txBox="1">
            <a:spLocks/>
          </p:cNvSpPr>
          <p:nvPr/>
        </p:nvSpPr>
        <p:spPr bwMode="auto">
          <a:xfrm>
            <a:off x="0" y="431242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وإن يوسف الملقب من الرُّسُل برنابا، الذي تفسيره ابن العزاء، اللاويٌّ القُبرُسيُّ الجنس، كان له حقلٌ فباعهُ وأتَى بثمنه وألقاه عند أقدام الرُّسُل. وأن رجلاً اسمُهُ حنانيَّا، مع سفِّيرةُ امرأتُهُ، </a:t>
            </a:r>
          </a:p>
        </p:txBody>
      </p:sp>
    </p:spTree>
    <p:extLst>
      <p:ext uri="{BB962C8B-B14F-4D97-AF65-F5344CB8AC3E}">
        <p14:creationId xmlns:p14="http://schemas.microsoft.com/office/powerpoint/2010/main" val="309121509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1" y="4357639"/>
            <a:ext cx="9161929" cy="310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350" b="1" dirty="0">
                <a:solidFill>
                  <a:srgbClr val="FFFFFF"/>
                </a:solidFill>
                <a:cs typeface="Times New Roman" panose="02020603050405020304" pitchFamily="18" charset="0"/>
              </a:rPr>
              <a:t>استكملنا الأيام خرجنا ومشينا، وهم يشيعوننا، مع نساء أيضا وأولادهم إلى خارج المدينة. فجثونا على ركبنا على الشاطئ وصلّينا. ولما ودّعنا بعضنا بعضًا ركبنا السفينة. وأما أولئك فرجعوا إلى خاصتهم.</a:t>
            </a:r>
            <a:br>
              <a:rPr lang="ar-EG" sz="4350" b="1" dirty="0">
                <a:solidFill>
                  <a:srgbClr val="FFFFFF"/>
                </a:solidFill>
                <a:cs typeface="Times New Roman" panose="02020603050405020304" pitchFamily="18" charset="0"/>
              </a:rPr>
            </a:br>
            <a:r>
              <a:rPr lang="ar-EG" sz="4350" b="1" dirty="0">
                <a:solidFill>
                  <a:srgbClr val="FFFFFF"/>
                </a:solidFill>
                <a:cs typeface="Times New Roman" panose="02020603050405020304" pitchFamily="18" charset="0"/>
              </a:rPr>
              <a:t> </a:t>
            </a:r>
            <a:endParaRPr kumimoji="0" lang="ar-EG" sz="435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793828"/>
      </p:ext>
    </p:extLst>
  </p:cSld>
  <p:clrMapOvr>
    <a:masterClrMapping/>
  </p:clrMapOvr>
  <p:transition spd="slow"/>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63515DA-6635-418B-BDE6-B22537B29E35}"/>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باعا حقلاً واختلس من ثمن ل وامرأتُهُ تعلم ذلك وأتى بجُزءٍ وألقاه عند أقدام الرُّسُل. فقال له بُطرُس:" يا حنانيَّا، لماذا ملأ الشَّيطانُ قلبكَ لِتكذب على الرُّوح القُدُس وتختلس من ثمن الحقل؟ أليسَ وهو باقٍ كان</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6165399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يبقى لك، وإذ بعته ألم يكُن في سُلطانِكَ؟ فلماذا جعلت في قلبك هذا الأمر؟ أنك لم تكذب على إنسان بل على اللَّه ". فلمَّا سَمِعَ حنانيَّا هذا الكلام سقط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فمات. وصار خوفٌ عظيمٌ على جميع الذين سمعوا بذلك.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24301788"/>
      </p:ext>
    </p:extLst>
  </p:cSld>
  <p:clrMapOvr>
    <a:masterClrMapping/>
  </p:clrMapOvr>
  <p:transition spd="slow"/>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5554CFC-20FB-4956-AA35-0B7F78664596}"/>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فنهض الأحداثُ ولفُّوهُ وحملُوهُ خارجاً ودفنُوهُ. ثُمَّ حدث بعد مُدَّة نحو ثلاث ساعاتٍ، دخلت امرأتهُ، وهي لم تعلم بما جرى. فقال لها بُطرُسُ:" قولي لي: أبعتما الحقل بهذه الفضة؟" فقالت:" نعم، بهذا المقدار".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5446376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8B3668-7A69-48F2-A894-5CC921271449}"/>
              </a:ext>
            </a:extLst>
          </p:cNvPr>
          <p:cNvSpPr txBox="1"/>
          <p:nvPr/>
        </p:nvSpPr>
        <p:spPr>
          <a:xfrm>
            <a:off x="0" y="4303455"/>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 لها بطرس:" لما اتُفقتما على هذا الأمر بينكما أن تجربا روح الرَّبِّ؟ هوذا أرجُلُ</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الذين دفنوا زوجك على الأبواب، وسَيحمِلُونَكِ أنت أيضاً ". فسقطت في الحال عند قدميه وماتت. فلما دخل الأحداث وجدُوها ميتةً، </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7766508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953000"/>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فحملُوها ودفنوها عند رجُلها. فوقع خوفٌ عَظيمٌ على الكنيسة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وعلى كل الذين سمعوا بذلك.</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43054954"/>
      </p:ext>
    </p:extLst>
  </p:cSld>
  <p:clrMapOvr>
    <a:masterClrMapping/>
  </p:clrMapOvr>
  <p:transition spd="slow"/>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4340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( 28 : 1 ـ 2 )</a:t>
            </a:r>
          </a:p>
        </p:txBody>
      </p:sp>
      <p:sp>
        <p:nvSpPr>
          <p:cNvPr id="2053" name="Content Placeholder 3"/>
          <p:cNvSpPr txBox="1">
            <a:spLocks/>
          </p:cNvSpPr>
          <p:nvPr/>
        </p:nvSpPr>
        <p:spPr bwMode="auto">
          <a:xfrm>
            <a:off x="413544" y="5105400"/>
            <a:ext cx="83058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قَدِّموا للرَّبِّ يا أبناءَ اللَّهِ. قَدِّموا للرَّبِّ أبناءَ الكِباشِ. قَدِّموا للرَّبِّ مجداً وكرامةً. قَدِّموا للرَّبِّ مجداً لاسمهِ.  </a:t>
            </a:r>
          </a:p>
        </p:txBody>
      </p:sp>
    </p:spTree>
    <p:extLst>
      <p:ext uri="{BB962C8B-B14F-4D97-AF65-F5344CB8AC3E}">
        <p14:creationId xmlns:p14="http://schemas.microsoft.com/office/powerpoint/2010/main" val="3425353015"/>
      </p:ext>
    </p:extLst>
  </p:cSld>
  <p:clrMapOvr>
    <a:masterClrMapping/>
  </p:clrMapOvr>
  <p:transition spd="slow"/>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17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( 18 : 1 ـ 8 )</a:t>
            </a:r>
          </a:p>
        </p:txBody>
      </p:sp>
      <p:sp>
        <p:nvSpPr>
          <p:cNvPr id="3076" name="Content Placeholder 3"/>
          <p:cNvSpPr txBox="1">
            <a:spLocks/>
          </p:cNvSpPr>
          <p:nvPr/>
        </p:nvSpPr>
        <p:spPr bwMode="auto">
          <a:xfrm>
            <a:off x="0" y="4334831"/>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ثُمَّ قال لهم مثلاً لكي يصلوا كُلَّ حينٍ ولا يملوا، قائلاً:" كان في مدينةٍ قاضٍ لا يخافُ اللَّه ولا يستحي من الناس. وكان في تلكَ المدينةِ أرملةٌ. وكانت تأتي إليه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قائلةً: أنتقم لي ممن ظلمني!. ولم يكن يشاءُ إلى زمانٍ.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89556182"/>
      </p:ext>
    </p:extLst>
  </p:cSld>
  <p:clrMapOvr>
    <a:masterClrMapping/>
  </p:clrMapOvr>
  <p:transition spd="slow"/>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808F02-2511-48AD-96D3-362454D33955}"/>
              </a:ext>
            </a:extLst>
          </p:cNvPr>
          <p:cNvSpPr txBox="1"/>
          <p:nvPr/>
        </p:nvSpPr>
        <p:spPr>
          <a:xfrm>
            <a:off x="0" y="4303455"/>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وبعد ذلك قال في نفسِهِ: إن كُنتُ لا أخافُ اللَّه ولا أستحي من الناس، فمن أجل أنَّ هذه الأرملة تُتعبُني، أنتقم لها، لكي لا تأتي إليَّ دائماً أو تتعبني! ". ثم قال الرَّبُّ:" اسمعُوا ماذا يقُولُ قاضي الظُّلم. أفلا ينتقم اللَّه لمختاريه،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3856524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3434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الذين يصرخون إليه النهار والليل، وهو مُتَمَهِّلٌ عَليهم؟ نعم أقولُ لكُم: إنَّهُ ينتقم لهم سريعاً! ولكن إذا جاءَ ابنُ الإنسان، أترى يجدُ الإيمَانَ على الأرضِ؟ ".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43545187"/>
      </p:ext>
    </p:extLst>
  </p:cSld>
  <p:clrMapOvr>
    <a:masterClrMapping/>
  </p:clrMapOvr>
  <p:transition spd="slow"/>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807"/>
      </p:ext>
    </p:extLst>
  </p:cSld>
  <p:clrMapOvr>
    <a:masterClrMapping/>
  </p:clrMapOvr>
  <p:transition advClick="0" advTm="0"/>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17929" y="4336028"/>
            <a:ext cx="9161929"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spcBef>
                <a:spcPct val="20000"/>
              </a:spcBef>
              <a:spcAft>
                <a:spcPct val="0"/>
              </a:spcAft>
              <a:buClrTx/>
              <a:buSzTx/>
              <a:buFontTx/>
              <a:buNone/>
              <a:tabLst/>
              <a:defRPr/>
            </a:pPr>
            <a:r>
              <a:rPr lang="ar-EG" sz="4100" b="1" dirty="0">
                <a:solidFill>
                  <a:srgbClr val="FFFFFF"/>
                </a:solidFill>
                <a:cs typeface="Times New Roman" panose="02020603050405020304" pitchFamily="18" charset="0"/>
              </a:rPr>
              <a:t>وأمّا نحن فأقلعنا من صور، وأقبلنا إلى بتولمايس (عكّا)، فسلّمنا على الإخوة وأقمنا عندهم يومًا واحدًا. ثم خرجنا في الغد وجئنا إلى قيصريّة، فدخلنا بيت فيليّس المبشر، إذ كان واحدًا من السبعة وأقمنا عنده.</a:t>
            </a:r>
            <a:br>
              <a:rPr lang="ar-EG" sz="4100" b="1" dirty="0">
                <a:solidFill>
                  <a:srgbClr val="FFFFFF"/>
                </a:solidFill>
                <a:cs typeface="Times New Roman" panose="02020603050405020304" pitchFamily="18" charset="0"/>
              </a:rPr>
            </a:br>
            <a:r>
              <a:rPr lang="ar-EG" sz="4100" b="1" dirty="0">
                <a:solidFill>
                  <a:srgbClr val="FFFFFF"/>
                </a:solidFill>
                <a:cs typeface="Times New Roman" panose="02020603050405020304" pitchFamily="18" charset="0"/>
              </a:rPr>
              <a:t> </a:t>
            </a:r>
            <a:endParaRPr kumimoji="0" lang="ar-EG" sz="41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542535"/>
      </p:ext>
    </p:extLst>
  </p:cSld>
  <p:clrMapOvr>
    <a:masterClrMapping/>
  </p:clrMapOvr>
  <p:transition spd="slow"/>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2</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كورنثوس الثانية ( 9 : 6 ـ 15 )</a:t>
            </a:r>
          </a:p>
        </p:txBody>
      </p:sp>
      <p:sp>
        <p:nvSpPr>
          <p:cNvPr id="2052" name="Content Placeholder 3"/>
          <p:cNvSpPr txBox="1">
            <a:spLocks/>
          </p:cNvSpPr>
          <p:nvPr/>
        </p:nvSpPr>
        <p:spPr bwMode="auto">
          <a:xfrm>
            <a:off x="0" y="431312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فإنَّ مَن يزرعُ بالشُّحِّ فَبالشُّحِّ أيضاً يَحصدُ، ومَن يَزرعُ بالبركاتِ فبالبركاتِ أيضاً يَحصدُ. كُلُّ امرئٍ كما نوى في قَلبِهِ، ليسَ عَن حُزنٍ أو اضطرارٍ. فإنَّ اللَّـه يُحبُّ المُعطِيَ الفرح. واللَّـهُ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79566766"/>
      </p:ext>
    </p:extLst>
  </p:cSld>
  <p:clrMapOvr>
    <a:masterClrMapping/>
  </p:clrMapOvr>
  <p:transition spd="slow"/>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5DA584-7A03-4878-B8C6-46924B224E19}"/>
              </a:ext>
            </a:extLst>
          </p:cNvPr>
          <p:cNvSpPr txBox="1"/>
          <p:nvPr/>
        </p:nvSpPr>
        <p:spPr>
          <a:xfrm>
            <a:off x="-152400" y="431242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قادرٌ أن يزيدكُم كُلَّ نِعمةٍ، حتى تكونُ لكُم كُلُّ كفايةٍ كُلَّ حينٍ في كُلِّ شيءٍ، فتزدادوا في كُلِّ عَمَلٍ صالحٍ. كمَا هُو مَكتُوبٌ:" أنهُ فَرَّقَ. أعطَى المسَاكينَ. فبرُّه يدوم إلى الأبَدِ". والَّذي يُرزقُ بذاراً للزرع وخُبزاً للأكل،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0974217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34001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سيرزقكُم ويُكثِّرُ بِذَاركُم ويُنمي غَّلات بِرِّكُم. حتى تستغنوا في كُلِّ شيءٍ لكُلِّ سخاءٍ وهذا يُنشئُ بنا الشكر للَّه. لأنَّ مباشرة هذهِ الخِدمَةِ، لا تسدُّ عوز القدِّيسين فقط، بل تفيض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بشُكرٍ كثيرٍ للَّه.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36750628"/>
      </p:ext>
    </p:extLst>
  </p:cSld>
  <p:clrMapOvr>
    <a:masterClrMapping/>
  </p:clrMapOvr>
  <p:transition spd="slow"/>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6D0DE5-D751-4330-9E2C-774C55B5407C}"/>
              </a:ext>
            </a:extLst>
          </p:cNvPr>
          <p:cNvSpPr txBox="1"/>
          <p:nvPr/>
        </p:nvSpPr>
        <p:spPr>
          <a:xfrm>
            <a:off x="0" y="4303455"/>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فإنهُم باختبَارِ هذه الخدمَةِ، يُمَجِّدونَ اللَّهَ على خضوع اعترَافكُم بإنجيلِ المسيح، وعلى خلوص مشاركتم لهم وللجَميعِ. وبِدُعَائِهم لأجلكُم، مُتشوقين إليكُم مِن أجلِ نعمة اللَّه المتزايدة فيكُم فشُكراً للَّه على موهبته التي لا توصف.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639553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يعقوب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 : 1 ـ 12 )</a:t>
            </a:r>
          </a:p>
        </p:txBody>
      </p:sp>
      <p:sp>
        <p:nvSpPr>
          <p:cNvPr id="5123" name="Content Placeholder 3"/>
          <p:cNvSpPr txBox="1">
            <a:spLocks/>
          </p:cNvSpPr>
          <p:nvPr/>
        </p:nvSpPr>
        <p:spPr bwMode="auto">
          <a:xfrm>
            <a:off x="0" y="4303455"/>
            <a:ext cx="91440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يعقوبُ، عبدُ اللَّهِ وربِّنا يسوعَ المسيح، يُهدي السَّلامَ إلى الأسباط الاثني عشرَ الذينَ في الشَّـتَاتِ. احتسبوه كلِّ فرحٍ يا إخوتي حينما تقعون في تَجاربَ مُتَنوِّعةٍ، عَالمينَ أنَّ امتحان إيمانكُمْ يُنشئ </a:t>
            </a: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صبراً. وأمَّا الصَّبرُ فليكُن لهِ عملٌ تامٌّ، </a:t>
            </a:r>
            <a:endPar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10270115"/>
      </p:ext>
    </p:extLst>
  </p:cSld>
  <p:clrMapOvr>
    <a:masterClrMapping/>
  </p:clrMapOvr>
  <p:transition spd="slow"/>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4B40A5-A4E1-4F1C-9B65-530C7322AEC2}"/>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بحيث تكونون كاملينَ موقرين غير نَاقصينَ في شيءٍ. وإن كانَ أحدُكُم تنقصهُ حكمةٌ، فليسأل اللَّهِ الذي يُعطي الجميعَ بسخاءٍ خالص ولا يُعيِّرُ، فَسيُعْطَى له. ولكن ليسأل</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بإيمانٍ غير مُرتابٍ في شيء.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2515670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Content Placeholder 3"/>
          <p:cNvSpPr txBox="1">
            <a:spLocks/>
          </p:cNvSpPr>
          <p:nvPr/>
        </p:nvSpPr>
        <p:spPr bwMode="auto">
          <a:xfrm>
            <a:off x="-26894"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فإنَّ المُرتابَ يُشبهُ موج البحر الذي تسوقه الرِّيحُ وتخبطه. فلا يَظُنَّ مثل هذا أنَّهُ يَنَالُ مِنْ الرَّبِّ شيئاً. إنَّ الرجُل ذا الرأيين مُتَقَلقِلٌ في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جَمِيع طُرُقِهِ. وَلْيَفتَخِرْ الأخُ المُتضعُ بارتفاعِهِ، وأمَّا الغَنيُّ فبتواضعِهِ،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32880041"/>
      </p:ext>
    </p:extLst>
  </p:cSld>
  <p:clrMapOvr>
    <a:masterClrMapping/>
  </p:clrMapOvr>
  <p:transition spd="slow"/>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37558FA-D716-496C-BF08-8565E4983436}"/>
              </a:ext>
            </a:extLst>
          </p:cNvPr>
          <p:cNvSpPr txBox="1"/>
          <p:nvPr/>
        </p:nvSpPr>
        <p:spPr>
          <a:xfrm>
            <a:off x="0" y="4495800"/>
            <a:ext cx="9144000" cy="218521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لأنَّهُ كزهرِ العُشبِ يَزولُ. لأنَّ الشَّمسَ أشرَقتْ بالحَرِّ فيَبَّسَتْ العُشبَ، فسقط زهرُهُ وفنيَ جَمالُ مَنظَرهِ. هكذا يَذبُلُ الغَنيُّ أيضـاً في جميعِ طُرُقِهِ. مغبوط هو الرَّجُل الذي يَصبرُ على التَّجربَةِ، لأنَّه إذا تزكى ينالُ إكليلَ الحياة الذي وعَدَ بِهِ الرَّبُّ للذِينَ يُحبُّونَهُ.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7499735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( 4 : 13 ـ 22 )</a:t>
            </a:r>
          </a:p>
        </p:txBody>
      </p:sp>
      <p:sp>
        <p:nvSpPr>
          <p:cNvPr id="10243"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فلمَّا رأوا مُجَاهَرةَ بُطرُسَ ويوحنَّا، وعَلِموا أنَّهُما إنسانان عديما العلم وعامِّيَّانِ، تَعَجَّبوا. وكانوا يعرفونهما أنَّهُما كانا مَعَ يَسوعَ. ولما نَظرُوا الرجل الذي شُفِيَ واقِفاً مَعَهُما، لمْ يكن لهم شيء يُناقضون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31803904"/>
      </p:ext>
    </p:extLst>
  </p:cSld>
  <p:clrMapOvr>
    <a:masterClrMapping/>
  </p:clrMapOvr>
  <p:transition spd="slow"/>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318554-5178-414B-BD0D-9CAF04CF1275}"/>
              </a:ext>
            </a:extLst>
          </p:cNvPr>
          <p:cNvSpPr txBox="1"/>
          <p:nvPr/>
        </p:nvSpPr>
        <p:spPr>
          <a:xfrm>
            <a:off x="-22412" y="4343400"/>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فأمَرُوهما أنْ يَخرِجا خارجَ المحفلِ، وتآمر بعضِهم مع بعض قائلين:" ماذا نَصنعُ بِهذَيْنِ الرَّجُلَينِ؟ فقد جرت على أيديهما آية ظاهرةٌ، معَلومَة لجميع سكان أورشليم، ولا نستطيعُ</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إنكارها. </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32700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1" y="4357639"/>
            <a:ext cx="916192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وكان لهذا أربع بنات عذارى كنّ يتنبّأن. وبينما نحن مقيمون هناك أيّامًا كثيرة، جاء واحد من اليهودية نبيّ اسمُه أغابوس فجاءَ إلينا، وأخذَ منطقة بولس، وربطَ بها رجليه ويديه وقال:</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624404"/>
      </p:ext>
    </p:extLst>
  </p:cSld>
  <p:clrMapOvr>
    <a:masterClrMapping/>
  </p:clrMapOvr>
  <p:transition spd="slow"/>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ولكن لئلاَّ يزداد هذا الأمرُ شيوعاً بين الشَّعبِ، فلِنُهَدِّدهُمَا ألا يكُلِّما أحداً مِن النَّاسِ بهذا الاسم ". ثم استدعوهما وأمروهُما ألا يَنْطِقَا البَتَّةَ، ولا يُعَلِّمَا بِاسم يَسوعَ. فأجاب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بُطرُسُ ويوحنَّا وقالا لهم:</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1403245498"/>
      </p:ext>
    </p:extLst>
  </p:cSld>
  <p:clrMapOvr>
    <a:masterClrMapping/>
  </p:clrMapOvr>
  <p:transition spd="slow"/>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2E0912-0E8C-4154-928F-95106C62503D}"/>
              </a:ext>
            </a:extLst>
          </p:cNvPr>
          <p:cNvSpPr txBox="1"/>
          <p:nvPr/>
        </p:nvSpPr>
        <p:spPr>
          <a:xfrm>
            <a:off x="26894" y="434340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إن كان عدلاً أمام اللَّه أن نسمع لكُم أكثر من اللَّه، فأحكُمُوا. فإننا نحنُ لا يُمكِنُنا أن نتكلَّم إلا بما عايناه وسمعناه ". فهدَّدوهُما وأطلقوهُما، إذ لم يَجدُوا حجة عليهم كيف يُعَاقِبُونهُما من أجل الشَّعب،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3971079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E9E738F-1507-4D4B-9B8D-1D147C9B68AD}"/>
              </a:ext>
            </a:extLst>
          </p:cNvPr>
          <p:cNvSpPr txBox="1"/>
          <p:nvPr/>
        </p:nvSpPr>
        <p:spPr>
          <a:xfrm>
            <a:off x="0" y="4303455"/>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 الجميع كانُوا يُمجِّدون اللَّه على ما جَرى، لأنَّ الرجل الذي صارت فيه آيةُ الشِّفاء هذه،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كان لهُ أكثرُ من أربعين سنةً.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4443473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05653"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( 40 : 1 )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طوبَى لمَنْ يَتَفهَّم في أمرِ المسكِين والفقير، في يَوم السوءِ يُنَجِّيهِ الرَّبُّ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30479696"/>
      </p:ext>
    </p:extLst>
  </p:cSld>
  <p:clrMapOvr>
    <a:masterClrMapping/>
  </p:clrMapOvr>
  <p:transition spd="slow"/>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مرقس ( 10 : 17 ـ 27 )</a:t>
            </a:r>
          </a:p>
        </p:txBody>
      </p:sp>
      <p:sp>
        <p:nvSpPr>
          <p:cNvPr id="3076" name="Content Placeholder 3"/>
          <p:cNvSpPr txBox="1">
            <a:spLocks/>
          </p:cNvSpPr>
          <p:nvPr/>
        </p:nvSpPr>
        <p:spPr bwMode="auto">
          <a:xfrm>
            <a:off x="0" y="434001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وفيما هو خارجٌ إلى الطَّريق، ركض واحدٌ وجثا على ركبتيه وسألهُ: " أيُّها المُعَلِّمُ الصَّالِحُ، ماذا أعملُ لأرثَ الحياةَ الأبديَّة؟ " فقال لهُ يسوعُ: " لماذا تقول لي الصالح؟ ليس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أحدٌ صالحاً إلاَّ اللَّه وحده.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40463083"/>
      </p:ext>
    </p:extLst>
  </p:cSld>
  <p:clrMapOvr>
    <a:masterClrMapping/>
  </p:clrMapOvr>
  <p:transition spd="slow"/>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3416F8-F197-499D-87DA-9A22A03BD61D}"/>
              </a:ext>
            </a:extLst>
          </p:cNvPr>
          <p:cNvSpPr txBox="1"/>
          <p:nvPr/>
        </p:nvSpPr>
        <p:spPr>
          <a:xfrm>
            <a:off x="0" y="4303455"/>
            <a:ext cx="9144000" cy="230832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الوصَايا أنت تعرفها: لا تقتُل. لا تزن. لا تسرق. لا تشهد بالزُّور. لا تسلُب. أكرم أباك وأُمَّك". أما هو فقال لهُ: " يا مُعَلِّمُ، هذه كُلَّها حفظتُها مُنذُ حداثتي ". فنظر إليه يسوع وأحبَّهُ، وقال لهُ: " أتريد أن تكون كاملاً يُعوزُك شيءٌ واحدٌ: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3525884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أذهب وبع كُلَّ مَا لكَ وأعطهِ للفَقراء، فتقتني لك كنزاً في السَّماء، وتَعالَ اتبعني وأحمل الصَّليب ". فاغتمَّ على القول ومَضَى حزيناً، لأنَّهُ كان له مقتنيات كثيرةٍ. فنظر يسوع وقال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لتلاميذهِ: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7601008"/>
      </p:ext>
    </p:extLst>
  </p:cSld>
  <p:clrMapOvr>
    <a:masterClrMapping/>
  </p:clrMapOvr>
  <p:transition spd="slow"/>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42EF055-7C5A-4045-9FF4-AF0F9B592FA4}"/>
              </a:ext>
            </a:extLst>
          </p:cNvPr>
          <p:cNvSpPr txBox="1"/>
          <p:nvPr/>
        </p:nvSpPr>
        <p:spPr>
          <a:xfrm>
            <a:off x="0" y="4267200"/>
            <a:ext cx="9144000" cy="2785378"/>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كيف أنه يعسر على ذَوي الأموال الدخول إلى ملكُوتِ اللَّه! ". فارتاع التلاميذ للكلام فأجابهم يسوع أيضاً وقال لهُم: " يا بَنِيَّ، ما أعسر دُخُولَ المُتَّكِلِينَ على الأموال إلى ملكُوتِ اللَّه!. إن مُرورُ جملٍ مِن ثَقب إبرةٍ أيسرُ من أن يدخُل غنيٌّ إلى ملكوتِ اللَّه " أما هم فتعجبوا للغاية قائلين له: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7685581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مَنْ يَستطيعُ أن يَخلُص؟ فنظر إليهم يسوع وقال: " إنهُ عند النَّاس غيرُ مُستطاعٍ، ولكن ليس عند اللَّه، لأنَّ الكُلَّ مُستطاعٌ عند اللَّه ".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70925425"/>
      </p:ext>
    </p:extLst>
  </p:cSld>
  <p:clrMapOvr>
    <a:masterClrMapping/>
  </p:clrMapOvr>
  <p:transition spd="slow"/>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203808"/>
      </p:ext>
    </p:extLst>
  </p:cSld>
  <p:clrMapOvr>
    <a:masterClrMapping/>
  </p:clrMapOvr>
  <p:transition advClick="0" advTm="0"/>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1" y="4357639"/>
            <a:ext cx="916192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"هذا ما يقوله الروح القدس: إنّ الرجل الذي له هذه المنطقة، سيربطه اليهود هكذا في أورشليم ويُسلّمونه إلى أيدي الأمم." فلما سمعنا هذا، طلبنا إليه نحن والإخوة الذين في ذلك المكان أن لا يصعد </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187549"/>
      </p:ext>
    </p:extLst>
  </p:cSld>
  <p:clrMapOvr>
    <a:masterClrMapping/>
  </p:clrMapOvr>
  <p:transition spd="slow"/>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2</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رومية</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( 3 : 1 ـ 17 )</a:t>
            </a:r>
          </a:p>
        </p:txBody>
      </p:sp>
      <p:sp>
        <p:nvSpPr>
          <p:cNvPr id="2052" name="Content Placeholder 3"/>
          <p:cNvSpPr txBox="1">
            <a:spLocks/>
          </p:cNvSpPr>
          <p:nvPr/>
        </p:nvSpPr>
        <p:spPr bwMode="auto">
          <a:xfrm>
            <a:off x="0" y="43434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فما فضل اليهوديِّ إذاً، أو ما هو نفع الختان؟ إنه كثير على كل وجهٍ! أولاً لأنَّهم اؤتمنوا على أقوال اللَّـه. فماذا إن كان بعضهم لم يؤمنوا؟ ألعلَّ عدم أمانتهُم تُبطِل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99653471"/>
      </p:ext>
    </p:extLst>
  </p:cSld>
  <p:clrMapOvr>
    <a:masterClrMapping/>
  </p:clrMapOvr>
  <p:transition spd="slow"/>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9A89AA5-ECAF-4AB6-8D65-6219CC8059B8}"/>
              </a:ext>
            </a:extLst>
          </p:cNvPr>
          <p:cNvSpPr txBox="1"/>
          <p:nvPr/>
        </p:nvSpPr>
        <p:spPr>
          <a:xfrm>
            <a:off x="0" y="4426565"/>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أمانة اللَّه؟ حاشا! بل فليكُن اللَّه صادقاً وكل إنسانٍ كاذباً. كما كتب: " لكي تتبرَّرَ في كلامك، وتغلب إذا حُوكِمْتَ ". ولكن إن كان إثمنا يثبِّت برَّ اللَّه، فماذا نقول؟ ألعلَّ اللَّه الذي يجلِب الغضب ظالمٌ؟ إنما أتكلم بحسب البشرية. حاشا!</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4429291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وإلا فكيفَ يدينُ اللَّه العالمَ؟ ولكن إن كان بكذبي قد ازداد صدقُ اللَّه لمجدِهِ، فلماذا أُدان أنا بعد كخاطـئٍ؟ أما كما يُفتَرى علينا، وكما يزعم قومٌ إنَّنا نقول: "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لنفعل السَّيِّآتِ لكي تأتي الخيراتُ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86930714"/>
      </p:ext>
    </p:extLst>
  </p:cSld>
  <p:clrMapOvr>
    <a:masterClrMapping/>
  </p:clrMapOvr>
  <p:transition spd="slow"/>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4C060F-B605-4081-A1A6-1FEFDFC6403B}"/>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أولئك الذين دينونتهم عادلةٌ. فماذا إذاً؟ أنحنُ أفضل؟ كلا البتَّة! فأنَّنا قد سبقنا فشكونا أنَّ اليهودَ واليونانيِّينَ أجمعينَ تحتَ الخطيَّةِ، كما هو مكتوبٌ: " أنَّه ليسَ بارٌّ ولا واحدٌ. وليسَ من يفهم. ولا مَن يبتغي اللَّه.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3509283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A613DBA-5E12-4BE5-A3D9-BA30BD06672A}"/>
              </a:ext>
            </a:extLst>
          </p:cNvPr>
          <p:cNvSpPr txBox="1"/>
          <p:nvPr/>
        </p:nvSpPr>
        <p:spPr>
          <a:xfrm>
            <a:off x="0" y="4419600"/>
            <a:ext cx="9144000" cy="218521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الجميع زاغوا وفسدوا معاً. وليسَ مَن يَعمل صلاحاً ليسَ ولا واحدٌ. حنجرتُهُم قبرٌ مَفتوحٌ. وبألسنتهم قد</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غشوا. وسِمُّ الأفاعي تحت شفاهِهم. الذين فمهم مملوء لعنةً ومرارةً. وأرجُلهم سريعةٌ إلى سفكِ الدَّم. في طُرقهم شقاء وسحق وطريقَ السَّلام لم يعرفوه. </a:t>
            </a:r>
          </a:p>
        </p:txBody>
      </p:sp>
    </p:spTree>
    <p:extLst>
      <p:ext uri="{BB962C8B-B14F-4D97-AF65-F5344CB8AC3E}">
        <p14:creationId xmlns:p14="http://schemas.microsoft.com/office/powerpoint/2010/main" val="285409112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يوحنا الثانية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 : 8 ـ 13 )</a:t>
            </a:r>
          </a:p>
        </p:txBody>
      </p:sp>
      <p:sp>
        <p:nvSpPr>
          <p:cNvPr id="5123" name="Content Placeholder 3"/>
          <p:cNvSpPr txBox="1">
            <a:spLocks/>
          </p:cNvSpPr>
          <p:nvPr/>
        </p:nvSpPr>
        <p:spPr bwMode="auto">
          <a:xfrm>
            <a:off x="0" y="44196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فانظروا لأنفُسِكم لئلاَّ تفقِدوا ما قد عملتموه، بل تنالوا أجراً تاماً. كلُّ مَن تعدَّى ولم يثبت فى تعليم المسيح فليس له اللَّه. ومَن يثبُت فى تعليم المسيح فله الآبُ والابنُ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كليهما. إن كان أحد يأتيكم، ولم يأت بهذا التَّعليم،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25215653"/>
      </p:ext>
    </p:extLst>
  </p:cSld>
  <p:clrMapOvr>
    <a:masterClrMapping/>
  </p:clrMapOvr>
  <p:transition spd="slow"/>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A37C195-F339-4940-971C-A5855E578FFE}"/>
              </a:ext>
            </a:extLst>
          </p:cNvPr>
          <p:cNvSpPr txBox="1"/>
          <p:nvPr/>
        </p:nvSpPr>
        <p:spPr>
          <a:xfrm>
            <a:off x="0" y="4325867"/>
            <a:ext cx="9144000" cy="224676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فلا تقبلوه في بيت، ولا تقولوا له سلامٌ. فأنه من قال له سلامٌ فقد أشترك في أعمالهِ الشِّرِّيرةِ. وإذ لي كثيرٌ لأكتب إليكم، لم أُرِد أن يكون بورقٍ وحبرٍ، لأنني أرجو أن أراكم أتكلَّم معكم فماً</a:t>
            </a: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لفم، كي يكونَ فرحكم كاملاً. يُسلِّمُ عليكِ أولاد أُختكِ المُختارةِ. </a:t>
            </a:r>
          </a:p>
        </p:txBody>
      </p:sp>
    </p:spTree>
    <p:extLst>
      <p:ext uri="{BB962C8B-B14F-4D97-AF65-F5344CB8AC3E}">
        <p14:creationId xmlns:p14="http://schemas.microsoft.com/office/powerpoint/2010/main" val="1587914012"/>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( 5 : 3 ـ 11 )</a:t>
            </a:r>
          </a:p>
        </p:txBody>
      </p:sp>
      <p:sp>
        <p:nvSpPr>
          <p:cNvPr id="10243" name="Content Placeholder 3"/>
          <p:cNvSpPr txBox="1">
            <a:spLocks/>
          </p:cNvSpPr>
          <p:nvPr/>
        </p:nvSpPr>
        <p:spPr bwMode="auto">
          <a:xfrm>
            <a:off x="0" y="4419600"/>
            <a:ext cx="91440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فقال بُطرُس: " يا حنانيَّا، لماذا ملأ الشَّيطانُ قلبكَ حتى تكذب على الرُّوح القُدُس وتختلس من ثمن الحقل؟ أليسَ وهو باق كان يبقى لك، ولما بيع ألم يكُن في سُلطانِكَ؟</a:t>
            </a: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فلماذا جعلت في قلبك هذا الأمر؟ أنك لم تكذب على الناس بل على اللَّه ".</a:t>
            </a: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4135221785"/>
      </p:ext>
    </p:extLst>
  </p:cSld>
  <p:clrMapOvr>
    <a:masterClrMapping/>
  </p:clrMapOvr>
  <p:transition spd="slow"/>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FF495D-045B-4D25-BF3B-28DAAD844825}"/>
              </a:ext>
            </a:extLst>
          </p:cNvPr>
          <p:cNvSpPr txBox="1"/>
          <p:nvPr/>
        </p:nvSpPr>
        <p:spPr>
          <a:xfrm>
            <a:off x="-4482" y="4341181"/>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فلمَّا سَمِعَ حنانيَّا هذا الكلام سقط ومات. فوقع خوفٌ عظيمٌ على جميع الذين سمعوا بذلك. فنهض الأحداثُ وكفَّنوهُ وحملُوهُ ودفنُوهُ. ثُمَّ حدث بعد مُدَّة نحو ثلاث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ساعاتٍ، أن امرأتهُ دخلت، و لم تعلم بما جرى.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2861175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فأجابها بُطرُسُ: " قولي لي: أبهذا المقدار بعتما الحقل؟ " فقالت: " نعم، بهذا المقدار ". فقال لها بطرس: "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ما بالكما اتُفقتما على تجربة روح الرَّبِّ؟ ها إن أرجُلُ الذين دفنوا زوجك على الأبواب، وسَيحمِلُونَكِ أنت أيضاً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2464430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62752" y="4290404"/>
            <a:ext cx="9269504" cy="409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spcBef>
                <a:spcPct val="20000"/>
              </a:spcBef>
              <a:spcAft>
                <a:spcPct val="0"/>
              </a:spcAft>
              <a:buClrTx/>
              <a:buSzTx/>
              <a:buFontTx/>
              <a:buNone/>
              <a:tabLst/>
              <a:defRPr/>
            </a:pPr>
            <a:r>
              <a:rPr lang="ar-EG" sz="4200" b="1" dirty="0">
                <a:solidFill>
                  <a:srgbClr val="FFFFFF"/>
                </a:solidFill>
                <a:cs typeface="Times New Roman" panose="02020603050405020304" pitchFamily="18" charset="0"/>
              </a:rPr>
              <a:t>إلى أورشليم، حينئذ أجاب بولس وقال: "ماذا تفعلون؟ تبكون وتحزنون قلبي؛ لأنّي مستعدٌ ليس أن أربطَ فقط، بل أن أموتَ في أورشليم لأجل اسم الرب يسوع." ولما لم يُقنعُ سكتنا قائلين: "لتكن إرادة الرب."</a:t>
            </a:r>
            <a:br>
              <a:rPr lang="ar-EG" sz="4200" b="1" dirty="0">
                <a:solidFill>
                  <a:srgbClr val="FFFFFF"/>
                </a:solidFill>
                <a:cs typeface="Times New Roman" panose="02020603050405020304" pitchFamily="18" charset="0"/>
              </a:rPr>
            </a:br>
            <a:endParaRPr lang="ar-EG" sz="4200" b="1" dirty="0">
              <a:solidFill>
                <a:srgbClr val="FFFFFF"/>
              </a:solidFill>
              <a:cs typeface="Times New Roman" panose="02020603050405020304" pitchFamily="18" charset="0"/>
            </a:endParaRPr>
          </a:p>
          <a:p>
            <a:pPr marL="0" marR="0" lvl="0" indent="0" algn="justLow" defTabSz="914400" rtl="1" eaLnBrk="0" fontAlgn="base" latinLnBrk="0" hangingPunct="0">
              <a:spcBef>
                <a:spcPct val="20000"/>
              </a:spcBef>
              <a:spcAft>
                <a:spcPct val="0"/>
              </a:spcAft>
              <a:buClrTx/>
              <a:buSzTx/>
              <a:buFontTx/>
              <a:buNone/>
              <a:tabLst/>
              <a:defRPr/>
            </a:pPr>
            <a:endParaRPr kumimoji="0" lang="ar-EG" sz="42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425596"/>
      </p:ext>
    </p:extLst>
  </p:cSld>
  <p:clrMapOvr>
    <a:masterClrMapping/>
  </p:clrMapOvr>
  <p:transition spd="slow"/>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29684FE-C578-460C-AB78-B2149BF8BA49}"/>
              </a:ext>
            </a:extLst>
          </p:cNvPr>
          <p:cNvSpPr txBox="1"/>
          <p:nvPr/>
        </p:nvSpPr>
        <p:spPr>
          <a:xfrm>
            <a:off x="0" y="4303455"/>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فسقطت في الحال عند قدميه وماتت. فلما دخل الأحداث وجدُوها ميتةً، فحملُوها ودفنوها عند رجُلها. فوقع خوفٌ عَظيمٌ على الكنيسة وعلى كل الذين سمعوا بذلك.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7404278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62756" y="464627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( 17 : 1 )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أحبك يارب قوتي، الرب هو ثباتي وملجأي ومُخلِّصي، إلَهي عوني وعليه أتَّكِل.  </a:t>
            </a:r>
          </a:p>
        </p:txBody>
      </p:sp>
    </p:spTree>
    <p:extLst>
      <p:ext uri="{BB962C8B-B14F-4D97-AF65-F5344CB8AC3E}">
        <p14:creationId xmlns:p14="http://schemas.microsoft.com/office/powerpoint/2010/main" val="2763975195"/>
      </p:ext>
    </p:extLst>
  </p:cSld>
  <p:clrMapOvr>
    <a:masterClrMapping/>
  </p:clrMapOvr>
  <p:transition spd="slow"/>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7166"/>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متى ( 15 : 32 ـ 38 )</a:t>
            </a:r>
          </a:p>
        </p:txBody>
      </p:sp>
      <p:sp>
        <p:nvSpPr>
          <p:cNvPr id="3076" name="Content Placeholder 3"/>
          <p:cNvSpPr txBox="1">
            <a:spLocks/>
          </p:cNvSpPr>
          <p:nvPr/>
        </p:nvSpPr>
        <p:spPr bwMode="auto">
          <a:xfrm>
            <a:off x="0" y="44196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ثم دعا يسوعُ تلاميذهُ وقال لهم: " إنني أتحننُ على هذا الجمع، لأن لهم ثلاثةَ أيَّامٍ يَمكثونَ مَعي وليسَ لهُم مَا يأكُلُونَ. ولستُ أُريدُ أن أصرفهُم صائِمين لئلاَّ يخَوِّرُوا في</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الطَّريق "</a:t>
            </a: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2977076414"/>
      </p:ext>
    </p:extLst>
  </p:cSld>
  <p:clrMapOvr>
    <a:masterClrMapping/>
  </p:clrMapOvr>
  <p:transition spd="slow"/>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7E8581F-5448-4160-BC26-BB9FEBF59BF5}"/>
              </a:ext>
            </a:extLst>
          </p:cNvPr>
          <p:cNvSpPr txBox="1"/>
          <p:nvPr/>
        </p:nvSpPr>
        <p:spPr>
          <a:xfrm>
            <a:off x="0" y="4303455"/>
            <a:ext cx="9144000" cy="230832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 تلاميذُهُ: " أين نجد خبزاً بهذا المقدار في هذا المكان القفر، حتى يُشبعَ هذا الجمع؟ " فقال لهُم يسوعُ: " كم عِندكُم من الخبز؟ " فقالوا: " سَبعةٌويسير من السَّمك ". فأمرَ الجمع أن يتَّكِئُوا على الأرضِ، ثم أخذَ الأرغفة السبعة والسَّمك،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99269162"/>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8965" y="43938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وباركها وكسَّرها وأعطاها لتلاميذهُ، وناول التلاميذُ الجموع. فأكلوا جميعاً وشَبعُوا. ثُمَّ رَفعُوا فضلات الكِسرِ فملأت سبعةَ سِلالٍ، وكان الآكِلُون أربعة آلاف ما عدا الأولاد والنِّساءَ.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91280440"/>
      </p:ext>
    </p:extLst>
  </p:cSld>
  <p:clrMapOvr>
    <a:masterClrMapping/>
  </p:clrMapOvr>
  <p:transition spd="slow"/>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435774"/>
      </p:ext>
    </p:extLst>
  </p:cSld>
  <p:clrMapOvr>
    <a:masterClrMapping/>
  </p:clrMapOvr>
  <p:transition advClick="0" advTm="0"/>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2</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رومية</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( 16 : 17 ـ 27 )</a:t>
            </a:r>
          </a:p>
        </p:txBody>
      </p:sp>
      <p:sp>
        <p:nvSpPr>
          <p:cNvPr id="2052" name="Content Placeholder 3"/>
          <p:cNvSpPr txBox="1">
            <a:spLocks/>
          </p:cNvSpPr>
          <p:nvPr/>
        </p:nvSpPr>
        <p:spPr bwMode="auto">
          <a:xfrm>
            <a:off x="-152400" y="4335262"/>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واسألكم يا أخوتي أن تُلاحظُوا الذين يصنعُون الشِّقاق والشكوك، خلافاً لِلتَّعليم الذي تعلمتُمُوهُ، وأعرضُوا عنهُم. فإنَّ مثل هؤُلاء لا يخدمُون ربَّنا يسُوع المسيح بل بُطُونهُم. وبكلامهم الطَّيِّب وبالبركات يخدعون قُلُوب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01877684"/>
      </p:ext>
    </p:extLst>
  </p:cSld>
  <p:clrMapOvr>
    <a:masterClrMapping/>
  </p:clrMapOvr>
  <p:transition spd="slow"/>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12EB77-6E98-413F-9EE8-EE114666271C}"/>
              </a:ext>
            </a:extLst>
          </p:cNvPr>
          <p:cNvSpPr txBox="1"/>
          <p:nvPr/>
        </p:nvSpPr>
        <p:spPr>
          <a:xfrm>
            <a:off x="0" y="4303455"/>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السُّلماء. أنَّ طاعتكُم قد ذاعت عند الجميع، أفرحُ بكُم، وأُريدُ أن تكُونُوا حُكماء في الخير وبُسطاء في الشَّرِّ. وإلهُ السَّلام يسحقُ الشَّيطان تحت أقدامكم سريعاً. نعمةُ ربِّنا</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يسُوع المسيح معكُم.</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7717044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4482" y="435724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يُسلِّمُ عليكُم تيموثاوسُ شريكي العامِلُ معي، ولُوقيوسَ وياسُونُ وسُوسيباترُسُ انسبائي. أنا ترتيُوسُ كاتبُ هذه الرِّسالة، أُسلَّمُ عليكُم في الرَّبِّ. يُسلِّمُ عليكُم غايُسُ مُضيِّفي ومُضيِّفُ الكنيسة كُلِّها. </a:t>
            </a:r>
          </a:p>
        </p:txBody>
      </p:sp>
    </p:spTree>
    <p:extLst>
      <p:ext uri="{BB962C8B-B14F-4D97-AF65-F5344CB8AC3E}">
        <p14:creationId xmlns:p14="http://schemas.microsoft.com/office/powerpoint/2010/main" val="15394903"/>
      </p:ext>
    </p:extLst>
  </p:cSld>
  <p:clrMapOvr>
    <a:masterClrMapping/>
  </p:clrMapOvr>
  <p:transition spd="slow"/>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B448CB6-9E16-4FEB-AC38-A193CEE75A34}"/>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يُسلِّمُ عليكُم أرستُسُ خازنُ المدينة، وكوارتُسُ الأخُ. نعمةُ ربِّنا يسُوع المسيح مع جميعكم آمين. والقادر أن يُثبِّتكُم، بحسب إنجيلي وبشارة يسوع المسيح، حسب إعلان السِّرِّ الذي كان مكتُوماً في الأزمنة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84402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4863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(94: 1-2)</a:t>
            </a:r>
          </a:p>
        </p:txBody>
      </p:sp>
      <p:sp>
        <p:nvSpPr>
          <p:cNvPr id="2053" name="Content Placeholder 3"/>
          <p:cNvSpPr txBox="1">
            <a:spLocks/>
          </p:cNvSpPr>
          <p:nvPr/>
        </p:nvSpPr>
        <p:spPr bwMode="auto">
          <a:xfrm>
            <a:off x="1" y="4313018"/>
            <a:ext cx="914399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5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هلموا فلنبتهج بالربّ ، ولنهلل لله مخلصنا. ولنبادر فنبلغ إلى وجهه بالاعتراف ، ولنهلل له بالمزامير. </a:t>
            </a:r>
            <a:br>
              <a:rPr kumimoji="0" lang="ar-EG" sz="5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5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85733734"/>
      </p:ext>
    </p:extLst>
  </p:cSld>
  <p:clrMapOvr>
    <a:masterClrMapping/>
  </p:clrMapOvr>
  <p:transition spd="slow"/>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9AA6F54-3841-4582-B0F7-EC20DBA0A8C9}"/>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الأزليَّة، والآن ظهر من قبل الكُتُبِ النَّبويَّة بحسب أمر اللَّه</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الأزليِّ قد ظهر، لأجل طاعة الإيمان في جميع الأمم، اللَّه الحكيم الواحد وحدهُ المسيح، هذا الذي لهُ المجدُ إلي أبد الآبدين آمين.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8712609"/>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يعقوب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( 3 : 1 ـ 12 )</a:t>
            </a:r>
          </a:p>
        </p:txBody>
      </p:sp>
      <p:sp>
        <p:nvSpPr>
          <p:cNvPr id="5123" name="Content Placeholder 3"/>
          <p:cNvSpPr txBox="1">
            <a:spLocks/>
          </p:cNvSpPr>
          <p:nvPr/>
        </p:nvSpPr>
        <p:spPr bwMode="auto">
          <a:xfrm>
            <a:off x="0" y="44958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لا تكونوا مُعلِّمينَ كثيرينَ يا إخوتي، عالمينَ أنَّكُم تأخذونَ دينونةً أعظم! فإنَّ جميعُنا نزل كثيراً. إن كان أحدٌ لا يعثُر في الكلام فذاكَ رجلٌ كاملٌ، قادرٌ أن يُلجِمَ الجسدِ كله.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26946419"/>
      </p:ext>
    </p:extLst>
  </p:cSld>
  <p:clrMapOvr>
    <a:masterClrMapping/>
  </p:clrMapOvr>
  <p:transition spd="slow"/>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C34F773-0B70-4EFE-8340-E467440B6E97}"/>
              </a:ext>
            </a:extLst>
          </p:cNvPr>
          <p:cNvSpPr txBox="1"/>
          <p:nvPr/>
        </p:nvSpPr>
        <p:spPr>
          <a:xfrm>
            <a:off x="0" y="4404153"/>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إذا وضعنا اللُّجُمَ في أفواه الخيل تُطاوعَنا، فنُديرَ جسمَها كُلَّه. هوذا السُّفُنُ وهيَ عظيمةٌ بهذا المقدار، تسوقُها رياحٌ عاصفةٌ، تُديرُها دَفَّةٌ صَغِيرة إلى حيثُما شاءَ قَصدُ المُدير. كذلك اللِّسانُ أيضاً فإنَّهُ عضوٌ صغير ويتكلَّم بعظائم.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6475731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هوذا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نارٌ قليلةٌ، تُحْرِقُ وقُوداً كثيرة ؟ فاللِّسانُ هو نارٌ! وزينة الإثم. هكذا جُعِلَ اللِّسانُ في أعضائِنا، وهو يُدنِّسُ الجسد كُلَّهُ، ويحرق دَائِرَةَ ميلادنا ( الكون )، ويُضرَمُ مِن جَهنَّمَ. </a:t>
            </a:r>
          </a:p>
        </p:txBody>
      </p:sp>
    </p:spTree>
    <p:extLst>
      <p:ext uri="{BB962C8B-B14F-4D97-AF65-F5344CB8AC3E}">
        <p14:creationId xmlns:p14="http://schemas.microsoft.com/office/powerpoint/2010/main" val="1038435721"/>
      </p:ext>
    </p:extLst>
  </p:cSld>
  <p:clrMapOvr>
    <a:masterClrMapping/>
  </p:clrMapOvr>
  <p:transition spd="slow"/>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419942-43DB-48B6-975B-51DDAAC1CB4B}"/>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لأنَّ كلَّ طبيعة الوحوش والطُّيور والزَّحَّافاتِ وما في البحار يُذلَّلُ، وقد تَذلَّلَ للطبيعةِ البشريَّةِ. وأمَّا اللِّسان، فلا يستطيعُ أحدٌ مِن النَّاسِ أن يُقمعه. هو شرٌّ لا يُضبط، مملوءٌ سماً مُميتاً.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68649298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99B97CF-BA9F-4B11-A6E2-28E2C56D6284}"/>
              </a:ext>
            </a:extLst>
          </p:cNvPr>
          <p:cNvSpPr txBox="1"/>
          <p:nvPr/>
        </p:nvSpPr>
        <p:spPr>
          <a:xfrm>
            <a:off x="-4482" y="464820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به نُبارِك اللَّه الآبَ، وبهِ نلعَنُ النَّاسَ الذينَ صنعهم اللَّه على مثاله. مِن الفم الواحدِ تخرجُ البركةُ واللعنةُ! فلا ينبغي يا إخوتي أن يكونَ الأمرُ هكذا! </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6997792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4196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ألعلَّ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يَنبوعاً يفيض العذبَ والمُرَّ ( الملح ) من ذات العين الواحدة ؟ أم هل يمكن يا إخوتي أن تثمر شجرة تين زيتوناً، أو الكرمةٌ تيناً؟ وكذلكَ المالح لا يمكن أن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يصير عذباً.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92787019"/>
      </p:ext>
    </p:extLst>
  </p:cSld>
  <p:clrMapOvr>
    <a:masterClrMapping/>
  </p:clrMapOvr>
  <p:transition spd="slow"/>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( 12 : 12 ـ 23 )</a:t>
            </a:r>
          </a:p>
        </p:txBody>
      </p:sp>
      <p:sp>
        <p:nvSpPr>
          <p:cNvPr id="10243" name="Content Placeholder 3"/>
          <p:cNvSpPr txBox="1">
            <a:spLocks/>
          </p:cNvSpPr>
          <p:nvPr/>
        </p:nvSpPr>
        <p:spPr bwMode="auto">
          <a:xfrm>
            <a:off x="-13447" y="43938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وإنه رأى أن يأتي إلى بيت مريم أُمِّ يوحنَّا الملقب مرقس، حيث كان كثيرون مجتمعين يصلون. فلمَّا قرع بطرس باب الدار جاءت جاريةٌ اسمها رودا لتُجيبه. فلمَّا عرفت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بطرس لم تفتح الباب من فرحها،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65222459"/>
      </p:ext>
    </p:extLst>
  </p:cSld>
  <p:clrMapOvr>
    <a:masterClrMapping/>
  </p:clrMapOvr>
  <p:transition spd="slow"/>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52E984-E8FF-4CDB-A808-F6D1A4B1128B}"/>
              </a:ext>
            </a:extLst>
          </p:cNvPr>
          <p:cNvSpPr txBox="1"/>
          <p:nvPr/>
        </p:nvSpPr>
        <p:spPr>
          <a:xfrm>
            <a:off x="0" y="4287392"/>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بل ركضت إلى داخـل وأخبرت أن بطرس واقــفٌ أمام البـاب. أما هم فقالوا لها: " أنكِ تهذين ". أمَّا هيَ فلبثت تؤكِّد أن هكذا هو. فقالوا لها: " أنه ملاكه هو ". وأمَّا بطرس فلبث يقرع. فلمَّا</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فتحوا ورأوه دهشوا.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8883074"/>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4958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فأشار إليهم بيديه قائلاً: أن يسكتوا، وحدَّثهم كيف أخرجه الربُّ من السِّجن. وقال: " أخبروا يعقوب والإخوة بهذا ". ثم خرج ومضى إلى موضع آخر. </a:t>
            </a:r>
          </a:p>
        </p:txBody>
      </p:sp>
    </p:spTree>
    <p:extLst>
      <p:ext uri="{BB962C8B-B14F-4D97-AF65-F5344CB8AC3E}">
        <p14:creationId xmlns:p14="http://schemas.microsoft.com/office/powerpoint/2010/main" val="151693513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54784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بشارة مُعلمنا لوقا (1:13 – 5)</a:t>
            </a:r>
          </a:p>
        </p:txBody>
      </p:sp>
      <p:sp>
        <p:nvSpPr>
          <p:cNvPr id="2053" name="Content Placeholder 3"/>
          <p:cNvSpPr txBox="1">
            <a:spLocks/>
          </p:cNvSpPr>
          <p:nvPr/>
        </p:nvSpPr>
        <p:spPr bwMode="auto">
          <a:xfrm>
            <a:off x="1" y="4313018"/>
            <a:ext cx="914399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ar-SA"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وكان في ذلك الزمان قد حضر إليه قوم يخبرونه عن الجليليين الذين خلط بيلاطس دماءهم بذبائحهم فأجاب يسوع وقال لهم: "أتظنون أن هؤلاء الجليليين كانوا خطاة أكثر من كل الجليليين حتى</a:t>
            </a:r>
            <a:b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4012544"/>
      </p:ext>
    </p:extLst>
  </p:cSld>
  <p:clrMapOvr>
    <a:masterClrMapping/>
  </p:clrMapOvr>
  <p:transition spd="slow"/>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BB9E8BE-CD49-4B2F-9EC0-568E839EEFFA}"/>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فلمَّا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صار النَّهار كان اضطرابٌ ليس بقليلٍ بين الجند: تُرى ماذا جرى لبطرس؟ ولما طلبه هيرودس ولم يجده عاقب َّالحراس، وأمر أن يُقتَلُوا. ولما انحدر (هيرودس) من اليهوديَّة إلى قيصريَّة وأقام هناك.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3663043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D64FC6-78C1-46EF-9C27-EA088F398507}"/>
              </a:ext>
            </a:extLst>
          </p:cNvPr>
          <p:cNvSpPr txBox="1"/>
          <p:nvPr/>
        </p:nvSpPr>
        <p:spPr>
          <a:xfrm>
            <a:off x="-26894" y="426720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وكان حاد الغضب على الصُّوريِّين والصَّيداويِّين فحضروا إليه بنفسٍ واحدةٍ واستعطفوا بَلاستُس</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النَّاظِر على خزانة الملك، وكانوا يطلبون صلحاً لأن كورتهم كانت تعال مِن مملكته.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8018316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321384"/>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ففي يوم (معيَّن) محدد لَبِس هيرودس الحُلَّة الملكيَّة، وجلس على المنبر وكان يخاطبهم. فصاح الشَّعب: هذا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إلهٍ لا إنسان. ففي الحال ضربه ملاك الربِّ لأنه لم يُعطِ المجد للَّه، فأكله الـَدَوَّدَ ومات.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32851028"/>
      </p:ext>
    </p:extLst>
  </p:cSld>
  <p:clrMapOvr>
    <a:masterClrMapping/>
  </p:clrMapOvr>
  <p:transition spd="slow"/>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506412"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( 47 : 8 ، 9 )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يمينك مملؤة عدلاً. فليفرح جبل صهيون ولتتهلل بنات اليهودية لأجل أحكامك يارب.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64102174"/>
      </p:ext>
    </p:extLst>
  </p:cSld>
  <p:clrMapOvr>
    <a:masterClrMapping/>
  </p:clrMapOvr>
  <p:transition spd="slow"/>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متى ( 19: 16 ـ 30 )</a:t>
            </a:r>
          </a:p>
        </p:txBody>
      </p:sp>
      <p:sp>
        <p:nvSpPr>
          <p:cNvPr id="3076" name="Content Placeholder 3"/>
          <p:cNvSpPr txBox="1">
            <a:spLocks/>
          </p:cNvSpPr>
          <p:nvPr/>
        </p:nvSpPr>
        <p:spPr bwMode="auto">
          <a:xfrm>
            <a:off x="0"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وإذا بواحد جاء إليه وقال له: " أيُّها المُعلِّم الصَّالِح، أيَّ صلاحٍ أعمل لأرث الحياة الأبديَّة؟ " أمَّا هو فقال له: " لماذا تسألني عن الصلاح؟ إنَّما الصَّالح واحد وهو</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اللَّه. ولكن إن كُنتَ تريد أن تدخل الحياة فاحفظ الوصايا ".</a:t>
            </a: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2559406496"/>
      </p:ext>
    </p:extLst>
  </p:cSld>
  <p:clrMapOvr>
    <a:masterClrMapping/>
  </p:clrMapOvr>
  <p:transition spd="slow"/>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C73C4D-0DB1-4FA1-8702-6684144C9975}"/>
              </a:ext>
            </a:extLst>
          </p:cNvPr>
          <p:cNvSpPr txBox="1"/>
          <p:nvPr/>
        </p:nvSpPr>
        <p:spPr>
          <a:xfrm>
            <a:off x="0" y="426720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 له: " وما هيَ؟ " فقال له يسوع: " لا تقتل. لا تزنِ. لا تسرقْ.لا تشهد زوراً. أكرِم أباك وأُمَّك، وأحِبَّ قريبك كنفسِكَ". فقال له الشَّابُّ: " هذه كُلُّها حَفِظتُها منذ حداثتي. فماذا يُعوزُني بعدُ؟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02033266"/>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34001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فأجابه يسوع: " إن أرَدْتَ أن تكون كاملاً فاذهب وبع ما لك وأعطه للمساكين، لتقتني لك كنزاً في السَّماءِ وتعال اتبعني". فلمَّا سَمِعَ الشَّابُّ الكلام مضى حزيناً، لأنَّهُ كان ذا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مالٍ كثيرٍ.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81765413"/>
      </p:ext>
    </p:extLst>
  </p:cSld>
  <p:clrMapOvr>
    <a:masterClrMapping/>
  </p:clrMapOvr>
  <p:transition spd="slow"/>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C0226DB-8668-49A0-876F-8D331258391F}"/>
              </a:ext>
            </a:extLst>
          </p:cNvPr>
          <p:cNvSpPr txBox="1"/>
          <p:nvPr/>
        </p:nvSpPr>
        <p:spPr>
          <a:xfrm>
            <a:off x="0" y="441960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 يسوع لتلاميذه: " َّ أقول لكم: إنَّهُ يَعسُرُ أن يَدخُلَ غَنيُّ إلى ملكوت السَّمَوات. أقول لَكُم أيضاً: إنه سهل دخول جَملٍ مِنْ ثَقْبِ إبرةٍ مِنْ أنْ يَدخُلَ غنيٌّ إلى ملكوت اللَّهِ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21980836"/>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A3C8061-8286-410F-9D74-02D7FECF632E}"/>
              </a:ext>
            </a:extLst>
          </p:cNvPr>
          <p:cNvSpPr txBox="1"/>
          <p:nvPr/>
        </p:nvSpPr>
        <p:spPr>
          <a:xfrm>
            <a:off x="-8965" y="44958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فلمَّا سَمِعَ التَّلاميذ تعجبوا جداً قائلين: " مَنْ يستطيع إذاً أنْ يَخلُص؟ " فنظر يسوع وقال لهم: " هذا عِندَ الناس غيرُ مُستطاعٍ، وأمَّا عِندَ اللَّه فكل</a:t>
            </a: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شيءٍ مُستطاعٌ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5532902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4196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حينئذ أجاب بطرس وقال: " هوذا نحنُ قَدْ تركنا كُلَّ شيءٍ وتَبِعناكَ. فماذا عسى أنْ يكون لنا؟ " فقال لهم يسوع: " َّ أقول لكم: إنَّكُمْ أنتم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الذين تَبعتموني، في التَّجدِيدِ، متى جَلسَ ابن الإنسان علي عرش مَجدِهِ،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1629239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فإننا نحن هيكل الله الحي، كما قال الله: إني سأسكن فيهم وأسير فيما بينهم، وأكون لهم إلها، وهم يكونون لي شعبا، فلذلك اخرجوا من وسطهم واعتزلوا، يقول الرب. ولا تمسوا النجس فأقبلكم،</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72285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3" name="Content Placeholder 3"/>
          <p:cNvSpPr txBox="1">
            <a:spLocks/>
          </p:cNvSpPr>
          <p:nvPr/>
        </p:nvSpPr>
        <p:spPr bwMode="auto">
          <a:xfrm>
            <a:off x="1" y="4366806"/>
            <a:ext cx="914399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ar-SA"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نكبوا بهذه الآلام ؟ أقول لكم: لا بل إن لم تتوبوا فجميعكم كذلك تهلكون . أم تظنون أن أولئك</a:t>
            </a: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الثمانية عشر رجلا الذين سقط عليهم البرج في سلوام وقتلهم، كانوا مذنبين أكثر من جميع الناس</a:t>
            </a:r>
            <a:b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84340203"/>
      </p:ext>
    </p:extLst>
  </p:cSld>
  <p:clrMapOvr>
    <a:masterClrMapping/>
  </p:clrMapOvr>
  <p:transition spd="slow"/>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AFFABE-0A1B-41FB-AD35-4172349C95EB}"/>
              </a:ext>
            </a:extLst>
          </p:cNvPr>
          <p:cNvSpPr txBox="1"/>
          <p:nvPr/>
        </p:nvSpPr>
        <p:spPr>
          <a:xfrm>
            <a:off x="0" y="4303455"/>
            <a:ext cx="9144000" cy="270843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تجلسون أنتم أيضاً على اثني عَشرَ كُرسيّاً وتدينون أسباط إسرائيل الاثني عشر. وكُلُّ مَنْ ترك أخاً أو أختاً أو أباً أو أُمّاً أو امرأةً أو ابناً أو بنتاً أو حقلاً أو بيتاً، فسيأخذ مئة ضعفٍ ويرث الحياة الأبديَّة. لأنَّ كثيرين أوَّلين يكونون آخِرِينَ، وآخِرِينَ يكونون أوَّلينَ ".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3058632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119486"/>
      </p:ext>
    </p:extLst>
  </p:cSld>
  <p:clrMapOvr>
    <a:masterClrMapping/>
  </p:clrMapOvr>
  <p:transition advClick="0" advTm="0"/>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 الجمعة 2</a:t>
            </a:r>
            <a:endParaRPr lang="en-US" dirty="0"/>
          </a:p>
        </p:txBody>
      </p:sp>
      <p:sp>
        <p:nvSpPr>
          <p:cNvPr id="13315"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العبرانيين (ص 12 : 28  وص 13: 1– 16)</a:t>
            </a:r>
          </a:p>
        </p:txBody>
      </p:sp>
      <p:sp>
        <p:nvSpPr>
          <p:cNvPr id="13316" name="Content Placeholder 3"/>
          <p:cNvSpPr txBox="1">
            <a:spLocks/>
          </p:cNvSpPr>
          <p:nvPr/>
        </p:nvSpPr>
        <p:spPr bwMode="auto">
          <a:xfrm>
            <a:off x="0" y="4419600"/>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فلذلك إذ قد حصُلنا على ملكوتٍ لا يتزعزعُ فلنتمسك بالنعمةِ التي بها نعبُدُ اللهَ عبادة مرضية بتقوى وورع . لأنَّ إلهنا هو نارٌ آكلة . لتثبت المحبة الأخوية . و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لا تنسوا ضيافة الغرباءِ لأنَّ بها أناساً أضافوا ملائكة و هم لا يدرون . </a:t>
            </a:r>
            <a:endPar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92BF34-3B8F-437C-9C75-19FD545E9667}"/>
              </a:ext>
            </a:extLst>
          </p:cNvPr>
          <p:cNvSpPr txBox="1"/>
          <p:nvPr/>
        </p:nvSpPr>
        <p:spPr>
          <a:xfrm>
            <a:off x="0" y="4298973"/>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اذكروا الأسرى كأنكم مأسورونَ معهم و المَجهودين بما أنكم أنتم أيضاً في الجسدِ . و ليكن الزواج مُكرماً في كلِّ شيءٍ و المضجعُ غير نجسٍ . فإن الزناة و الفسّاق</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سيُدينهم اللهُ . نزهوا سيرتكُم عن حبِ المالِ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6314439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A84422-CEF5-4985-B56B-CB641BB194CD}"/>
              </a:ext>
            </a:extLst>
          </p:cNvPr>
          <p:cNvSpPr txBox="1"/>
          <p:nvPr/>
        </p:nvSpPr>
        <p:spPr>
          <a:xfrm>
            <a:off x="-76200" y="441960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أقنعوا بما عندكم فإنهُ قالَ لا أتركك و لا أهملكَ . حتى إنا نقولُ واثقينَ : الربُ عوني فلا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أخشى ماذا يصنعُ بيَّ الإنسانُ . اذكروا مُرشديكم الذينَ كَلموكم بكلمةِ اللهِ . تأملوا في عاقبةِ تصرفهم و أقتدوا بإيمانِهم . إن يسوعَ المسيحِ هوَ هوَ أمس و اليوم وإلى مدى الدهر . </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0713514"/>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731E37-124E-49AD-94C8-B8183BCE6F9C}"/>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لا تنقادوا بتعاليمِ متنوعةٍ غريبةٍ فإنه يَحسُنُ أن تـُثبتوا قلوبَكم بالنعمةٍ لا بالأطمعةِ التي لا تنفعُ الذينَ يستعملونها . لنا مذبحٌ لا سلطانٌ للذينَ يخدمونَ المسكنَ أن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8246809"/>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Content Placeholder 3"/>
          <p:cNvSpPr txBox="1">
            <a:spLocks/>
          </p:cNvSpPr>
          <p:nvPr/>
        </p:nvSpPr>
        <p:spPr bwMode="auto">
          <a:xfrm>
            <a:off x="0" y="4330349"/>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الحيوانات التي يُدخلُ بدمِها عن الخطيةٍ إلى الأقداس بيدِ رئيس الكهنةِ تـُحرقُ خارجَ المحلةِ . فلذلكَ يسوعَ أيضاً لكي يُقدِس الشعبَ بدمِ نفسِهِ تألمَ خارجَ البابِ . فلنخرجُ إذاً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يأكلوا مِنهُ . لأنَّ أجسادَ إليهِ خارجَ المحلةِ حاملينَ عاره .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410874A-17BF-4D9C-AF29-D03C4E4BDE6A}"/>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لأنهُ ليسَ لنا ههنا مدينة باقية لكننا نطلبُ الآتية . فلنقترب بهِ إذاً ذبيحة الحمدِ للهِ كل حينٍ وهي ثمرة الشفاة المُعترفة لاسمه . لا تنسوا الإحسانَ و المساواة فإنَّ اللهَ يرتضي بمثلِ هذه الذبائح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9443129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الأولى </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 ص4 : 7 - 16 ) </a:t>
            </a:r>
          </a:p>
        </p:txBody>
      </p:sp>
      <p:sp>
        <p:nvSpPr>
          <p:cNvPr id="16387" name="Content Placeholder 3"/>
          <p:cNvSpPr txBox="1">
            <a:spLocks/>
          </p:cNvSpPr>
          <p:nvPr/>
        </p:nvSpPr>
        <p:spPr bwMode="auto">
          <a:xfrm>
            <a:off x="-26894"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إنما نهاية كلِّ شيءٍ قد اقتربت . فتعقلوا إذاً و اصحوا للصلواتِ . و قبل كلِّ شيءٍ أحبوا بعضَكم بعضاً محبة شديدة فإن المحبة تسترُ كثرة مِن الخطايا .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كونوا مُضيفين بعضكم لبعضٍ مِن دونَ تذمر.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8078CE-739A-4D71-A176-DB306191C56D}"/>
              </a:ext>
            </a:extLst>
          </p:cNvPr>
          <p:cNvSpPr txBox="1"/>
          <p:nvPr/>
        </p:nvSpPr>
        <p:spPr>
          <a:xfrm>
            <a:off x="0" y="4303455"/>
            <a:ext cx="9144000" cy="270843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ليخدم كلُ واحدٍ الآخرينَ بما نالَ مِن المواهبِ كما يليقُ بالوكلاءِ الصالحينَ على نعمةِ اللهِ المتنوعةِ. مَن تكلمَ فكما يليقُ بأقوالِ اللهِ ، و مَن خدمَ فكما تقتضي القوة التى يؤتيها اللهُ ، حتى يُمجد</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اللهُ في كلِّ شيءٍ بيسوعَ المسيح الذي لهُ المجدُ و العزة إلى دهر الداهرين أمين .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62826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3" name="Content Placeholder 3"/>
          <p:cNvSpPr txBox="1">
            <a:spLocks/>
          </p:cNvSpPr>
          <p:nvPr/>
        </p:nvSpPr>
        <p:spPr bwMode="auto">
          <a:xfrm>
            <a:off x="1" y="4380253"/>
            <a:ext cx="9143999"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الساكنين في أورشليم؟ أقول لكم: لا بل إن لم تتوبوا فجميعكم كذلك تهلكون". </a:t>
            </a:r>
          </a:p>
        </p:txBody>
      </p:sp>
    </p:spTree>
    <p:extLst>
      <p:ext uri="{BB962C8B-B14F-4D97-AF65-F5344CB8AC3E}">
        <p14:creationId xmlns:p14="http://schemas.microsoft.com/office/powerpoint/2010/main" val="2900534257"/>
      </p:ext>
    </p:extLst>
  </p:cSld>
  <p:clrMapOvr>
    <a:masterClrMapping/>
  </p:clrMapOvr>
  <p:transition spd="slow"/>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EC26CF5-88DB-4D94-AF46-7B21D9601685}"/>
              </a:ext>
            </a:extLst>
          </p:cNvPr>
          <p:cNvSpPr txBox="1"/>
          <p:nvPr/>
        </p:nvSpPr>
        <p:spPr>
          <a:xfrm>
            <a:off x="-152400" y="4390706"/>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أيُها الأحباءُ لا تستغربوا مما يُصيبكم مِن البلوى المُحرقة امتحاناً لكم مُحتسبينَ إن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قد أصابكم أمرٌ غريبٌ . و لكن أفرحوا بما أنكم تشاركونَ المسيحَ في الآلامِ حتى إذا تجلى مَجدَهُ تفرحونَ أيضاً مُبتهجينَ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2772740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3E024DE-0169-4BFD-ACBA-7E3496DEFC68}"/>
              </a:ext>
            </a:extLst>
          </p:cNvPr>
          <p:cNvSpPr txBox="1"/>
          <p:nvPr/>
        </p:nvSpPr>
        <p:spPr>
          <a:xfrm>
            <a:off x="0" y="4419600"/>
            <a:ext cx="9144000" cy="224676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إذا عُيرتم مِن أجل أسمِ المسيحِ فطوبى لكم لأنَّ كلَّ ما يكون مِن الكرامةِ و المجد و قوة اللهِ بل روحه أيضاً يستقرُ عليكم . فلا يتألمُ أحدُ كقاتلٌ أو سارقٌ أو فاعلُ شر أو مترصدٌ لما هو لغيره . فإما إن تألم </a:t>
            </a: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كمسيحي فلا يخجل بل ليُمَجد اللهَ لأجلِ هذا الاسمِ . </a:t>
            </a: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2744225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(15: 22- 31 )</a:t>
            </a:r>
          </a:p>
        </p:txBody>
      </p:sp>
      <p:sp>
        <p:nvSpPr>
          <p:cNvPr id="21507"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حينئذٍ رأى الرسلُ و الكهنة مع جميعِ الكنيسةِ أنْ يختاروا رجلين مِنهم يبعثونهما إلى أنطاكية مع بولس و برنابا و هما يهوذا المُلقب برسابا و سيلا رجلان مُتقدمان في الأخوةِ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و كتبوا كتاباً على أيديهم هكذا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18F6D02-84B9-4FF6-91CB-7D2B8C5C236C}"/>
              </a:ext>
            </a:extLst>
          </p:cNvPr>
          <p:cNvSpPr txBox="1"/>
          <p:nvPr/>
        </p:nvSpPr>
        <p:spPr>
          <a:xfrm>
            <a:off x="8965"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الرسل و القسوس و الأخوة يهدون سلاماً إلى الأخوةِ الذين مِن الأممِ في أنطاكية وكليكية و سورية . قد سمعنا أن قوماً مِنا خرجوا و أقلقوكم بأقوالٍ مُقلبينَ أنفسكم و قائلين أن تختتنوا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تحفظوا الناموسَ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622755927"/>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Content Placeholder 3"/>
          <p:cNvSpPr txBox="1">
            <a:spLocks/>
          </p:cNvSpPr>
          <p:nvPr/>
        </p:nvSpPr>
        <p:spPr bwMode="auto">
          <a:xfrm>
            <a:off x="0" y="4343400"/>
            <a:ext cx="91440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نحنُ لم نأمرهم بذلكَ . لذلكَ رأينا نحنُ المجتمعينَ بنفسٍ واحدةٍ أن نختارَ رجلينَ فنبعثهما إليكم مع حبيبينا برنابا و بولس اللذينَ قد أسلما </a:t>
            </a: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أنفسَهما لأجل اسم ربنا يسوع المسيح . فبعثنا يهوذا و سيلا اللذينَ يُخبرانكم بهذه الأمورِ مشافهة . </a:t>
            </a:r>
            <a:endPar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3816D58-6BA2-4118-AD1E-27E79ACB887E}"/>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لأنهُ قد رأى الروحُ القدسُ ونحنُ ألا نضعُ عليكم ثقلاً فوقَ هذهِ الأشياءِ التي لابد مِنها . و هي أن تمتنعوا مما ذبح للأصنام و مِن الدمِ والمخنوق و الزنا . فإذا صنتم أنفسكم مِن هذا أحسنتم فيما فعلتم . كونوا مُعافين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24276673"/>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5641AA6-07B1-49FF-B42F-8C97915673F4}"/>
              </a:ext>
            </a:extLst>
          </p:cNvPr>
          <p:cNvSpPr txBox="1"/>
          <p:nvPr/>
        </p:nvSpPr>
        <p:spPr>
          <a:xfrm>
            <a:off x="0" y="4953000"/>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فلما صرفوا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أتوا إلى إنطاكية و جمعوا الجمهورَ و دفعوا إليهم الرسالة فقرأوها و فرحوا بالعزاء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64992215"/>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Title 1"/>
          <p:cNvSpPr txBox="1">
            <a:spLocks/>
          </p:cNvSpPr>
          <p:nvPr/>
        </p:nvSpPr>
        <p:spPr bwMode="auto">
          <a:xfrm>
            <a:off x="506412"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( 28: 11 )</a:t>
            </a:r>
          </a:p>
        </p:txBody>
      </p:sp>
      <p:sp>
        <p:nvSpPr>
          <p:cNvPr id="11269"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الربُ يَجلسُ مَلكاً إلى الأبدِ . الربُ يُعطي شعبَهُ قوة . الربُ يُباركُ شعبَهُ بالسلامِ </a:t>
            </a:r>
          </a:p>
        </p:txBody>
      </p:sp>
    </p:spTree>
  </p:cSld>
  <p:clrMapOvr>
    <a:masterClrMapping/>
  </p:clrMapOvr>
  <p:transition spd="slow"/>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 ص6: 39 –49 )</a:t>
            </a:r>
          </a:p>
        </p:txBody>
      </p:sp>
      <p:sp>
        <p:nvSpPr>
          <p:cNvPr id="12292"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قالَ لهم مثلاً : هل يستطيعُ أعمى أن يقودَ أعمى ؟ أليسَ كلاهما يسقطانَ في حفرةٍ . ليسَ تلميذ أفضلَ مِن مُعلمهِ . و لكنْ كلُ مَن هوَ كاملٌ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يكونُ مِثل مُعلمه .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36826DC-AB15-443B-A240-E8E5AC85D80F}"/>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ما بالك تنظرُ القذى الذي في عينِ أخيكَ و لا تفطن للخشبةِ التى في عينِك . و كيف تقدرُ أن تقولَ لأخيك يا أخى دعني أخرج القذى مِن عينك و أنت لا تبصر الخشبة التى في عينك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85740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67273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6E91D9D-C698-4D5D-BE66-3F1C03426483}"/>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يا مُرائي أخرج أولاً الخشبة مِن عينك و حينئذٍ تبصر جيداً أن تـُخرج القذى مِن عينِ أخيكَ . </a:t>
            </a: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ما مِن شجرةٍ جيدةٍ تـُثمرُ ثمراً ردياً و لا شجرة ردية تثمرُ ثمراً جيداً . لأنَّ كلَّ شجرة تـُعرفُ مِن ثمرها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16466808"/>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Content Placeholder 3"/>
          <p:cNvSpPr txBox="1">
            <a:spLocks/>
          </p:cNvSpPr>
          <p:nvPr/>
        </p:nvSpPr>
        <p:spPr bwMode="auto">
          <a:xfrm>
            <a:off x="-13447"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فإنهُ لا يُجنى مِن الشوكِ تينٌ  و</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لا يُقطفُ مِن العُـليقِ عنبٌ . الرجلُ الصالحُ مِن كنزِ قلبـِه الصالح يُخرجُ الصلاح . و الرجلُ الشريرُ مِن كنز قلبهِ الشريرِ يُخرجُ الشرُ لأنهُ من فضلةِ القلبِ يتكلمُ الفمُ</a:t>
            </a: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6810683-77FC-40D4-8E44-3ED2911FEAB5}"/>
              </a:ext>
            </a:extLst>
          </p:cNvPr>
          <p:cNvSpPr txBox="1"/>
          <p:nvPr/>
        </p:nvSpPr>
        <p:spPr>
          <a:xfrm>
            <a:off x="-35859" y="4321384"/>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لما تدعونني يا رب يا رب و لا تفعلونَ ما أقولهُ . كلُ مَن يأتي إلى و يسمعُ كلامي أريكم مَن يُشبه . يُشبهُ رجلاً بنى بيتاً و حفر و عمَّق  ووضعَ الأساسَ على الصخرِ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9850546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31376" y="4465708"/>
            <a:ext cx="91440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فلما جاءَ السيلُ أندرأ النهرُ على ذلكَ البيتِ فلم يقوى على أن يُزعزعه لأنهُ كانَ مؤسساً على الصخرِ . و أما الذي يسمعُ و لا يفعلُ يُشبهُ رجلاً بنى بيتَه </a:t>
            </a: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على الترابِ بغير أساس . و اندرأ النهرُ عليه فسقط للوقتِ و كان سقوطه عظيماً .</a:t>
            </a:r>
            <a:endParaRPr kumimoji="0" lang="en-GB"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827471"/>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سبت 2</a:t>
            </a:r>
            <a:endParaRPr lang="en-US" dirty="0"/>
          </a:p>
        </p:txBody>
      </p:sp>
      <p:sp>
        <p:nvSpPr>
          <p:cNvPr id="14339"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رومية</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( 14 : 1 ـ 18 )</a:t>
            </a:r>
          </a:p>
        </p:txBody>
      </p:sp>
      <p:sp>
        <p:nvSpPr>
          <p:cNvPr id="14340" name="Content Placeholder 3"/>
          <p:cNvSpPr txBox="1">
            <a:spLocks/>
          </p:cNvSpPr>
          <p:nvPr/>
        </p:nvSpPr>
        <p:spPr bwMode="auto">
          <a:xfrm>
            <a:off x="0" y="42672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مَن هُو ضَعيفٌ في الإيمان فاقبلُوهُ، بغير تشكك في الأفكار. فمن يُؤمنُ يأكُل كُلَّ شيءٍ، وأمَّا الضَّعيفُ فيأكُلُ بُقُولاً. فلا يَزدرِ الذي يأكُلُ مَن لا يأكُلُ، ولا يَدِن الذي لا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يأكُلُ مَن يأكُلُ لأنَّ اللَّـه قد قَبلهُ.</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4145978998"/>
      </p:ext>
    </p:extLst>
  </p:cSld>
  <p:clrMapOvr>
    <a:masterClrMapping/>
  </p:clrMapOvr>
  <p:transition spd="slow"/>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9BCD74-702E-4C86-85E9-7F58A160EDD7}"/>
              </a:ext>
            </a:extLst>
          </p:cNvPr>
          <p:cNvSpPr txBox="1"/>
          <p:nvPr/>
        </p:nvSpPr>
        <p:spPr>
          <a:xfrm>
            <a:off x="0" y="4285526"/>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مَن أنتَ الذي تَدِينُ عَبدَ غَيركَ؟ إنه لِمولاهُ يَثبُتُ أو يَسقُطُ. ولكنَّهُ سَيُثبَّتُ، لأنَّ الرب قادرٌ على أن يُثبِّتهُ. يوجد من يَعتبرُ يوماً دُونَ يومٍ، وآخرُ يَعتبرُ كُلَّ يومٍ. كُلُّ واحدٍ فليقتنع بعقله: الذي يَهتمُّ باليوم، فلِلرَّبِّ يَهتمُّ.</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14652756"/>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Content Placeholder 3"/>
          <p:cNvSpPr txBox="1">
            <a:spLocks/>
          </p:cNvSpPr>
          <p:nvPr/>
        </p:nvSpPr>
        <p:spPr bwMode="auto">
          <a:xfrm>
            <a:off x="0" y="4343400"/>
            <a:ext cx="9144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والذي لا يَهتمُّ باليوم، فلِلرَّبِّ لا يَهتمُّ. والذي يَأكُلُ، فلِلرَّبِّ يَأكُلُ لأنَّهُ يَشكُرُ اللَّـه. والذي لا يَأكُلُ فلِلرَّبِّ لا يَأكُلُ ويشكُرُ اللَّـه. لأن ليس أحدٌ مِنَّا يَعيشُ لنفسهِ، ولا </a:t>
            </a: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أحَدٌ يَمُوتُ لِذاتهِ. لأنَّنا إن حيينا فلِلرَّبِّ نحيا، وإن مُتنَا فلِلرَّبِّ نَمُوتُ. </a:t>
            </a:r>
            <a:endPar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84704739"/>
      </p:ext>
    </p:extLst>
  </p:cSld>
  <p:clrMapOvr>
    <a:masterClrMapping/>
  </p:clrMapOvr>
  <p:transition spd="slow"/>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23A495-61CA-4ADA-BDB9-9DE16C8928DB}"/>
              </a:ext>
            </a:extLst>
          </p:cNvPr>
          <p:cNvSpPr txBox="1"/>
          <p:nvPr/>
        </p:nvSpPr>
        <p:spPr>
          <a:xfrm>
            <a:off x="0" y="4488120"/>
            <a:ext cx="9144000" cy="2369880"/>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فإن عِشنا إذاً أو مُتنَا فلِلرَّبِّ نَحنُ. لأنَّ لهذا ماتَ المسيحُ وقامَ وعاشَ حياً، ليسُود على الأحياءِ والأمواتِ. وأنتَ، لِمَ تدينُ أخاكَ؟ أو لِمَ تزدري بأخِيكَ؟ فإنَّنا كلنا سنقف أمام منبر اللَّـه، لأنَّهُ كتب:" حَيٌّ أنا، يَقُولُ الرَّبُّ، لي تجثُو كُلُّ رُكبةٍ، </a:t>
            </a:r>
            <a:endParaRPr kumimoji="0" lang="en-GB"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0318227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Content Placeholder 3"/>
          <p:cNvSpPr txBox="1">
            <a:spLocks/>
          </p:cNvSpPr>
          <p:nvPr/>
        </p:nvSpPr>
        <p:spPr bwMode="auto">
          <a:xfrm>
            <a:off x="0" y="4419600"/>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وكُلُّ لِسان يعترفُ باللَّـه". فإذاً كُلُّ</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واحدٍ مِنَّا سَيُعطي عَن نَفسهِ جواباً للَّـه. فلا ندين بعضُنَا بعضاً، بَل بيِّ احكُمُوا بهذا: أن لا تضع معثرة أو شكاً لأخيك. إنِّي عَالِمٌ ومُتيقِّنٌ في الرَّبِّ يسُوع أن ليس </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شيءٌ نجساً إلا بذاتهِ، لمن يحسبُ شيئاً نجساً، فلهُ يكون نجساً، </a:t>
            </a:r>
            <a:endPar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47678223"/>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أحد الرفاع</a:t>
            </a:r>
            <a:endParaRPr lang="en-US" dirty="0"/>
          </a:p>
        </p:txBody>
      </p:sp>
      <p:sp>
        <p:nvSpPr>
          <p:cNvPr id="2051" name="Title 1"/>
          <p:cNvSpPr txBox="1">
            <a:spLocks/>
          </p:cNvSpPr>
          <p:nvPr/>
        </p:nvSpPr>
        <p:spPr bwMode="auto">
          <a:xfrm>
            <a:off x="-8965" y="3818965"/>
            <a:ext cx="9144000" cy="538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100" b="1" u="sng" dirty="0">
                <a:solidFill>
                  <a:srgbClr val="FFC000"/>
                </a:solidFill>
                <a:latin typeface="Times New Roman" panose="02020603050405020304" pitchFamily="18" charset="0"/>
                <a:cs typeface="Times New Roman" panose="02020603050405020304" pitchFamily="18" charset="0"/>
              </a:rPr>
              <a:t>من رسالة معلمنا بولس الرسول الثانية إلي كورنثوس (11 : 16 - 28)</a:t>
            </a:r>
          </a:p>
        </p:txBody>
      </p:sp>
      <p:sp>
        <p:nvSpPr>
          <p:cNvPr id="2052" name="Content Placeholder 3"/>
          <p:cNvSpPr txBox="1">
            <a:spLocks/>
          </p:cNvSpPr>
          <p:nvPr/>
        </p:nvSpPr>
        <p:spPr bwMode="auto">
          <a:xfrm>
            <a:off x="-8965" y="4357639"/>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أقول أيضا: لئلا يظن أحد أنني غبي. وإلا فاقبلوني ولو كغبي، لأفتخر أنا أيضا قليلا. الذي أتكلم به لست أقوله بحسب الرب، بل كأنه بجهل، بمقدار هذا الافتخار. بما أنه يوجد كثيرون يفتخرون حسب</a:t>
            </a: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878765"/>
      </p:ext>
    </p:extLst>
  </p:cSld>
  <p:clrMapOvr>
    <a:masterClrMapping/>
  </p:clrMapOvr>
  <p:transition spd="slow"/>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8F32D5-07C7-44FC-9814-59932DBBA321}"/>
              </a:ext>
            </a:extLst>
          </p:cNvPr>
          <p:cNvSpPr txBox="1"/>
          <p:nvPr/>
        </p:nvSpPr>
        <p:spPr>
          <a:xfrm>
            <a:off x="0" y="4303455"/>
            <a:ext cx="9144000" cy="230832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ولكن إن كنت تحزن أخاك من أجل طعام، فلستَ تسلُكُ بحسب المحبَّة. فلا تُهلِك بطعامك ذاك الذي ماتَ المسيحُ لأجلهِ. فلا يُفترَ إذاً على صلاحنا وخيركم، فأن ملكُوتُ اللَّـهِ ليسَ أكلا ولا شُرباً، بل هُو بِرٌّ وسلامٌ وفرحٌ في الرُّوح القُدُس. </a:t>
            </a:r>
          </a:p>
        </p:txBody>
      </p:sp>
    </p:spTree>
    <p:extLst>
      <p:ext uri="{BB962C8B-B14F-4D97-AF65-F5344CB8AC3E}">
        <p14:creationId xmlns:p14="http://schemas.microsoft.com/office/powerpoint/2010/main" val="3095629247"/>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FED4EC-EBAA-4EAF-81F6-6750CFF0E246}"/>
              </a:ext>
            </a:extLst>
          </p:cNvPr>
          <p:cNvSpPr txBox="1"/>
          <p:nvPr/>
        </p:nvSpPr>
        <p:spPr>
          <a:xfrm>
            <a:off x="0" y="4303455"/>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 الذي يخدم المسيح بهذا هو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مرضيٌّ عِند اللَّـه، ومُزكًّى عِندَ النَّاسِ.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18461818"/>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يعقوب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 : 22 ـ 27 )</a:t>
            </a:r>
          </a:p>
        </p:txBody>
      </p:sp>
      <p:sp>
        <p:nvSpPr>
          <p:cNvPr id="17411" name="Content Placeholder 3"/>
          <p:cNvSpPr txBox="1">
            <a:spLocks/>
          </p:cNvSpPr>
          <p:nvPr/>
        </p:nvSpPr>
        <p:spPr bwMode="auto">
          <a:xfrm>
            <a:off x="0" y="4353464"/>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وكونوا عَامِلِينَ بالكلمةِ، لا سَامِعِينَ فقطْ خادِعِينَ نُفوسكُمْ. لأنَّه إنْ كان أحد سامعاً للكلمةَ وليس عاملاً فذاك يُشبِهُ رَجُلاً نَاظِراً وَجهَ خلقته في مرآةٍ، فإنَّهُ نَظرَ ذاتَهُ ومَضى، فنَسِيَ كيف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كان فأمَّا مَنْ يتَطلعَ في النَّاموسِ الكامل الحُرِّيَّةِ ويثَبَتَ فيه،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12050657"/>
      </p:ext>
    </p:extLst>
  </p:cSld>
  <p:clrMapOvr>
    <a:masterClrMapping/>
  </p:clrMapOvr>
  <p:transition spd="slow"/>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F31B940-80DE-4DD9-8D51-13F52DCF9F02}"/>
              </a:ext>
            </a:extLst>
          </p:cNvPr>
          <p:cNvSpPr txBox="1"/>
          <p:nvPr/>
        </p:nvSpPr>
        <p:spPr>
          <a:xfrm>
            <a:off x="-35859" y="4253404"/>
            <a:ext cx="9144000" cy="2631490"/>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ولا يكون سامِعاً نَاسِياً بل فاعلاً للعملِ، فهذا يَكونُ مَغبوطاً سعيداً فيما يعملهُ. مَن يَظنُّ أنَّهُ دَيِّنٌ، وهو لا يُلجِمُ لِسَانَهُ، بل يَخدَعُ قَلبَهُ، فديانة هذا</a:t>
            </a:r>
            <a:r>
              <a:rPr kumimoji="0" lang="ar-EG"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بَاطِلةٌ. فأن العبادة الطَّاهِرَةُ النقية عندَ اللَّهِ الآبِ هيَ: افتِقادُ اليَتامَى والأرَامِلِ في ضِيقَتِهِم، وحفظَ الإنسانُ نَفسَهُ بغير دنس مِنَ العالمِ.</a:t>
            </a:r>
            <a:r>
              <a:rPr kumimoji="0" lang="ar-EG"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2699366"/>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( 22 : 17 ـ 30 )</a:t>
            </a:r>
          </a:p>
        </p:txBody>
      </p:sp>
      <p:sp>
        <p:nvSpPr>
          <p:cNvPr id="22531" name="Content Placeholder 3"/>
          <p:cNvSpPr txBox="1">
            <a:spLocks/>
          </p:cNvSpPr>
          <p:nvPr/>
        </p:nvSpPr>
        <p:spPr bwMode="auto">
          <a:xfrm>
            <a:off x="4482" y="4419600"/>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وحدثَ إني لما عدت إلى أُورُشليمَ وكُنتُ أُصلِّي في الهيكل، صرت في غَيبةٍ، فرأيتُهُ يقول لي: بادر! واخرُج سريعاً! مِن أُورُشليم، فأنَّهُم لا يقبلُونَ شهادتكَ عَنِّي. أما أنا فقُلتُ: ياربُّ، </a:t>
            </a: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إنهُم يعلمُون أنِّي كُنتُ أحبِسُ واضربُ في كُلِّ مَجمعٍ المؤمنين بكَ. </a:t>
            </a:r>
            <a:endPar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552183441"/>
      </p:ext>
    </p:extLst>
  </p:cSld>
  <p:clrMapOvr>
    <a:masterClrMapping/>
  </p:clrMapOvr>
  <p:transition spd="slow"/>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D21341-6988-4FC5-8EA6-712129576E2A}"/>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وحين سُفك دمُ اسطِفانُوس شَهيدكَ كُنتُ أنا واقفاً وموافقاً، وحافظاً ثيابَ الذين كانوا يرجمونهُ. فقال لي: انطلق فإنِّي سأُرسِلُكَ إلى الأُمم بعيداً.</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فسمعُوا لهُ إلى هذه الكلمة، ثُمِّ رفعُوا أصواتهُم قائلين:</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31079135"/>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Content Placeholder 3"/>
          <p:cNvSpPr txBox="1">
            <a:spLocks/>
          </p:cNvSpPr>
          <p:nvPr/>
        </p:nvSpPr>
        <p:spPr bwMode="auto">
          <a:xfrm>
            <a:off x="0" y="43434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"ارفع عن الأرض مثل هذا، لأنَّهُ لا يستحق أن يحيا! ". وبينما هم يصرخون وينزعون ثيابهُم ويذرون غُباراً في الهواء،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أمرَ قائد الآلف أن يدخل به إلى المعسكر، ثم يفحصوه بالجلد، لكي يعلم لأيِّ علة كانوا يصيحون عليه هكذا.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1366277"/>
      </p:ext>
    </p:extLst>
  </p:cSld>
  <p:clrMapOvr>
    <a:masterClrMapping/>
  </p:clrMapOvr>
  <p:transition spd="slow"/>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CAF822-F8C3-4A8A-A0CB-182636E03339}"/>
              </a:ext>
            </a:extLst>
          </p:cNvPr>
          <p:cNvSpPr txBox="1"/>
          <p:nvPr/>
        </p:nvSpPr>
        <p:spPr>
          <a:xfrm>
            <a:off x="0" y="4343400"/>
            <a:ext cx="9144000" cy="2369880"/>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فلمَّا مدُّوهُ بالسِّياط، قال بُولُسُ لقائد المائة الواقف: " أيجُوزُ لكُم أنْ تجلدُوا رجلاً رُومانيًّا غير مقضيٍّ عليهِ؟ " فلما سمع قائدُ المائة ذلك ذهب إلي قائد الآلف، وأخبَرَهُ قائلاً:" ماذا أنتَ مُزمِعٌ أن تصنع! فإنَّ هذا الرَّجُل </a:t>
            </a: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رُومانيٌّ ". </a:t>
            </a:r>
            <a:endParaRPr kumimoji="0" lang="en-GB"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29327757"/>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Content Placeholder 3"/>
          <p:cNvSpPr txBox="1">
            <a:spLocks/>
          </p:cNvSpPr>
          <p:nvPr/>
        </p:nvSpPr>
        <p:spPr bwMode="auto">
          <a:xfrm>
            <a:off x="0" y="4419600"/>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فدنا إليه قائد الآلف وقال لهُ: " قُل لي: أرُومانيٌّ أنتَ؟ " فقال لهُ: " نعم " فأجاب قائد الآلف: " إني بمال كثيرٍ اقتنيتُ هذه الرَّعويَّة ". </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 بُولُسُ: " أمَّا أنا فقد وُلدتُ فيها ". وللوقتِ امتنعوا أن يضربوا بولس وتنحَّى عنهُ الذين كانوا مُزمِعينَ أن يجلدوهُ. </a:t>
            </a:r>
            <a:endPar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66345268"/>
      </p:ext>
    </p:extLst>
  </p:cSld>
  <p:clrMapOvr>
    <a:masterClrMapping/>
  </p:clrMapOvr>
  <p:transition spd="slow"/>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91CF68-7C73-4B31-8757-5A59390B97E7}"/>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وخاف قائد الآلف لمَّا عَلمَ أنَّهُ رُومانيٌّ، ولأنَّهُ كان قد أوثقهُ. وفي الغدِ إذا أراد أنْ يَعلَمَ يقة: وبماذا يَشتكِي اليهُودُ عليهِ؟ حَلَّهُ وأمرَ أنْ يَحضُرَ رُؤساءُ الكهنةِ والمحفل كله وأحضرَ بُولُسَ وأقامهُ لديهِم.</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02302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الجسد أفتخر أنا أيضا. فإنكم بسرور تحتملون الجهال، إذ أنتم عقلاء! لأنكم تحتملون: من يستعبدكم! ومن يأكلكم! ومن يأخذ منكم! ومن يتكبر! ومن يضرب على وجوهكم! وعلى سبيل</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819021"/>
      </p:ext>
    </p:extLst>
  </p:cSld>
  <p:clrMapOvr>
    <a:masterClrMapping/>
  </p:clrMapOvr>
  <p:transition spd="slow"/>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3" name="Content Placeholder 3"/>
          <p:cNvSpPr txBox="1">
            <a:spLocks/>
          </p:cNvSpPr>
          <p:nvPr/>
        </p:nvSpPr>
        <p:spPr bwMode="auto">
          <a:xfrm>
            <a:off x="413544" y="541020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اِفتَحُوا لي أبْوابَ العدلِ، لكيما أدخُلَ فيها، وأعتَرف للرَّبِّ. هذا هو بابُ الرَّبِّ، والصِّدِّيقُونَ يدخُلُون فيهِ.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bwMode="auto">
          <a:xfrm>
            <a:off x="413544"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117</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20-19 </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811973926"/>
      </p:ext>
    </p:extLst>
  </p:cSld>
  <p:clrMapOvr>
    <a:masterClrMapping/>
  </p:clrMapOvr>
  <p:transition spd="slow"/>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6" name="Content Placeholder 3"/>
          <p:cNvSpPr txBox="1">
            <a:spLocks/>
          </p:cNvSpPr>
          <p:nvPr/>
        </p:nvSpPr>
        <p:spPr bwMode="auto">
          <a:xfrm>
            <a:off x="-15240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ادخُلُوا مِنَ البابِ الضَّيِّق، لأنَّهُ واسعٌ البابُ ورحبٌ الطريقُ الذي يُؤدِّي إلى الهلاكِ، وكثيرُون هُمُ الذين يدخُلُون مِنهُ! لأنَّهُ ما أضيقَ البابَ وأكربَ الطَّريق الذي يُؤدِّي إلى الحياة، وقليلُون هُمُ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الذين يجدُونَهُ!</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 name="Title 1"/>
          <p:cNvSpPr txBox="1">
            <a:spLocks/>
          </p:cNvSpPr>
          <p:nvPr/>
        </p:nvSpPr>
        <p:spPr bwMode="auto">
          <a:xfrm>
            <a:off x="462756" y="-35859"/>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(متى </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7</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13 </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21</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1246320488"/>
      </p:ext>
    </p:extLst>
  </p:cSld>
  <p:clrMapOvr>
    <a:masterClrMapping/>
  </p:clrMapOvr>
  <p:transition spd="slow"/>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E107212-FE46-46B3-8FB8-777E65A6B783}"/>
              </a:ext>
            </a:extLst>
          </p:cNvPr>
          <p:cNvSpPr txBox="1"/>
          <p:nvPr/>
        </p:nvSpPr>
        <p:spPr>
          <a:xfrm>
            <a:off x="-13447" y="4343400"/>
            <a:ext cx="9144000" cy="218521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فاحذروا من الأنبياءِ الكذبةِ الذين يأتونكُم بلباس الحُملان، وهم في الباطن ذئابٌ خَاطفةٌ! مِن ثِمارهِم تعرفُونهُم. هل يجتني من الشَّوكِ عنب، أو مِنَ العوسج تين؟ هكذا كُلُّ شجرةٍ صالحةٍ تثمر ثمراً جيداً، وأمَّا الشَّجرةُ الرَّديَّةُ فتثمر ثمراً ردياً،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70064672"/>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Content Placeholder 3"/>
          <p:cNvSpPr txBox="1">
            <a:spLocks/>
          </p:cNvSpPr>
          <p:nvPr/>
        </p:nvSpPr>
        <p:spPr bwMode="auto">
          <a:xfrm>
            <a:off x="0" y="4495800"/>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لا تقدرُ شجرةٌ صالحة أن تثمر ثمراً ردياً، ولا شجرةٌ رديَّةٌ أنْ تثمر ثمراً جيداً، فكُلُّ شجرةٍ لا تثمر ثمراً جيداً تُقطعُ وتُلقى في النَّار. فإذاً مِن ثمارهم تعرفونهُم. " </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ليسَ كُلُّ قائل لي: ياربُّ، ياربُّ! يدخُلُ ملكُوتَ السَّمَوات. بل الذي يعملُ إرادة أبي الذي في السَّمَوات ".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09679360"/>
      </p:ext>
    </p:extLst>
  </p:cSld>
  <p:clrMapOvr>
    <a:masterClrMapping/>
  </p:clrMapOvr>
  <p:transition spd="slow"/>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0070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الاحد 2</a:t>
            </a:r>
            <a:endParaRPr lang="en-US" dirty="0"/>
          </a:p>
        </p:txBody>
      </p:sp>
      <p:sp>
        <p:nvSpPr>
          <p:cNvPr id="14339"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إلي أهل رومية (19:14إلخ،1:15-7)</a:t>
            </a:r>
          </a:p>
        </p:txBody>
      </p:sp>
      <p:sp>
        <p:nvSpPr>
          <p:cNvPr id="14340" name="Content Placeholder 3"/>
          <p:cNvSpPr txBox="1">
            <a:spLocks/>
          </p:cNvSpPr>
          <p:nvPr/>
        </p:nvSpPr>
        <p:spPr bwMode="auto">
          <a:xfrm>
            <a:off x="4482" y="4343400"/>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فلنتبع ما هوَ للسلامِ و ما هوَ لبنيانِ بعضِنا لبعضٍ . لا تنقضْ عملَ اللهِ لأجلِ الطعامِ . كلُ شيءٍ طاهرٌ و لكنه شرٌ للإنسانِ الذي يأكلُ بعثرةٍ . إنهُ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حسنٌ ألا تأكلَ لحماً و لا تشربَ خمراً و لا شيئاً يَعثرُ بهِ أخوكَ أو يَشكُ أو يَضعفُ . </a:t>
            </a:r>
            <a:endPar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8246D8-9176-43F7-94FD-50EFE4DC9893}"/>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ألكَ إيمانٌ فليكن لكَ في نفسِك أمامَ اللهِ. طوبى للذي لا يَحكمُ على نفسِهِ فيما يستحسنهُ أما الذي يَرتابُ فإنْ أكلَ فإنهُ يُحكَمُ عَليه لأنَّ ذلكَ ليسَ مِن الإيمانِ و كلُ ما ليسَ مِن الإيمانِ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فهوَ خطية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23410807"/>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فيجبُ علينا نحنُ الأقوياءُ أنْ نحتملَ وَهنَ الضُعفاءِ و لا نُرضِي أنفسنا . فليُرض كلُ واحدٍ مِنا قريبَهُ للخيرِ لأجلِ البنيانِ . فإنَّ المسيحَ لم يُرضِ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نفسَهُ و لكنْ كما كُتب تعييرات مُعَيريكَ وَقعتْ عليَّ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797551-D678-4938-835D-C4EA5C5D9951}"/>
              </a:ext>
            </a:extLst>
          </p:cNvPr>
          <p:cNvSpPr txBox="1"/>
          <p:nvPr/>
        </p:nvSpPr>
        <p:spPr>
          <a:xfrm>
            <a:off x="0" y="44196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 كلَّ ما كُتب مِن قِبل إنما كُتبَ لتعليمنا ليكونَ لنا الرجاءُ بالصبرِ و بتعزيةِ الكتبِ . و ليؤتيكم إلهُ الصبرِ و التعزيةِ اتفاقَ الآراءِ فيما بينكم بحسبِ المسيحِ يسوعَ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83930452"/>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BD4899-EB30-4DCD-97A6-6382DE072006}"/>
              </a:ext>
            </a:extLst>
          </p:cNvPr>
          <p:cNvSpPr txBox="1"/>
          <p:nvPr/>
        </p:nvSpPr>
        <p:spPr>
          <a:xfrm>
            <a:off x="-26894" y="44196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حتى أنكم بنفسٍ واحدةٍ و فمٍ واحدٍ تـُمَجدونَ اللهَ أبا ربِّنا يسوعَ المسيحِ . مِن أجلِ ذلكَ فليتخذ بعضُكم بعضاً كما أتخذكم المسيحُ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لمجدِ اللهِ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81915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الهوان أقول: إننا قد ضعفنا والذي يجترئ فيه أحد، أقول بجهل: إني أنا أجترئ فيه أيضا أهم عبرانيون؟ فأنا أيضا. أهم إسرائيليون؟ فأنا أيضا. أهم نسل إبراهيم؟ فأنا أيضا. أهم خدام المسيح؟ </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728871"/>
      </p:ext>
    </p:extLst>
  </p:cSld>
  <p:clrMapOvr>
    <a:masterClrMapping/>
  </p:clrMapOvr>
  <p:transition spd="slow"/>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الرسول (1:2- 13)</a:t>
            </a:r>
          </a:p>
        </p:txBody>
      </p:sp>
      <p:sp>
        <p:nvSpPr>
          <p:cNvPr id="17411" name="Content Placeholder 3"/>
          <p:cNvSpPr txBox="1">
            <a:spLocks/>
          </p:cNvSpPr>
          <p:nvPr/>
        </p:nvSpPr>
        <p:spPr bwMode="auto">
          <a:xfrm>
            <a:off x="0" y="4226510"/>
            <a:ext cx="9144000"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يا أخوتي لا تلبسوا إيمانَ ربِّنا يسوعَ المسيحِ المَجيد بمحاباةِ الوجوهِ . فإنهُ إذا دخلَ بمجمعِكم رجلٌ بخاتمٍ مِن ذهبٍ في حُلةٍ بهيةٍ و دخلَ أيضاً مَسكينٌ في كسوةٍ قذرةٍ</a:t>
            </a:r>
            <a:r>
              <a:rPr kumimoji="0" lang="ar-EG"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 فنظرتم إلى الذي عليه الحُلة البهية و قلتم لهُ اجلس أنتَ هنا حسناً في الصدرِ و قلتم للمسكينِ قفْ أنتَ هناك و اجلس ههنا تحت موطئ الأقدامِ .</a:t>
            </a:r>
            <a:r>
              <a:rPr kumimoji="0" lang="ar-EG"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p>
        </p:txBody>
      </p:sp>
    </p:spTree>
  </p:cSld>
  <p:clrMapOvr>
    <a:masterClrMapping/>
  </p:clrMapOvr>
  <p:transition spd="slow"/>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BF8F47E-B005-4700-B89C-7BF65AFBD5BF}"/>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أفلا تكونوا قد مَيزتم في أنفسِكم فقضيتم عن أفكارٍ شريرةٍ . اسمعوا يا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اخوتي الأحباءُ أما اختارَ اللهُ مساكينَ هذا العالمِ و هم أغنياءُ في الإيمانِ و وَرثة للملكوتِ الذي وَعدَ بهِ الذينَ يُحبونه . و أما أنتم فقد أهنتم المسكينَ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03832650"/>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7066C4-6561-465B-A0E5-C66524EBA14E}"/>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أليسَ الأغنياءُ هم الذينَ يقهرونكم و يجرونكم إلى المحاكمِ و يُجدفونَ على الاسمِ الجليلِ الذي دُعيتم به . فإنْ كُنتم تكملونَ الناموسَ الملوكي على حسبِ الكتابِ القائلِ . أحبْ قريبَك كنفسِك . فنعِمَاً تفعلونَ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52485797"/>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8A28D8F-59A6-493C-A24D-F9C36DAB2841}"/>
              </a:ext>
            </a:extLst>
          </p:cNvPr>
          <p:cNvSpPr txBox="1"/>
          <p:nvPr/>
        </p:nvSpPr>
        <p:spPr>
          <a:xfrm>
            <a:off x="-13447" y="4419600"/>
            <a:ext cx="9144000" cy="230832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أما إنْ حابيتمْ الوجوهَ فإنما ترتكبونَ خطية و الناموسُ يَحسبُكم كمُتعدينَ . لأنَّ مَن حفِظَ الناموسَ كُلهُ و عثرَ في أمرٍ واحدٍ فقد صارَ مُجرماً في الكلِّ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لأنَّ الذي قالَ لا تزنِ قال أيضاً لا تقتلْ . فإن لم تزن و لكنْ قتلت فقد صِرتَ مُتعدياً للناموسِ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26578124"/>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8C38EF-E31B-4592-8206-195DCB0A6C73}"/>
              </a:ext>
            </a:extLst>
          </p:cNvPr>
          <p:cNvSpPr txBox="1"/>
          <p:nvPr/>
        </p:nvSpPr>
        <p:spPr>
          <a:xfrm>
            <a:off x="-26894"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تصرفوا في القولِ و العملِ تصرفَ مَن يُدان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عن قريبٍ على مُقتضى ناموسِ الحريةِ . فإنَّ الدينونة بلا رحمة تكونُ على مَن لا يصنعُ رحمة. و الرحمة تفتخرُ على الدينونةِ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73903358"/>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(1:23-11)</a:t>
            </a:r>
          </a:p>
        </p:txBody>
      </p:sp>
      <p:sp>
        <p:nvSpPr>
          <p:cNvPr id="22531" name="Content Placeholder 3"/>
          <p:cNvSpPr txBox="1">
            <a:spLocks/>
          </p:cNvSpPr>
          <p:nvPr/>
        </p:nvSpPr>
        <p:spPr bwMode="auto">
          <a:xfrm>
            <a:off x="0" y="4303455"/>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فتفرسَ بولسُ في المحفلِ و قالَ أيُها الرجالُ اخوتنا. لقد تصرفتُ أمامَ اللهِ بكلِّ نيةٍ صالحةٍ إلى هذا اليومِ . فأمرَ حنانيا رئيسُ الكهنةِ القائمينَ إلى جانبهِ بأن يَضربوهُ على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فمِه . حينئذٍ قالَ لهُ بولسُ سيضربُكَ اللهُ أيُها الحائطُ المبيض . </a:t>
            </a:r>
            <a:endPar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5278CE5-BE18-415C-B5BA-6A48F3D59CB3}"/>
              </a:ext>
            </a:extLst>
          </p:cNvPr>
          <p:cNvSpPr txBox="1"/>
          <p:nvPr/>
        </p:nvSpPr>
        <p:spPr>
          <a:xfrm>
            <a:off x="0" y="4303455"/>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أتكون جالساً لتحكم في أمري بمُقتضى الناموسِ و تأمرُ أن اُضرَبَ بخلافِ الناموسِ . فقالَ الحاضرونَ أتشتمُ رئيسَ كهنةِ اللهِ . فقالَ بولسُ لم أكن أعلمُ يا اخوتي</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أنهُ رئيسُ كهنةٍ ، لأنهُ قد كُتبَ رئيسُ شعبـِك لا تقلْ فيهِ سوءاً .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80641050"/>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لما عَلم بولسُ أن قِسمَاً مِنهم صدوقيونَ و القسمُ الأخير فريسيون ، صاحَ في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المحفلِ أيُها الرجالُ الاخوة أنا فريسي ابن فريسي . و أنا على الرجاءِ و قيامةِ الأمواتِ اُحاكمُ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2962387-767D-4F78-A40A-CCF5A8252CC2}"/>
              </a:ext>
            </a:extLst>
          </p:cNvPr>
          <p:cNvSpPr txBox="1"/>
          <p:nvPr/>
        </p:nvSpPr>
        <p:spPr>
          <a:xfrm>
            <a:off x="0" y="441960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فلما قالَ ذلكَ وَقعَ اختلافٌ بينَ الفريسيينَ و الصدوقيينَ و انشقت الجماعة . لأنَّ الصدوقيينَ يقولونَ أنهُ ليسَ قيامة ٌو لا ملاكٌ و لا روحٌ . و أما الفريسيونَ فيُقرونَ بكلِّ ذلكَ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83250130"/>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A9FD25-DEB5-4892-84AA-7A3A1BF6AA6D}"/>
              </a:ext>
            </a:extLst>
          </p:cNvPr>
          <p:cNvSpPr txBox="1"/>
          <p:nvPr/>
        </p:nvSpPr>
        <p:spPr>
          <a:xfrm>
            <a:off x="0" y="43434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فصارَ صياحٌ عظيمٌ و قامَ كتبة مِن قسمِ الفريسيينَ و طفقوا يُخاصمونَ قائلينَ إنَّا لا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نجدُ في هذا الرجلِ شراً . فإنْ كانَ قد كلمَه ملاكٌ أو روحٌ فلا نُحاربُ اللهَ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33312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قلت كمختل العقل، فأنا أفضل: في الأتعاب أكثر، في الضربات أوفر، في السجون أكثر، بإفراط في الميتات مرارا كثيرة جلدني اليهود خمس مرات أربعين جلدة إلا واحدة. وضربت بالقضبان ثلاث </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8511367"/>
      </p:ext>
    </p:extLst>
  </p:cSld>
  <p:clrMapOvr>
    <a:masterClrMapping/>
  </p:clrMapOvr>
  <p:transition spd="slow"/>
</p:sld>
</file>

<file path=ppt/slides/slide3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فلما أشتدَ الاختلافُ أشفقَ قائدُ الألفِ أن يفسخوا بولسَ فأمرَ الجندَ أن يَنزلوا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يَخطفوه مِن بينِهم و يأتوا بهِ إلى المعسكرِ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ECA32A4-4E9C-4D66-8FC7-278B30B7AC18}"/>
              </a:ext>
            </a:extLst>
          </p:cNvPr>
          <p:cNvSpPr txBox="1"/>
          <p:nvPr/>
        </p:nvSpPr>
        <p:spPr>
          <a:xfrm>
            <a:off x="0" y="44196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في الليلةِ التاليةِ وقفَ بهِ الربُ و قالَ ثقْ يا بولسُ فإنكَ كما شهدتَ بما لي في أورشليمَ كذلكَ ينبغي أن تشهدَ ليَّ في رومية أيضاً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81739512"/>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Title 1"/>
          <p:cNvSpPr txBox="1">
            <a:spLocks/>
          </p:cNvSpPr>
          <p:nvPr/>
        </p:nvSpPr>
        <p:spPr bwMode="auto">
          <a:xfrm>
            <a:off x="506412" y="4244458"/>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(8:27 – 9)</a:t>
            </a:r>
          </a:p>
        </p:txBody>
      </p:sp>
      <p:sp>
        <p:nvSpPr>
          <p:cNvPr id="7173" name="Content Placeholder 3"/>
          <p:cNvSpPr txBox="1">
            <a:spLocks/>
          </p:cNvSpPr>
          <p:nvPr/>
        </p:nvSpPr>
        <p:spPr bwMode="auto">
          <a:xfrm>
            <a:off x="419100" y="4987221"/>
            <a:ext cx="8305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طلبتُ وجهَكَ يا ربُ و لوجهـِك ألتمسُ .  لا تصرفُ وجهَك عني . كنْ لي مُعيناً لا تـُقصِني و لا تـَرفضني يا اللهُ مُخـَلصي  </a:t>
            </a:r>
          </a:p>
        </p:txBody>
      </p:sp>
    </p:spTree>
  </p:cSld>
  <p:clrMapOvr>
    <a:masterClrMapping/>
  </p:clrMapOvr>
  <p:transition spd="slow"/>
</p:sld>
</file>

<file path=ppt/slides/slide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(متى 1:4 – 11 )</a:t>
            </a:r>
          </a:p>
        </p:txBody>
      </p:sp>
      <p:sp>
        <p:nvSpPr>
          <p:cNvPr id="8196" name="Content Placeholder 3"/>
          <p:cNvSpPr txBox="1">
            <a:spLocks/>
          </p:cNvSpPr>
          <p:nvPr/>
        </p:nvSpPr>
        <p:spPr bwMode="auto">
          <a:xfrm>
            <a:off x="0" y="44196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حينئذٍ أصعِدَ يسوعُ إلى البريةِ مِن الروحِ ليُجرَبَ مِن إبليسِ . فصامَ أربعينَ يوماً و أربعينَ ليلة ً و أخيراً جاعَ . فدنا إليهِ المُجَرِّبُ قائلاً : إن كنت ابن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اللهِ فقلْ أن تصيرَ هذهِ الحجارة خبزاً .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04AD6C0-F0D3-44B7-AFC1-43984EE090C5}"/>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فأجابَ قائلاً مكتوبٌ ليسَ بالخبزِ وَحدَهُ يحيا الإنسانُ بل بكلِّ كلمةٍ تخرجُ مِن فمِ اللهِ . حينئذٍ أخذهُ إبليسُ إلى المدينةِ المقدسةِ و أوقفهُ على جناحِ الهيكلِ . و قالَ لهُ إنْ كنت ابن اللهِ فاطرح نفسَك إلى أسفلِ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97954237"/>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Content Placeholder 3"/>
          <p:cNvSpPr txBox="1">
            <a:spLocks/>
          </p:cNvSpPr>
          <p:nvPr/>
        </p:nvSpPr>
        <p:spPr bwMode="auto">
          <a:xfrm>
            <a:off x="0" y="4495800"/>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لأنهُ مكتوبٌ أنهُ يُوصي ملائكته بكَ فتحملك على أيديها لئلا تصدمُ </a:t>
            </a:r>
            <a:r>
              <a:rPr kumimoji="0" lang="ar-SA"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بحجرٍ رجلك. فقالَ لهُ يسوعُ مكتوبٌ أيضاً لا تـُجَرِّب الربَّ إلهك . فأخذهُ أيضاً إبليسُ على جبلٍ عالٍ جداً و أراهُ جميعَ ممالِك العالمِ و مَجدها. وقالَ لهُ أعطيكَ هذه </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جميعاً إنْ خررت ساجداً لي . </a:t>
            </a:r>
            <a:endParaRPr kumimoji="0" lang="ar-SA"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3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1BFB0B3-C32B-4126-9DA3-9BAEF7C08215}"/>
              </a:ext>
            </a:extLst>
          </p:cNvPr>
          <p:cNvSpPr txBox="1"/>
          <p:nvPr/>
        </p:nvSpPr>
        <p:spPr>
          <a:xfrm>
            <a:off x="-8965" y="44196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حينئذٍ قالَ لهُ يسوعُ أذهب يا شيطان فإنه قد كُتب للربِّ إلهكَ تسجد وإياه وَحدهُ تعبد . حينئذٍ تركهُ إبليسُ و إذا ملائكة قد جاءت فصارت تخدمه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36755534"/>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3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3</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كورنثوس الأولى ( 5 : 9 ـ 6 : 1 ـ 5 )</a:t>
            </a:r>
          </a:p>
        </p:txBody>
      </p:sp>
      <p:sp>
        <p:nvSpPr>
          <p:cNvPr id="2052" name="Content Placeholder 3"/>
          <p:cNvSpPr txBox="1">
            <a:spLocks/>
          </p:cNvSpPr>
          <p:nvPr/>
        </p:nvSpPr>
        <p:spPr bwMode="auto">
          <a:xfrm>
            <a:off x="0" y="4353464"/>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كتبتُ إليكُم في الرِّسالة ألا تُخالطُوا الزُّناة. وإنني لست أعني زُناة هذا العالم، أو الظلمة، أو الخَاطِفين، أو عابدي الأصنام، وإلا فيلزمُكُم أنْ تخرُجُوا مِنَ هذا العالم! فالآن كتبتُ إليكُم: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30939853"/>
      </p:ext>
    </p:extLst>
  </p:cSld>
  <p:clrMapOvr>
    <a:masterClrMapping/>
  </p:clrMapOvr>
  <p:transition spd="slow"/>
</p:sld>
</file>

<file path=ppt/slides/slide3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C86CA9-7E4C-4A42-BBDE-13080018401F}"/>
              </a:ext>
            </a:extLst>
          </p:cNvPr>
          <p:cNvSpPr txBox="1"/>
          <p:nvPr/>
        </p:nvSpPr>
        <p:spPr>
          <a:xfrm>
            <a:off x="0" y="4419600"/>
            <a:ext cx="9144000" cy="230832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ألا تخالطوهم إن كان أحدٌ مسمى أخاً زانياً أو ظالماً أو عَابِد وثن أو شتَّاماً أو سكِّيراً أو خاطفاً، فمثل هذا لا تأكلوا معه. لأنه ماذا يعنيني أن أدينَ الذين في الخارج؟ ألستُم أنتُم تدينون الذين في الداخل؟ أمَّا</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الذين في الخارج فإنَّ اللَّـه يَدينُهُم.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34970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مرات، رجمت مرة، وانكسرت بي السفينة ثلاث مرات، وأقمت في عمق البحر نهارا وليلا. بأسفار في الطرق مرارا كثيرة، قاسيت أخطار أنهار، وكنت في أخطار لصوص، وفي أخطار من بني جنسي، </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1045773"/>
      </p:ext>
    </p:extLst>
  </p:cSld>
  <p:clrMapOvr>
    <a:masterClrMapping/>
  </p:clrMapOvr>
  <p:transition spd="slow"/>
</p:sld>
</file>

<file path=ppt/slides/slide3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4196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فاعزلُوا الخبيث مِن بينكُم ". أيتجاسرُ أحدٌ مِنكُم إذا كانت لهُ دعوى على أخر أن يُحاكمه لدى الظَّالِمينَ، وليسَ عِندَ القدِّيسينَ؟ أما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تعلمُونَ أنَّ القدِّيسين سيدينُونَ العالم؟ فإن كانَ العالمُ يُدانُ بكُم، أفأنتُم غيرُ مُستأهلين لِلمحاكم الصُّغرَى؟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67248768"/>
      </p:ext>
    </p:extLst>
  </p:cSld>
  <p:clrMapOvr>
    <a:masterClrMapping/>
  </p:clrMapOvr>
  <p:transition spd="slow"/>
</p:sld>
</file>

<file path=ppt/slides/slide3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ED86787-3C80-4DA2-968B-F76149D1A8AC}"/>
              </a:ext>
            </a:extLst>
          </p:cNvPr>
          <p:cNvSpPr txBox="1"/>
          <p:nvPr/>
        </p:nvSpPr>
        <p:spPr>
          <a:xfrm>
            <a:off x="0" y="4303455"/>
            <a:ext cx="9144000" cy="230832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أما تَعلمُون إنَّنا سندينُ ملائكةً؟ فبالأحرى أُمُور هذه الحياةِ، فإنْ كانَ لكُم مَحَاكِمُ في أُمُور هذه الحياةِ فأجلِسُوا المُحتقرينَ في الكنيسةِ قُضاةً! إنما أقولُ هذا لِتخجيلكُم. أهكذَا ليس فيكُم حكيمٌ، ولا واحدٌ يستطيع</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أن يقضي بين إخوتهِ؟. </a:t>
            </a:r>
          </a:p>
        </p:txBody>
      </p:sp>
    </p:spTree>
    <p:extLst>
      <p:ext uri="{BB962C8B-B14F-4D97-AF65-F5344CB8AC3E}">
        <p14:creationId xmlns:p14="http://schemas.microsoft.com/office/powerpoint/2010/main" val="3989331308"/>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الأولى ( 1 : 3 ـ 12 )</a:t>
            </a:r>
          </a:p>
        </p:txBody>
      </p:sp>
      <p:sp>
        <p:nvSpPr>
          <p:cNvPr id="512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مُباركٌ الرب الإله أبو ربِّنا يسوع المسيح، الذى بحسب رحمته الكثيرة وَلَدَنَا ثانيةً لرجاء حيٍّ، بقيامة يسوع المسيح من الأموات، لميراثٍ لا يَبلى ولا يتدنَّس ولا يضمحلُّ، محفوظٌ في السَّمَوات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00034677"/>
      </p:ext>
    </p:extLst>
  </p:cSld>
  <p:clrMapOvr>
    <a:masterClrMapping/>
  </p:clrMapOvr>
  <p:transition spd="slow"/>
</p:sld>
</file>

<file path=ppt/slides/slide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1F80AAB-0AE3-4E4B-9064-5A173B6776C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لكم، أنتم الذين بقوة اللَّـه محروسون، بالإيمان للخلاص المُعدّ أن يُستعلَن في الزمان الأخير. الذي به تبتهجون الآن قليلاً، إن كان يجب أن تحزنوا يسيراً بتجارب متنوِّعة، لكي تكون تزكية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57556870"/>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3D749CE-557B-4D9A-98A8-BAAD51C56C25}"/>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إيمانكم وهي</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81984393"/>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أثمن من الذَّهب الفاني، مع كونه مختبراً بالنَّار، فتوجَدُون أهلاً للمديح والمجدٍ والكرامةٍ عند استعلان يسوع المسيح، الذي وإن لم تروه تحبُّونه. ذلك وإن كنتم لا ترونه الآن لكن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45489051"/>
      </p:ext>
    </p:extLst>
  </p:cSld>
  <p:clrMapOvr>
    <a:masterClrMapping/>
  </p:clrMapOvr>
  <p:transition spd="slow"/>
</p:sld>
</file>

<file path=ppt/slides/slide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B69626-B092-4599-8C1E-13BB30392FEB}"/>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تؤمنون به فتبتهجون بفرح لا يُنطق به ومجيد، نائلين غاية إيمانكم خلاص نفوسكم. الخلاصَ الذي طلبه وفحصه الأنبياء، الذينَ تنبأوا من أجل النِّعمَةِ البالغة إليكم، وباحثين عن الوقت الذي تكلم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01588779"/>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773A1B0-B440-41F0-AC3C-B67015506EBE}"/>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فيهم روحُ المسيح. الذي سَبقَ فشَهِدَ بآلام المسيح والأمجاد الآتيـة بعدها. الذينَ أُعلِـنَ لهُـم أنَّهُم لم</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9651000"/>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يعملوا لأنفسـهم، بل لكم كانـوا يخدمون هذه التي أُخبرتم بها الآن بواسطة الذين بَشَّروكُم في الرُّوح القُدُس المُرسَل مِنَ السَّماءِ. التي تَشتَهي الملائكة أن يطَّلِعوا عليها.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60090542"/>
      </p:ext>
    </p:extLst>
  </p:cSld>
  <p:clrMapOvr>
    <a:masterClrMapping/>
  </p:clrMapOvr>
  <p:transition spd="slow"/>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( 17 : 10 ـ 14 )</a:t>
            </a:r>
          </a:p>
        </p:txBody>
      </p:sp>
      <p:sp>
        <p:nvSpPr>
          <p:cNvPr id="1024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ولِلوقت ودع الإخوةُ بُولُس وسيلاَ ليلاً إلى بِيريَّة. فلمَّا أقبلا إلى هناك دخلا إلى مجمع اليهُود. وكان هؤلاء أشرفَ مِن الذين في تسالُونيكي، فقبلُوا الكلمة بكُلِّ نشاط القلب فاحصين الكُتُبَ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7841550"/>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في أخطار من الأمم، في أخطار المدن، في بلاء في البرية، كنت في بلاء في البحر، كنت في بلاء من الإخوة الكذبة. بأتعاب وأوجاع في الأسهار مرارا كثيرة، بجوع وعطش، في الأصوام مرارا كثيرة، </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68295"/>
      </p:ext>
    </p:extLst>
  </p:cSld>
  <p:clrMapOvr>
    <a:masterClrMapping/>
  </p:clrMapOvr>
  <p:transition spd="slow"/>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A01F92-8154-42FC-9335-8CD42C62BD53}"/>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كُلَّ يومٍ: هل هذه الأُمُورُ صارت هكذا؟ فآمنَ كثيرُونَ مِنهُم، وقوم من كرام النِّساء اليُونانيَّات، ومِنَ الرِّجَال عَددٌ ليسَ بقليلٍ. فلمَّا عَلِمَ اليهُودُ الذين في تسالُونيكي أنَّ بُولُسُ يُنادي بِكلمة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23853725"/>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672734-CD8A-4DEB-9705-802D2D63D374}"/>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اللَّـهِ في بيريَّة أيضاً، وافوا إلى</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90330959"/>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هناك وهيجوا الجموع وأقلقوهم. فللوقت ودع الإخوةُ حينئذٍ بُولُسَ لكي ينطلق نحو البحر، وأمَّا سِيلا وتيمُوثاوُسُ فبقيا هُناكَ.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39330423"/>
      </p:ext>
    </p:extLst>
  </p:cSld>
  <p:clrMapOvr>
    <a:masterClrMapping/>
  </p:clrMapOvr>
  <p:transition spd="slow"/>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506412" y="4419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( 31 : 5 ، 6 )</a:t>
            </a:r>
          </a:p>
        </p:txBody>
      </p:sp>
      <p:sp>
        <p:nvSpPr>
          <p:cNvPr id="2053" name="Content Placeholder 3"/>
          <p:cNvSpPr txBox="1">
            <a:spLocks/>
          </p:cNvSpPr>
          <p:nvPr/>
        </p:nvSpPr>
        <p:spPr bwMode="auto">
          <a:xfrm>
            <a:off x="419100" y="5534561"/>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أعترف لك بخطيئتي ولم أكتم إثمي. قلت أعترف للرب بإثمي، وأنت صفحت لي عن نفاقات قلبي.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66144394"/>
      </p:ext>
    </p:extLst>
  </p:cSld>
  <p:clrMapOvr>
    <a:masterClrMapping/>
  </p:clrMapOvr>
  <p:transition spd="slow"/>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( 11 : 33 ـ 36 )</a:t>
            </a:r>
          </a:p>
        </p:txBody>
      </p:sp>
      <p:sp>
        <p:nvSpPr>
          <p:cNvPr id="3076" name="Content Placeholder 3"/>
          <p:cNvSpPr txBox="1">
            <a:spLocks/>
          </p:cNvSpPr>
          <p:nvPr/>
        </p:nvSpPr>
        <p:spPr bwMode="auto">
          <a:xfrm>
            <a:off x="4482"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ليس أحدٌ يُوقدُ سراجاً ويَضَعُهُ في مكان خِفيٍ، ولا تَحتَ مكيالٍ، بل على المَنارةِ، ليَنظُر الدَّاخلونَ النَّور. سراجُ جسدُكَ هو عينُكَ، فإذا كانت عينُكَ بسيطةً فجسدُكَ كلُّهُ يكونُ منيِّراً، وإذا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2570523"/>
      </p:ext>
    </p:extLst>
  </p:cSld>
  <p:clrMapOvr>
    <a:masterClrMapping/>
  </p:clrMapOvr>
  <p:transition spd="slow"/>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0B64CD8-96A7-438F-9050-BF578D8B808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كانت شرِّيرةً فجسدُكَ كلُّهُ يكونُ مُظلِماً. فانظُر لئلاَّ يكونَ النُّور الذي فيكَ ظلمة. فإن كان جسدُكَ كلُّهُ نوراً وليس</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فيهِ جزءٌ مُظلِمٌ فيكونُ جميعه منيراً، كما يُضيءُ لكَ المصباح بلمعانهِ.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19170974"/>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068614"/>
      </p:ext>
    </p:extLst>
  </p:cSld>
  <p:clrMapOvr>
    <a:masterClrMapping/>
  </p:clrMapOvr>
  <p:transition advClick="0" advTm="0"/>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3</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رومية ( 4 : 1 ـ 8 )</a:t>
            </a:r>
          </a:p>
        </p:txBody>
      </p:sp>
      <p:sp>
        <p:nvSpPr>
          <p:cNvPr id="2052"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فماذا نقُولُ إذاً إنَّ إبراهيم وجدَ أوّل الآباء بحسب الجسد؟ لأنَّهُ لو كان إبراهيمُ قد تبرَّرَ بالأعمال لكان لهُ فخرٌ، ولكن ليس عند اللَّهِ. لأنَّهُ ماذا يقُولُ الكِتابُ؟ " آمنَ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22664367"/>
      </p:ext>
    </p:extLst>
  </p:cSld>
  <p:clrMapOvr>
    <a:masterClrMapping/>
  </p:clrMapOvr>
  <p:transition spd="slow"/>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DC7180-379E-4B68-89B2-5474B99A141D}"/>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إبراهيمُ باللَّهِ فحُسبَ لهُ برًّا ". فالذي يَعملُ لا تُحسبُ لهُ أجرته على سبيل نعمةٍ، بل على سبيل دينٍ. وأمَّا الذي لا يَعملُ، لكن يُؤمنُ بمن يُبرِّرُ المنافق، فإن إيمانُهُ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26029960"/>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3EFA53E-603F-489F-900A-40298BC42F77}"/>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يُحسَبُ لهُ بِرًّا. كما يَقُولُ دَاوُدُ أيضاً في تطويبِ الإنسان الذي يَحسِبُ لهُ اللَّهُ برًّا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13166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6000" b="1" dirty="0">
                <a:solidFill>
                  <a:srgbClr val="FFFFFF"/>
                </a:solidFill>
                <a:cs typeface="Times New Roman" panose="02020603050405020304" pitchFamily="18" charset="0"/>
              </a:rPr>
              <a:t>في برد وعري عدا الأمور الخارجية فقد وضع علي الاهتمام كل يوم بجميع الكنائس.</a:t>
            </a:r>
          </a:p>
        </p:txBody>
      </p:sp>
    </p:spTree>
    <p:extLst>
      <p:ext uri="{BB962C8B-B14F-4D97-AF65-F5344CB8AC3E}">
        <p14:creationId xmlns:p14="http://schemas.microsoft.com/office/powerpoint/2010/main" val="1419628735"/>
      </p:ext>
    </p:extLst>
  </p:cSld>
  <p:clrMapOvr>
    <a:masterClrMapping/>
  </p:clrMapOvr>
  <p:transition spd="slow"/>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بدُون أعمالٍ: " طُوبى للذين غُفرتْ لهم آثامُهُم وسُترت خطاياهُم. طُوبى للرَّجُل الذي لم يَحسِبُ عليهُ الرَّبُّ خطيئةً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82607482"/>
      </p:ext>
    </p:extLst>
  </p:cSld>
  <p:clrMapOvr>
    <a:masterClrMapping/>
  </p:clrMapOvr>
  <p:transition spd="slow"/>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يوحنا الرسول الأولى ( 2 : 1 ـ 11 )</a:t>
            </a:r>
          </a:p>
        </p:txBody>
      </p:sp>
      <p:sp>
        <p:nvSpPr>
          <p:cNvPr id="512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يا أولادي، أكتُبُ إليكُم بهذا لكي لا تُخطِئُوا. وإنْ أخطأ أحدٌ فلنَا شَفِيعٌ عِندَ الآب، يسُوعُ المسيحُ البارُّ. وهو كفَّارَةٌ عن خطايانا. وليس من أجل خطايَانَا فقط، بل عن خطايا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69147164"/>
      </p:ext>
    </p:extLst>
  </p:cSld>
  <p:clrMapOvr>
    <a:masterClrMapping/>
  </p:clrMapOvr>
  <p:transition spd="slow"/>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E250BB0-B20C-4C34-9225-9290A9110933}"/>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العالم كُلَّه أيضاً. وبهذه نعرفُ أنَّنا قد عَرَفناهُ: إنْ حَفِظنَا وصاياهُ. فمَن قال: " إني قد عرفتُهُ " ولم يحفظ وصاياهُ، فهو كاذبٌ وليس ُّ فيهِ. وأمَّا مَن يحفظ كلمتهُ،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09376159"/>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4541CB-6444-4481-84D5-7BBB07345283}"/>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فبيقة في هذا قد تكمَّلت محبَّةُ اللَّـهِ. بهذا نعرفُ أنَّنا فيهِ: ومَن قال: إنَّهُ ثابتٌ</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9161240"/>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فيه فسبيله كما سلك ذاك أن يسلُكُ هو هكذا. يا أحبائي، لستُ أكتُبُ إليكُم وصيَّة جديدةً، لكن وصيَّة قديمةً التي كانت لكم منذ البدء. والوصيَّةُ القديمةُ هي الكلمةُ التي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2652757"/>
      </p:ext>
    </p:extLst>
  </p:cSld>
  <p:clrMapOvr>
    <a:masterClrMapping/>
  </p:clrMapOvr>
  <p:transition spd="slow"/>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0FA448F-1140-4D9E-8775-F3A2954104CB}"/>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قد سمعتُمُوها. وأيضاً أكتُبُ إليكُم وصيَّةً جديدةً، التي كائن فيها وفيكم: لأنَّ الظُّلمة قد مضت، والنُّور يقيَّ الآن يُضيءُ. فمَن يقول: إنِّي في النُّور ويُبغضُ أخاهُ، فهو في الظُّلمةِ حتى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21759729"/>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A26B53B-9C60-4061-A514-602194DB82EE}"/>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الآن. مَن يُحبُّ أخاهُ فهو ثابت في النُّور وليس فيهِ شك. وأمَّا مَن يُبغضُ أخاهُ فهو في الظُّلمةِ، وفي الظُّلمةِ يَسلُكُ، ولا يدري أين يذهب، لأنَّ الظُّلمةَ قد أعمت</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51168199"/>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6088559"/>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عَينيهِ.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71823730"/>
      </p:ext>
    </p:extLst>
  </p:cSld>
  <p:clrMapOvr>
    <a:masterClrMapping/>
  </p:clrMapOvr>
  <p:transition spd="slow"/>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( 27 : 9 ـ 12 )</a:t>
            </a:r>
          </a:p>
        </p:txBody>
      </p:sp>
      <p:sp>
        <p:nvSpPr>
          <p:cNvPr id="1024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فلمَّا مضى زمانٌ طويلٌ، وكان السَّفرُ خطراً والسفينة قد تاهت، والصَّومُ أيضاً كان قد مضى، جعلَ بُولُسُ يُعزّيهم ( وينصحهم ). قائلاً لهُم: " أيُّها الرِّجالُ، إني أرى أنَّ هذا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68381259"/>
      </p:ext>
    </p:extLst>
  </p:cSld>
  <p:clrMapOvr>
    <a:masterClrMapping/>
  </p:clrMapOvr>
  <p:transition spd="slow"/>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DBB80DC-DD9B-4296-8822-DA559331A326}"/>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السفر عتيدٌ أن يكون بضررٍ وخسارةٍ كثيرةٍ، ليس للشَّحن والمركب فقط، بل لأنفُسنا أيضاً في هذا السفر". أما قائدُ المئةِ فكان يذعن للمدبر ورئيس النوتية أكثر مِمَّا كان يقوله بُولُس.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30708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وأكون لكم أبا، وأنتم تكونون لي بنين وبنات، يقول الرب القادر على كل شيء. وإذ لنا هذه المواعيد أيها الأحباء فلتطهر ذواتنا من كل أدناس الجسد والروح، ونكمل القداسة بمخافة الله إقبلونا. </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90881"/>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8965" y="3805518"/>
            <a:ext cx="9144000" cy="552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300" b="1" u="sng" dirty="0">
                <a:solidFill>
                  <a:srgbClr val="FFC000"/>
                </a:solidFill>
                <a:latin typeface="Times New Roman" panose="02020603050405020304" pitchFamily="18" charset="0"/>
                <a:cs typeface="Times New Roman" panose="02020603050405020304" pitchFamily="18" charset="0"/>
              </a:rPr>
              <a:t>الكاثوليكون من رسالة مُعلمنا بطرس الرسول الثانية ( 1:1 - 11 )</a:t>
            </a:r>
          </a:p>
        </p:txBody>
      </p:sp>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سمعان بطرس عبد يسوع المسيح ورسوله، إلى الذين نالوا معنا إيمانا مكرما مساويا لنا، بير إلهنا ومخلصنا يسوع المسيح: لتكثر لكم النعمة والسلام بمعرفة الله ويسوع المسيح ربنا. كما أن كل شيء </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1175873"/>
      </p:ext>
    </p:extLst>
  </p:cSld>
  <p:clrMapOvr>
    <a:masterClrMapping/>
  </p:clrMapOvr>
  <p:transition spd="slow"/>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A1E2AE-F7BB-421C-B57A-D0715B13904E}"/>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وإذ كان الميناء لا يصلح للمشتَي،</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85395772"/>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فيه ارتأى أكثرهِم أن يُقلِعُوا مِن هُناك، لعلهم يستطيعوا أن يبلغوا إلى فينكسَ لِيشتُوا فيها. وهي ميناء في كريتَ تَنظُرُ من جهة الجنُوبِ الغربي ومن الجهة الأخرى إلى الشَّمال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81524358"/>
      </p:ext>
    </p:extLst>
  </p:cSld>
  <p:clrMapOvr>
    <a:masterClrMapping/>
  </p:clrMapOvr>
  <p:transition spd="slow"/>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7455BF-1B87-4251-9A42-6A78F0D3C820}"/>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الغربي وهي قرية.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30933790"/>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506412" y="4419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( 31 : 2 ، 3 )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طوبى للرَّجل الذي لم يحسب لهُ الرَّب خطيئة، ولا في فمهِ غش. أنا سكتُّ فبليت عظامي.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63366335"/>
      </p:ext>
    </p:extLst>
  </p:cSld>
  <p:clrMapOvr>
    <a:masterClrMapping/>
  </p:clrMapOvr>
  <p:transition spd="slow"/>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يوحنا ( 8 : 31 ـ 39 )</a:t>
            </a:r>
          </a:p>
        </p:txBody>
      </p:sp>
      <p:sp>
        <p:nvSpPr>
          <p:cNvPr id="307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فقال يسوعُ لليهُود الذين آمنُوا بهِ: " إن أنتُم ثَبتُّم في كلامي فبيقةِ أنتم تلاميذي، وتعرفُون َّ، وُّ يُحرِّركُم ". أجابُوهُ قائلين: " إنَّنا ذُرِّيَّةُ إبراهيمَ، ولم نُستعبد لأحدٍ قطُّ!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32327996"/>
      </p:ext>
    </p:extLst>
  </p:cSld>
  <p:clrMapOvr>
    <a:masterClrMapping/>
  </p:clrMapOvr>
  <p:transition spd="slow"/>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045352-95D9-4281-B467-76B4088B4BF3}"/>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فكيفَ تقُولُ أنتَ: إنَّكُم تصيرُون أحراراً؟ " أجابهُم يسوع:" َّ َّ أقولُ لكُم: إنَّ كُلَّ مَن يَعملُ الخطيئة فهو عبدٌ للخطيئة. والعبدُ لا يثبت في البيتِ إلى الأبدِ، أمَّا الابنُ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50732965"/>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6727CC-4CFB-4F83-8791-C08175BE2A65}"/>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فيثبت إلى الأبدِ. فإن حرَّركُم الابنُ صرتم بيقةِ أحراراً. </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أنا أعلم أنَّكُم ذُرِّيَّةُ إبراهيمَ.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12268397"/>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ولكنَّكُم تطلُبُونني لِتقتلوني لأنَّ كلامي ليس ثابتاً فيكُم. ما رأيته عند أبي فهذا أتكلَّمُ به، وما سمعتموه أنتم أيضاً من أبيكُم تصنعونه ". أجابُوه وقالوا لهُ: " أبُونا هو إبراهيمُ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31559503"/>
      </p:ext>
    </p:extLst>
  </p:cSld>
  <p:clrMapOvr>
    <a:masterClrMapping/>
  </p:clrMapOvr>
  <p:transition spd="slow"/>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F78A06-D1F9-4F06-8536-322DCAFF2299}"/>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قال لهُم يسوع: " لو كُنتُم أولادَ إبراهيمَ، لكُنتُم تعملُونَ أعمالَ إبراهيمَ!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44640792"/>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5186719"/>
      </p:ext>
    </p:extLst>
  </p:cSld>
  <p:clrMapOvr>
    <a:masterClrMapping/>
  </p:clrMapOvr>
  <p:transition advClick="0" advTm="0"/>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263510"/>
            <a:ext cx="91440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spcBef>
                <a:spcPct val="20000"/>
              </a:spcBef>
              <a:spcAft>
                <a:spcPct val="0"/>
              </a:spcAft>
              <a:buClrTx/>
              <a:buSzTx/>
              <a:buFontTx/>
              <a:buNone/>
              <a:tabLst/>
              <a:defRPr/>
            </a:pPr>
            <a:r>
              <a:rPr lang="ar-EG" sz="4200" b="1" dirty="0">
                <a:solidFill>
                  <a:srgbClr val="FFFFFF"/>
                </a:solidFill>
                <a:cs typeface="Times New Roman" panose="02020603050405020304" pitchFamily="18" charset="0"/>
              </a:rPr>
              <a:t>قد صار لنا بقوة لاهوته للحياة والتقوى، التي أعطيت لنا مجانا بمعرفة الذي دعانا بمجده والفضيلة، وبواسطة هذه الأمجاد الجليلة، التي أعطيت لنا للكرامة لكي تصيروا بها شركاء الطبيعة الإلهية، </a:t>
            </a:r>
            <a:br>
              <a:rPr lang="ar-EG" sz="4200" b="1" dirty="0">
                <a:solidFill>
                  <a:srgbClr val="FFFFFF"/>
                </a:solidFill>
                <a:cs typeface="Times New Roman" panose="02020603050405020304" pitchFamily="18" charset="0"/>
              </a:rPr>
            </a:br>
            <a:endParaRPr kumimoji="0" lang="ar-EG" sz="42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088262"/>
      </p:ext>
    </p:extLst>
  </p:cSld>
  <p:clrMapOvr>
    <a:masterClrMapping/>
  </p:clrMapOvr>
  <p:transition spd="slow"/>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3</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تسالونيكي الثانية ( 2 : 9 ـ 17 )</a:t>
            </a:r>
          </a:p>
        </p:txBody>
      </p:sp>
      <p:sp>
        <p:nvSpPr>
          <p:cNvPr id="205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ويكون مجيئُه بفعل الشَّيطان، بكُلِّ قُـوَّة، وبالآيات والعَجائبَ الكاذبة، وبكُلَّ خدعةِ ظلم في الهَالَكينَ، لأنَّهم لم يقبلوا مَحبَّة ِّ ليَخلصُوا بها. ولهذا يُرسِلُ اللَّهُ إليهمُ عملَ الضَّلاَل، حتَّى يُصدِّقوا الكذبَ،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28703205"/>
      </p:ext>
    </p:extLst>
  </p:cSld>
  <p:clrMapOvr>
    <a:masterClrMapping/>
  </p:clrMapOvr>
  <p:transition spd="slow"/>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FE1453-1515-4634-BA36-23A684038B4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لكي يُدانَ جَميعُ الذينَ لم يؤمنوا بالحَقَّ بلْ ارتضوا بالظلم. أمَّا نحنُ فيجب علينا أن نشكُرَ اللَّهَ كُلَّ حين من أجلكُم أيُّها الإخوةُ المَحبوبُينَ من الربِّ، لأنَّ اللَّهَ اختاركُم منذ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87856046"/>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B5D20A-136A-4F6A-BF3C-0842B215CB4F}"/>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البدء للخلاص، بتقديس الرُّوح</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29651188"/>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والإيمان بِّ. الأمر الذي دعاكم إليهِ بإنجيلنا، (لاقتناء) حياة المجدِ ربِّنا وإلهنا يسوعَ المسيح. فاثبتوا إذن أيُّها الإخوةُ وتمسَّكوا بالتَّقاليد التي تعلَّمتُموها، أما بكلامنا وإما برسَالتنا. وربُّنا يسوعُ المسيحُ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98213675"/>
      </p:ext>
    </p:extLst>
  </p:cSld>
  <p:clrMapOvr>
    <a:masterClrMapping/>
  </p:clrMapOvr>
  <p:transition spd="slow"/>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787E278-7143-4810-AF28-D380D013C6BC}"/>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ذاته، واللَّهُ أبونا الذي أحبَّنا وأعطانا عَزَاءً أبديّاً ورجاءً صالحاً بالنِّعمةِ، يُعزِّي قُلوبكُم ويُثبُّتكُم في كُلِّ كلام وعملٍ صالح.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15432449"/>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الثانية ( 2 : 9 ـ 15 )</a:t>
            </a:r>
          </a:p>
        </p:txBody>
      </p:sp>
      <p:sp>
        <p:nvSpPr>
          <p:cNvPr id="512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يعلمُ الرَّبُّ أنْ يُنجي العابدين ( الأتقياء ) مِن المحنة، وأن يَحفظَ الظالمين ( الآثمة ) إلى يوم الدينونة معذبين، ولا سيَّما الذين يسعون وراء الجسدِ بشهوة الدّنس، ويستهينُون بالسِّيادة.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20704941"/>
      </p:ext>
    </p:extLst>
  </p:cSld>
  <p:clrMapOvr>
    <a:masterClrMapping/>
  </p:clrMapOvr>
  <p:transition spd="slow"/>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FCF3BE-1A5B-490D-8C5C-809CE0823D2D}"/>
              </a:ext>
            </a:extLst>
          </p:cNvPr>
          <p:cNvSpPr txBox="1"/>
          <p:nvPr/>
        </p:nvSpPr>
        <p:spPr>
          <a:xfrm>
            <a:off x="0" y="3687901"/>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جسورين على المتسلطين، لا يخشون أن يجدفوا على الأمجاد، حيثُ ملائكةٌ ـ وهم أعظم قُدرةً وقُوَّةً ـ لا يُقدِّمُونَ على بعضهم حكم افتراءٍ. أمَّا هؤُلاء فكالحيوانات غير الناطقة، الطبيعيَّة، الصائرة</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43204530"/>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13C9B36-70FE-46D3-BF18-BE9A424C22E1}"/>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99155124"/>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للهلاك والاقتناص، يجدفون على ما لا يعلمون، وسيهلكون في فسادهِم آخذين أُجرة الإثم. هؤلاء يحسبون تنعم يوم لذَّةً. فهم أدناسٌ وعُيُوبٌ، يتنعَّمُون في غُرُورهم ويسرون معكُم. لهُم عُيُونٌ مملُوَّءةٌ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95704829"/>
      </p:ext>
    </p:extLst>
  </p:cSld>
  <p:clrMapOvr>
    <a:masterClrMapping/>
  </p:clrMapOvr>
  <p:transition spd="slow"/>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50A893-A628-40D5-A40C-670317CABF0C}"/>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فِسقاً، لا تكُفُّ عن الخطيئة، ويجلبون لأنفسهم هلاكاً سريعاً. وقوم كثيرون يتبعون خطاياهم يخادعون النّفُوس غير الثَّابتة. لهُم قلبٌ مُتدرِّبٌ في الطَّمع. وهم أولادُ اللعنةِ. قد تركُوا الطَّريق المُستقيم، وضلوا،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43600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هاربين من شهوة الفساد التي في العالم. ولهذا عينه - وأنتم باذلون كل اجتهاد - قدموا في إيمانكم فضيلة، وفي الفضيلة معرفة، وفي المعرفة تعقفا، وفي التعفف صبرا، وفي الصبر تقوى، وفي التقوى </a:t>
            </a: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668938"/>
      </p:ext>
    </p:extLst>
  </p:cSld>
  <p:clrMapOvr>
    <a:masterClrMapping/>
  </p:clrMapOvr>
  <p:transition spd="slow"/>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F6119DD-A1B6-48C1-B54A-088EE7051A5C}"/>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سالكين طريق بَلعام ابن بعور الذي أحبَّ أُجرة الظلم.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18072475"/>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( 28 : 7 ـ 11 )</a:t>
            </a:r>
          </a:p>
        </p:txBody>
      </p:sp>
      <p:sp>
        <p:nvSpPr>
          <p:cNvPr id="10243"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وكانَ في ذلك الموضِع ضياعٌ كثيرة لِمُقدَّم الجزيرة المسمى بُوبليُوسُ. الذي قبلنَا وأضافنا بلطف ثلاثة أيام. وكان أبو بُوبليُوسُ ملقي مريض قدامهم بحُمَّى ووجع الأمعاء. فدخلَ إليه بُولُس وصلَّى، ووضعَ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47883798"/>
      </p:ext>
    </p:extLst>
  </p:cSld>
  <p:clrMapOvr>
    <a:masterClrMapping/>
  </p:clrMapOvr>
  <p:transition spd="slow"/>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21642F-3858-4CC7-B162-9D94E57CDC72}"/>
              </a:ext>
            </a:extLst>
          </p:cNvPr>
          <p:cNvSpPr txBox="1"/>
          <p:nvPr/>
        </p:nvSpPr>
        <p:spPr>
          <a:xfrm>
            <a:off x="0" y="3687901"/>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يديهِ عليهِ فشفاهُ فلمَّا صار هذا، كان الباقُون الذين بِهِم أمراضٌ في الجزيرة يأتُونَ إليه ويُشفون. فأكرمنا هؤلاء إكراماتٍ عظيمةً. وعند إقلاعنا زوَّدونا ما نحتاج إليهِ. وبعد ثلاثة أشهُر</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09456911"/>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6088559"/>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أقلعنا.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28054468"/>
      </p:ext>
    </p:extLst>
  </p:cSld>
  <p:clrMapOvr>
    <a:masterClrMapping/>
  </p:clrMapOvr>
  <p:transition spd="slow"/>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383241" y="464627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( 26 : 10 ، 11 )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استمع يا رب صوتي الذي به دعوتك. ارحمني واستجب لي. فان لك قال قلبي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1614555"/>
      </p:ext>
    </p:extLst>
  </p:cSld>
  <p:clrMapOvr>
    <a:masterClrMapping/>
  </p:clrMapOvr>
  <p:transition spd="slow"/>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( 4 : 1 ـ 13 )</a:t>
            </a:r>
          </a:p>
        </p:txBody>
      </p:sp>
      <p:sp>
        <p:nvSpPr>
          <p:cNvPr id="307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أمَّا يسوع فرجع مِن الأردنِّ وهو ممتلئ مِن الرُّوح القـدس، وحملــه الروح إلى البرِّيَّة أربعينَ يوماً يُجَرَّب من إبليس. ولم يأكُل شيئاً في تلك الأيَّام. ولمَّا تمَّت جاعَ أخيراً. فقال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21603775"/>
      </p:ext>
    </p:extLst>
  </p:cSld>
  <p:clrMapOvr>
    <a:masterClrMapping/>
  </p:clrMapOvr>
  <p:transition spd="slow"/>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CB5621-0803-4869-A1E5-E79DCA75F7E2}"/>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له إبليس: " إن كُنتَ ابن اللَّه، فمر هذا الحجر ليصيرَ خُبزاً ". فأجابه يسوع قائلاً: " مكتوبٌ ليسَ بالخبز وحده يحيا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الإنسان، بل بكُلِّ كلمةٍ تخرج مِن فم اللَّه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09927441"/>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B574846-D0AB-40EB-B9FF-E609354114EC}"/>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فأصعده إبليس إلى جبلٍ عالٍ وأراه جميع ممالك المسكونة في لحظةٍ مِن الزَّمان.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24017920"/>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وقال له إبليس : " لكَ أُعطِي هذا السُّلطان جميعه ومجده، لأنَّه قد دُفِعَ إليَّ، وأنا أُعطِيه لِمَنْ أشاء. فإن أنت سجدتَ أمامي كان لكَ جميعه ". فأجاب يسوع وقال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7020160"/>
      </p:ext>
    </p:extLst>
  </p:cSld>
  <p:clrMapOvr>
    <a:masterClrMapping/>
  </p:clrMapOvr>
  <p:transition spd="slow"/>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BCAA05C-EA08-42A2-9A93-D18E3AB49CDC}"/>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له: " اذهب عني يا شيطان! مكتوبٌ: للربِّ إلهك تسجُدُ وإيَّاهُ وحدهُ تعبُدُ". فجاء به أيضاً إلى أورشليم، وأقامه على جناح الهيكل وقال له: " إنْ كنتَ أنت ابن اللَّه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89049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07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300" b="1" dirty="0">
                <a:solidFill>
                  <a:srgbClr val="FFFFFF"/>
                </a:solidFill>
                <a:cs typeface="Times New Roman" panose="02020603050405020304" pitchFamily="18" charset="0"/>
              </a:rPr>
              <a:t>مودة أخوية، وفي المودة الأخوية محبة؛ لأن هذه إذا كانت فيكم وكثرت، تصيركم لا متكاسلين ولا غير مثمرين لمعرفة ربنا يسوع المسيح لأن الذي ليس عنده هذه، هو أعمى قصير البصر، قد نسي تطهير </a:t>
            </a:r>
            <a:br>
              <a:rPr lang="ar-EG" sz="4300" b="1" dirty="0">
                <a:solidFill>
                  <a:srgbClr val="FFFFFF"/>
                </a:solidFill>
                <a:cs typeface="Times New Roman" panose="02020603050405020304" pitchFamily="18" charset="0"/>
              </a:rPr>
            </a:br>
            <a:endParaRPr kumimoji="0" lang="ar-EG" sz="43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672201"/>
      </p:ext>
    </p:extLst>
  </p:cSld>
  <p:clrMapOvr>
    <a:masterClrMapping/>
  </p:clrMapOvr>
  <p:transition spd="slow"/>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F71F543-00D5-4B50-AF65-1814F269E1A4}"/>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فألقِ بنفسك مِن هَهُنا إلى أسفل، لأنَّه مكتوبٌ: أنَّه يوصي ملائكته بكَ ليحفظوك، ويحملوك على أذرعهم لئلا تَصدِمَ بحجرٍ رِجْلَكَ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85257667"/>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فأجاب يسوع وقال له: " إنَّه قد قِيلَ: لا تُجرِّب الربَّ إلهَـكَ ". ولمَّا أكملَ إبليس كُلّ تجربةٍ انصرف عنه إلى حينٍ.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02391175"/>
      </p:ext>
    </p:extLst>
  </p:cSld>
  <p:clrMapOvr>
    <a:masterClrMapping/>
  </p:clrMapOvr>
  <p:transition spd="slow"/>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582392"/>
      </p:ext>
    </p:extLst>
  </p:cSld>
  <p:clrMapOvr>
    <a:masterClrMapping/>
  </p:clrMapOvr>
  <p:transition advClick="0" advTm="0"/>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3</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رومية ( 4 : 6 ـ 11 )</a:t>
            </a:r>
          </a:p>
        </p:txBody>
      </p:sp>
      <p:sp>
        <p:nvSpPr>
          <p:cNvPr id="205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كما يقولُ داودُ أيضاً في تطويبِ الإنسان الذي يَحسب لهُ اللَّـه براً بدون أعمال: " طوبى للَّذين غُفِرت لهُم آثامهم وسُتِرت خطاياهم. طوبى للرَّجُل الذي لم يَحسب لهُ الرَّبُّ خطيَّةً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58808372"/>
      </p:ext>
    </p:extLst>
  </p:cSld>
  <p:clrMapOvr>
    <a:masterClrMapping/>
  </p:clrMapOvr>
  <p:transition spd="slow"/>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E14AB1-7AEC-47DD-868D-0224A5C9245C}"/>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أَفهَذا التَّطويبُ هو على الختانِ أم على ( الغُرلةٍ ) أيضاً؟ فإنَّنا نقولُ أن الإيمان حُسبَ لإبراهيم برّاً. فكيفَ حُسِبَ؟ أَوَ هو في الختانِ أم في الغرلةِ؟ أنه لم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8941049"/>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84BD1E-58D7-4913-AD92-7059F015952C}"/>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يكن في الختانِ، بل في الغُرلةِ! وقد أخذ سمةَ الختان خاتماً لبرِّ الإيمان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04035704"/>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5411450"/>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الذي كانَ في الغُرلةِ، ليكونَ أباً لجميعِ الذينَ يؤمنون وهم في الغرلةِ ليُحسَبَ لهُم أيضاً البرُّ.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47550169"/>
      </p:ext>
    </p:extLst>
  </p:cSld>
  <p:clrMapOvr>
    <a:masterClrMapping/>
  </p:clrMapOvr>
  <p:transition spd="slow"/>
</p:sld>
</file>

<file path=ppt/slides/slide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( 4 : 1 ـ 10 )</a:t>
            </a:r>
          </a:p>
        </p:txBody>
      </p:sp>
      <p:sp>
        <p:nvSpPr>
          <p:cNvPr id="5123"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مِن أين تأتي الحُرُوبُ والخُصُوماتُ بينكُم؟ أليست مِن هُنا: مِن لذَّاتكُمُ المُحاربةِ في أعضائكُم؟ إنكم تَشتهُون وليس لكُم. تقتُلون وتحسدُون ولا تقدرون على الفوز. تُخاصمون وتُحاربون وليس لكم، لأنَّكُم لا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31595864"/>
      </p:ext>
    </p:extLst>
  </p:cSld>
  <p:clrMapOvr>
    <a:masterClrMapping/>
  </p:clrMapOvr>
  <p:transition spd="slow"/>
</p:sld>
</file>

<file path=ppt/slides/slide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349E89-394E-4602-A31A-4CA930155CA1}"/>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تسألون. وتسألون ولا تنالون، لأنَّكُم تسألون رديًّا لتنفقوا في لذَّاتكُم. أيُّها الفجار، أما تعلمُون أنَّ محبَّة العالم عداوةٌ للَّهِ؟ فمَن أراد أن يكُون مُحبًّا للعالم، فقد صار عدواً للَّه. أم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49347876"/>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F8C26AF-427F-4AE8-B525-62A942C6F15D}"/>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تظُنُّون أنَّ الكتابَ يقولُ باطلاً: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44895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17929" y="4328077"/>
            <a:ext cx="916192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خطاياه السالفة لذلك بالأكثر اجتهدوا أيها الإخوة أن تجعلوا دعوتكم واختياركم ثابتين بالأعمال الصالحة؛ لأنكم إذا فعلتم ذلك، لن تزلوا أبدا. لأنه هكذا يقدم لكم بغنى دخول إلى ملكوت ربنا</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462775"/>
      </p:ext>
    </p:extLst>
  </p:cSld>
  <p:clrMapOvr>
    <a:masterClrMapping/>
  </p:clrMapOvr>
  <p:transition spd="slow"/>
</p:sld>
</file>

<file path=ppt/slides/slide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أن الروح الذي فينا يشتاقُ إلى الحسدِ؟ ويُعطي نعمةً أعظم. فلذلك يقولُ:" يُقاومُ اللَّهُ المُستكبرينَ، أمَّا المُتواضعُونَ فيُعطيهم نعمةً ". فاخضعُوا إذن للَّهِ. وقاومُوا إبليس فيهرُبَ منكُم. اقتربُوا إلى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4590007"/>
      </p:ext>
    </p:extLst>
  </p:cSld>
  <p:clrMapOvr>
    <a:masterClrMapping/>
  </p:clrMapOvr>
  <p:transition spd="slow"/>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568B563-64E5-4190-A0AB-39301A4690F3}"/>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اللَّهِ فيقتربَ إليكُم. نقُّوا أيديكُم أيُّها الخُطاةُ، وطهِّرُوا قُلُوبكُم يا ذوي الرَّأيين. ولولوا ونُوحُوا وابكُوا. ليتحوَّل ضحكُكُم إلى نوحٍ، وفرحكُم إلى كآبة. تواضعوا أمام الرَّبِّ فيرفعكُم.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55789821"/>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( 28 : 1 ـ 6 )</a:t>
            </a:r>
          </a:p>
        </p:txBody>
      </p:sp>
      <p:sp>
        <p:nvSpPr>
          <p:cNvPr id="1024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ولمَّا نجونا حينئذ عرفنا أنَّ تلك الجزيرة تُسمى مَالطةَ. وصنع لنا البرابرة في ذلك المكان إحساناً عظيماً، فإنَّهُم أضرمُوا ناراً وقبلُوا جَميعنا مِن أجل المطر الذي أصابَنا ومِن أجل البردِ.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38938256"/>
      </p:ext>
    </p:extLst>
  </p:cSld>
  <p:clrMapOvr>
    <a:masterClrMapping/>
  </p:clrMapOvr>
  <p:transition spd="slow"/>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6CEAA0-8265-4B78-958B-555334222FD0}"/>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فرجعَ بُولُسُ ووجد كثيراً من القش ووضعه على النَّار، فَخرجتْ مِن ارةِ أفعَى ونَشبتْ في يدهِ. فلمَّا رَأى البرابرةُ الوحشَ مُعلَّقاً بيدهِ، قالَ بعضُهُم لبعضٍ: " لابُدَّ أنَّ هذا الرجل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67814668"/>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05C1EC-70B9-474A-8209-2D7E44841A3A}"/>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قاتلٌ، فإنَّهُ بعد أن نجى من البحر لم</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09181825"/>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يدعه العدل يحيا ". أمَّا هُو فنفضَ الوحشَ إلى النَّار ولم يمسه أذى، أمَّا هُم فنظرُوا أنَّهُ يَنشقُ أو يسقُط للحين ميتاً. فلمَّا طال انتظارهُم ورَأوا أنَّهُ لَمْ يصبه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00970200"/>
      </p:ext>
    </p:extLst>
  </p:cSld>
  <p:clrMapOvr>
    <a:masterClrMapping/>
  </p:clrMapOvr>
  <p:transition spd="slow"/>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3E957EE-33E8-42CF-BB84-1BE23825FB32}"/>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ضرر تغَّيرُوا وقالُوا: " إنهُ إلهٌ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8808415"/>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19100" y="4419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( 9 : 4 )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الرَّبّ إلى الدَّهرِ يثبت، أعدَّ بالقضاءِ منبره وهو يدين المسكونة كُلّها بالعدلِ.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53106740"/>
      </p:ext>
    </p:extLst>
  </p:cSld>
  <p:clrMapOvr>
    <a:masterClrMapping/>
  </p:clrMapOvr>
  <p:transition spd="slow"/>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304800"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يوحنا ( 12 : 44 ـ 50 )</a:t>
            </a:r>
          </a:p>
        </p:txBody>
      </p:sp>
      <p:sp>
        <p:nvSpPr>
          <p:cNvPr id="3076" name="Content Placeholder 3"/>
          <p:cNvSpPr txBox="1">
            <a:spLocks/>
          </p:cNvSpPr>
          <p:nvPr/>
        </p:nvSpPr>
        <p:spPr bwMode="auto">
          <a:xfrm>
            <a:off x="-26894"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فصاح يسُوعُ وقالَ: " مَن يُؤمنُ بي، فليسَ بي يُؤمنُ بل آمن بالذي أرسلني. ومَن يَراني فقد رأى الذي أرسلني. أنا جئتُ نُوراً للعالم، حتَّى إن كُلُّ مَن يُؤمنُ بي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25428927"/>
      </p:ext>
    </p:extLst>
  </p:cSld>
  <p:clrMapOvr>
    <a:masterClrMapping/>
  </p:clrMapOvr>
  <p:transition spd="slow"/>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ADB88B-DF33-4AA7-B3B9-AA7DAC00115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لا يمكُثُ في الظلام. ومَن يسمع كلامي ولا يحفظه فأنا لا أدينُهُ لأنِّي ما جئت لأدين العالم بل لأُخلِّص العالم. مَن ينكرني ولا يقبل كلامي فلهُ مَن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يَدينُهُ. الكلامُ الذي تكلَّمتُ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746688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865"/>
            <a:ext cx="916192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5400" b="1" dirty="0">
                <a:solidFill>
                  <a:srgbClr val="FFFFFF"/>
                </a:solidFill>
                <a:cs typeface="Times New Roman" panose="02020603050405020304" pitchFamily="18" charset="0"/>
              </a:rPr>
              <a:t>ومخلصنا يسوع المسيح الأبدي.</a:t>
            </a:r>
            <a:endPar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214834"/>
      </p:ext>
    </p:extLst>
  </p:cSld>
  <p:clrMapOvr>
    <a:masterClrMapping/>
  </p:clrMapOvr>
  <p:transition spd="slow"/>
</p:sld>
</file>

<file path=ppt/slides/slide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1D9D1EC-E590-41CD-8D86-9723903A13F2}"/>
              </a:ext>
            </a:extLst>
          </p:cNvPr>
          <p:cNvSpPr txBox="1"/>
          <p:nvPr/>
        </p:nvSpPr>
        <p:spPr>
          <a:xfrm>
            <a:off x="0" y="5534561"/>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بهِ هُو يدينُهُ في اليوم الأخير، لأنِّي لم أتكلَّم مِن نفسي وحدي، بل الآبَ الذي أرسلني هو الذي أعطاني وصيَّةً: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44506763"/>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734342"/>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ماذا أقُولُ وبماذا أتكلَّمُ. وأعلمُ أنَّ وصيَّتهُ هي حياةٌ أبديَّةٌ. والذي أتكلَّمُ بهِ أنا، فكما قال لي أبي هكذا أتكلَّمُ ".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0479365"/>
      </p:ext>
    </p:extLst>
  </p:cSld>
  <p:clrMapOvr>
    <a:masterClrMapping/>
  </p:clrMapOvr>
  <p:transition spd="slow"/>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6700942"/>
      </p:ext>
    </p:extLst>
  </p:cSld>
  <p:clrMapOvr>
    <a:masterClrMapping/>
  </p:clrMapOvr>
  <p:transition advClick="0" advTm="0"/>
</p:sld>
</file>

<file path=ppt/slides/slide4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19812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 الجمعة 3</a:t>
            </a:r>
            <a:endParaRPr lang="en-US" dirty="0"/>
          </a:p>
        </p:txBody>
      </p:sp>
      <p:sp>
        <p:nvSpPr>
          <p:cNvPr id="24579"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إلي العبرانيين </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( 11 : 1 - 8 )</a:t>
            </a:r>
          </a:p>
        </p:txBody>
      </p:sp>
      <p:sp>
        <p:nvSpPr>
          <p:cNvPr id="24580" name="Content Placeholder 3"/>
          <p:cNvSpPr txBox="1">
            <a:spLocks/>
          </p:cNvSpPr>
          <p:nvPr/>
        </p:nvSpPr>
        <p:spPr bwMode="auto">
          <a:xfrm>
            <a:off x="0" y="4419600"/>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أما الإيمانُ فهوَ الثقة بما يُرجى و برهانٌ بأمورٍ لا تـُرى . بهِ شَهَدَ الشيوخُ . بالإيمانِ نفهمُ أنَّ الدهورَ أتقنِتْ بكلمةِ اللهِ حتى أن المنظوراتَ صُـنِعـت مِن الغيرِ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المنظوراتِ . بالإيمانِ قرَّبَ هابيل للهِ ذبيحة أفضلَ مِن قايين . </a:t>
            </a:r>
            <a:endPar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906FF9-CFB3-42FF-A4E2-82FC6D07AE16}"/>
              </a:ext>
            </a:extLst>
          </p:cNvPr>
          <p:cNvSpPr txBox="1"/>
          <p:nvPr/>
        </p:nvSpPr>
        <p:spPr>
          <a:xfrm>
            <a:off x="8965" y="4298973"/>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بهِ شُهدَ لهُ أنهُ بارٌ إذ شَهَدَ اللهُ لتقدماتِه. و بهِ و إن مات لم يزلْ يتكلمُ . بالإيمانِ نـُقِل أخنوخ لكي لا يرى الموتَ و لم يوجد بعد لأنَّ اللهَ نقلهُ . لأنهُ مِن قبلِ نقلهِ شُهدَ لهُ بأنهُ قد</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أرضى اللهَ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1007875"/>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بغيرِ إيمانٍ لا يستطيع أحدٌ أن يُرضي اللهَ لأنَّ الذي يدنو إلى اللهِ يجبُ عليه أن يؤمنَ بأنهُ كائنٌ و أنهُ يُجازي الذينَ يبتغونه . </a:t>
            </a:r>
          </a:p>
        </p:txBody>
      </p:sp>
    </p:spTree>
  </p:cSld>
  <p:clrMapOvr>
    <a:masterClrMapping/>
  </p:clrMapOvr>
  <p:transition spd="slow"/>
</p:sld>
</file>

<file path=ppt/slides/slide4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01FEBC-B558-4F7F-A10C-BF50D94CC6AC}"/>
              </a:ext>
            </a:extLst>
          </p:cNvPr>
          <p:cNvSpPr txBox="1"/>
          <p:nvPr/>
        </p:nvSpPr>
        <p:spPr>
          <a:xfrm>
            <a:off x="0" y="4267200"/>
            <a:ext cx="9144000" cy="2800767"/>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بالإيمانِ </a:t>
            </a: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نوح لما أوحي إليهِ عن أمورٍ لم تـُر بعد اتقى ( خاف ) فبنى لخلاصِ أهلَ بيتهِ تابوتاً دان بهِ العالمَ و صارَ وارثاً للبرِ الذي بالإيمانِ . بالإيمانِ إبراهيم لما دُعيَّ أن يَخرجَ إلى الموضعِ الذي كانَ لهُ أن يأخذهُ ميراثاً فخرجَ لا يَدري إلى أينَ يتوجه .  </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45747420"/>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 الكاثوليكون من رسالة مُعلمنا يهوذا ص 1: 17 الخ</a:t>
            </a:r>
          </a:p>
        </p:txBody>
      </p:sp>
      <p:sp>
        <p:nvSpPr>
          <p:cNvPr id="26627" name="Content Placeholder 3"/>
          <p:cNvSpPr txBox="1">
            <a:spLocks/>
          </p:cNvSpPr>
          <p:nvPr/>
        </p:nvSpPr>
        <p:spPr bwMode="auto">
          <a:xfrm>
            <a:off x="0" y="432657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أما أنتم أيُها الأحباءُ فاذكروا الأقوالَ التي نَطقَ بها سابقاً رُسلُ ربِّنا يسوعَ المسيحِ . الذينَ قالوا أنهُ سيكونُ في آخرِ الزمانِ أناسٌ مُستهزئونَ يَسلكونَ في النفاقِ على حسبِ شهواتِهم </a:t>
            </a:r>
            <a:r>
              <a:rPr kumimoji="0" lang="en-US"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EF939BC-0DE2-4ADB-983F-99C37092EAB8}"/>
              </a:ext>
            </a:extLst>
          </p:cNvPr>
          <p:cNvSpPr txBox="1"/>
          <p:nvPr/>
        </p:nvSpPr>
        <p:spPr>
          <a:xfrm>
            <a:off x="0" y="4303455"/>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هؤلاءِ هم مُعتزلون بأنفسِهم حيوانيونَ ليسَ لهم الروحُ . أما أنتم أيُها الأحباءُ فابنوا أنفسَكم على إيمانِكم الأقدسِ مُصلينَ في الروحِ القدسِ . و احفظوا أنفسَكم في محبةِ اللهِ مُنتظرينَ رحمة ربِّنا يسوعَ المسيحِ للحياةِ</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الأبديةِ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34252439"/>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Content Placeholder 3"/>
          <p:cNvSpPr txBox="1">
            <a:spLocks/>
          </p:cNvSpPr>
          <p:nvPr/>
        </p:nvSpPr>
        <p:spPr bwMode="auto">
          <a:xfrm>
            <a:off x="0"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فبكتوا بعضاً ممَن قـُضيَّ عليهم . و خلِصوا بعضاً و أنقذوهم مِن النارِ و ارحموا بعضاً بخوفٍ مُبغضينَ حتى اللباس المُدَنسَ مِن الجسدِ . و للقادرِ أن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يَحفظكم مِن الزلةِ و يُحضركُم أمامَ مَجدِهِ بلا عيبٍ في الابتهاجِ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1" y="4357639"/>
            <a:ext cx="916192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وبعد تلك الأيام تأهبنا وصعدنا إلى أورشليم. وجاء معنا من قيصرية أناس من التلاميذ وقد أخذوا معهم مناسون القبرسي، وهو تلميذ قديم، لننزل عنده. ولما قدمنا إلى أورشليم قبلنا الإخوة بفرح. </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B5683C3-9509-4F60-8758-85618EA68760}"/>
              </a:ext>
            </a:extLst>
          </p:cNvPr>
          <p:cNvSpPr txBox="1"/>
          <p:nvPr/>
        </p:nvSpPr>
        <p:spPr>
          <a:xfrm>
            <a:off x="0" y="3711308"/>
            <a:ext cx="9144000" cy="646331"/>
          </a:xfrm>
          <a:prstGeom prst="rect">
            <a:avLst/>
          </a:prstGeom>
          <a:noFill/>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(15:21-26)</a:t>
            </a:r>
          </a:p>
        </p:txBody>
      </p:sp>
    </p:spTree>
    <p:extLst>
      <p:ext uri="{BB962C8B-B14F-4D97-AF65-F5344CB8AC3E}">
        <p14:creationId xmlns:p14="http://schemas.microsoft.com/office/powerpoint/2010/main" val="2436282930"/>
      </p:ext>
    </p:extLst>
  </p:cSld>
  <p:clrMapOvr>
    <a:masterClrMapping/>
  </p:clrMapOvr>
  <p:transition spd="slow"/>
</p:sld>
</file>

<file path=ppt/slides/slide4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37FED5B-D035-44B1-B4F6-F35653E71F10}"/>
              </a:ext>
            </a:extLst>
          </p:cNvPr>
          <p:cNvSpPr txBox="1"/>
          <p:nvPr/>
        </p:nvSpPr>
        <p:spPr>
          <a:xfrm>
            <a:off x="8965" y="44958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للإلهِ وَحدهُ مُخلصنا يسوعَ المسيحِ ربِّنا لهُ المجدُ و الجلالُ و العزة و السلطانُ قبلَ الدهرِ كُلهُ و الآنَّ و إلى جميعِ الدهورِ. آمين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17391206"/>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( 23: 6 - 11 )</a:t>
            </a:r>
          </a:p>
        </p:txBody>
      </p:sp>
      <p:sp>
        <p:nvSpPr>
          <p:cNvPr id="30723" name="Content Placeholder 3"/>
          <p:cNvSpPr txBox="1">
            <a:spLocks/>
          </p:cNvSpPr>
          <p:nvPr/>
        </p:nvSpPr>
        <p:spPr bwMode="auto">
          <a:xfrm>
            <a:off x="0"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لما عَلِمَ بولس أن قِسماً مِنهم صدوقيونَ و القسم الآخر فريسيون ، صاحَ في المحفلِ أيُها الرجالُ الاخوة أنا فريسي ابن فريسي . و أنا على الرجاءِ و قيامةِ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الأمواتِ أحَاكمُ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BCEF53-972C-47E5-AD5E-2D4308F68303}"/>
              </a:ext>
            </a:extLst>
          </p:cNvPr>
          <p:cNvSpPr txBox="1"/>
          <p:nvPr/>
        </p:nvSpPr>
        <p:spPr>
          <a:xfrm>
            <a:off x="0" y="4303455"/>
            <a:ext cx="9144000" cy="2492990"/>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فلما قالَ ذلكَ وَقعَ اختلافٌ بينَ الفريسيينَ و الصدوقيينَ و انشقتْ الجماعة . فإن الصدوقيينَ يقولونَ ليسَ قيامة ٌ و لا ملاكٌ و لا روحٌ و أما الفريسيونَ فيُقرونَ بذلكَ كله . فحدثَ صياحٌ عظيمٌ و قامَ كتبة مِن قسمِ الفريسيين </a:t>
            </a:r>
            <a:endParaRPr kumimoji="0" lang="en-GB"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27697556"/>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EADBE4-31C1-490E-B048-0F4E349D2112}"/>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طفقوا يُخاصمونَ قائلينَ إنا لا نجدُ في هذا الرجلُ شراً ، فإن كانَ قد كلمَهُ ملاكٌ أو روحٌ فماذا لنا . فلما اشتد الاختلافُ أشفقَ قائدُ الألفِ أن يفسخوا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أورشليمَ كذلكَ ينبغي أن تشهدَ في رومية أيضاً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1202283"/>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Title 1"/>
          <p:cNvSpPr txBox="1">
            <a:spLocks/>
          </p:cNvSpPr>
          <p:nvPr/>
        </p:nvSpPr>
        <p:spPr bwMode="auto">
          <a:xfrm>
            <a:off x="506412" y="4419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( 15 : 1 )</a:t>
            </a:r>
          </a:p>
        </p:txBody>
      </p:sp>
      <p:sp>
        <p:nvSpPr>
          <p:cNvPr id="15365"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اللهمْ احفظني فإني عَليكَ تـَوَكلتُ . قـُلتُ للربِّ أنتَ ربي و لستَ تحتاجُ إلى حَسناتي </a:t>
            </a:r>
          </a:p>
        </p:txBody>
      </p:sp>
    </p:spTree>
  </p:cSld>
  <p:clrMapOvr>
    <a:masterClrMapping/>
  </p:clrMapOvr>
  <p:transition spd="slow"/>
</p:sld>
</file>

<file path=ppt/slides/slide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(11: 14 –26)</a:t>
            </a:r>
          </a:p>
        </p:txBody>
      </p:sp>
      <p:sp>
        <p:nvSpPr>
          <p:cNvPr id="16388" name="Content Placeholder 3"/>
          <p:cNvSpPr txBox="1">
            <a:spLocks/>
          </p:cNvSpPr>
          <p:nvPr/>
        </p:nvSpPr>
        <p:spPr bwMode="auto">
          <a:xfrm>
            <a:off x="-17929"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كانَ يُخرجُ شيطاناً و كانَ ذلكَ أخرسُ . فلما أخرجَ الشيطانُ تكلمَ الأخرسُ فتعجبَ الجموعُ . فقالَ بعضُهم أنهُ ببعلزبول رئيسِ الشياطينَ يُخرجُ الشياطينَ . و آخرونَ طلبوا مِنهُ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آية مِن السماءِ لكي يُجَربوه .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B63F5DC-A622-4D2E-8DC0-B2A873492BEE}"/>
              </a:ext>
            </a:extLst>
          </p:cNvPr>
          <p:cNvSpPr txBox="1"/>
          <p:nvPr/>
        </p:nvSpPr>
        <p:spPr>
          <a:xfrm>
            <a:off x="-35859" y="434340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فعلمَ أفكارَهم و قالَ لهم كلُ مملكةٍ تنقسمُ على نفسِها تخربُ . و بيتٌ ينقسمُ على بيتٍ يَسقط . فإن انقسم الشيطانُ على نفسِهِ فكيفَ تثبتُ مملكتُهُ . لأنكم تقولونَ أني ببعلزبول اُخرجُ الشياطينَ فأبناؤكم بمَن يُخرجونهم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408061631"/>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Content Placeholder 3"/>
          <p:cNvSpPr txBox="1">
            <a:spLocks/>
          </p:cNvSpPr>
          <p:nvPr/>
        </p:nvSpPr>
        <p:spPr bwMode="auto">
          <a:xfrm>
            <a:off x="0" y="46482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فمِن أجلِ هذا هم يَحكمونَ عليكم . و إن كنتُ أنا بإصبعِ اللهِ أخرجُ الشياطينَ فقد اقتربَ مِنكم ملكوتَ اللهِ . إذا كانَ القوي المُتسلحُ يُحافظ على دارِهِ تكونَ أمتعته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في أمانٍ .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EB8244-61A8-4CEE-9EC1-6FDBE51972AB}"/>
              </a:ext>
            </a:extLst>
          </p:cNvPr>
          <p:cNvSpPr txBox="1"/>
          <p:nvPr/>
        </p:nvSpPr>
        <p:spPr>
          <a:xfrm>
            <a:off x="0" y="47244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لكنْ إذا جاءَ عليه مَن هوَ أقوى مِنه و غلبَه فإنهُ ينزعُ سلاحه الذي كانَ يعتمدُ عليه و يُوزعُ غنائمَهُ . مَن ليسَ معي فهوَ عليَّ و مَن لا يَجمعُ مَعي فهو يُفرقُ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46899636"/>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80FA489-B6C6-43F8-B1E0-21B1CA119877}"/>
              </a:ext>
            </a:extLst>
          </p:cNvPr>
          <p:cNvSpPr txBox="1"/>
          <p:nvPr/>
        </p:nvSpPr>
        <p:spPr>
          <a:xfrm>
            <a:off x="0" y="4303455"/>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إن الروحَ النجسَ إذا خرجَ مِن الإنسان طافَ في أمكنةِ لا ماء بها يَطلبُ راحة . فإذا لم يجدها يقولُ أرجعُ إلى بيتي الذي خرجتُ مِنه . فيأتي فيجده مكنوساً مُزيناً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24529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1" y="4357639"/>
            <a:ext cx="916192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وفي الغد دخل بولس معنا إلى يعقوب، وكان الكهنة كلهم حاضرين. فبعد ما سلم عليهم طفق يقص عليهم شيئا فشيئا كل ما فعله الله بين الأمم بواسطة خدمته. فلما سمعوا مجدوا الله وقالوا له: "أترى يا</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066308"/>
      </p:ext>
    </p:extLst>
  </p:cSld>
  <p:clrMapOvr>
    <a:masterClrMapping/>
  </p:clrMapOvr>
  <p:transition spd="slow"/>
</p:sld>
</file>

<file path=ppt/slides/slide4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فيذهبُ حينئذٍ و يأخذ سبعة أرواحٍ آخرينَ شراً مِنه فيأتونَ و يسكنونَ هناكَ . فتكونَ أواخرُ ذلكَ الإنسان شراً مِن أوائلِه .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162028"/>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سبت 3</a:t>
            </a:r>
            <a:endParaRPr lang="en-US" dirty="0"/>
          </a:p>
        </p:txBody>
      </p:sp>
      <p:sp>
        <p:nvSpPr>
          <p:cNvPr id="2560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الثانية إلى أهل كورنثوس ( 7 : 2 ـ 11 )</a:t>
            </a:r>
          </a:p>
        </p:txBody>
      </p:sp>
      <p:sp>
        <p:nvSpPr>
          <p:cNvPr id="25604"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اِقبلُونَا. فأننا لم نَظِلم أحَداً. ولَم نُفسِد أحَداً. ولَم نَطمَعْ في أحَدٍ. ولست أقُولُ ذلك للقضاء عليكُم، فإنَّي قد قُلتُ سَابقاً إنَّكُم في قُلُوبنا، لنمُوتَ معكُم ونحيا معكُم. إنَّ لي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92352880"/>
      </p:ext>
    </p:extLst>
  </p:cSld>
  <p:clrMapOvr>
    <a:masterClrMapping/>
  </p:clrMapOvr>
  <p:transition spd="slow"/>
</p:sld>
</file>

<file path=ppt/slides/slide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402DFE-B45B-43B6-B7E0-7D9D74A1A7FF}"/>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بكم ثقةٌ عظيمةٌ، ولي بكُم فخراً عظيماً. وقد امتلأتُ تَعزيةً وازددتُ فرحاً في جميع ضيقاتنا. لأنَّنا لمَّا قدمنا إلى مكدونيَّةَ لَم يكُن لجَسدنا شيءٌ مِن الرَّاحةِ مُتضايقين في كُلِّ شيءٍ: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37322295"/>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A19FCE7-DC6F-40C7-8E93-6012FAD407E2}"/>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مِن خارجٍ حُرُوبٌ، ومِن الداخل مخاوف. لكنَّ اللَّه الذي</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08569483"/>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يُعزِّي المُتواضعين قد عزَّانا بحضور تيطُس. وليس بمجيئهِ فقط بَل أيضاً بالتَّعزيةِ التي تعزَّى بها بسببكُم، وهُو يُخبرُنا بشوقكُم ونوحكُم وغيرتكُم علينا، حتى إنِّي فرحتُ كثيراً. لأنِّي وإن كُنتُ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1879802"/>
      </p:ext>
    </p:extLst>
  </p:cSld>
  <p:clrMapOvr>
    <a:masterClrMapping/>
  </p:clrMapOvr>
  <p:transition spd="slow"/>
</p:sld>
</file>

<file path=ppt/slides/slide4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3191A15-CE3B-4688-B883-322EDD3D91D4}"/>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قد أحزنتُكُم بالرِّسالةِ لستُ أندمُ، وإن كُنتُ قد ندمتُ لأنني أنظر أن تلك الرِّسالة أحزنتكم ولو إلى ساعةٍ. الآن أنا أفرحُ، لا لأنَّكُم حزنتُم، بل لأنَّ حزنكُم للتَّوبةِ. لأنَّكُم حزنتُم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9423599"/>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5C3818A-0D47-4489-BDF0-3FB89D22FC53}"/>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للَّـهِ لكي لا تخسروا منَّا في شيءٍ. لأنَّ الحُزن الذي في اللَّـهِ يُنشئُ توبةً للخلاص بلا ندامةٍ، أمَّا حُزنُ العالمِ فيُنشئُ موتاً. </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84565018"/>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لأنَّ ها هُوذا الحُزن الذي حزنتمُوه المُختص باللَّه، كم أنشأ فيكُم: مِنَ الاجتهادِ، بل مِنَ الاحتجاجِ، بل مِنَ الغيظِ، بل مِنَ الخوفِ، بل مِنَ الشَّوقِ، بل مِنَ الغيرةِ، بل مِنَ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92112223"/>
      </p:ext>
    </p:extLst>
  </p:cSld>
  <p:clrMapOvr>
    <a:masterClrMapping/>
  </p:clrMapOvr>
  <p:transition spd="slow"/>
</p:sld>
</file>

<file path=ppt/slides/slide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E03E5D3-3C29-454F-8483-C72FC5AA51AF}"/>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الانتقامِ. وقد أظهرتُم أنفُسكُم في كُلِّ شيءٍ أبرياءُ مِن الأمرِ.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807442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1" y="4357639"/>
            <a:ext cx="9161929" cy="310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350" b="1" dirty="0">
                <a:solidFill>
                  <a:srgbClr val="FFFFFF"/>
                </a:solidFill>
                <a:cs typeface="Times New Roman" panose="02020603050405020304" pitchFamily="18" charset="0"/>
              </a:rPr>
              <a:t>أخانا كم ربوة من اليهود قد آمنوا، وهؤلاء كلهم أولو غيرة على الناموس. وقد بلغهم عنك أنك تعلم جميع اليهود الذين بين الأمم أن يرتدوا عن موسى، قائلا بأن لا يختنوا بنيهم ولا يسلكوا حسب العوائد. </a:t>
            </a:r>
            <a:br>
              <a:rPr lang="ar-EG" sz="4350" b="1" dirty="0">
                <a:solidFill>
                  <a:srgbClr val="FFFFFF"/>
                </a:solidFill>
                <a:cs typeface="Times New Roman" panose="02020603050405020304" pitchFamily="18" charset="0"/>
              </a:rPr>
            </a:br>
            <a:endParaRPr kumimoji="0" lang="ar-EG" sz="435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431974"/>
      </p:ext>
    </p:extLst>
  </p:cSld>
  <p:clrMapOvr>
    <a:masterClrMapping/>
  </p:clrMapOvr>
  <p:transition spd="slow"/>
</p:sld>
</file>

<file path=ppt/slides/slide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( 2 : 14 ـ 26 )</a:t>
            </a:r>
          </a:p>
        </p:txBody>
      </p:sp>
      <p:sp>
        <p:nvSpPr>
          <p:cNvPr id="28675"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ما المنفعةُ يا إخوتي إذا قالَ أحدٌ أنَّ لهُ إيمان ولكن ليسَ له أعمالٌ، هل يَقدِرُ الإيمانُ أن يُخلِّصهُ؟ إن كانَ أخٌ أو أُختٌ عُريانَين ومُعتازينِ للقوتِ اليوميِّ، فقال لهُمَا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4810039"/>
      </p:ext>
    </p:extLst>
  </p:cSld>
  <p:clrMapOvr>
    <a:masterClrMapping/>
  </p:clrMapOvr>
  <p:transition spd="slow"/>
</p:sld>
</file>

<file path=ppt/slides/slide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F8DA405-CC00-4186-82A8-6BDDD8B531BC}"/>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أحدُكُمُ: " أذهبا بسلام، واستدفيا واشبعا " ولم تُعطُوهُمَا حاجاتِ الجسدِ، فما المنفعةُ؟ هكذا الإيمانُ أيضاً، إن لم يَكُن لهُ أعمالٌ، فهو ميِّتٌ في ذاتهِ. لكن يَقولُ قائل: " أنت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41462912"/>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709341F-E86B-4A84-BE0D-921BE14C1DE2}"/>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لك إيمانٌ، وأنا لي أعمالٌ! " فأرني إيمانكَ بدون أعمالكَ وأنا أريك</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86669096"/>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بأعمالي إيماني. أنت تُؤمنُ أنَّ اللَّهَ واحدٌ. فحسناً تفعلُ. والشَّيَاطينُ أيضاً يُؤمِنُونَ ويرتعدون! ولكن هل تريد أن تعلمَ أيُّها الإنسانُ الباطلُ أنَّ الإيمانَ بدُونِ أعمال مَيِّتٌ؟ ألم يتبرَّر إبراهيمُ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6549198"/>
      </p:ext>
    </p:extLst>
  </p:cSld>
  <p:clrMapOvr>
    <a:masterClrMapping/>
  </p:clrMapOvr>
  <p:transition spd="slow"/>
</p:sld>
</file>

<file path=ppt/slides/slide4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31FA112-13C6-4757-AC04-E594202E39AA}"/>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أبونا بالأعمال، إذ قدَّمَ إسحقَ ابنهُ على الم؟ فترى أنَّ الإيمانَ عَمِلَ معَ أعمالهِ، وبالأعمال أُكمِلَ الإيمانُ، وتَمَّ الكتابُ القائِلُ: " فآمنَ إبراهيمُ باللَّهِ فَحُسِبَ لهُ بِرّاً " ودُعِيَ خَلِيلَ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49317932"/>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72D4205-409F-44CB-8AB3-7170C7AB9DC1}"/>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اللَّهِ. ترونَ إذاً أنَّ الإنسان بالأعمال يتبرَّرُ لا بالإيمان وحدهُ. وكذلكَ راحابُ الزَّانيةُ أيضاً، ألم تُبرر بالأعمالِ، إذ قَبلت</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91589475"/>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الجاسوسين وأخرجتهُما من طريق آخر فإنَّهُ كما أنَّ الجسدَ بغير رُوحٍ ميِّتٌ، كذلك الإيمانُ أيضاً بدُون أعمالٍ ميِّتٌ.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511020895"/>
      </p:ext>
    </p:extLst>
  </p:cSld>
  <p:clrMapOvr>
    <a:masterClrMapping/>
  </p:clrMapOvr>
  <p:transition spd="slow"/>
</p:sld>
</file>

<file path=ppt/slides/slide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( 23 : 12 ـ 35 )</a:t>
            </a:r>
          </a:p>
        </p:txBody>
      </p:sp>
      <p:sp>
        <p:nvSpPr>
          <p:cNvPr id="33795"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ولمَّا صار النَّهار عمل بعضُ اليهُود اتِّفاقاً، وحرمُوا أنفُسهُم قائلين: إنَّهُم لا يأكُلون ولا يشربُون حتى يقتُلوا بولس. وكان الذين عقدوا هذا التَّحالُف أكثر مِن أربعين. فتقدَّمُوا إلى رُؤساء الكهنة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09449165"/>
      </p:ext>
    </p:extLst>
  </p:cSld>
  <p:clrMapOvr>
    <a:masterClrMapping/>
  </p:clrMapOvr>
  <p:transition spd="slow"/>
</p:sld>
</file>

<file path=ppt/slides/slide4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CF0CE4-CBBF-419D-A9B8-9E430BD46233}"/>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والشُّيُوخ وقالوا: " قد حرمنا أنفُسنا حرماً أن لا نذُوق شيئاً حتى نقتُل بولس. فالآن أشيروا أنتُم مع المحفل على قائد الألف كي يُنزلهُ إليكُم غداً، كأنَّكُم مُزمعُون أن تفحصُوا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17813183"/>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F39677C-5E83-48A9-BDBE-AAC593108279}"/>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بأكثر تدقيق أعمالُه. ونحنُ، مُستعدُّين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26957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17929" y="4336028"/>
            <a:ext cx="916192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فإذا ماذا يكون؟ إن الجمهور لا بد أن يتجمعوا، لأنهم سيسمعون بقدومك. فافعل ما نقول لك: إن عندنا أربعة رجال عليهم نذر، فخذهم وتطهر معهم وأنفق عليهم ليحلقوا رؤوسهم، فيعرف الجميع أن</a:t>
            </a:r>
            <a:br>
              <a:rPr lang="ar-EG" sz="4400" b="1" dirty="0">
                <a:solidFill>
                  <a:srgbClr val="FFFFFF"/>
                </a:solidFill>
                <a:cs typeface="Times New Roman" panose="02020603050405020304" pitchFamily="18" charset="0"/>
              </a:rPr>
            </a:br>
            <a:r>
              <a:rPr lang="ar-EG" sz="4400" b="1" dirty="0">
                <a:solidFill>
                  <a:srgbClr val="FFFFFF"/>
                </a:solidFill>
                <a:cs typeface="Times New Roman" panose="02020603050405020304" pitchFamily="18" charset="0"/>
              </a:rPr>
              <a:t> </a:t>
            </a: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949518"/>
      </p:ext>
    </p:extLst>
  </p:cSld>
  <p:clrMapOvr>
    <a:masterClrMapping/>
  </p:clrMapOvr>
  <p:transition spd="slow"/>
</p:sld>
</file>

<file path=ppt/slides/slide4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لقتلهِ قبل أن يقترب ". فسمع ابن أُخت بولس بهذه المكيدة، فجاء ودخل المُعسكر وأخبر بولس. فأستدعى بولسُ واحد مِن قُوَّاد المئاتِ وقال: " اذهب بهذا الفتى إلى قائد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78642264"/>
      </p:ext>
    </p:extLst>
  </p:cSld>
  <p:clrMapOvr>
    <a:masterClrMapping/>
  </p:clrMapOvr>
  <p:transition spd="slow"/>
</p:sld>
</file>

<file path=ppt/slides/slide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0A569B-9DB9-41AD-B2FA-9272E457D032}"/>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الألف، فإنَّ عندهُ شيئاً يُخبرُهُ بهِ ". فأخذه وأحضره إلى قائد الألف وقال: " إن بولس الأسير قد دعاني، وطلب أن أحضر هذا الفتى إليكَ وهُو عندهُ شيءٌ يقُولُهُ لك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8259965"/>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F0ACC8-7B1B-4E02-9678-8C92A6C78BC4}"/>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فأخذه قائد الألف بيده وأنفرد بهِ على حدة، وسأله: " ما عندك تُخبرني بهِ؟ " فقال: " إنَّ اليهُود قد تعاهدوا أن يطلُبوا مِنكَ أن تُحدر بولس غداً إلى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57280826"/>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DD4852-E022-4C8E-A102-4CA872A7905F}"/>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المحفل، كأنَّهُ</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25245615"/>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مُزمع أن يبحث عن أمره بحثاً دقيقاً. فلا تنقد إليهِم، فإنَّهُ كمن له أكثر مِن أربعين رجُلاً، قد حرمُوا أنفُسهُم أن لا يأكُلوا ولا يشربُوا حتى يقتُلوهُ. وهُمُ الآن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85825168"/>
      </p:ext>
    </p:extLst>
  </p:cSld>
  <p:clrMapOvr>
    <a:masterClrMapping/>
  </p:clrMapOvr>
  <p:transition spd="slow"/>
</p:sld>
</file>

<file path=ppt/slides/slide4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4A3FBCC-53A8-48CC-9B8C-6D20DA53F54C}"/>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مُستعِدُّون مُنتظرُون الوعدَ مِنكَ ". فصرف قائد الألف الفتى مُوصياً إيَّاهُ أن: " لا تقُل لأحدٍ إنَّك أعلمتني بهذا ". ثُمَّ دعا اثنين مِن قُواد المئات وقال: " أعدَّا مِئتي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88686016"/>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E1BD928-67EC-4741-B41F-1377CD00BAE9}"/>
              </a:ext>
            </a:extLst>
          </p:cNvPr>
          <p:cNvSpPr txBox="1"/>
          <p:nvPr/>
        </p:nvSpPr>
        <p:spPr>
          <a:xfrm>
            <a:off x="0" y="3687901"/>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جندي لينطلقوا إلى قيصريَّة، وسبعين فارساً ومِئتي رامحٍ، مِن السَّاعة الثَّالثة مِن اللَّيل. وأن يُقـدِّما دوابَّ لِيُركبا بولس ويُوصلاهُ سالماً إلى فيلكس الـوالي ". لأنـه خـاف</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72838405"/>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أن يختطفه اليهود ويقتلوه ثم يُشكي هو كأنه ارتشى وكتب رسالةً حاويةً هذه الصُّورة: " كلوديوس ليسياسُ، يُهدي سلاماً إلى العزيز فيلكس الوالي: إن اليهود قد أمسكوا هذا الرَّجُلُ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46503229"/>
      </p:ext>
    </p:extLst>
  </p:cSld>
  <p:clrMapOvr>
    <a:masterClrMapping/>
  </p:clrMapOvr>
  <p:transition spd="slow"/>
</p:sld>
</file>

<file path=ppt/slides/slide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68E663-4876-4884-8D75-84676AE345D2}"/>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وأزمعوا أن يقتُلُوهُ، فأقبلت بجند وأنقذتُهُ، لمَّا علمتُ أنَّهُ رُومانيٌّ. وكُنتُ أُريدُ أن أعلم العِلَّة التي لأجلها كانوا يشتكُون عليهِ، فأنزلتُهُ إلى محفلهم، فوجدتُهُ مشكُوًّا عليهِ مِن جهة مسائل نامُوسهم.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04055253"/>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E0D84E5-84A2-4061-813D-0CB86BB13BF2}"/>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ولكنَّ شكوى تستوجب الموت أو القُيُود لم تكُن عليهِ. ثُمَّ لمَّا علمتُ بمكيدةٍ عتيدةٍ أن تصير على الرَّجُل مِنَ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3170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فإننا لم نظلم أحدا، ولم يفسد أحدا. ولم نمكر بأحد. ولست أقول ذلك للقضاء عليكم، فإني قد قلت سابقا إنكم ممثلون في قلوبنا، لتموت معكم ونحيا معكم إن لي بكم ثقة عظيمة، ولي بكم فخرا عظيما.</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8319602"/>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1" y="4357639"/>
            <a:ext cx="916192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ما بلغهم عنك ليس بشيء، بل أنك أنت أيضا تسلك محافظا على الناموس. وأما من جهة الذين آمنوا من الأمم، فأرسلنا نحن إليهم وحكمنا أن يحافظوا على أنفسهم مما ذبح للأصنام، ومن الدم، </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38522"/>
      </p:ext>
    </p:extLst>
  </p:cSld>
  <p:clrMapOvr>
    <a:masterClrMapping/>
  </p:clrMapOvr>
  <p:transition spd="slow"/>
</p:sld>
</file>

<file path=ppt/slides/slide5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اليهُود أرسلتُهُ للوقت إليكَ آمراً المُشتكينَ أيضاً أن يقُولُوا لديكَ ما عليهِ. كُن مُعافى ". فأخذ الجند بولس كما أُمرُوا، ومضوا بهِ ليلاً إلى أنتيباتريس. وفي الغد تركُوا الفُرسان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59201137"/>
      </p:ext>
    </p:extLst>
  </p:cSld>
  <p:clrMapOvr>
    <a:masterClrMapping/>
  </p:clrMapOvr>
  <p:transition spd="slow"/>
</p:sld>
</file>

<file path=ppt/slides/slide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973DDED-9D3F-40B8-831B-A50AE839B0FB}"/>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يمضون معهُ ورجعُوا إلى المُعسكر. فبلغ أُولئك إلى قيصريَّة ودفعُوا الرِّسالة إلى الوالي، وأقاموا بولس لديهِ. فلمَّا قرأ الوالي الرِّسالة، وسأل من أيَّة ولايةٍ هو، ووجد أنَّهُ مِن كليكيَّة، قال: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85519535"/>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5287EC-D2C7-4A6B-877C-91F17763D092}"/>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سأسمعُ مِنكَ متى حضر المُشتكُون عليكَ أيضاً ". ثم أمر أن يُحرس في قصر هيرودس.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04585498"/>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5" name="Content Placeholder 3"/>
          <p:cNvSpPr txBox="1">
            <a:spLocks/>
          </p:cNvSpPr>
          <p:nvPr/>
        </p:nvSpPr>
        <p:spPr bwMode="auto">
          <a:xfrm>
            <a:off x="419100" y="541020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أُسَبِّحُ وأُرتِّلُ للرَّبِّ. استمع يارب ي الذي بهِ دعوتك. ارحمني واستجب لي، فان لك قال قلبي.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bwMode="auto">
          <a:xfrm>
            <a:off x="462756" y="46450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26</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11-10 </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2103705402"/>
      </p:ext>
    </p:extLst>
  </p:cSld>
  <p:clrMapOvr>
    <a:masterClrMapping/>
  </p:clrMapOvr>
  <p:transition spd="slow"/>
</p:sld>
</file>

<file path=ppt/slides/slide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8"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لذلك يُشبهُ ملكُوتُ السَّمَوات رجلاً مَلكاً أراد أن يُحاسب عبيدهُ. فلمَّا بدأ يحاسب قُدِّم إليهِ واحدٌ عليه وزنات كثيرة. وإذا لم يكُن لهُ ما يُوفي أمر سيِّدُهُ أن يُباع هُو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 name="Title 1"/>
          <p:cNvSpPr txBox="1">
            <a:spLocks/>
          </p:cNvSpPr>
          <p:nvPr/>
        </p:nvSpPr>
        <p:spPr bwMode="auto">
          <a:xfrm>
            <a:off x="304800" y="-35859"/>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متى( </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18</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23 </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35</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3253437389"/>
      </p:ext>
    </p:extLst>
  </p:cSld>
  <p:clrMapOvr>
    <a:masterClrMapping/>
  </p:clrMapOvr>
  <p:transition spd="slow"/>
</p:sld>
</file>

<file path=ppt/slides/slide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D785FF-82FA-4118-B75F-9DBB2C08B2D4}"/>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وامرأتُهُ وبنوه وكُلُّ ما لهُ، ويفي ( الدين ). فخرَّ ذلك العبدُ وسجد لهُ قائلاً: يا سيِّدُ تمهَّل عليَّ فأُوفيكَ الجميع. فتحنَّن سيِّدُ ذلك العبد وأطلقهُ،</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وترك لهُ كل الدين الذي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95662629"/>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13D2CB1-62E3-4393-B7B8-D6F5727097F5}"/>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عليه. ولمَّا خرج وجد أحد رُفقائه من العبيد، وكان مديناً له بمئة دينارٍ، فأمسكهُ وخنقه قائلاً: أوفيني ما لي عليكَ. فخرَّ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27373628"/>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العبدُ رفيقُهُ وتوسل إليه قائلاً: تمهَّل عليَّ فأُوفيكَ الجميع. فلم يُرد بل مضى وألقاهُ في السجن حتى يُوفي ما عليه. فلمَّا نظر العبيدُ رُفقاؤُهُ ما كان، حزنُوا جدًّا. فأتوا وأخبروا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97401887"/>
      </p:ext>
    </p:extLst>
  </p:cSld>
  <p:clrMapOvr>
    <a:masterClrMapping/>
  </p:clrMapOvr>
  <p:transition spd="slow"/>
</p:sld>
</file>

<file path=ppt/slides/slide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63CA75-8FBE-4459-8B93-3B1416700CAA}"/>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سيِّدهم بكُلَّ ما حدث. حينئذٍ دعاهُ سيِّدُهُ وقال لهُ: أيُّها العبدُ الشِّرِّيرُ، إنِّي تركتُ لكَ كُلُّ ما عليكَ لأنَّك طلبتَ إليَّ. أفما كان ينبغي لكَ أن ترحم العبدَ رفيقك كما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79188917"/>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586364-5B31-4149-81FD-04B1EFE3C871}"/>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رحمتُكَ أنا؟.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وغضبَ سيِّدُهُ وسلَّمهُ إلى المُعذِّبينَ حتَّى يفي كُلَّ ما عليهِ. هكذا يصنع بكُم أبي الذي في السَّمَوات إن لم يغفر كُلُّ واحد لأخيهِ من كل قلبه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185617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1" y="4357639"/>
            <a:ext cx="9161929"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والمخنوق، والزنى." حينئذ أخذ بولس الرجال، وفي الغد تطهر معهم ودخل الهيكل، مبينا تمام أيام التطهير، إلى أن يقرب عن كل واحد منهم القربان.</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803712"/>
      </p:ext>
    </p:extLst>
  </p:cSld>
  <p:clrMapOvr>
    <a:masterClrMapping/>
  </p:clrMapOvr>
  <p:transition spd="slow"/>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027850"/>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الاحد 3</a:t>
            </a:r>
            <a:endParaRPr lang="en-US" dirty="0"/>
          </a:p>
        </p:txBody>
      </p:sp>
      <p:sp>
        <p:nvSpPr>
          <p:cNvPr id="2560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الثانية إلي كورنثوس ( 2:6-13 )</a:t>
            </a:r>
          </a:p>
        </p:txBody>
      </p:sp>
      <p:sp>
        <p:nvSpPr>
          <p:cNvPr id="25604" name="Content Placeholder 3"/>
          <p:cNvSpPr txBox="1">
            <a:spLocks/>
          </p:cNvSpPr>
          <p:nvPr/>
        </p:nvSpPr>
        <p:spPr bwMode="auto">
          <a:xfrm>
            <a:off x="0"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لأنهُ يقولُ أني استجبتُ لكَ في وقتٍ مقبولٍ و أعنتكَ في يومِ الخلاصِ . فهوذا الآنَّ وقتٌ مقبولٌ وهوذا الآنَّ يومُ خلاصٍ . و لسنا نأتي بمعثرةٍ في شيءٍ لئلا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يَلحق خدمتنا عيبٌ . بل نـُظهر في كلِّ شيءٍ أنفسَنا كخدامِ اللهِ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5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359CCEA-A6E9-405F-8958-C1D0E9043EEE}"/>
              </a:ext>
            </a:extLst>
          </p:cNvPr>
          <p:cNvSpPr txBox="1"/>
          <p:nvPr/>
        </p:nvSpPr>
        <p:spPr>
          <a:xfrm>
            <a:off x="0" y="4303455"/>
            <a:ext cx="9144000" cy="2492990"/>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في الصبرِ الكثيرِ و المضايقِ و الضروراتِ و المشقاتِ و الجلداتِ و السجونِ والاضطراباتِ و الأتعابِ و الأسهارِ و الأصوامِ و الطهارةِ و العلمِ و الأناةِ و الرفقِ و الروحِ القدسِ</a:t>
            </a: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والمحبةِ بلا رياءٍ و كلمةِ الحقِّ و قوةِ اللهِ . </a:t>
            </a:r>
            <a:endParaRPr kumimoji="0" lang="en-GB"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25387545"/>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Content Placeholder 3"/>
          <p:cNvSpPr txBox="1">
            <a:spLocks/>
          </p:cNvSpPr>
          <p:nvPr/>
        </p:nvSpPr>
        <p:spPr bwMode="auto">
          <a:xfrm>
            <a:off x="0" y="44196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بأسلحةِ البرِ عن اليمينِ و عن اليسارِ . بالمجدِ و الهوانِ. بسوءِ الصيت و حسنهِ . كأننا مُضلونَ و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نحنُ صادقونَ . كأننا مَجهولونَ و نحنُ مَعروفونَ . كأننا مائتونَ و ها نحنُ أحياءٌ . كأننا مُؤدبونَ و لا نقتل . كأننا حزانى و نحنُ دائماً فرحونَ . </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478DDB3-B562-4EF6-9707-829E117D3072}"/>
              </a:ext>
            </a:extLst>
          </p:cNvPr>
          <p:cNvSpPr txBox="1"/>
          <p:nvPr/>
        </p:nvSpPr>
        <p:spPr>
          <a:xfrm>
            <a:off x="17929" y="4321384"/>
            <a:ext cx="9144000" cy="230832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كأننا فقراءٌ ونحنُ نُغني كثيرينَ . كأنَّنا لا شيءٌ لنا و نحنُ نملكُ كلَّ شيِءٍ . إنَّ فمُنا مفتوحٌ إليكم أيُها الكورنثيون وقلبنا مُتسعٌ . لستم مُتضايقينَ فينا بلْ مُتضايقينَ في أحشائِكم . فأقولُ كما يُقالُ للأبناءِ . مُكافأة لذلكَ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كونوا أنتم أيضاً مُتسعينَ</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72117381"/>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الرسول (ص1:3-12)</a:t>
            </a:r>
          </a:p>
        </p:txBody>
      </p:sp>
      <p:sp>
        <p:nvSpPr>
          <p:cNvPr id="28675" name="Content Placeholder 3"/>
          <p:cNvSpPr txBox="1">
            <a:spLocks/>
          </p:cNvSpPr>
          <p:nvPr/>
        </p:nvSpPr>
        <p:spPr bwMode="auto">
          <a:xfrm>
            <a:off x="0" y="4272079"/>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يا اخوتي لا يَكن مِنكم مُعلمونَ كثيرونَ . و اعلموا أننا بذلك نَجلبُ علينا دينونة أشدَ . فإنَّ جميعنا نزلُ كثيراً . إن كانَ أحدٌ لا يَزل في الكلامِ فهوَ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رجلٌ كاملٌ قادرٌ أنْ يَضبط جسدَهِ كلهُ باللجامِ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5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3E6A56D-6ED5-483F-82FA-2F33D057AC06}"/>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إذا جعلنا اللجام في أفواهِ الخيلِ لتنقاد لنا فإننا نـُدير بها جسمَها كلهُ . و ها أنَّ السفنَ العظيمة التي تدفعها رياحٌ عاصفة تـُديرها دفة صغيرة إلى حيثُ يقتضي عزمُ المدبرِ . كذلكَ اللسانُ فإنهُ عضوٌ صغيرٌ ويأتي بعظائمٍ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34241608"/>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Content Placeholder 3"/>
          <p:cNvSpPr txBox="1">
            <a:spLocks/>
          </p:cNvSpPr>
          <p:nvPr/>
        </p:nvSpPr>
        <p:spPr bwMode="auto">
          <a:xfrm>
            <a:off x="0" y="45720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أما</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تَرى كيفَ النارُ اليسيرة تضرمُ غابة كبيرة . اللسانُ نارٌ و عالمٌ مِن الإثمِ . اللسانُ جُعلَ بينَ أعضائِنا و هوَ يُدنسُ الجسم كلهُ و يُلهبُ دائرة عمرنا و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تلهبَه جهنمُ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5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467D646-F7C7-4C8B-A5D2-5DF006EF262D}"/>
              </a:ext>
            </a:extLst>
          </p:cNvPr>
          <p:cNvSpPr txBox="1"/>
          <p:nvPr/>
        </p:nvSpPr>
        <p:spPr>
          <a:xfrm>
            <a:off x="0" y="441960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إن كلَّ طبيعةِ الوحوشِ و الطيورِ و الدباباتِ و ذواتِ البحر تقمع و قد قمعت للطبيعة البشرية . و أما اللسانُ فلا يستطيعُ أحدٌ مِن الناسِ أن يُقمعه . هوَ شرٌ لا ينضبط مملوءٌ سماً مُميتاً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6569015"/>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EED40F-9FC8-4CC7-8117-355F0572283B}"/>
              </a:ext>
            </a:extLst>
          </p:cNvPr>
          <p:cNvSpPr txBox="1"/>
          <p:nvPr/>
        </p:nvSpPr>
        <p:spPr>
          <a:xfrm>
            <a:off x="0" y="4298973"/>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بهِ نـُبارك اللهَ الآبَ و بهِ نلعنُ الناسَ الذينَ صُنعوا على مثالِ اللهِ . مِن الفمِ الواحدِ تخرجُ البركة و اللعنة . فلا ينبغي يا أخوتي أن يكونَ الأمر هكذا</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ألعل ينبوعاً مِن مَخرجٍ واحدٍ يفيضُ بالعذبِ و الأجاج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13211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4863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(7:2)</a:t>
            </a:r>
          </a:p>
        </p:txBody>
      </p:sp>
      <p:sp>
        <p:nvSpPr>
          <p:cNvPr id="2053" name="Content Placeholder 3"/>
          <p:cNvSpPr txBox="1">
            <a:spLocks/>
          </p:cNvSpPr>
          <p:nvPr/>
        </p:nvSpPr>
        <p:spPr bwMode="auto">
          <a:xfrm>
            <a:off x="1" y="4313018"/>
            <a:ext cx="9143999"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5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اعبدوا الربَّ بخشيةٍ وهللوا لهُ برعدَةٍ . فالآنَّ أيُها الملوكُ افهَموا وتأدَبوا يا جميعُ قضاةِ الأرضِ.</a:t>
            </a:r>
          </a:p>
        </p:txBody>
      </p:sp>
    </p:spTree>
    <p:extLst>
      <p:ext uri="{BB962C8B-B14F-4D97-AF65-F5344CB8AC3E}">
        <p14:creationId xmlns:p14="http://schemas.microsoft.com/office/powerpoint/2010/main" val="3593993870"/>
      </p:ext>
    </p:extLst>
  </p:cSld>
  <p:clrMapOvr>
    <a:masterClrMapping/>
  </p:clrMapOvr>
  <p:transition spd="slow"/>
</p:sld>
</file>

<file path=ppt/slides/slide5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Content Placeholder 3"/>
          <p:cNvSpPr txBox="1">
            <a:spLocks/>
          </p:cNvSpPr>
          <p:nvPr/>
        </p:nvSpPr>
        <p:spPr bwMode="auto">
          <a:xfrm>
            <a:off x="0" y="4734342"/>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أم هل يُمكن يا أخوتي أن تثمرُ شجرة تينٍ زيتوناً أو جفنة تيناً  . كذلكَ الملحُ لا يأتي بماءٍ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عذبٍ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(ص1:24-23 )</a:t>
            </a:r>
          </a:p>
        </p:txBody>
      </p:sp>
      <p:sp>
        <p:nvSpPr>
          <p:cNvPr id="33795"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بعد خمسةِ أيامٍ انحدرَ حنانيا رئيسُ الكهنةِ مع بعضِ الشيوخِ و خطيبٌ اسمُهُ ترتلس و عرضوا لدى الوالي شكواهم على بولس . فلما دُعي طفق ترتلس يشكوه قائلاً : </a:t>
            </a:r>
          </a:p>
        </p:txBody>
      </p:sp>
    </p:spTree>
  </p:cSld>
  <p:clrMapOvr>
    <a:masterClrMapping/>
  </p:clrMapOvr>
  <p:transition spd="slow"/>
</p:sld>
</file>

<file path=ppt/slides/slide5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7E9CA0-5D89-42A3-B75B-9670CD795F44}"/>
              </a:ext>
            </a:extLst>
          </p:cNvPr>
          <p:cNvSpPr txBox="1"/>
          <p:nvPr/>
        </p:nvSpPr>
        <p:spPr>
          <a:xfrm>
            <a:off x="-13447" y="4321384"/>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قد نلنا بكَ سلاماً عظيماً و بعنايتِكَ حصلت مصالح جمة لهذه الأمةِ . فنتقبلُ ذلكَ في كلِّ وقتٍ و كلِّ مكانٍ بكلِّ شكرٍ يا فلكس العزيز . ولكن لكي لا أعوقك بالأطنابِ أسألك أن تسمعَ لنا بحلمكَ قليلاً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47933603"/>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إننا قد وجدنا هذا الرجل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مُفسداً و مثيرَ فتنةٍ بين جميعَ اليهودِ الذينَ في المسكونةِ و إماماً لشيعةِ الناصريينَ . و قد حاولَ أيضاً أن يُنجسَ الهيكلَ فأمسكناه و أردنا أن نـُحاكمَهُ بحسبِ ناموسنا .</a:t>
            </a:r>
          </a:p>
        </p:txBody>
      </p:sp>
    </p:spTree>
  </p:cSld>
  <p:clrMapOvr>
    <a:masterClrMapping/>
  </p:clrMapOvr>
  <p:transition spd="slow"/>
</p:sld>
</file>

<file path=ppt/slides/slide5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5C20A0B-F07E-4CA2-996B-57F724011CF5}"/>
              </a:ext>
            </a:extLst>
          </p:cNvPr>
          <p:cNvSpPr txBox="1"/>
          <p:nvPr/>
        </p:nvSpPr>
        <p:spPr>
          <a:xfrm>
            <a:off x="13447" y="431242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إلا أن ليسياس قائد الألف أقبلَ و أنتزعَه مِن أيدينا بعنفٍ شديدٍ و أمرَ خصومَه بأنْ يأتوا إليكَ و مِنه تستطيعُ إذا فحصته أن تعرفَ جميعَ ما نشكوه بهِ ثم أيدَ اليهودُ هذهِ الشكوى بقولِهم أنَّ هذهِ الأمور هي هكذا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45418550"/>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BE9C00A-A370-4257-92C5-A9FE4331984D}"/>
              </a:ext>
            </a:extLst>
          </p:cNvPr>
          <p:cNvSpPr txBox="1"/>
          <p:nvPr/>
        </p:nvSpPr>
        <p:spPr>
          <a:xfrm>
            <a:off x="8965" y="4343400"/>
            <a:ext cx="9144000" cy="2492990"/>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فأجابَ بولسُ بعدَ أن أومأ إليهِ الوالي أن يتكلم . " بما أني أعلمُ بأنكَ قاضٍ لهذهِ الأمةِ منذ سنينٍ كثيرةٍ فبطيبِ </a:t>
            </a:r>
            <a: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نفسٍ أجيبُ عن نفسي . أنهُ يُمكنكَ أن تعلمَ أنَّ ليسَ لي أكثرُ مِن أثنى عشر يوماً مُنذ صعدتُ إلى أورشليم للعبادةِ .</a:t>
            </a:r>
            <a:endParaRPr kumimoji="0" lang="en-GB"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77128537"/>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0F7A412-AE41-4A4B-81B5-98FA9F1DAAEC}"/>
              </a:ext>
            </a:extLst>
          </p:cNvPr>
          <p:cNvSpPr txBox="1"/>
          <p:nvPr/>
        </p:nvSpPr>
        <p:spPr>
          <a:xfrm>
            <a:off x="0" y="46482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لم يجدوني في الهيكلِ أفاوض أحداً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لا أهيجُ الجمعَ لا في المجامعِ و لا في المدينةِ . و لا يستطيعونَ أن يبرهنوا على ما يشكونني بهِ الآنَّ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51919854"/>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85299C1-BF01-4C31-8C03-0C13717B433C}"/>
              </a:ext>
            </a:extLst>
          </p:cNvPr>
          <p:cNvSpPr txBox="1"/>
          <p:nvPr/>
        </p:nvSpPr>
        <p:spPr>
          <a:xfrm>
            <a:off x="0" y="4334831"/>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و لكنْ أقرُ لكَ بحسبِ الطريقةِ التي يسمونها شيعة أعبدُ إلهَ آبائي مُؤمناً بكلِّ ما كُتب في الناموسِ و الأنبياءِ . و مؤملاً مِن اللهِ ما ينتظرونهُ هم أيضاً أنها سوف تكونُ قيامة للأمواتِ الأبرارِ مِنهم و الأثمة لهذا أدربُ نفسي ليكونَ لي</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56638016"/>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Content Placeholder 3"/>
          <p:cNvSpPr txBox="1">
            <a:spLocks/>
          </p:cNvSpPr>
          <p:nvPr/>
        </p:nvSpPr>
        <p:spPr bwMode="auto">
          <a:xfrm>
            <a:off x="13447"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دائماً ضميرٌ لا عثارُ بهِ أمامَ اللهِ و الناسِ . و بعدَ سنينٍ كثيرةٍ جئتُ لأضع صدقاتَ لأمتي و أقدمُ قرابينَ فعلى هذا أوجدني  قومٌ مِن اليهودِ مِن آسيا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مُتطهراً في الهيكلِ لا مع جمعٍ و لا في فتنةٍ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E50F78A-E1A0-4378-9D2A-9ECA07768020}"/>
              </a:ext>
            </a:extLst>
          </p:cNvPr>
          <p:cNvSpPr txBox="1"/>
          <p:nvPr/>
        </p:nvSpPr>
        <p:spPr>
          <a:xfrm>
            <a:off x="0" y="4518300"/>
            <a:ext cx="9144000" cy="230832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كانَ يجبُ عليهم أن يحضروا لديكَ و يشكوا إنْ كانَ لهم عليَّ شيءٌ آو ليقل هؤلاءُ ماذا وجدوا فيَّ مِن إثمٍ و أنا قائمٌ أمامَ المحفلِ . سوى هذا القول وحده الذي صحتُ بهِ لما وَقفتُ بهم أني على قيامةِ الأمواتِ أحاكمُ مِنكم اليوم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69508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536576"/>
            <a:ext cx="9144000" cy="68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بشارة مُعلمنا متى البشير (1:6 – 18)</a:t>
            </a:r>
          </a:p>
        </p:txBody>
      </p:sp>
      <p:sp>
        <p:nvSpPr>
          <p:cNvPr id="2053" name="Content Placeholder 3"/>
          <p:cNvSpPr txBox="1">
            <a:spLocks/>
          </p:cNvSpPr>
          <p:nvPr/>
        </p:nvSpPr>
        <p:spPr bwMode="auto">
          <a:xfrm>
            <a:off x="0" y="4393700"/>
            <a:ext cx="914399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ar-SA"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احترزوا مِنْ أنْ تصنعوا صدقتَكم قدامَ الناسِ لكي ينظروكم و إلا فليسَ لكم أجرٌ عِندَ أبيكم الذي في السمواتِ . فإذا صنعتَ صدقة فلا تهتفُ قدامك بالبوق كما يفعلُ المراءونَ في المجامع و الأزقة </a:t>
            </a:r>
            <a:b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74203918"/>
      </p:ext>
    </p:extLst>
  </p:cSld>
  <p:clrMapOvr>
    <a:masterClrMapping/>
  </p:clrMapOvr>
  <p:transition spd="slow"/>
</p:sld>
</file>

<file path=ppt/slides/slide5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Content Placeholder 3"/>
          <p:cNvSpPr txBox="1">
            <a:spLocks/>
          </p:cNvSpPr>
          <p:nvPr/>
        </p:nvSpPr>
        <p:spPr bwMode="auto">
          <a:xfrm>
            <a:off x="0" y="430793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أما فيلكس الذي كانَ أعلمُ بالطريقةِ فأمهلهم قائلاً متى انحدر ليسياس قائدُ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الألفِ أتحققُ دعواكم . و أمرَ قائدَ المائةِ بأن يحرسهُ و أن يُعاملُ برخصةٍ و لا يُمنعُ أحدٌ مِن خواصه عن خدمتِهِ  . </a:t>
            </a:r>
          </a:p>
        </p:txBody>
      </p:sp>
    </p:spTree>
  </p:cSld>
  <p:clrMapOvr>
    <a:masterClrMapping/>
  </p:clrMapOvr>
  <p:transition spd="slow"/>
</p:sld>
</file>

<file path=ppt/slides/slide5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Title 1"/>
          <p:cNvSpPr txBox="1">
            <a:spLocks/>
          </p:cNvSpPr>
          <p:nvPr/>
        </p:nvSpPr>
        <p:spPr bwMode="auto">
          <a:xfrm>
            <a:off x="506412" y="427299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( 7:78و8 )</a:t>
            </a:r>
          </a:p>
        </p:txBody>
      </p:sp>
      <p:sp>
        <p:nvSpPr>
          <p:cNvPr id="10245" name="Content Placeholder 3"/>
          <p:cNvSpPr txBox="1">
            <a:spLocks/>
          </p:cNvSpPr>
          <p:nvPr/>
        </p:nvSpPr>
        <p:spPr bwMode="auto">
          <a:xfrm>
            <a:off x="419100" y="5029200"/>
            <a:ext cx="8305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لا تذكر آثامَنا الأولى . فلتدركُنا مَراحمُكَ سَريعاً . لأننا قد افتقرنا جداً . أعِنا يا اللهُ مُخلصنا مِن أجلِ مَجدِ اسمِكَ  </a:t>
            </a:r>
          </a:p>
        </p:txBody>
      </p:sp>
    </p:spTree>
  </p:cSld>
  <p:clrMapOvr>
    <a:masterClrMapping/>
  </p:clrMapOvr>
  <p:transition spd="slow"/>
</p:sld>
</file>

<file path=ppt/slides/slide5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txBox="1">
            <a:spLocks/>
          </p:cNvSpPr>
          <p:nvPr/>
        </p:nvSpPr>
        <p:spPr bwMode="auto">
          <a:xfrm>
            <a:off x="462756" y="-30069"/>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 ص 11:15- 32 )</a:t>
            </a:r>
          </a:p>
        </p:txBody>
      </p:sp>
      <p:sp>
        <p:nvSpPr>
          <p:cNvPr id="11268" name="Content Placeholder 3"/>
          <p:cNvSpPr txBox="1">
            <a:spLocks/>
          </p:cNvSpPr>
          <p:nvPr/>
        </p:nvSpPr>
        <p:spPr bwMode="auto">
          <a:xfrm>
            <a:off x="0" y="4343400"/>
            <a:ext cx="91440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قالَ رجلٌ كانَ لهُ ابنان . فقالَ أصغرهما لأبيهِ يا أبتِ أعطني النصيبَ الذي يَخُصني مِن المالِ فقسَّمَ لكلِّ مِنهما مَعيشتهُ . و بعدَ أيامٍ غيرَ كثيرةٍ جمعَ الابنُ </a:t>
            </a: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الأصغرُ كلَّ شيءٍ لهُ وسافرَ إلى بلدٍ بعيدٍ و بذرَ مالهُ هناكَ عائشاً في الخلاعةِ . </a:t>
            </a:r>
            <a:endParaRPr kumimoji="0" lang="ar-SA"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E1C5F4-0A7E-4F9F-B12F-3F5168A63CA8}"/>
              </a:ext>
            </a:extLst>
          </p:cNvPr>
          <p:cNvSpPr txBox="1"/>
          <p:nvPr/>
        </p:nvSpPr>
        <p:spPr>
          <a:xfrm>
            <a:off x="0" y="4426565"/>
            <a:ext cx="9144000" cy="230832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فلما أنفقَ كلَّ شيءٍ لهُ حدثت في ذلكَ البلدِ مَجاعة ٌ شديدة ٌ فأخذ في العوَزِ . فذهبَ و انضوى إلى واحدٍ مِن أهلِ ذلكَ البلدِ فأرسلهُ إلى حقلهِ يرعى الخنازيرَ و كانَ يشتهي أن يَملأ بطنَهُ مِن الخرنوب الذي كانت </a:t>
            </a:r>
            <a:r>
              <a:rPr kumimoji="0" lang="ar-SA"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الخنازيرُ تأكلهُ و لم يُعطه أحدٌ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42495810"/>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A39A0A1-82AA-4334-AABA-1C46FD4E9B08}"/>
              </a:ext>
            </a:extLst>
          </p:cNvPr>
          <p:cNvSpPr txBox="1"/>
          <p:nvPr/>
        </p:nvSpPr>
        <p:spPr>
          <a:xfrm>
            <a:off x="0" y="4321384"/>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فرجعَ إلى نفسِهِ و قالَ كم لآبي مِن أجراء يَفضلُ عنهم الخبز و أنا ههنا أهلكُ جوعاً . أقومُ و أمضي إلى أبي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أقولُ لهُ يا أبتِ قد خطِئتُ إلى السماءِ و أمامك . و لستُ مُستحقاً بعد أن أدعى لكَ أبناً فأجعلني كأحدِ أجرائكَ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52360068"/>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AEE189C-B8A2-4492-8C0A-B9CF7E99281C}"/>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فقامَ وجاءَ إلى أبيهِ و فيما هو بَعيدٌ رآه أبوه فتحننَ عليه و أسرعَ و ألقى بنفسِه على عُنقهِ وقبَلهُ . فقالَ لهُ الابنُ يا أبتِ قد أخطأت إلى السماءِ و أمامكَ و لستُ مُستحقاً بعدَ أن أدعى لكَ ابناً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33034651"/>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Content Placeholder 3"/>
          <p:cNvSpPr txBox="1">
            <a:spLocks/>
          </p:cNvSpPr>
          <p:nvPr/>
        </p:nvSpPr>
        <p:spPr bwMode="auto">
          <a:xfrm>
            <a:off x="0" y="4321384"/>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 الأب لعبيدِه هاتوا الحُلة الأولى و ألبسوهُ و </a:t>
            </a: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اجعلوا في يدِه خاتماً و في رجليهِ حذاءً . و أتوا بالعجلِ المُسَمنِ و اذبحوه ، فنأكلُ و نفرحُ لأنَّ ابني هذا كانَ ميتاً فعاشَ و كانَ ضالاً فوُجدَ فطفقوا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يَفرحونَ .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5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1B39EBB-BDF8-4420-A0D4-69AE8F99794C}"/>
              </a:ext>
            </a:extLst>
          </p:cNvPr>
          <p:cNvSpPr txBox="1"/>
          <p:nvPr/>
        </p:nvSpPr>
        <p:spPr>
          <a:xfrm>
            <a:off x="31376"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كانَ ابنهُ الأكبرُ في الحقلِ فلما أتى و قرُبَ مِن البيتِ سمعَ أصواتَ الغناءِ و الرقصِ . فدعى أحدَ الغلمانِ و سألهُ ما هذا . فقالَ لهُ قد قدمَ أخوكَ فذبحَ أبوكَ العجلَ المسمنَ لأنهُ لقيه سالماً . فغضبَ و لم يَردْ أنْ يَدخلَ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00886556"/>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C8C16D4-F6A1-4900-BE49-A0584985B639}"/>
              </a:ext>
            </a:extLst>
          </p:cNvPr>
          <p:cNvSpPr txBox="1"/>
          <p:nvPr/>
        </p:nvSpPr>
        <p:spPr>
          <a:xfrm>
            <a:off x="0" y="4307937"/>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فخرجَ أبوه و طفقَ يَتوَسل إليهِ . فأجابَ و قالَ لأبيه كم لي مِن السنينَ أخدمكَ و لم أتعد وَصيتك قط ، </a:t>
            </a: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أنتَ لم تعطني جدياً لأتنعم مع أصدقائي ، و لما جاءَ ابنك هذا الذي أكلَ مَعيشتكَ مع الزواني ذبحتَ لهُ العجلَ المسمنَ</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19756249"/>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D7B19E-FF20-4EBA-A776-155B2BCB9F79}"/>
              </a:ext>
            </a:extLst>
          </p:cNvPr>
          <p:cNvSpPr txBox="1"/>
          <p:nvPr/>
        </p:nvSpPr>
        <p:spPr>
          <a:xfrm>
            <a:off x="-13447" y="4495800"/>
            <a:ext cx="9144000" cy="2123658"/>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SA"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فقالَ لهُ يا أبني أنتَ معي في </a:t>
            </a: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كلِّ حينٍ و كلُ ما هو ليَّ فهوَ لكَ . و لكنْ كانَ ينبغي أن نتنعمَ و نفرحَ لأنَّ أخاك هذا كانَ مَيتاً فعاشَ و كانَ ضالاً فوجدَ .  </a:t>
            </a:r>
            <a:endParaRPr kumimoji="0" lang="en-GB"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67139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3" name="Content Placeholder 3"/>
          <p:cNvSpPr txBox="1">
            <a:spLocks/>
          </p:cNvSpPr>
          <p:nvPr/>
        </p:nvSpPr>
        <p:spPr bwMode="auto">
          <a:xfrm>
            <a:off x="1" y="4366806"/>
            <a:ext cx="9143999" cy="307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ar-SA" sz="4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لكي يُمجدهم الناسُ. الحقَّ أقولُ لكم أنهم قد استوفوا أجرَهم. وأما أنتَ فإذا صنعتْ صدقة فلا</a:t>
            </a:r>
            <a:r>
              <a:rPr kumimoji="0" lang="ar-EG" sz="4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تَعلمُ شمالكَ ما تصنع يَمينك . لتكون صدقتك في خفيةٍ وأبوكَ الذي يرى في الخفيةِ هوَ يُجازيك علانية . </a:t>
            </a:r>
            <a:br>
              <a:rPr kumimoji="0" lang="ar-EG" sz="4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4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56243896"/>
      </p:ext>
    </p:extLst>
  </p:cSld>
  <p:clrMapOvr>
    <a:masterClrMapping/>
  </p:clrMapOvr>
  <p:transition spd="slow"/>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5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4</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رومية ( 8 : 12 ـ 26 )</a:t>
            </a:r>
          </a:p>
        </p:txBody>
      </p:sp>
      <p:sp>
        <p:nvSpPr>
          <p:cNvPr id="2052"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فإذاً أيُّها الأخوةُ نحنُ مديُونُون ليس للجسدِ لنعيشَ حسبَ الجسدِ. لأنَّهُ إن عشتُم حسبَ الجسدِ فتمُوتُون، ولكن إن كُنتُم بالرُّوح تُميتُونَ أعمالَ الجسدِ فستحيونَ. فإنَّ الذين ينقادُون برُوح اللَّهِ، فأُولئكَ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82313018"/>
      </p:ext>
    </p:extLst>
  </p:cSld>
  <p:clrMapOvr>
    <a:masterClrMapping/>
  </p:clrMapOvr>
  <p:transition spd="slow"/>
</p:sld>
</file>

<file path=ppt/slides/slide5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3E5356-907B-4176-B430-E84C4419B85E}"/>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هُم أبناء اللَّه. إذ لم تأخُذُوا رُوح العُبُوديَّة أيضاً للخوف، بل أخذتُم رُوح التَّبنِّي الذي بهِ نصرخُ: " يا أَبَا الآب ". والرُّوحُ نفسُهُ أيضاً يشهدُ لأرواحنا أنَّنا أولاد اللَّه.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02016965"/>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8FF0F9-4944-4118-8BC4-D98135EBA081}"/>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فإن كنَّا أولاداً فإنَّنا ورثةٌ</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64600324"/>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أيضاً، ورثةُ اللَّـه ووارثُونَ مع المسيحِ. إن كُنَّا نتألَّم معهُ لكي نتمجَّد أيضاً معهُ. فأنِّي أحسبُ أنَّ آلام الزَّمان الحاضر لا تُقاسُ بالمجد العتيد أن يُستعلن فينا. لأنَّ انتظار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62784274"/>
      </p:ext>
    </p:extLst>
  </p:cSld>
  <p:clrMapOvr>
    <a:masterClrMapping/>
  </p:clrMapOvr>
  <p:transition spd="slow"/>
</p:sld>
</file>

<file path=ppt/slides/slide5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7451FB1-7DA2-427D-AE6E-1D5849016015}"/>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الخليقة يتوقَّع استعلان أبناء اللَّهِ. لأن الخليقة قد أُخضِعت للباطل لا عن إرادة، ولكن لأجل الذي أخضعها على رَّجاء. لأنَّ الخليقة ستُعتق هى أيضاً من عُبُوديَّة الفساد إلى حُرِّية مجد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78162776"/>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CF84C2C-F77B-41EA-BB45-1C9E5B74F64A}"/>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أبناء اللَّهِ. ونحن نعلمُ أنَّ كلَّ الخليقة تئنُّ وتتمخَّض معاً إلى الآن. وليس هى فقط، بل نحنُ الذين لنا باكورةُ الرُّوح، نحن أيضاً نئنُّ في أنفُسنا، مُنتظرين التَّبنِّي</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19832410"/>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فداءَ أجسادنا. لأنَّنا بالرَّجاء خَلَصنا. والرَّجاء المُشاهد ليس هو رجاءً، لأنَّ ما يُشاهده أحدٌ كيف يرجُوه ولكن إن كُنَّا نرجُو ما لسنا ننظُرُهُ فإنَّنا نتوقَّعه بالصَّبر. وكذلك الرُّوح أيضاً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20145451"/>
      </p:ext>
    </p:extLst>
  </p:cSld>
  <p:clrMapOvr>
    <a:masterClrMapping/>
  </p:clrMapOvr>
  <p:transition spd="slow"/>
</p:sld>
</file>

<file path=ppt/slides/slide5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48BB186-792A-4204-9761-5A5F437412C7}"/>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يُعين ضعفنا، لأنَّنا لسنا نعلم ما نُصلِّي لأجله كما ينبغي. ولكنَّ الرُّوح نفسهُ يشفعُ فينا بأنَّاتٍ لا يُنطَق بها.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18701872"/>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( 5 : 16 ـ 20 )</a:t>
            </a:r>
          </a:p>
        </p:txBody>
      </p:sp>
      <p:sp>
        <p:nvSpPr>
          <p:cNvPr id="512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اعترفُوا بعضُكُم لبعضٍ بخطاياكم، وصلُّوا بعضُكُم لأجل بعض، لكيما تعافوا. فأنه توجد قوة عظيمة فعالة في طلبة البار. كان إيليَّا إنساناً تحت الآلام مِثلَنا، وقد صلَّى أن لا تُمطِر السَّماء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70121943"/>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3" name="Content Placeholder 3"/>
          <p:cNvSpPr txBox="1">
            <a:spLocks/>
          </p:cNvSpPr>
          <p:nvPr/>
        </p:nvSpPr>
        <p:spPr bwMode="auto">
          <a:xfrm>
            <a:off x="1" y="4380253"/>
            <a:ext cx="914399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وإذا صليتم فلا تكونوا كالمرآئينَ فإنهم يحبون القيام في المجامعِ وفي زوايا الشوارعِ يصلون ليظهروا للناسِ . الحقَّ أقولُ لكم أنهم قد استوفوا أجرهم وأما أنتَ فمتى صليت فادخل إلى مخدعك</a:t>
            </a:r>
            <a:b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11795701"/>
      </p:ext>
    </p:extLst>
  </p:cSld>
  <p:clrMapOvr>
    <a:masterClrMapping/>
  </p:clrMapOvr>
  <p:transition spd="slow"/>
</p:sld>
</file>

<file path=ppt/slides/slide5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E0B8D9-3C61-4DB9-AB7D-512D043C87AE}"/>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على الأرض، فلمْ تُمطِر على الأرض مدة ثلاثَ سنينَ وسِتَّةَ أَشهُر. ثم عاد وصلَّى أيضاً، فأمطرت السَّماء وأخرجت الأرض ثَمَرَها. يا إخوتي، إن ضلَّ أحدكم عن طريق ِّ فردَّهُ أحدٌ،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49881085"/>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5DED595-1F8A-4B61-B6C7-DD81C0175FF0}"/>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فليعلَم أنَّ من يَردُّ خاطئاً عن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14647838"/>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5411450"/>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ضلال طريقه، فإنَّهُ يُخلِّص نفسهُ من الموتِ، ويَستُر كثرة من الخطايا.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1958837"/>
      </p:ext>
    </p:extLst>
  </p:cSld>
  <p:clrMapOvr>
    <a:masterClrMapping/>
  </p:clrMapOvr>
  <p:transition spd="slow"/>
</p:sld>
</file>

<file path=ppt/slides/slide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( 11 : 2 ـ 18 )</a:t>
            </a:r>
          </a:p>
        </p:txBody>
      </p:sp>
      <p:sp>
        <p:nvSpPr>
          <p:cNvPr id="1024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فلمَّا صعد بُطرُس إلى أُورُشليم، خاصمهُ الذين مِن أهل الختانِ، قائلينَ: " إنَّكَ دخلتَ إلى رجالٍ غُلف وأكلت معهُم ". فطفق بُطرُس يحدثهم قائلاً: " كُنت بمدينةِ يافا أُصلِّي، فرأيتُ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17510457"/>
      </p:ext>
    </p:extLst>
  </p:cSld>
  <p:clrMapOvr>
    <a:masterClrMapping/>
  </p:clrMapOvr>
  <p:transition spd="slow"/>
</p:sld>
</file>

<file path=ppt/slides/slide5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A70A2D-86B0-4B01-820F-D6E6DBFB36C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في غيبةٍ رُؤيا: وعاءً هابطاً كأنه سماط ( ملاءة ) عظيم مُدَّلى مِنَ السَّماء بأطرافه الأربعة، فجاء إليَّ. فتفرَّستُ فيهِ مُتأمِّلاً، فرأيتُ ذوات الأربع دوابَّ الأرضِ والوُحُوش والزَّحَّافات وطُيُور السَّماء.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30510593"/>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F818995-C3E0-4EC8-AFF9-3D7DFBC2CD1B}"/>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ثم سمعت اً يقول لي:</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53677402"/>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قُم يا بُطرُس، ا وَكُل. فقُلتُ: حاشا ياربُّ! فإنَّه لم يدخُل فمي قَطُّ شيء نجس أو دنس. فأجاب ال ثانية مِن السَّماء قائلاً: ما طهَّرهُ اللَّهُ لا تُنجِّسهُ أنتَ.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75990340"/>
      </p:ext>
    </p:extLst>
  </p:cSld>
  <p:clrMapOvr>
    <a:masterClrMapping/>
  </p:clrMapOvr>
  <p:transition spd="slow"/>
</p:sld>
</file>

<file path=ppt/slides/slide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0BB6A2-5D0B-4280-A814-316CE365F56C}"/>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وحدث هذا ثلاث مرَّات. ثُمَّ رُفع الجميع إلى السَّماء. وإذا في هذه الساعة بثلاثة رجال قد وقفُوا على باب البيت الذي كُنت فيهِ، وهم مُرسلون إليَّ مِن قيصريَّة. فقال لي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03471831"/>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857C3C-17C0-4147-AF0A-726CAB691E01}"/>
              </a:ext>
            </a:extLst>
          </p:cNvPr>
          <p:cNvSpPr txBox="1"/>
          <p:nvPr/>
        </p:nvSpPr>
        <p:spPr>
          <a:xfrm>
            <a:off x="0" y="3687901"/>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الرُّوح أنطلق معهُم غير مُرتابٍ في شيءٍ. وذهبَ معي أيضاً هؤُلاء الأخوةُ السِّتَّةُ. ودخلنا بيتَ الرَّجُل، فأخبرنا كيفَ رَأى الملاكَ في بيتهِ واقفاً يقول لهُ: أرسل إلى يافا، واستحضر</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13665417"/>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سمعان المُلقَّب بُطرُس، وهو يُكلِّمُك بكلام تخلُص بهِ أنت وجميع أهل بيتك. ولمَّا ابتدأت أكلمهُم حلَّ الرُّوح القُدُس عليهم كما حلَّ علينا في البدء. فتذكَّرتُ كلامَ الرَّبِّ حيث قال: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01950838"/>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3" name="Content Placeholder 3"/>
          <p:cNvSpPr txBox="1">
            <a:spLocks/>
          </p:cNvSpPr>
          <p:nvPr/>
        </p:nvSpPr>
        <p:spPr bwMode="auto">
          <a:xfrm>
            <a:off x="1" y="4380253"/>
            <a:ext cx="9143999"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وأغلق بابَكَ وصلِ إلى أبيكَ في الخفاءِ وأبوكَ الذي يرى في الخفاءِ هو يُجازيكَ علانية . وإذا صليتم فلا تكثروا الكلامَ مثل الوثنيينَ فإنهم يظنون أنهم بكثرةِ الكلامِ يُستجابُ لهم . فلا تتشبهوا هم لأنَّ أباكم عالمٌ</a:t>
            </a:r>
          </a:p>
        </p:txBody>
      </p:sp>
    </p:spTree>
    <p:extLst>
      <p:ext uri="{BB962C8B-B14F-4D97-AF65-F5344CB8AC3E}">
        <p14:creationId xmlns:p14="http://schemas.microsoft.com/office/powerpoint/2010/main" val="1843339551"/>
      </p:ext>
    </p:extLst>
  </p:cSld>
  <p:clrMapOvr>
    <a:masterClrMapping/>
  </p:clrMapOvr>
  <p:transition spd="slow"/>
</p:sld>
</file>

<file path=ppt/slides/slide5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405EC0E-AEDB-4AD1-9B7B-CC8B39D0B854}"/>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إنَّ يُوحنَّا عمَّد بالماء وأمَّا أنتُم فستُعمَّدُون بالرُّوح القُدُس. فإن كان اللَّهُ قد أعطى مساواة الموهبة للذين آمنوا بالرَّبِّ يسُوع المَسيح مثلنا، فَمَن أنا؟ حتى أمنع اللَّه. فلمَّا سمعُوا ذلك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13116176"/>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7C2EEA-F3FC-4F7F-9BAC-F32305C43EDD}"/>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سكتُوا، وكانُوا يُمجِّدُون اللَّه قائلين: " إذاً قد أعطى اللَّه الأمم أيضاً التَّوبة للحياة!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89091086"/>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19100" y="43434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( 54 : 14 ، 15)</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أنا صرخت إلى اللَّه. والرب استجاب لي. كلامي أقوله فيسمع صوتي.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19898852"/>
      </p:ext>
    </p:extLst>
  </p:cSld>
  <p:clrMapOvr>
    <a:masterClrMapping/>
  </p:clrMapOvr>
  <p:transition spd="slow"/>
</p:sld>
</file>

<file path=ppt/slides/slide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( 16 : 1 ـ 9 )</a:t>
            </a:r>
          </a:p>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3076"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ثم قال أيضاً لتلاميذه: " كان إنسانٌ غنيٌّ له وكيلٌ، وهذا قد وشِيَ به لديه أنه يُبدد أمواله. فإستدعاه وقال له: ما هذا الذي أسمعه عنكَ؟ أعط حساب الوكالة فإنَّك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75110599"/>
      </p:ext>
    </p:extLst>
  </p:cSld>
  <p:clrMapOvr>
    <a:masterClrMapping/>
  </p:clrMapOvr>
  <p:transition spd="slow"/>
</p:sld>
</file>

<file path=ppt/slides/slide5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B8700CB-C52E-4036-9653-BD6761B7CF3E}"/>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لا تكون وكيلاً بعد. فقال الوكيل في نفسه: ماذا أفعل؟ سينتزع سيِّدي الوكالة منِّي. لا أستطيع الفلاحة وأخجل أن أستعطي. قد علِمتُ ماذا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أصنع، حتَّى إذا عُزلتُ عن الوكالة يقبلونني في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3192572"/>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7D76245-ECC1-452B-9C87-5F33FE4E69D2}"/>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بيوتهم. فدعى كل واحدٍ من مديوني سيِّده، وقال للأوَّل: كـم عـليـك لسـيِّدي؟ فقال: مئة بثِّ زيتٍ.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16485601"/>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فقال له: خُذ صكَّك واجلس عاجلاً واكتُب بخمسين. ثم قال لآخر: وأنت كم عليك؟ فقال مئَة كرِّ قمح. فقال له: خُذ صكَّك واكتُب بثمانين. فمدح السيِّد وكيل الظُّلم لأنه صنع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3916736"/>
      </p:ext>
    </p:extLst>
  </p:cSld>
  <p:clrMapOvr>
    <a:masterClrMapping/>
  </p:clrMapOvr>
  <p:transition spd="slow"/>
</p:sld>
</file>

<file path=ppt/slides/slide5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32EE42-2A9A-4E38-937E-880D8AD6676B}"/>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بحكمةٍ، لأنَّ أبناء هـذا الدَّهر أحـكم من أبناء النُّور في جيلهم. وأنا أيضاً أقول لكم: اجعلوا لكم أصدقاء من مال الظُّلم، حتى إذا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أدرككم الإضمحلال يقبلونكم في المظالِّ الأبديَّة.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3857910"/>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506879"/>
      </p:ext>
    </p:extLst>
  </p:cSld>
  <p:clrMapOvr>
    <a:masterClrMapping/>
  </p:clrMapOvr>
  <p:transition advClick="0" advTm="0"/>
</p:sld>
</file>

<file path=ppt/slides/slide5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4</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أفسس ( 4 : 1 ـ 16 )</a:t>
            </a:r>
          </a:p>
        </p:txBody>
      </p:sp>
      <p:sp>
        <p:nvSpPr>
          <p:cNvPr id="2052"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فأسألكم أيضاً، أنا الأَسِير في الرَّبِّ: أن تَسلكُوا كَما يَحقُّ لِلدَّعوةِ التى دُعيتُم إليها. بكُلَّ تَواضُعٍ، ووداعة، وطُول أناة، مُحتَمِلينَ بعضُكُم بَعضاً بالمحبَّة. ومُجتَهدِينَ في حفظ وحدانِيَّة الرُّوح بِرباطِ السَّلام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43958876"/>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3" name="Content Placeholder 3"/>
          <p:cNvSpPr txBox="1">
            <a:spLocks/>
          </p:cNvSpPr>
          <p:nvPr/>
        </p:nvSpPr>
        <p:spPr bwMode="auto">
          <a:xfrm>
            <a:off x="1" y="4380253"/>
            <a:ext cx="914399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90000"/>
              </a:lnSpc>
              <a:spcBef>
                <a:spcPct val="20000"/>
              </a:spcBef>
              <a:spcAft>
                <a:spcPct val="0"/>
              </a:spcAft>
              <a:buClrTx/>
              <a:buSzTx/>
              <a:buFont typeface="Arial" panose="020B0604020202020204" pitchFamily="34" charset="0"/>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بما تحتاجونَ إليهِ قبلَ أن تسألوهُ. فصلوا أنتم هكذا : أبانا الذي في السموات. ليتقدسْ اسمَكَ ليأت ملكوتك. لتكن مشيئتك كما في السماءِ كذلكَ على الأرضِ. خبزنا كفافنا اعطنا اليوم. و اغفر لنا</a:t>
            </a:r>
            <a:b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39852683"/>
      </p:ext>
    </p:extLst>
  </p:cSld>
  <p:clrMapOvr>
    <a:masterClrMapping/>
  </p:clrMapOvr>
  <p:transition spd="slow"/>
</p:sld>
</file>

<file path=ppt/slides/slide5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B27D0B4-435B-4523-84C2-25071422E17C}"/>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الكامل. جسدٌ واحدٌ، ورُوحٌ واحدٌ، كَما دُعِيتُم في رَجاء دَعوتكُم الواحد. ربٌّ واحدٌ، وإيمانٌ واحدٌ، ومَعمُوديَّةٌ واحدةٌ، واحدٌ هو اللَّه أبو كل أحد، الكائن على الكُلِّ وبالكُلِّ وفي الكُلِّ، ولكُلِّ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15703050"/>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D660BE6-345D-4849-B6AD-75645520BC84}"/>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واحدٍ مِنَّا أُعطِيَتِ</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5627990"/>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النِّعمَةُ على مِقدَار موهبة المسيح. فلذلكَ يقُولُ: " لما صعدَ إلى العلاءِ سَبَى سبياً وأعطَى النَّاسَ عطايا ". فالصعودُ ما هو إلاَّ إنَّهُ نزل أولاً إلى أسافل الأرض. فذاك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72086553"/>
      </p:ext>
    </p:extLst>
  </p:cSld>
  <p:clrMapOvr>
    <a:masterClrMapping/>
  </p:clrMapOvr>
  <p:transition spd="slow"/>
</p:sld>
</file>

<file path=ppt/slides/slide5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35AA3B3-D85E-4E37-A96D-F86375F8598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الذي نزلَ هو الذي صعدَ أيضاً فوق السَّمَواتِ كلها ليُكمِّلَ كلَّ شيءٍ. وهو الذي أعطَى البعضَ أولاً رُسلاً، والبعضَ أنبياءَ، والبعضَ مُبشِّرينَ، والبعضَ رُعاةً ومُعلِّمينَ، لأجل استعداد القدِّيسينَ، ولعمل الخدمةِ،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02235194"/>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78E79C3-9950-445C-AA54-77748C7002E9}"/>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وبُنيانِ جسدِ المسيح، إلى أن ننتهِيَ جَميعُنا إلى وحدةِ الإيمان ومعرفةِ ابن اللَّهِ. إلى إنسانٍ كاملٍ. إلى مقدار قامةِ ملءِ المسيح. </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38547578"/>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حتى لا نَكُونَ فيما بعدُ أطفالاً مضطربين ومَحمولينَ مع كلِّ ريح تعليم، بخداع النَّاس، بمكر ومخادعة الضَّلال. بلْ صادقينَ في المحبَّةِ، فننمو في كلَّ شىءٍ إلى ذاك الذي هو الرأسُ: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28608887"/>
      </p:ext>
    </p:extLst>
  </p:cSld>
  <p:clrMapOvr>
    <a:masterClrMapping/>
  </p:clrMapOvr>
  <p:transition spd="slow"/>
</p:sld>
</file>

<file path=ppt/slides/slide5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C77DC2-C992-4B06-A600-5BCB30910D8D}"/>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المسيحُ، الذي منهُ كُلُّ الجَسدِ مُرَكَّبٌاً معه، ومُلتحماً بكُلِّ عرقٍ على قدر فعل المواهبَ بمقدار كلِّ واحدٍ من الأعضاءِ، ويصنع نمواً للجسدِ لبُنيَانهِ في المَحبَّةِ.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57566763"/>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الثانية ( 2 : 2 ـ 8 )</a:t>
            </a:r>
          </a:p>
        </p:txBody>
      </p:sp>
      <p:sp>
        <p:nvSpPr>
          <p:cNvPr id="512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وسَيتبَعُ كَثِيرُونَ نجاساتهُم. وبِسَببهم سيُجدَّف على طَريِق ِّ. وبالطَّمع وزخرف الكلام يَتَّجِرُون بِكُم، الذين دَينُونَتُهُم مُنذُ القَدِيم لا تَبطل، وهَلاكُهُم لا ينام. فإن كان اللَّه لم يُشفِق على المَلائِكة الذين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50520119"/>
      </p:ext>
    </p:extLst>
  </p:cSld>
  <p:clrMapOvr>
    <a:masterClrMapping/>
  </p:clrMapOvr>
  <p:transition spd="slow"/>
</p:sld>
</file>

<file path=ppt/slides/slide5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4D3492-ADDB-4A9A-A802-C8672F9A6E21}"/>
              </a:ext>
            </a:extLst>
          </p:cNvPr>
          <p:cNvSpPr txBox="1"/>
          <p:nvPr/>
        </p:nvSpPr>
        <p:spPr>
          <a:xfrm>
            <a:off x="0" y="3687901"/>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أخطأُوا، بَل أَسلمهُم إلى أسافل الهاوية بسَلاسِل الظلمة، ليحفظوا لِلقضاء معذبين، ولم يُشفِق على العَالَم القَديم، وإنَّما حَفِظَ نُوح الثامن الكارز بالبر، وأتى بالطُوفان على عَالم المنافقين. ومَدِينتي سَدُوم</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22028548"/>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وعَمُورَة أحرقهُما، وقضى عَلَيهِما بِالانقِلاب، وجعلهُما عِبرة للعَتيدين أن ينافقُوا، وأَنقَذ لُوطاً البارَّ، مَغلُوباً مِن سِيرة الارديَاءِ وسلوكهم النجس. لأنه بِالنَّظَر والسَّمع كان البار ساكناً بينهُم، وكانت نَفسهُ البارَّة تتعذب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47478985"/>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3" name="Content Placeholder 3"/>
          <p:cNvSpPr txBox="1">
            <a:spLocks/>
          </p:cNvSpPr>
          <p:nvPr/>
        </p:nvSpPr>
        <p:spPr bwMode="auto">
          <a:xfrm>
            <a:off x="1" y="4313018"/>
            <a:ext cx="9143999"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spcBef>
                <a:spcPct val="20000"/>
              </a:spcBef>
              <a:spcAft>
                <a:spcPct val="0"/>
              </a:spcAft>
              <a:buClrTx/>
              <a:buSzTx/>
              <a:buFont typeface="Arial" panose="020B0604020202020204" pitchFamily="34" charset="0"/>
              <a:buNone/>
              <a:tabLst/>
              <a:defRPr/>
            </a:pPr>
            <a:r>
              <a:rPr kumimoji="0" lang="ar-EG" sz="4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ذنوبَنا كما نغفرُ نحنُ أيضاً للمذنبينَ إلينا. ولا تدخلنا في تجربةٍ. لكنْ نجنا مِنَ الشريرِ. فإنكم إن غفرتمْ للناسِ زلاتهم يَغفرُ لكم أبوكم السماوي زلاتكم . وإن لم تغفروا للناس زلاتهم لا يغفر لكم أبوكم أيضاً زلاتكم.</a:t>
            </a:r>
            <a:br>
              <a:rPr kumimoji="0" lang="ar-EG" sz="4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r>
              <a:rPr kumimoji="0" lang="ar-EG" sz="4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p>
        </p:txBody>
      </p:sp>
    </p:spTree>
    <p:extLst>
      <p:ext uri="{BB962C8B-B14F-4D97-AF65-F5344CB8AC3E}">
        <p14:creationId xmlns:p14="http://schemas.microsoft.com/office/powerpoint/2010/main" val="94176342"/>
      </p:ext>
    </p:extLst>
  </p:cSld>
  <p:clrMapOvr>
    <a:masterClrMapping/>
  </p:clrMapOvr>
  <p:transition spd="slow"/>
</p:sld>
</file>

<file path=ppt/slides/slide5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E0CEA6-ABBC-4C87-B200-2CDC4AE9C8D9}"/>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يَوماً فَيوماً بالأعمال المذمومة.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87790576"/>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( 27 : 1 ـ 3 )</a:t>
            </a:r>
          </a:p>
        </p:txBody>
      </p:sp>
      <p:sp>
        <p:nvSpPr>
          <p:cNvPr id="1024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ولمَّا استَقَرَّ الرَّأيُ أن نُقلع إلى إيطاليا، أُسلم بُولُس وأَسرَى آخَرون إلى قَائِد مِئةٍ اسمُه يُوليُوس من فرقة سبسطية (أُوغُسطُس). فركبنا سَفينةٍ من أدرامنتين، مُزمعة أن تسير بقرب سواحل أسِيَّا.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81763681"/>
      </p:ext>
    </p:extLst>
  </p:cSld>
  <p:clrMapOvr>
    <a:masterClrMapping/>
  </p:clrMapOvr>
  <p:transition spd="slow"/>
</p:sld>
</file>

<file path=ppt/slides/slide5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726714-3D50-499C-B557-A7E7FD1CECA5}"/>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وأقلعنا وكان مَعَنا أَرِستَـرخُس المقـدوني مِن تَسَالُونِيكي. وفي اليَـوم الآخـر وصلنا إلى صَيدَا، فعاملَ يُوليُوس بُولُس برفق، وأَذِن له أن يَذهب إلى أَصِدقَائِه لِيَحصُل على عِنايةٍ (مِنهُم).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459878059"/>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62756" y="4419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( 16 : 6 )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أنا صرخت لأنَّك قد سمعتني يا اللَّـه، أَمِلْ أُذُنَيْكَ يارب واستمع كلامي.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552343372"/>
      </p:ext>
    </p:extLst>
  </p:cSld>
  <p:clrMapOvr>
    <a:masterClrMapping/>
  </p:clrMapOvr>
  <p:transition spd="slow"/>
</p:sld>
</file>

<file path=ppt/slides/slide5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17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البشير ( 9 : 57 ـ 62 )</a:t>
            </a:r>
          </a:p>
        </p:txBody>
      </p:sp>
      <p:sp>
        <p:nvSpPr>
          <p:cNvPr id="3076"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وفِيمَا هُم سائِرُونَ في الطَّريقِ قالَ لَهُ واحدٌ: " أَتبَعُك إلى حيث تَمضِي ". فَقالَ لَهُ يَسَوعُ: " إن للثَّعالب أوجرةٌ، ولطُيُور السَّماء أَوكاراً، وأمَّا ابنُ الإنسان فلا موضع له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56718868"/>
      </p:ext>
    </p:extLst>
  </p:cSld>
  <p:clrMapOvr>
    <a:masterClrMapping/>
  </p:clrMapOvr>
  <p:transition spd="slow"/>
</p:sld>
</file>

<file path=ppt/slides/slide5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53FC4E1-870E-4A5F-B83C-DC00CCB2C36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يُسند إليه رأسه ". وقالَ لآخَرَ: " اتبَعنِي ". فَقالَ: " يارب، ائذَن لي أوَّلاً أن أذهب لأدفن أبي ". فَقالَ لَهُ يسُوعُ: " دَع الموتَى</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يَدفنُونَ مَوتاهُم، أمَّا أنتَ فأذهَب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8041205"/>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76E857-6DBB-46B6-BB20-026E0440C569}"/>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وبشر بِمَلَكُوتِ اللَّهِ ". وقَالَ لَهُ آخَرُ سأتبعك يارب، فإذَن لي أوَّلاً أن أُوَدِّع مَن في بَيتي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39954092"/>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734342"/>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فَقَالَ لَهُ يَسُوعُ: " ما مِن أحَدٌ يَضَعُ يَدَهُ على المِحراث ويَنظُرُ إلى الوَرَاء يكون أهلاً لِمَلَكُوتِ اللَّهِ ".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51961791"/>
      </p:ext>
    </p:extLst>
  </p:cSld>
  <p:clrMapOvr>
    <a:masterClrMapping/>
  </p:clrMapOvr>
  <p:transition spd="slow"/>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652018"/>
      </p:ext>
    </p:extLst>
  </p:cSld>
  <p:clrMapOvr>
    <a:masterClrMapping/>
  </p:clrMapOvr>
  <p:transition advClick="0" advTm="0"/>
</p:sld>
</file>

<file path=ppt/slides/slide5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4</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أفسس ( 4 : 17 ـ 32 )</a:t>
            </a:r>
          </a:p>
        </p:txBody>
      </p:sp>
      <p:sp>
        <p:nvSpPr>
          <p:cNvPr id="205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هذا أقوله وأشهَد في الرَّبِّ: ألا تسلُكُوا فيما بعد كما تسلُك الأُمم بِبُطل ذِهنِهم، إذ هُم مُظلِمُو الفِكر، وغرباء عن حَياة اللَّهِ لأجل الجَهل الذي فِيهم وعمى قلوبهم. الذين ـ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927126"/>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3" name="Content Placeholder 3"/>
          <p:cNvSpPr txBox="1">
            <a:spLocks/>
          </p:cNvSpPr>
          <p:nvPr/>
        </p:nvSpPr>
        <p:spPr bwMode="auto">
          <a:xfrm>
            <a:off x="0" y="4353359"/>
            <a:ext cx="9143999"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90000"/>
              </a:lnSpc>
              <a:spcAft>
                <a:spcPct val="0"/>
              </a:spcAft>
              <a:buClrTx/>
              <a:buSzTx/>
              <a:buFont typeface="Arial" panose="020B0604020202020204" pitchFamily="34" charset="0"/>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وإذا صمتم فلا تكونوا مُعبسين كالمرآئينَ فإنهم يُغيرونَ وجوهَهم ليظهروا للناسِ صائمينَ. الحقَّ أقولُ لكم أنهم قد استوفوا أجرهم.</a:t>
            </a:r>
            <a:r>
              <a:rPr kumimoji="0" lang="en-US"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أما أنتَ فإذا صُمت فادهن رأسكَ و أغسلْ وجهَكَ. لكي لا تظهر</a:t>
            </a:r>
            <a:b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19636885"/>
      </p:ext>
    </p:extLst>
  </p:cSld>
  <p:clrMapOvr>
    <a:masterClrMapping/>
  </p:clrMapOvr>
  <p:transition spd="slow"/>
</p:sld>
</file>

<file path=ppt/slides/slide5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411DFE5-C8E3-4585-9451-1F09B1DB63E1}"/>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إذ هُم قد فقدُوا الحِسَّ ـ أسلَمُوا أنفسهم للدَّعَارة لعمل كُلَّ نَجاسةٍ في الطَّمع. أمَّا أنتُم فليس هكذا تعلمتُم المسيح، فإنكم قد سَمِعتُمُوه وتَعلمتُم فيهِ على حسب الذي في يسوع،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0589075"/>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041522-39A3-4E17-9566-E7360291ADB4}"/>
              </a:ext>
            </a:extLst>
          </p:cNvPr>
          <p:cNvSpPr txBox="1"/>
          <p:nvPr/>
        </p:nvSpPr>
        <p:spPr>
          <a:xfrm>
            <a:off x="0" y="5534561"/>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أن تنبذوا عنكم من جِهَةِ تصرفكم السَّابق الإنسان العتيقَ</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54405178"/>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الفاسِد بِحَسَب شَهَوات الغُرور، وتَتَجدَّدُوا برُوح أذهانكم، وتَلبَسُوا الإنسان الجَدِيد الذي خُلق على مثال اللَّه في البرِّ وقَداسَةِ ِّ. فلذلك اتركوا عَنكُم الكَذِب، وتَكلَّمُوا بالصِّدق كُلُّ واحدٍ منكم مع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53308212"/>
      </p:ext>
    </p:extLst>
  </p:cSld>
  <p:clrMapOvr>
    <a:masterClrMapping/>
  </p:clrMapOvr>
  <p:transition spd="slow"/>
</p:sld>
</file>

<file path=ppt/slides/slide5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C6DED4-E8EC-4D0B-84CC-5439F55B6C82}"/>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قَريِبه، لأنَّنا أعضاء بعضنا لبعض اِغضَبُوا ولا تُخطِئُوا. لا تَغرُب الشَّمسُ على غَيظِكُم، ولا تُعطُوا إبِليسَ مَكاناً. والسَّارق فلا يسرق فيما بعد، بل بِالحَريِّ يَتعَبُ عامِلاً الصَّالح بيديهِ، لكي يكون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33156449"/>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8093197-4976-43B7-9EDF-1302082AF055}"/>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له ما يعطي المحتاج. لا تخرُج كلمةٌ رديَّئةٌ مِن أفواهِكُم، بل كُلُّ ما كان صالحاً للبُنيان، ليُعطي السَّامعين. نعمة ولا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47283238"/>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تُحزنوا رُوح اللَّهِ القُدُّوس الذي خُتِمتُم به ليوم الفداء. لينزع منكم كُلّ مَرارةٍ وكُلّ سَخطٍ وكُلّ غضبٍ وكُلّ صياحٍ وكُلّ تجديفٍ مع كُلِّ شرٍّ. كُونُوا لُطَفاء بَعضُكُم لبعض، مُتحننين مُتسامِحين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85734747"/>
      </p:ext>
    </p:extLst>
  </p:cSld>
  <p:clrMapOvr>
    <a:masterClrMapping/>
  </p:clrMapOvr>
  <p:transition spd="slow"/>
</p:sld>
</file>

<file path=ppt/slides/slide5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0E5E34C-362B-4A05-896E-092904E55143}"/>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كما سامَحكُم اللَّهُ في المسيح.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29023751"/>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( 3 : 13 ـ 4 : 1 ـ 4 )</a:t>
            </a:r>
          </a:p>
        </p:txBody>
      </p:sp>
      <p:sp>
        <p:nvSpPr>
          <p:cNvPr id="512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مَنْ هو حَكِيمٌ وعالمٌ بينكُم، فَليُرِينا أعمالَهُ من سيرته الحَسنةِ بوداعةِ الحكمةِ. فأمَّا إنْ كان فيكُمْ غَيْرَةٌ مُرَّةٌ ومنازعة في قُلوبِكُمْ، فلا تفتخِروا ولا تَكذِبوا على ِّ. فهذه الحِكمةُ يا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75207781"/>
      </p:ext>
    </p:extLst>
  </p:cSld>
  <p:clrMapOvr>
    <a:masterClrMapping/>
  </p:clrMapOvr>
  <p:transition spd="slow"/>
</p:sld>
</file>

<file path=ppt/slides/slide5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FC1373-13C1-4997-B056-33D43DEB10A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إخوتي ليست نَازلة مِنْ فوقُ، بل هيَ أرضِيَّةٌ نفسانِيَّةٌ شيطانيَّةٍ. لأنَّهُ حيثُ تكون الغَيْرَةُ والمنازعة، فهناك التَّشويش وكُلُّ أمرٍ سوء. أمَّا الحكمةُ التي مِنْ فوقُ فإنها أوَّلاً طاهِرةٌ، ثُمَّ مُسالِمةٌ،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48840463"/>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D9E406-0483-4659-A110-B03E48AF5F4E}"/>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مُترفِّقَةٌ، مستقيمة مَملُوءة</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5365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وقد امتلأت تعزية وازددت فرحا جدا في جميع ضيقاتنا لأننا لما قدمنا إلى مكدونية لم يكن لجسدنا راحة بل كنا مكتئبين في كل شيء من خارج خصومات، من داخل مخاوف لكن الله الذي يعزي</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478927"/>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3" name="Content Placeholder 3"/>
          <p:cNvSpPr txBox="1">
            <a:spLocks/>
          </p:cNvSpPr>
          <p:nvPr/>
        </p:nvSpPr>
        <p:spPr bwMode="auto">
          <a:xfrm>
            <a:off x="0" y="4353359"/>
            <a:ext cx="9143999"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90000"/>
              </a:lnSpc>
              <a:spcAft>
                <a:spcPct val="0"/>
              </a:spcAft>
              <a:buClrTx/>
              <a:buSzTx/>
              <a:buFont typeface="Arial" panose="020B0604020202020204" pitchFamily="34" charset="0"/>
              <a:buNone/>
              <a:tabLst/>
              <a:defRPr/>
            </a:pPr>
            <a:r>
              <a:rPr kumimoji="0" lang="ar-EG" sz="6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للناسِ صائماً بلْ لأبيكَ الذي في الخفاءِ . و أبوكَ الذي يرى في الخفاءِ هو يُجازيكَ علانية . </a:t>
            </a:r>
          </a:p>
        </p:txBody>
      </p:sp>
    </p:spTree>
    <p:extLst>
      <p:ext uri="{BB962C8B-B14F-4D97-AF65-F5344CB8AC3E}">
        <p14:creationId xmlns:p14="http://schemas.microsoft.com/office/powerpoint/2010/main" val="165971225"/>
      </p:ext>
    </p:extLst>
  </p:cSld>
  <p:clrMapOvr>
    <a:masterClrMapping/>
  </p:clrMapOvr>
  <p:transition spd="slow"/>
</p:sld>
</file>

<file path=ppt/slides/slide6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رحمةً وأثماراً صالحاً، لا تدين ولا ترآي. وثمرُ البِرِّ يُزرَعُ في السَّلامِ مِن الذين يَفعلُون السَّلامِ. منْ أينَ تأتي الحُروبُ بينكم؟ ومِنْ أينَ تأتي الخصوماتُ؟ أليستْ مِنْ هُنا: مِنْ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17840662"/>
      </p:ext>
    </p:extLst>
  </p:cSld>
  <p:clrMapOvr>
    <a:masterClrMapping/>
  </p:clrMapOvr>
  <p:transition spd="slow"/>
</p:sld>
</file>

<file path=ppt/slides/slide6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E608E04-F430-4C3A-BFB2-42A7F90AF25D}"/>
              </a:ext>
            </a:extLst>
          </p:cNvPr>
          <p:cNvSpPr txBox="1"/>
          <p:nvPr/>
        </p:nvSpPr>
        <p:spPr>
          <a:xfrm>
            <a:off x="0" y="4303455"/>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لذَّاتِكُمُ المُحَارِبةِ في أعضائِكُمْ؟ تَشتهونَ ولستُمْ تَمتَلِكونَ. تَقتُلونَ وتَحسِدونَ ولستُمْ تَقدِرونَ على الفوز. تُخاصِمونَ وتُحارِبونَ وليس لكم شيء لأنكم لا تسألون، تسألون ولا تنالون، لأنَّكُم تسألون رَدِيّاً لتُنفِقوا في لذَّاتِكُم.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60924675"/>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13D2B2-199F-4877-A1AD-8B8532660559}"/>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أيُّها الزُّناةُ، أمَا تَعلَمونَ أنَّ مَحبَّةَ العالم عداوةٌ للَّه؟ فمَنْ آثر أنْ يكونَ حبيباً للعالم، فقد صَارَ عَدوّاً للَّه.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13332246"/>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( 11 : 26 ـ 12 : 1 ـ 2 )</a:t>
            </a:r>
          </a:p>
        </p:txBody>
      </p:sp>
      <p:sp>
        <p:nvSpPr>
          <p:cNvPr id="1024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وحدث أنَّهُما اجتَمعا معاً سنَة كاملة في الكنيسة وعلَّما جمعاً كثيراً. ودُعى التَّلاميذُ " مسيحيين " في أنطاكية أوَّلاً. وفي تلك الأيَّام انحدرَ أنبياءُ مِن أُورُشليمَ إلى أنطاكية. وقامَ وأحدٌ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06439456"/>
      </p:ext>
    </p:extLst>
  </p:cSld>
  <p:clrMapOvr>
    <a:masterClrMapping/>
  </p:clrMapOvr>
  <p:transition spd="slow"/>
</p:sld>
</file>

<file path=ppt/slides/slide6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765C6C-C9A5-437D-8729-98E234A07701}"/>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مِنهُمُ اسمُهُ أغابُوسُ، وأشارَ بالرُّوح القدس أنَّه ستكون مجاعة شديدة في جميع المسكُونة، التى صارت أيضاً في أيَّام كُلُوديُوس ( قيصر ). فَحَتَمَ التَّلاميذُ بحسب ما تيسر لكُلِّ واحد مِنهُم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60151695"/>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A7926A-9CE9-42F6-992C-04A49CA21607}"/>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أن يرسلوا خدمةً إلى الأخوة</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49092665"/>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السَّاكنين في اليهوديَّة. ففعلُوا ذلك وبعثوا إلى القسوس على أيدي برنابا وشاول. وفي ذلك الزمان ألقى هيرودس المَلك الأيدي على قوم مِن الكنيسة ليُسيء إليهم وقتل يعقوب أخا يوحنا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74185569"/>
      </p:ext>
    </p:extLst>
  </p:cSld>
  <p:clrMapOvr>
    <a:masterClrMapping/>
  </p:clrMapOvr>
  <p:transition spd="slow"/>
</p:sld>
</file>

<file path=ppt/slides/slide6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531B5A-ECE0-4CB4-BFDB-665291CCC6B0}"/>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بالسيف.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75066856"/>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19100" y="4162798"/>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( 17 : 19 ، 17)</a:t>
            </a:r>
          </a:p>
        </p:txBody>
      </p:sp>
      <p:sp>
        <p:nvSpPr>
          <p:cNvPr id="2053" name="Content Placeholder 3"/>
          <p:cNvSpPr txBox="1">
            <a:spLocks/>
          </p:cNvSpPr>
          <p:nvPr/>
        </p:nvSpPr>
        <p:spPr bwMode="auto">
          <a:xfrm>
            <a:off x="419100" y="4927973"/>
            <a:ext cx="83058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يُخلِّصني مِن أعدائي الأشدَّاءِ، ومِن أيدي الذين يبغضونني. لأنَّهم تقوّوا أكثر منِّي، أدركوني في يوم ضري.</a:t>
            </a:r>
          </a:p>
        </p:txBody>
      </p:sp>
    </p:spTree>
    <p:extLst>
      <p:ext uri="{BB962C8B-B14F-4D97-AF65-F5344CB8AC3E}">
        <p14:creationId xmlns:p14="http://schemas.microsoft.com/office/powerpoint/2010/main" val="3776903944"/>
      </p:ext>
    </p:extLst>
  </p:cSld>
  <p:clrMapOvr>
    <a:masterClrMapping/>
  </p:clrMapOvr>
  <p:transition spd="slow"/>
</p:sld>
</file>

<file path=ppt/slides/slide6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17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مرقس ( 4 : 35 ـ 41 )</a:t>
            </a:r>
          </a:p>
        </p:txBody>
      </p:sp>
      <p:sp>
        <p:nvSpPr>
          <p:cNvPr id="3076" name="Content Placeholder 3"/>
          <p:cNvSpPr txBox="1">
            <a:spLocks/>
          </p:cNvSpPr>
          <p:nvPr/>
        </p:nvSpPr>
        <p:spPr bwMode="auto">
          <a:xfrm>
            <a:off x="35859"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وفي ذلكَ اليوم لمَّا كانَ المَساءُ قالَ لهُمْ: " لنَجتزْ إلى العَبرِ ". فَصَرفُوا الجَمعَ وأخَذوهُ مَعهُمْ في السَّفينةِ. وكانتْ مَعهُ سُفُنٌ أُخرى. فَحَدَثَت ريح شديدة، وكانت الأمواجُ تقع في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17667381"/>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79292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6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AD1BEC-9BE6-4CC3-AE38-9F935C0C31E8}"/>
              </a:ext>
            </a:extLst>
          </p:cNvPr>
          <p:cNvSpPr txBox="1"/>
          <p:nvPr/>
        </p:nvSpPr>
        <p:spPr>
          <a:xfrm>
            <a:off x="0" y="4303455"/>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السَّفينةَ حتى كادتْ السَّفينةُ تَمتَلِئ. وكانَ هو في المُؤخَّرِ نائماً على وسادةٍ. فأيقَظوهُ وقالوا لهُ: " يا مُعَلِّمُ أمَا تُبالي أنَّنا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نَهْلِكُ؟ " فقامَ وانتهر الرِّيحَ، وقال لِلبَحرِ: " اسْكُتْ واِبكَم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31593005"/>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AAD869-B07B-4A66-94D8-56CBC5A5758E}"/>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فَسَكَنَتِ الرِّيحُ وصَارَ هُدوءٌ عَظيمٌ. ثُمَّ قالَ لهُمْ: " ما بالُكُمْ خائِفينَ؟ ليس لكُمْ إيمانٌ بعدُ؟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88692115"/>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5411450"/>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فخافوا خوفاً عظيماً، وقال بَعضُهُم لِبَعضٍ: " مَنْ تُرى هذا؟ فإنَّ الرِّياحَ والبَحرَ تطيعه! ".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78818502"/>
      </p:ext>
    </p:extLst>
  </p:cSld>
  <p:clrMapOvr>
    <a:masterClrMapping/>
  </p:clrMapOvr>
  <p:transition spd="slow"/>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87648"/>
      </p:ext>
    </p:extLst>
  </p:cSld>
  <p:clrMapOvr>
    <a:masterClrMapping/>
  </p:clrMapOvr>
  <p:transition advClick="0" advTm="0"/>
</p:sld>
</file>

<file path=ppt/slides/slide6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4</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الأولى إلى أهل كورنثوس (12: 31 ـ 13 : 1 ـ 14 : 1)</a:t>
            </a:r>
          </a:p>
        </p:txBody>
      </p:sp>
      <p:sp>
        <p:nvSpPr>
          <p:cNvPr id="205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ولكن تنافسوا في المَواهب العُظمى. وأنا أُريكُم طَريقاً أفضل جداً. إن تكلمت بألسِنةِ النَّاس والمَلائكةِ ولكن ليس لي محبَّةٌ، فقد صِرتُ نُحاساً يَطنُّ أو صَنجاً يَرنُّ. وإن كانت لي النبوَّة،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30672974"/>
      </p:ext>
    </p:extLst>
  </p:cSld>
  <p:clrMapOvr>
    <a:masterClrMapping/>
  </p:clrMapOvr>
  <p:transition spd="slow"/>
</p:sld>
</file>

<file path=ppt/slides/slide6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DFDF41-9CC3-4E70-8EA5-3B72D0ED0DBF}"/>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أعلَم جميع الأسرار وكُلَّ عِلمٍ، وإن كان لي كُلُّ الإيمان حتى أنقُل الجبال، ولكن ليس لي مَحبَّةٌ، فلستُ شيئاً. وإن بذلت كُلَّ ما أملُك ليُؤكل، وإن أسلمت جسدي لكي أفتخر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33122407"/>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95B8C5-AC95-4C2E-BA05-4D5A4EE1EDEB}"/>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لأحرق )، وليس لي مَحبَّةٌ، فلا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54289279"/>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أنتَفِعُ شيئاً. المحبَّةُ تتأنَّى وتحلو. المحبَّةُ لا تَحسدُ. المحبَّةُ لا تتباهى، ولا تنتفخُ، ولا تستحي، ولا تلتمس ما لها، ولا تحتدُّ،ولا تَظُنُّ السُّوء، ولا تفرحُ بالظلم بل تفرحُ بِّ،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543890378"/>
      </p:ext>
    </p:extLst>
  </p:cSld>
  <p:clrMapOvr>
    <a:masterClrMapping/>
  </p:clrMapOvr>
  <p:transition spd="slow"/>
</p:sld>
</file>

<file path=ppt/slides/slide6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F7C69E-129D-4817-8996-B141B3533F34}"/>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وتتأنَّى في كُلِّ شيءٍ وتُصدِّقُ كُلَّ شيءٍ، وترجُو كُلَّ شيءٍ، وتصبرُ على كُلِّ شيءٍ. المحبَّةُ لا تسقُطُ أبداً. أمَّا النُّبُوَّاتُ فستُبطلُ، والألسِنةُ فستنتَهي، والعِلمُ سيُبطل. فإنَّنا نَعلم بعض العلمِ ونتنبَّأ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90208394"/>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BF72455-1EAD-452E-8ECB-3FA26C3BB9C0}"/>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بعض التَّنبُّؤ. فمتى جاء الكاملُ حينئذٍ يُبطلُ ما هو بعضٌ. لمَّا كُنتُ طِفلاً كالطِفل كُنتُ أتكَلَّمُ، كالطِفل كُنتُ أفطنُ، كالطِفل كُنتُ أفتكرُ. فلمَّا صِرتُ رجلاً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06617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1</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رومية</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 : 26 ـ 2 : 1 ـ 7 )</a:t>
            </a:r>
          </a:p>
        </p:txBody>
      </p:sp>
      <p:sp>
        <p:nvSpPr>
          <p:cNvPr id="2052" name="Content Placeholder 3"/>
          <p:cNvSpPr txBox="1">
            <a:spLocks/>
          </p:cNvSpPr>
          <p:nvPr/>
        </p:nvSpPr>
        <p:spPr bwMode="auto">
          <a:xfrm>
            <a:off x="-8965" y="4357639"/>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لذلك أسلمهُمُ اللَّه إلى آلام الهوان، فإنَّ إناثهُمُ غيرن الاستعمال الطَّبيعيَّ بالذي على خلاف الطَّبيعة، وكذلك الذُّكور أيضاً تركوا استعمال الأُنثى الطَّبيعيَّ والتهبوا بشَهوتِهِم بعضهم لبعضٍ فاعلين الفحشاءَ ذُكُوراً بذُكُورٍ </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06058638"/>
      </p:ext>
    </p:extLst>
  </p:cSld>
  <p:clrMapOvr>
    <a:masterClrMapping/>
  </p:clrMapOvr>
  <p:transition spd="slow"/>
</p:sld>
</file>

<file path=ppt/slides/slide6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أبطلتُ ما هو للطفولة. فإنَّنا الآن ننظر في مرآةٍ، في لغزٍ، وحينئذٍ ننظرُ وجهاً لوجهٍ. الآن أعرف علماً يسيراً، أما حينئذٍ سأَعرِفُ كما عُرِفْتُ. أمَّا الآن فيثبتُ الإيمانُ والرَّجاءُ والمحبَّةُ،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39325446"/>
      </p:ext>
    </p:extLst>
  </p:cSld>
  <p:clrMapOvr>
    <a:masterClrMapping/>
  </p:clrMapOvr>
  <p:transition spd="slow"/>
</p:sld>
</file>

<file path=ppt/slides/slide6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E7DBF85-50E5-4478-9DD5-58FEAB6AAEC4}"/>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هذه الثَّلاثةُ وأعظمَهُنَّ المحبَّةُ.اِتبعُوا المحبَّةَ، وتغايروا في الرُّوحيَّاتِ، وبالأحرى في أن تتنبَّأوا.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97850430"/>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يعقوب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( 4 : 11 ـ 5 : 1 ـ 3 )</a:t>
            </a:r>
          </a:p>
        </p:txBody>
      </p:sp>
      <p:sp>
        <p:nvSpPr>
          <p:cNvPr id="512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لا تغتابوا بعضُـكُم بعضاً يا أخوتي. فإن الذي يغتاب أخَاهُ أو يدينُ أخاهُ يغتاب النَّاموسَ ويُدينُ النَّاموسَ. فإن كُنتَ تَدينُ النَّاموسَ، فَلستَ عَامِلاً بالنَّاموس بل ديَّاناً لهُ. وإنَّما المشترع والدَّيان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991457"/>
      </p:ext>
    </p:extLst>
  </p:cSld>
  <p:clrMapOvr>
    <a:masterClrMapping/>
  </p:clrMapOvr>
  <p:transition spd="slow"/>
</p:sld>
</file>

<file path=ppt/slides/slide6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4F6760-2EE2-4427-8FB3-0D553C1CA125}"/>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واحد وهو قادر أن يُخلِّص وأن يُهلِكَ. فمَن أنتَ يا مَن تَدينُ قريبك؟. هلُمَّوا الآنَ أيُّها القائلون: " ننطلق اليَوم أو غداً إلى هذهِ المدينةِ، ونقيم هناكَ سـنةً ونَتَّجِرُ ونَربحُ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29835658"/>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B778DF-E2A1-492C-8F0C-CB779839324F}"/>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أنتُم الذينَ لا تَعلمون ماذا يكون غـداً؟ لأنَّه ما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97733441"/>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هيَ حياتُكُم؟ إنَّها هي كبُخارٌ يَظهرُ قليلاً ثُمَّ يَضمحِلُّ. عِوَضَ أن تقولوا: " إنْ شاءَ الربُّ وعِشنا نفعلُ هذا أو ذاكَ ". وأمَّا الآن تَفتخرونَ بتَعظُّمكُم. وكلُّ افتخار مثلُ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34374188"/>
      </p:ext>
    </p:extLst>
  </p:cSld>
  <p:clrMapOvr>
    <a:masterClrMapping/>
  </p:clrMapOvr>
  <p:transition spd="slow"/>
</p:sld>
</file>

<file path=ppt/slides/slide6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1B2FA7-2AE0-474A-8D25-AE13A19AE9FE}"/>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هذا شرير. فمَن يعرفُ أن يعملَ حسناً ولا يعملُ فذلكَ خطيَّةٌ لهُ. هلُمَّوا الآن أيُّها الأغنياءُ، ابكوا مولولينَ على شقاوتِكُم القادمة عليكم. غناكُم قد فسدَ. وثيابُكُم أكلها العُثُّ. ذهبُكُم وفضَّتكُم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83281195"/>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DA89F4-ADAC-4360-B709-117F2DDD4FF7}"/>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قد صدئا، وصدأهما يكون شهادةً عليكُم، ويَأكُلُ لحُومَكُم كالنار! فقد ادخرتم في الأيَّام الأخيرة.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61422492"/>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( 4 : 19 ـ 31 )</a:t>
            </a:r>
          </a:p>
        </p:txBody>
      </p:sp>
      <p:sp>
        <p:nvSpPr>
          <p:cNvPr id="10243"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فأجاب بطرس ويوحنَّا وقالا لهم: " إن كان عدلاً أمامَ اللَّهِ أن نسمعَ لكُم أكثرَ مِن اللَّهِ، فاحكُمُوا. فإنَّنا لا نقدر أن لا نتكلَّم بما عاينا وسَمِعنا ". أما هم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63933715"/>
      </p:ext>
    </p:extLst>
  </p:cSld>
  <p:clrMapOvr>
    <a:masterClrMapping/>
  </p:clrMapOvr>
  <p:transition spd="slow"/>
</p:sld>
</file>

<file path=ppt/slides/slide6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507B21-A2BA-4AFB-B38D-B6E2E5A82A2C}"/>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فهدَّدوهُما وصرفوهُما، إذ لم يجدُوا حُجة عليهُما كيف يُعاقبونهُما مِن أجل الشَّعب، فإنَّ الجميع كانوا يُمجِّدون اللَّهَ على ما جَرَى، لأنَّ الرَّجُل الذي تمت فيهِ آيةُ الشِّفاء هذه، كان لهُ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652556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E7F77A4-3D94-4170-A036-FA36AD239D3F}"/>
              </a:ext>
            </a:extLst>
          </p:cNvPr>
          <p:cNvSpPr txBox="1"/>
          <p:nvPr/>
        </p:nvSpPr>
        <p:spPr>
          <a:xfrm>
            <a:off x="0" y="4303455"/>
            <a:ext cx="9144000" cy="3170099"/>
          </a:xfrm>
          <a:prstGeom prst="rect">
            <a:avLst/>
          </a:prstGeom>
          <a:noFill/>
        </p:spPr>
        <p:txBody>
          <a:bodyPr vert="horz" rtlCol="0">
            <a:spAutoFit/>
          </a:bodyPr>
          <a:lstStyle/>
          <a:p>
            <a:pPr marL="0" marR="0" lvl="0" indent="0" algn="justLow" defTabSz="914400" rtl="1"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ونالوا في أنفُسهِم الجزاء الموجب لضلالِهم. وبما أنَّهم لم يستصوبوا أن يجعلوا اللَّه في مَعرفتِهم أسلَمهُم اللَّه إلى ذهنٍ مرذولٍ حتى يعملوا ما لا يليقُ مُمتلئين من كل إثم وزنا وشرٍّ وطمعٍ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وخبثٍ مشحُونين حسداً وقتلاً</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661702914"/>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2A91952-99C4-4CB6-B2B6-859EC857F0B0}"/>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أكثرُ مِن أربعينَ سَنةً. فلمَّا أُطلِقا أتَيا إلى ذويهما وأخبراهُم بِكُلِّ ما قالهُ</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94017598"/>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لهُما رُؤساءُ الكهنةِ والشُّيوخُ. فلمَّا سمِعُوا ذلك، رفعُوا أصواتهُم إلى اللَّهِ بنفسٍ واحدةٍ وقالوا: " أيُّها السَّيِّدُ، أنتَ الذي صنعت السَّماء والأرضَ والبحرَ وجميع ما فِيها، الذي قال بالرُوح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03510847"/>
      </p:ext>
    </p:extLst>
  </p:cSld>
  <p:clrMapOvr>
    <a:masterClrMapping/>
  </p:clrMapOvr>
  <p:transition spd="slow"/>
</p:sld>
</file>

<file path=ppt/slides/slide6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803ACFD-16F1-47CA-A0CE-9E778DAF9819}"/>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القدس على فم أبينا داود مِن أجل فَتاك: لماذا ارتجَّت الأُمُم والشُّعُوب هذت بالباطل؟ قامَتْ مُلوكُ الأرض، والرُّؤساء اجتمعوا معاً على الرَّبِّ وعلى مسيحهِ. فإنَّهُ قد اجتمع بيقةِ في هذه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36485056"/>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2AD958-B8A5-42E5-9A1B-38D8334FF5D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المدينة على فتاك القُدُّوس يسوع، الذي مَسحتهُ، هِيرودُس وبيلاطُس البُنطيُّ مع الأُمُم وشُعوب إسرائيل، ليصنعوا كما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37521131"/>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سَبقت فحدَّدته يدُك ومشورتُك أن يكُون. فالآن ياربُّ، أنظُرْ إلى تَهدِيداتِهمْ، وهب لعَبيدك أن ينادوا بكلمتك بكُلِّ مُجاهرةٍ، باسطاً يَدِك لإجراء الشِّفاء والآيات والعجائب باسم فَتاك القُدُّوس يسوع ". فلمَّا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71373997"/>
      </p:ext>
    </p:extLst>
  </p:cSld>
  <p:clrMapOvr>
    <a:masterClrMapping/>
  </p:clrMapOvr>
  <p:transition spd="slow"/>
</p:sld>
</file>

<file path=ppt/slides/slide6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AE7516-9CF8-4515-98EC-6DA1746E1F16}"/>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صلَّوا تزلزل الموضع الذي كانُوا مُجتَمِعين فيهِ، وامتلأوا جميعهم مِن الرُّوح القُدُس، وطفقوا ينادون بكلمة اللَّه بمُجاهرة.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43896851"/>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537788" y="45720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( 47 : 8 ، 9 )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يمينك مملوءة عدلاً. فليفرح جبل صهيون. ولتتهلَّل بنات اليهودية من أجل أحكامك يارب.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56260431"/>
      </p:ext>
    </p:extLst>
  </p:cSld>
  <p:clrMapOvr>
    <a:masterClrMapping/>
  </p:clrMapOvr>
  <p:transition spd="slow"/>
</p:sld>
</file>

<file path=ppt/slides/slide6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( 18 : 35 ـ 43 )</a:t>
            </a:r>
          </a:p>
        </p:txBody>
      </p:sp>
      <p:sp>
        <p:nvSpPr>
          <p:cNvPr id="307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ولمَّا قرب مِن أريحا كان أعْمَى جالساً عند الطريق يَستَعطِي. فلمَّا سَمِعَ بجمع مُجتاز سأل: " ما هذا؟ " فأخبرُوهُ يسوعُ النَّاصريَّ عابراً. فصاح قائلاً: " يا يسوعُ ابن داود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80320510"/>
      </p:ext>
    </p:extLst>
  </p:cSld>
  <p:clrMapOvr>
    <a:masterClrMapping/>
  </p:clrMapOvr>
  <p:transition spd="slow"/>
</p:sld>
</file>

<file path=ppt/slides/slide6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FE3183-5A0D-4FE2-8A47-12487EA3210D}"/>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ارحَمنِي! ". فزجرهُ المُتقدِّمُونَ ليسكُتَ، أمَّا هو فكان يزداد صياحاً: " يا ابن داود ارحَمنِي! ". فوقفَ يسوعُ وأمرَ أنْ يُقدَّمَ إليهِ. فلمَّا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قرب منه سأله: " ماذا تُريدُ أنْ أصنعَ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70857973"/>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D0E0B2-4A43-49BF-B792-D05706DBED46}"/>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بكَ؟ " فقالَ لهُ: " يارب، أن أُبصِرَ! ". فقالَ لهُ يسوعُ: " أَبصَرَ. إيمانُكَ خلصك ". فلوقته أَبصرَ،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492127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وخصاماً ومكراً وسوءاً. نمَّامين مُفترين، مُبغضينَ، ثالبين مُتعظِّمينَ مُدَّعين، مُبتدعِين شُروراً، غير طائعين للوالدين، بلا فهم ولا عهدٍ ولا حُنُوٍّ ولا رحمةٍ. الذين لا يعرفون </a:t>
            </a:r>
          </a:p>
        </p:txBody>
      </p:sp>
    </p:spTree>
    <p:extLst>
      <p:ext uri="{BB962C8B-B14F-4D97-AF65-F5344CB8AC3E}">
        <p14:creationId xmlns:p14="http://schemas.microsoft.com/office/powerpoint/2010/main" val="2989739231"/>
      </p:ext>
    </p:extLst>
  </p:cSld>
  <p:clrMapOvr>
    <a:masterClrMapping/>
  </p:clrMapOvr>
  <p:transition spd="slow"/>
</p:sld>
</file>

<file path=ppt/slides/slide6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5411450"/>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وتبعهُ وهو يُمجِّدُ اللَّهَ. والشَّعب جميعه لمَّا رأوا سبَّحُوا اللَّهَ.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35599733"/>
      </p:ext>
    </p:extLst>
  </p:cSld>
  <p:clrMapOvr>
    <a:masterClrMapping/>
  </p:clrMapOvr>
  <p:transition spd="slow"/>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352384"/>
      </p:ext>
    </p:extLst>
  </p:cSld>
  <p:clrMapOvr>
    <a:masterClrMapping/>
  </p:clrMapOvr>
  <p:transition advClick="0" advTm="0"/>
</p:sld>
</file>

<file path=ppt/slides/slide6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4 الجمعة</a:t>
            </a:r>
            <a:endParaRPr lang="en-US" dirty="0"/>
          </a:p>
        </p:txBody>
      </p:sp>
      <p:sp>
        <p:nvSpPr>
          <p:cNvPr id="3277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العبرانيين </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( 13 : 7 - 16 )</a:t>
            </a:r>
          </a:p>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32772" name="Content Placeholder 3"/>
          <p:cNvSpPr txBox="1">
            <a:spLocks/>
          </p:cNvSpPr>
          <p:nvPr/>
        </p:nvSpPr>
        <p:spPr bwMode="auto">
          <a:xfrm>
            <a:off x="0" y="4495800"/>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اذكروا مُدبريكم الذينَ كلموكم بكلمةِ اللهِ . تأملوا في عاقبةِ تصرفهم و اقتدوا بإيمانِهم . إنَّ يسوعَ المسيح هوَ هوَ أمس و اليوم و إلى مدى الدهر . لا تنقادوا </a:t>
            </a:r>
            <a:r>
              <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لتعاليمٍ متنوعةٍ غريبةٍ فإنهُ يَحسُن أن يثبت القلب بالنعمةِ لا بالأطعمةِ التي لا تنفع الذينَ يستعملونها . </a:t>
            </a:r>
            <a:endParaRPr kumimoji="0" lang="ar-EG"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6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29101C-A5F2-471E-B612-3BBE2D962C66}"/>
              </a:ext>
            </a:extLst>
          </p:cNvPr>
          <p:cNvSpPr txBox="1"/>
          <p:nvPr/>
        </p:nvSpPr>
        <p:spPr>
          <a:xfrm>
            <a:off x="0" y="4285526"/>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إن لنا مَذبحاً لا يحق للذينَ يَخدمونَ المسكنَ أن يأكلوا مِنهُ. لأنَّ أجسام الحيوانات التي يَدخلُ الحبر الأقدس بدمِها عن الخطيئةِ تـُحرقُ</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خارج المحلةِ . فلذلكَ يسوعَ أيضاً تألم خارج الباب ليُقدس الشعبَ بدمِه.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07487613"/>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Content Placeholder 3"/>
          <p:cNvSpPr txBox="1">
            <a:spLocks/>
          </p:cNvSpPr>
          <p:nvPr/>
        </p:nvSpPr>
        <p:spPr bwMode="auto">
          <a:xfrm>
            <a:off x="17929" y="44196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فلنخرج إذاً إليهِ خارج المحلةِ حاملينَ عارَه . لأنهُ ليسَ لنا ها هنا مدينة باقية لكننا نطلبُ الآتية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فلنقرّب بهِ إذن ذبيحة الحمد لله كلِّ حينٍ هى ثمر الشفاه المُعترفة باسمِهِ لا تنسوا الإحسان و المواساه فإن الله يرتضى مثل هذه الذبائح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6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يوحنا الأولى </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( 7:4ـ16)</a:t>
            </a:r>
          </a:p>
        </p:txBody>
      </p:sp>
      <p:sp>
        <p:nvSpPr>
          <p:cNvPr id="34819"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أيها الأحباء لنُحبُ بعضَنا بعضاً فإنَّ المحبة مِن اللهِ فكلُ مَن يُحبُ فهو موُلدَ مِنَ اللهِ و عارف به . و مَن لا يُحبُ فإنه لا يعرفُ اللهَ لأنَّ اللهَ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محبة . بهذا تتبين محبة اللهِ لنا أنَّ اللهَ أرسلَ ابنَه الوحيدَ إلى العالمِ لنحيا بهِ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6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0EB90C-FE14-4129-9BAB-8057A2DB90DD}"/>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و إنما المحبة في هذا أننا لم نكن نحن أحببنا اللهَ بلْ هو أحبنا فأرسلَ ابنه كفارة عن خطايانا . أيها الأحباء إنْ كانَ اللهُ قد أحبنا هكذا فعلينا نحن أيضاً أن نحبَ بعضَنا بعضاً . اللهُ لم يرهُ</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أحدٌ قط و لكنْ إن أحببنا بعضنا بعضاً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08599261"/>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يثبتُ الله فينا و تكون محبته كامله فينا . و بهذا نعلم أنّا نثبتُ فيه و هو فينا بأنه أتانا مِن روحِه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و نحنُ قد عاينا و نشهدُ أن الآبَ قد أرسلَ الابنَ مُخلصاً للعالمِ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6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EC0E55-B19A-46A1-BB91-197905F33D8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فكل مَن اعترف بأن يسوعَ هوَ ابنُ اللهِ فإنَّ اللهَ يَثبتُ فيهِ و هوَ في اللهِ . و نحنُ قد عَرفنا و آمنّا بالمحبةِ التي عند للهِ لنا . اللهُ محبة فمَن ثَبُتَ في المحبةِ فقد ثبت في اللهِ و اللهُ فيهِ</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04720893"/>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( 17:22ـ24)</a:t>
            </a:r>
          </a:p>
        </p:txBody>
      </p:sp>
      <p:sp>
        <p:nvSpPr>
          <p:cNvPr id="38915" name="Content Placeholder 3"/>
          <p:cNvSpPr txBox="1">
            <a:spLocks/>
          </p:cNvSpPr>
          <p:nvPr/>
        </p:nvSpPr>
        <p:spPr bwMode="auto">
          <a:xfrm>
            <a:off x="0" y="4419600"/>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لما رجعتُ إلى أورشليمَ و كنتُ أصلي في الهيكلِ حدث لى إختطاف. فرأيتهُ يقول لي بادر و اخرج سريعاً مِن أورشليم فإنهم لا يَقبلونَ شهادتك لى . فقلتُ ياربُ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إنهم يعلمونَ أني كنتُ فى كل مجمع أحبسُ و أضربُ المؤمنينَ بكَ . </a:t>
            </a:r>
            <a:endPar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A16634-2F04-40A8-892E-221CB5A311D9}"/>
              </a:ext>
            </a:extLst>
          </p:cNvPr>
          <p:cNvSpPr txBox="1"/>
          <p:nvPr/>
        </p:nvSpPr>
        <p:spPr>
          <a:xfrm>
            <a:off x="0" y="426720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قضاء اللَّه أنَّ الذين يفعلون مثل هذه يستوجبون الموت، لا يعملونها فقط، بل يُسرُّون أيضاً بالذين يعملونها. فلذلك لا معذرةٍ لك أيها الإنسان، كل من يَدينُ. لأنَّك في ما تَدينُ غيرك تَحكُمُ على نفسك. لأنَّك أنت الدائن تفعل</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78102538"/>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FEBD6E1-BA6C-4D14-A7C6-2253E7193AF2}"/>
              </a:ext>
            </a:extLst>
          </p:cNvPr>
          <p:cNvSpPr txBox="1"/>
          <p:nvPr/>
        </p:nvSpPr>
        <p:spPr>
          <a:xfrm>
            <a:off x="0" y="4285526"/>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حينَ سُفكَ دمُ استفانوس شهيدك كنتُ أنا أيضاً واقفاً و مُوافقاً لقاتليه و حافظاً ثيابَ الذينَ قتلوه . فقالَ لي انطلق فإني سأرسلكَ إلى الأممِ بعيداً . فسمعوا لهُ إلى هذهِ</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الكلمةِ ثم رفعوا أصواتهم قائلينَ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1233512"/>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Content Placeholder 3"/>
          <p:cNvSpPr txBox="1">
            <a:spLocks/>
          </p:cNvSpPr>
          <p:nvPr/>
        </p:nvSpPr>
        <p:spPr bwMode="auto">
          <a:xfrm>
            <a:off x="0" y="453174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ارفع عن الأرضِ مثل هذا لأنهُ ليس بجدير أن يحيا .  و بينما هم يصرخونَ و ينزعونَ ثيابَهم و يَذرون غباراً إلى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الجو . أمرَ قائدُ الألفِ أنْ يُؤتى به إلى المعسكرِ</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ar-EG" sz="3600" b="1" i="0" u="none" strike="noStrike" kern="1200" cap="none" spc="0" normalizeH="0" baseline="0" noProof="0" dirty="0">
                <a:ln>
                  <a:noFill/>
                </a:ln>
                <a:solidFill>
                  <a:srgbClr val="FFFFFF"/>
                </a:solidFill>
                <a:effectLst/>
                <a:uLnTx/>
                <a:uFillTx/>
                <a:latin typeface="Calibri" panose="020F0502020204030204" pitchFamily="34" charset="0"/>
                <a:ea typeface="+mn-ea"/>
                <a:cs typeface="Arial" panose="020B0604020202020204" pitchFamily="34" charset="0"/>
              </a:rPr>
              <a:t>قَائِلًا أَنْ يُفْحَصَ بِضَرَبَاتٍ، لِيَعْلَمَ لأَيِّ سَبَبٍ كَانُوا يَصْرُخُونَ عَلَيْهِ هكَذَا.</a:t>
            </a:r>
            <a:endPar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6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Title 1"/>
          <p:cNvSpPr txBox="1">
            <a:spLocks/>
          </p:cNvSpPr>
          <p:nvPr/>
        </p:nvSpPr>
        <p:spPr bwMode="auto">
          <a:xfrm>
            <a:off x="506412"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(2:27)</a:t>
            </a:r>
          </a:p>
        </p:txBody>
      </p:sp>
      <p:sp>
        <p:nvSpPr>
          <p:cNvPr id="20485"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استمع يا ربُ صوتَ تضرعي عند أستغاثتى بك و إذ أرفعُ يدي إلى هيكلِ قدسِكَ .  </a:t>
            </a:r>
          </a:p>
        </p:txBody>
      </p:sp>
    </p:spTree>
  </p:cSld>
  <p:clrMapOvr>
    <a:masterClrMapping/>
  </p:clrMapOvr>
  <p:transition spd="slow"/>
</p:sld>
</file>

<file path=ppt/slides/slide6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متى ( 21:15ـ31)</a:t>
            </a:r>
          </a:p>
        </p:txBody>
      </p:sp>
      <p:sp>
        <p:nvSpPr>
          <p:cNvPr id="21508"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ثم خرجَ يسوعُ مِن هناكَ و أتى إلى تخوم صُور و صيدا . وإذا بامرأةٍ كنعانيةٍ قد خرجت مِن تلكَ التخومِ تصيح و تقول : ارحمني أيها الربُ ابنُ داود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فإن ابنتي بها شيطانٌ يُعذبها جداً . فلم يُجبها بكلمةٍ.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6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AB61C8-EBFE-4E72-90B2-DB4372A41A90}"/>
              </a:ext>
            </a:extLst>
          </p:cNvPr>
          <p:cNvSpPr txBox="1"/>
          <p:nvPr/>
        </p:nvSpPr>
        <p:spPr>
          <a:xfrm>
            <a:off x="0" y="4303455"/>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فدنا تلاميذهُ و سألوهُ قائلينَ : اصرفها فإنها تصيحُ في إثرنا. فأجابَ و قالَ لهم لم اُرسلُ إلا إلى الخراف الضالةِ من ال إسرائيلَ . فأتت و سجدت لهُ قائلة اغثنى يا ربُ.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14744519"/>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464638A-4782-464E-A9BA-2AA561BA6A6A}"/>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فأجابَ قائلاً ليسَ حسناً أن يُؤخذ خبزُ البنينَ و يلقى للكلابِ . </a:t>
            </a: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فقالت نعم يا ربُ فإن الكلابَ تأكلُ مِن الفتاتِ الذى يسقطِ مِن موائد أربابها . حينئذٍ أجابَ يسوعُ و قالَ لها يا امرأة عظيمٌ إيمانك فليكن لكِ كما أردتِ . </a:t>
            </a:r>
          </a:p>
        </p:txBody>
      </p:sp>
    </p:spTree>
    <p:extLst>
      <p:ext uri="{BB962C8B-B14F-4D97-AF65-F5344CB8AC3E}">
        <p14:creationId xmlns:p14="http://schemas.microsoft.com/office/powerpoint/2010/main" val="2122020107"/>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9075155-5CE1-4144-A01E-3FC3FA748F60}"/>
              </a:ext>
            </a:extLst>
          </p:cNvPr>
          <p:cNvSpPr txBox="1"/>
          <p:nvPr/>
        </p:nvSpPr>
        <p:spPr>
          <a:xfrm>
            <a:off x="0" y="4419600"/>
            <a:ext cx="9144000" cy="2308324"/>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فشُفيت ابنتها مِن تلكَ الساعةِ . ثم إنتقلَ يسوعُ مِن هناكَ و أتى إلى جانبِ بحر الجليل و صعدَ إلى الجبلٍ و جلسَ هُناكَ . فدنا إليهِ جموعٌ كثيرة ٌ معهم خرس و عُميان وعُرجٌ و عاهات وآخرونَ كثيرونَ فطرحوهم عِندَ أقدامه فشفاهم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609371334"/>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574269-954C-4C1A-ACFE-D6E90AF492EF}"/>
              </a:ext>
            </a:extLst>
          </p:cNvPr>
          <p:cNvSpPr txBox="1"/>
          <p:nvPr/>
        </p:nvSpPr>
        <p:spPr>
          <a:xfrm>
            <a:off x="-26894" y="4263712"/>
            <a:ext cx="9144000" cy="2585323"/>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حتى تعجبَ الجموعُ لإنهم رأوا الخُرسَ يَتكلمونَ و العُرجَ يَمشونَ و العُميانَ يُبصرونَ و مَجدوا إلهَ إسرائيلَ. </a:t>
            </a:r>
            <a:endParaRPr kumimoji="0" lang="en-GB"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31307711"/>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234759"/>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4 سبت</a:t>
            </a:r>
            <a:endParaRPr lang="en-US" dirty="0"/>
          </a:p>
        </p:txBody>
      </p:sp>
      <p:sp>
        <p:nvSpPr>
          <p:cNvPr id="38915"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فيلبي</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( 4 : 4 ـ 9 )</a:t>
            </a:r>
          </a:p>
        </p:txBody>
      </p:sp>
      <p:sp>
        <p:nvSpPr>
          <p:cNvPr id="3891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افرحُوا في الربِّ كُلَّ حينٍ، وأقُولُ أيضاً: افرحُوا. وليظهر حِلمُكُم لجميع النَّاس. الربُّ قريبٌ. لا تهتمُّوا بشيءٍ، بل في كُلِّ شيءٍ بالصَّلاة والدُّعاء مع الشُّكر، لتظهر طِلباتُكُم لدى اللَّهِ. وسَلامُ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50858434"/>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339314"/>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تِلكَ الأمور بعينها! ونحن نعلَمُ أنَّ دينونة اللَّه هي بمقتضى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على الذين يفعلون مثل هذه .أفتظنُّ أيُّها الإنسان الذي تَدينُ من يفعل مثل هذه، ثم تعملُها، أنَّك تنجو من دينونة اللَّه؟ أم تستهينُ بغنى لُطفِهِ وإمهالهِ</a:t>
            </a:r>
          </a:p>
        </p:txBody>
      </p:sp>
    </p:spTree>
    <p:extLst>
      <p:ext uri="{BB962C8B-B14F-4D97-AF65-F5344CB8AC3E}">
        <p14:creationId xmlns:p14="http://schemas.microsoft.com/office/powerpoint/2010/main" val="283984628"/>
      </p:ext>
    </p:extLst>
  </p:cSld>
  <p:clrMapOvr>
    <a:masterClrMapping/>
  </p:clrMapOvr>
  <p:transition spd="slow"/>
</p:sld>
</file>

<file path=ppt/slides/slide6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23DDA49-1DD2-44EC-9602-26145316B04D}"/>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اللَّهِ الذي يفُوقُ كُلَّ عَقلٍ، يحفظُ قُلُوبكُم وأفكاركُم في يسوع المسيح. إذاً يا أخوتي كُل ما هو حقٌّ، كُلُّ ما هو عفافٌ، كُلُّ ما هو عادلٌ، كُلُّ ما هو طاهرٌ،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23034414"/>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438ABCD-B82D-462B-90A4-073B2F831AED}"/>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كُلُّ ما هو بمحبة، كُلُّ ما هو مُسِرٌّ، كُلُّ ما هو فضيلة، كُلُّ ما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11980309"/>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هو مدحٌ، ففي هذه افتكرُوا. وما تعلَّمتُمُوهُ، وقبلتُمُوهُ، وسمِعتُمُوهُ، ورأيتُمُوهُ فيَّ، فهذا افعلُوا، وإلهُ السَّلام يكُونُ معكُم.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13937151"/>
      </p:ext>
    </p:extLst>
  </p:cSld>
  <p:clrMapOvr>
    <a:masterClrMapping/>
  </p:clrMapOvr>
  <p:transition spd="slow"/>
</p:sld>
</file>

<file path=ppt/slides/slide6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يعقوب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( 3 : 13 ـ 4 : 1 ـ 6 )</a:t>
            </a:r>
          </a:p>
        </p:txBody>
      </p:sp>
      <p:sp>
        <p:nvSpPr>
          <p:cNvPr id="41987"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منْ هو حكيمٌ وعالمٌ بينكم، فليُرِنا أعمالَهُ بالتَّصرُّف الحَسنِ في وداعةِ الحكمةِ. ولكن إنْ كان لكُمْ غَيْرَةٌ مُرَّةٌ وتَحزُّبٌ في قُلوبِكُمْ، فلا تفتخِروا وتَكذِبوا على ِّ. ليست هذه الحِكمةُ نَازلةً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05398608"/>
      </p:ext>
    </p:extLst>
  </p:cSld>
  <p:clrMapOvr>
    <a:masterClrMapping/>
  </p:clrMapOvr>
  <p:transition spd="slow"/>
</p:sld>
</file>

<file path=ppt/slides/slide6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8D08AF6-DE58-471B-882D-6CB28DD3FD2A}"/>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مِنْ فوقُ، بل هيَ أرضِيَّةٌ نفسانِيَّةٌ شيطانيَّةٌ. لأنَّهُ حيثُ الغَيْرَةُ والتَّحزُّبُ، فهناك التَّشويشُ وكُلُّ أمرٍ رديءٍ. أمَّا الحكمةُ التي هي مِنْ فوقُ فهيَ أوَّلاً طاهِرةٌ، ثُمَّ مُسالِمةٌ، مُترفِّقَةٌ، سهلةٌ، مملوءةٌ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801376988"/>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B536C1B-53D8-4540-B02B-7079AE2704B8}"/>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رحمةً وثمراً صالحاً، لا تُدين ولا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64971639"/>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تُراءى. وثمرُ البِرِّ يُزرَعُ في السَّلامِ من الذين يفعلُون السَّلامِ. منْ أينَ فيكم الحُروبُ الخصوماتُ؟ أليستْ مِنْ هنا: مِنْ لذَّاتِكُمُ المُحَارِبةِ في أعضائِكُمْ؟ تَشتهونَ وليس لكُم. تَقتُلونَ وتَحسِدونَ ولستُمْ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81101375"/>
      </p:ext>
    </p:extLst>
  </p:cSld>
  <p:clrMapOvr>
    <a:masterClrMapping/>
  </p:clrMapOvr>
  <p:transition spd="slow"/>
</p:sld>
</file>

<file path=ppt/slides/slide6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7660FA4-A5A4-4B07-9806-6503E0072C7F}"/>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تَقدِرونَ أن تنالوا. تُخاصِمونَ وتُحارِبونَ وليس لكُم شيء، لأنَّكُم لا تسألُون. تسألُون ولستُمْ تأخُذونَ، لأنَّكُم تَطلُبونَ رَدِيّاً لكي تُنفِقوا في لذَّاتِكُم. أيُّها الزُّناةُ، أمَا تَعلَمونَ أنَّ مَحبَّةَ العالم عداوةٌ للَّهِ؟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22139313"/>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2412C3-CE5B-46FB-A1EC-2D99CDA0ABB6}"/>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فمَنْ أرادَ أنْ يكونَ مُحِبّاً للعالم، فقد صَارَ عَدوّاً للَّهِ. أمْ تَظُنُّونَ أنَّ الكِتابَ يَقولُ باطِلاً: إن الرُّوحُ الذي حلَّ</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88671698"/>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فينا يَشتاقُ إلى الحَسدِ؟ ولكنَّهُ يُعطي نعمةً أعظمَ. لذلكَ يقولُ: " يُقاوِمُ اللَّهُ المُستَكبِرِينَ، وأمَّا المُتواضِعونَ فَيُعطِيهِم نِعمَةً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59307401"/>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FFEE21-9735-4A87-BC73-3792B058499F}"/>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وطول أناتهِ، ولا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تعلم أن لُطف اللَّه إنما يقتادكَ إلى التَّوبة؟ ولكنَّك بقساوتك وقلبكَ الغير التَّائب، تدخرُ لنفسكَ غضباً ليوم الغضب وإستعلان دينونة اللَّه العادلةِ، الذي سيُكافئ كُلَّ واحدٍ بحسب أعمالهِ. أمَّا الذين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9010291"/>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( 24 : 24 ـ 25 : 1 ـ 12 )</a:t>
            </a:r>
          </a:p>
        </p:txBody>
      </p:sp>
      <p:sp>
        <p:nvSpPr>
          <p:cNvPr id="47107"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وبعد أيَّام أقبل فيلكس مع دورسِلاَّ امرأتهِ، التي كانت يهُوديَّة. فاستحضرَ بولس وسمعَ مِنهُ عن الإيمان بالمسيح. وبينما كان يتكلَّمُ معه عن البرِّ والتَّعفُّف والدَّينُونةِ العتيدة أن تكُون، ارتعبَ فيلكسُ،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98350076"/>
      </p:ext>
    </p:extLst>
  </p:cSld>
  <p:clrMapOvr>
    <a:masterClrMapping/>
  </p:clrMapOvr>
  <p:transition spd="slow"/>
</p:sld>
</file>

<file path=ppt/slides/slide6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AC3456-61B4-470F-B50E-076AFD8BC357}"/>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وأجابَ: " أمَّا الآن فأذهب، ومتى حصلتُ على وقتٍ أستدعيتك ". وكانَ أيضاً يرجُو أن يُعطيهُ بولس مالاً ( رشوةً ) ليُطلقهُ، ولذلك كان يستحضرُهُ مِراراً كثيرة ويتكلَّمُ معهُ. ولكن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40747662"/>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A1EECF-53AA-4E27-B857-0432B8EAEF31}"/>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لمَّا كملت سنتان،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55219839"/>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قَبلَ فيلكس بوركيوس فستوس خليفةً لهُ. وإذ كان فيلكس يُريدُ أن يُنعم على اليهُود، تَركَ بولس مُقيَّداً. فلمَّا قدمَ فستوس إلى الولايةِ صعدَ بعدَ ثلاثةِ أيَّام مِن القيصريَّة إلى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20029232"/>
      </p:ext>
    </p:extLst>
  </p:cSld>
  <p:clrMapOvr>
    <a:masterClrMapping/>
  </p:clrMapOvr>
  <p:transition spd="slow"/>
</p:sld>
</file>

<file path=ppt/slides/slide6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7280C1-7B2E-4A04-8078-974464FD26FF}"/>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أُورُشليم. فعرض لهُ رؤساء الكهنةِ ووُجُوهُ اليهُود ضِدَّ بولس، وسألُوهُ مِنَّةً، أن يستحضرهُ إلى أُورُشليم، وهُم صانعُون كَمِيناً ليقتُلُوهُ في الطَّريق. فأجاب فستوس أن يُحرس بولس في قيصريَّة، وأنَّهُ هو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72630441"/>
      </p:ext>
    </p:extLst>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5D56556-42E7-4067-BA3E-F285D3E26C1D}"/>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مُزمعٌ أن ينطلقَ سريعاً. وقال: " فلينزل معي الذين هُم بينكُم مُقتدرُون. وإن كان في هذا الرَّجُل أمر رديء</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58883160"/>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فليشتكُوا عليهِ ". وبعد ما صرفَ عِندهُم أكثر مِن ثمانيةِ أو عشرة أيَّامٍ انحدر إلى قيصريَّة. وفي الغدِ جلسَ على المنبر وأمر أن يُؤتَى ببولس. فلمَّا حضر، أحاط به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74795416"/>
      </p:ext>
    </p:extLst>
  </p:cSld>
  <p:clrMapOvr>
    <a:masterClrMapping/>
  </p:clrMapOvr>
  <p:transition spd="slow"/>
</p:sld>
</file>

<file path=ppt/slides/slide6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78ABC6A-98F3-4D45-A9C3-8AAEFF989C19}"/>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اليهُود الذين نزلُوا مِن أُورُشليم، وقدَّمُوا عليهِ شكاوي كثيرة وثقيلة ولم يقدرُوا أن يُبرهنُوها. إذ كان بولس يحتجُّ: " أنِّي ما أخطأتُ بشيءٍ، لا إلى نامُوس اليهُود ولا إلى الهيكل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29125584"/>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2D6BBE2-180C-492A-960E-FF1002BE94D2}"/>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ولا إلى قيصر ". ولكنَّ فستـوس إذ كان يُـريدُ أن يُنعـم على اليهُـود، أجابَ بولس قائلاً: " أتشـاءُ أن تصعدَ إلى أُورُشليمَ لتُحاكمَ هُناكَ لديَّ مِن جهةِ هذه</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14342402"/>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الأمُور؟ " فقالَ بولس:" أنا وأقفٌ لدَى منبر قيصر حيثُ يَنبغي أن أُحاكم. أنا لم أظِلم اليهُود بشيءٍ، كما تعلمُ أنتَ أيضاً جيداً. لأنِّي إن كُنتُ قد ظلمت وصنعت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45928268"/>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627BBF-3D73-4E5D-BF4A-A84B44A5546D}"/>
              </a:ext>
            </a:extLst>
          </p:cNvPr>
          <p:cNvSpPr txBox="1"/>
          <p:nvPr/>
        </p:nvSpPr>
        <p:spPr>
          <a:xfrm>
            <a:off x="0" y="4876800"/>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يصبرون في العمل الصَّالح مجداً وكرامة وعدم فساد للذين يطلبون الحياة الأبديَّة.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77757448"/>
      </p:ext>
    </p:extLst>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7C1C259-1974-4EA5-AB7D-647F98B1391C}"/>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شيئاً يوجب الموت، فلستُ أستعفي مِن الموت. ولكن إن لم يكُن شيءٌ مِمَّا يشتكي عليَّ بهِ هؤُلاء، فليسَ أحدٌ يستطيعُ أن يُسلِّمني لهُم. إلى قيصر أنا رافعٌ دعواي! ". حينئذٍ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03806002"/>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012170-5E69-4F86-AEF1-246F4611182B}"/>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تكلَّمَ فستوس مع أرباب المشُورة، فأجابَ: " إلى قيصر رفعتَ دعواكَ. إلى قيصر تذهبُ!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70851887"/>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5"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استَمعْ يا اللهُ طلبَتي. أَصْغِ إلى صَلاتِي. أَعطَيتَ مِيراثاً للذين يرهبون اسمِك.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8" name="Title 1"/>
          <p:cNvSpPr txBox="1">
            <a:spLocks/>
          </p:cNvSpPr>
          <p:nvPr/>
        </p:nvSpPr>
        <p:spPr bwMode="auto">
          <a:xfrm>
            <a:off x="609600"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60</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1 </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4</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713973666"/>
      </p:ext>
    </p:extLst>
  </p:cSld>
  <p:clrMapOvr>
    <a:masterClrMapping/>
  </p:clrMapOvr>
  <p:transition spd="slow"/>
</p:sld>
</file>

<file path=ppt/slides/slide6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"اسمعُوا مثلاً آخرَ: كان إنسانٌ ربُّ حقلٍ غرسَ كرماً، فأحاطه بسياجٍ، وحفَر فيهِ معصرةً، وبنى فيهِ بُرجاً، وسلَّمهُ إلى كرَّامين وسافرَ. ولمَّا قرُب أوان الثمر أرسل عبيدهُ إلى الكرَّامين ليأخُذ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(متى </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21</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33 </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46</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643317306"/>
      </p:ext>
    </p:extLst>
  </p:cSld>
  <p:clrMapOvr>
    <a:masterClrMapping/>
  </p:clrMapOvr>
  <p:transition spd="slow"/>
</p:sld>
</file>

<file path=ppt/slides/slide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6272DEF-868F-43D7-A3B3-F1723BE7445F}"/>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أثمارهُ. فأخذَ الكرَّامُون عبيدهُ فجلدُوا بعضاً وقتلُوا بعضاً ورجمُوا بعضاً. ثُمَّ أرسل إليهم عبيداً آخرين أكثر مِن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الأوَّلين، فصنعُوا بهم كذلك. وأخيراً أرسل إليهمُ ابنهُ قائلاً: أنهم يهابُون ابني! فلمَّا رأى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31517992"/>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E0A3E51-556D-4482-968F-059A92CBC9DB}"/>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الكـرَّامـُون الابن قالُوا فيما بينهُم: هـذا هـو الوارثُ!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84801549"/>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فتعالُوا نقتلهُ ونأخُذ ميراثهُ! فأخذُوهُ وأخرجُوهُ خارج الكرم وقتلُوهُ. فمتى جاء ربُّ الكرم، ماذا يفعلُ بأولئك الكرَّامين؟ " فقالُوا لهُ: " إنهُ بالرديء يُهلك (أولئك) الأردياء، ويُسلِّمُ الكرم إلى كرَّامين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57463654"/>
      </p:ext>
    </p:extLst>
  </p:cSld>
  <p:clrMapOvr>
    <a:masterClrMapping/>
  </p:clrMapOvr>
  <p:transition spd="slow"/>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E4C023-54F9-491C-BF98-4949E053FEDA}"/>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آخرين يُؤدون لهُ أثمارهُ في حينها ". فقال لهُم يسوعُ: " أما قرأتُم قَطُّ في الكُتُب: إن الحجر الذي رذلهُ البنَّاؤُون قد صار رأس الزَّاوية؟ مِن قِبل الربِّ كان هذا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67386316"/>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3913E1-01B6-4D7D-85C7-7F7EE4B05D13}"/>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وهو عجيبٌ في أعيُننا! ولذلك أقُولُ لكُم: إنَّ ملكُوت اللَّهِ يُنزعُ مِنكُم ويُسلم لأُمَّةٍ أخرى تصنع أثمارهُ. فمَن سقط على هذا الحجر يترضَّضُ،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31905244"/>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ومَن يسقط هو عليهِ يسحقُهُ! ". فلمَّا سمع رُؤساءُ الكهنةِ والفرِّيسيُّون أمثالهُ، علمُوا أنَّهُ تكلَّم عليهم. وإذا كانُوا يطلُبُون أن يُمسكُوهُ، خافُوا مِن الجمع، لأنَّهُ كان عِندهُم كنَبِيّ.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88682106"/>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يعقوب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( 2 : 1 ـ 13 )</a:t>
            </a:r>
          </a:p>
        </p:txBody>
      </p:sp>
      <p:sp>
        <p:nvSpPr>
          <p:cNvPr id="5123"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يا إخوتي، لا يكُن لكُم إيمان ربِّنا يسوع المسيح، المجيد، بمحابة الوجوه. فإنَّه إذا دخل مجمعكم رجلٌ بخاتم ذهبٍ في حلة بهية، ودخل مسكينٌ بلباسٍ رثٍ فنظرتُم إلى الذي عليه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الحلة البهية وقُلتُم له: "اجلس أنت ههُنا حسناً"</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15057678"/>
      </p:ext>
    </p:extLst>
  </p:cSld>
  <p:clrMapOvr>
    <a:masterClrMapping/>
  </p:clrMapOvr>
  <p:transition spd="slow"/>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529618"/>
      </p:ext>
    </p:extLst>
  </p:cSld>
  <p:clrMapOvr>
    <a:masterClrMapping/>
  </p:clrMapOvr>
  <p:transition advClick="0" advTm="0"/>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الاحد 4</a:t>
            </a:r>
            <a:endParaRPr lang="en-US" dirty="0"/>
          </a:p>
        </p:txBody>
      </p:sp>
      <p:sp>
        <p:nvSpPr>
          <p:cNvPr id="38915"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إلي أهل أفسس ( 6 : 10 - الخ )</a:t>
            </a:r>
          </a:p>
        </p:txBody>
      </p:sp>
      <p:sp>
        <p:nvSpPr>
          <p:cNvPr id="3891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بعد أيُها الاخوة تشددوا في الربِّ و في قدرةِ قوتهِ. ألبسوا سلاحَ اللهِ لتستطيعوا مُقاومة مكائدَ إبليس. لأنَّ مُصارعتنا ليست ضد اللحمِ و الدمِ بلْ ضد الرئاساتِ و السلاطين </a:t>
            </a:r>
          </a:p>
        </p:txBody>
      </p:sp>
    </p:spTree>
  </p:cSld>
  <p:clrMapOvr>
    <a:masterClrMapping/>
  </p:clrMapOvr>
  <p:transition spd="slow"/>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F2C5F3F-54AA-4A0B-B318-424ECD913F02}"/>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ولاة هذا العالم عالمُ الظلمةِ و الأرواح الشريرة في السماويات . فلذلكَ خذوا سلاحَ اللهِ لتستطيعوا المُقاومة في اليومِ الشريرِ حتى إذا تممتم كلَّ شيءٍ تثبتون . فأنهضوا إذاً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7471913"/>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D075DF-4983-4941-AEA2-A1FDDD4F455A}"/>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شدوا أحقائكم بالحقِّ و البسوا درعَ البرِ و</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61165908"/>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انعلوا أقدامَكم باستعدادِ إنجيل السلامِ . و في كلِّ حالٍ خذوا ترسَ الأيمانِ الذي بهِ تقدرونَ أن تطفئوا جميعَ سهامِ الشريرِ المُلتهبةِ . و اتخذوا خوذة الخلاصِ و سيفَ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6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F0DA37-2499-4F27-BED1-E9AD7B847CD9}"/>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الروحِ الذي هوَ كلمة اللهِ . و صلوا بكلِّ صلاةٍ ودعاءٍ كلَّ حينٍ في الروحِ و اسهروا لهذا بعينِه بكلِّ مُواظبةٍ و دعاءٍ مِن أجلِ جميع القديسينَ . و مِن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2117070"/>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5680E5-C58D-4295-87D5-E1D6CC54C722}"/>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أجلي أنا أيضاً حتى إذا فتحت فمي أعطى كلاماً أعلمُ بهِ بجرأةٍ سرَّ الإنجيلِ . الذي مِن أجلِه أباشرُ السفارة في السلاسلِ حتى أنادي بهِ بجرأةٍ كما يَجب عليَّ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38714187"/>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6F27E67-0843-4253-B82D-3F3BDC4226E5}"/>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لكي تعلموا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28667166"/>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أحوالي و أيُ شيءٍ أصنعُ . يُخبركم بالكلِّ تيخيكس الأخُ الحبيبُ و الخادمُ الأمينُ في الربِّ . الذي أنا مُرسله إليكم لهذا بعينِه لتعرفوا أحوالنا و ليُعزي قلوبَكم . </a:t>
            </a:r>
          </a:p>
        </p:txBody>
      </p:sp>
    </p:spTree>
  </p:cSld>
  <p:clrMapOvr>
    <a:masterClrMapping/>
  </p:clrMapOvr>
  <p:transition spd="slow"/>
</p:sld>
</file>

<file path=ppt/slides/slide6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A1CB92D-183A-43B7-9F72-13FEC30980E9}"/>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السلامُ للأخوة و المحبة مع الأيمانِ مِن اللهِ الآبِ والربِّ يسوعَ المسيح . النعمة معَ جميعِ الذينَ يُحبونَ ربَّنا يسوعَ المسيح حُباً لا فساد فيه آمين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0195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المتواضعين قد عزانا بمجيء تيطس وليس بقدومه فقط بل أيضا بالتعزية التي تعزى بها من جهتكم، وهو يخبرنا بشوقكم ونوحكم وغيرتكم لأجلي، حتى إني ازددت فرحا لأني وإن كنت قد أحزنتكم</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574305"/>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272B3A-F05A-4E42-90F9-9413B09D2006}"/>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وقُلتُم لِلمسكين : " قف أنتَ هناك " أو: " اجلِس ههُنا تَحتَ موطئ الأقدام " أفلا تَرتابُون في أنفُسِكُم، وتصيرُونَ قُضاة أفكارٍشرِّيرةٍ؟ اسمعُوا يا أخوتي الأحِبَّاءَ، أمَا اختَارَ</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70725127"/>
      </p:ext>
    </p:extLst>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 الكاثوليكون من رسالة مُعلمنا يعقوب الرسول </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(4 : 7-17)</a:t>
            </a:r>
          </a:p>
        </p:txBody>
      </p:sp>
      <p:sp>
        <p:nvSpPr>
          <p:cNvPr id="41987"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فاخضعوا إذاً للهِ و قاوموا إبليسَ فيهربُ مِنكم . اقتربوا إلى اللهِ فيقتربُ إليكم . طهروا أيديكم أيُها الخطاة و نقوا قلوبَكم يا ذوي النفسينَ . ولولوا و نوحوا و </a:t>
            </a:r>
          </a:p>
        </p:txBody>
      </p:sp>
    </p:spTree>
  </p:cSld>
  <p:clrMapOvr>
    <a:masterClrMapping/>
  </p:clrMapOvr>
  <p:transition spd="slow"/>
</p:sld>
</file>

<file path=ppt/slides/slide7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FDBA48C-C595-4D3C-A487-BB24D968C7A3}"/>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ابكوا . ليتحول ضحكَكم نوحاً و سرورَكم كآبة . تواضعوا أمامَ الربِّ فيرفعكم . لا تغتابوا بعضَكم بعضاً أيُها الأخوة . فإنَّ الذي يَغتابُ أخاهُ أو يَدينُ أخاه يغتابُ الناموسَ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10530341"/>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1A6F0B1-7256-4467-A369-1376A3144A64}"/>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يدين الناموسَ . فإنْ كُنتَ يا هذا تدين الناموسَ فلست عاملاً بالناموسِ</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26324"/>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بل دياناً لهُ . و إنما المُشترعُ و الديانُ واحدٌ و هوَ قادرٌ أنْ يُخلصَ و أن يُهلكَ .  فمَن أنتَ يا مَن تدينَ القريبَ . هلموا الآنَّ أيُها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F2CD85-36AB-4F4B-B008-3B86F57A0CB4}"/>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القائلونَ ننطلقُ اليومَ أو غداً إلى مدينةِ كذا و نقيمُ هناكَ سنة و نتجرُ و نربحُ . و أنتم  لا تعلمون ماذا يكونُ غداً .  فإنها ما عسى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06338254"/>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45B730D-9F1A-40C5-B61C-0113EA99A9BE}"/>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أن تكونَ حياتكم . إنما هي بُخارٌ يَظهرُ قليلاً ثم يضمحلُ . هلا تقولونَ إنْ شاءَ الربُ و عِشنا نفعل هذا أو ذاك . لكنكم تفتخرونَ بتعظمِكم . و كلُ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02622655"/>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2023E95-463C-479F-95A4-72CB5B1D4E83}"/>
              </a:ext>
            </a:extLst>
          </p:cNvPr>
          <p:cNvSpPr txBox="1"/>
          <p:nvPr/>
        </p:nvSpPr>
        <p:spPr>
          <a:xfrm>
            <a:off x="0" y="5534561"/>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افتخارٍ مثل هذا إنما هو شريرٌ . إذاً مَنْ عَلمَ ما يَجب عليه</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صنيعه مِن الخيرِ و لم يَصنعه فعليه خطيئة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32964824"/>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(25 : 13 الخ  و 26 : 1)</a:t>
            </a:r>
          </a:p>
        </p:txBody>
      </p:sp>
      <p:sp>
        <p:nvSpPr>
          <p:cNvPr id="47107"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و بعد بضعةِ أيامٍ أقبلَ أغريباس الملك و برنيكى إلى قيصرية  ليسلموا على فستوس . و لما مكثا هناك أياماً كثيرة قصَ فستوس على الملكِ قضية بولس قائلاً </a:t>
            </a:r>
          </a:p>
        </p:txBody>
      </p:sp>
    </p:spTree>
  </p:cSld>
  <p:clrMapOvr>
    <a:masterClrMapping/>
  </p:clrMapOvr>
  <p:transition spd="slow"/>
</p:sld>
</file>

<file path=ppt/slides/slide7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FEE02F-9E1F-4657-93D6-3B27113D744E}"/>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 إنَّ هنا رجلاً تركهُ فيلكس مُقيداً . و لما كنت في أورشليم عُرضَ لديَّ عنه رؤساءُ الكهنةِ و شيوخُ اليهودِ طالبينَ القضاءَ عليهِ . فأجبتهم أنه ليسَ مِن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93285675"/>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86B8471-9599-4E01-8E47-AF7EBEBDB542}"/>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عادةِ الرومانيينَ أن يُسلموا أحداً للموتِ قبلَ أن يحضر المشكو مواجهة مع</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67142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Content Placeholder 3"/>
          <p:cNvSpPr txBox="1">
            <a:spLocks/>
          </p:cNvSpPr>
          <p:nvPr/>
        </p:nvSpPr>
        <p:spPr bwMode="auto">
          <a:xfrm>
            <a:off x="0" y="434001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اللَّهُ مساكين هذا العالمِ وهم أغنياءَ في الإيمانِ، وورثةَ للمَلكوتِ الذي وَعَدَ بِهِ الذينَ يُحِبُّونَهُ؟. أمَّا أنتُمْ فقد أهنتُمُ الفقير. أليسَ الأغنياءُ هم الذين يَتسَلَّطونَ عَلَيكُم ويَجُرُّونكُم إلى المَحَاكِمِ؟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25257460"/>
      </p:ext>
    </p:extLst>
  </p:cSld>
  <p:clrMapOvr>
    <a:masterClrMapping/>
  </p:clrMapOvr>
  <p:transition spd="slow"/>
</p:sld>
</file>

<file path=ppt/slides/slide7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الشاكيينَ و يؤذن له في الاحتجاج عن الشكوى . فلما اجتمعوا إلى هنا جلستُ في الغدِ مِن دونَ إمهالٍ على المنبرِ و أمرتُ بإحضار الرجل . فلما وقفَ الشاكونَ </a:t>
            </a:r>
          </a:p>
        </p:txBody>
      </p:sp>
    </p:spTree>
  </p:cSld>
  <p:clrMapOvr>
    <a:masterClrMapping/>
  </p:clrMapOvr>
  <p:transition spd="slow"/>
</p:sld>
</file>

<file path=ppt/slides/slide7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C13D1C-62AA-4F8F-B613-F1838AD82AD4}"/>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حوله و لم يوردوا عليه دعوة مما كنت أظنه . و إنما كانَ لهم عليه مَسائلُ عن عقائدِهم الباطلةِ وعن رجلٍ اسمه يسوعَ قد ماتَ و يَدَعِي بولس أنه حيّ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94709462"/>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983388-9734-4F4E-BBAD-AA02B95A357C}"/>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و إذ كنت مُرتاباً في المسألةِ عن مثل هذا سألته هل يُريد أن يمضي إلى أورشليم و يُحاكم هناك على هذه الأمور .  و لكن لما رفعَ دعواه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36788837"/>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24CB87-5860-4AB8-9652-11CB2E21AC8D}"/>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ليُحفظ لفحصِ أوغسطس أمرتُ بأن يُحفظ</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75508119"/>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إلى أنْ أرسله إلى قيصر . فقالَ أغريباس لفستوس و أنا أيضاً كُنتُ أحبُ أن أسمعَ الرجلَ . فقالَ غداً تسمعه . و في الغدِ أقبلَ أغريباس و برنيكى بأبهةٍ </a:t>
            </a:r>
          </a:p>
        </p:txBody>
      </p:sp>
    </p:spTree>
  </p:cSld>
  <p:clrMapOvr>
    <a:masterClrMapping/>
  </p:clrMapOvr>
  <p:transition spd="slow"/>
</p:sld>
</file>

<file path=ppt/slides/slide7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C8BEE4-AD94-4279-A9E7-3433040279B4}"/>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عظيمةٍ و دخلا دارَ الاستماعِ مع قواد الألوف و أعيان المدينةِ فأمر فستوس فأحضرَ بولس . فقال فستوس : أيها الملك أغريباس و يا جميعُ الرجالِ الحاضرونَ معنا . أنكم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60160992"/>
      </p:ext>
    </p:extLst>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5ECF1CF-0770-4E1C-BF08-D9813FD6DF21}"/>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ترونَ هذا الذي سعى إليَّ بهِ جمهورُ اليهودِ كله في أورشليم و هنا و هم يَصيحون أنهُ لا ينبغي أن يحيا من بعد . أما أنا فوجدت أنه لم يصنع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68537254"/>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B6F4B2A-5408-4213-BEC9-A932D25F1488}"/>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شيئاً يوجب الموت ولكن إذ</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09479025"/>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رفعَ هو دعواه إلى أوغسطس قضيتُ بأن أرسله . و لم أتيقن في أمرِه  شيئاً أكتبه إلى السيدِ . فلهذا أحضرته أمامَكم وخصوصاً أمامك أيُها الملك أغريباس حتى أنهُ </a:t>
            </a:r>
          </a:p>
        </p:txBody>
      </p:sp>
    </p:spTree>
  </p:cSld>
  <p:clrMapOvr>
    <a:masterClrMapping/>
  </p:clrMapOvr>
  <p:transition spd="slow"/>
</p:sld>
</file>

<file path=ppt/slides/slide7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19956FA-F718-40E6-93B5-50E680595FC1}"/>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بعدَ الفحص عن قضيته يكونُ لي شيءٌ لأكتبه . لأني أرى مِن الجهلِ أن أبعث أسيراً ولا أبَيّن الدعاوي التي عليه . فقالَ أغريباس لبولس مأذونٌ لكَ أن تجيبَ عن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412467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830A19A-11CD-4E9A-A5E2-8FE89F9B099C}"/>
              </a:ext>
            </a:extLst>
          </p:cNvPr>
          <p:cNvSpPr txBox="1"/>
          <p:nvPr/>
        </p:nvSpPr>
        <p:spPr>
          <a:xfrm>
            <a:off x="0" y="4426565"/>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أما هُمْ يُجَدِّفونَ على الاسمِ الجليل الذي دُعِيَ بِهِ عَلَيكُمْ؟ إنْ كنتُمْ تُتممونَ النَّاموسَ المُلوكِيَّ حَسبَ الكتابِ: " أن تُحِبُّ قَرِيبَكَ كنَفسِكَ ". فَحسناً تَفعَلونَ. وأما إن حابيتم الوجوه فإنما ترتكبون خَطِيةً، وتوبخون مِنَ النَّاموس كمُتعَدِّينَ.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41914551"/>
      </p:ext>
    </p:extLst>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0D2067F-F3D9-4D0D-8A45-ABB3429E12BF}"/>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نفسِك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74867162"/>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Title 1"/>
          <p:cNvSpPr txBox="1">
            <a:spLocks/>
          </p:cNvSpPr>
          <p:nvPr/>
        </p:nvSpPr>
        <p:spPr bwMode="auto">
          <a:xfrm>
            <a:off x="462756" y="4246166"/>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( 104: 2, 3)</a:t>
            </a:r>
          </a:p>
        </p:txBody>
      </p:sp>
      <p:sp>
        <p:nvSpPr>
          <p:cNvPr id="15365" name="Content Placeholder 3"/>
          <p:cNvSpPr txBox="1">
            <a:spLocks/>
          </p:cNvSpPr>
          <p:nvPr/>
        </p:nvSpPr>
        <p:spPr bwMode="auto">
          <a:xfrm>
            <a:off x="462756" y="5011341"/>
            <a:ext cx="83058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لتفرحُ قلوبُ الذينَ يلتمسونَ الربَّ . ابتغوا الربَّ و عزته . اطلبوا وَجهَه في كلِّ حينٍ . اذكروا عجائبَه التي صنعها . آياته و أحكام فيهِ  </a:t>
            </a:r>
          </a:p>
        </p:txBody>
      </p:sp>
    </p:spTree>
  </p:cSld>
  <p:clrMapOvr>
    <a:masterClrMapping/>
  </p:clrMapOvr>
  <p:transition spd="slow"/>
</p:sld>
</file>

<file path=ppt/slides/slide7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يوحنا (4: 1-42 )</a:t>
            </a:r>
          </a:p>
        </p:txBody>
      </p:sp>
      <p:sp>
        <p:nvSpPr>
          <p:cNvPr id="16388"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ولما عَلم الربُ أن الفريسيين قد سَمعوا أن يَسوعَ يتخذ تلاميذ  و يُعمدُ أكثر مِن يوحنا . مع أنَّ يسوعَ  نفسَه لم يكن يُعمدُ بل تلاميذه . تركَ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98271D-B58C-48E0-AA2D-03F09B360046}"/>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اليهودية و مضى أيضاً إلى الجليل . و كان لابد له أن يجتاز في السامرة . فأتى إلى مدينةٍ مِن السامرة تُدعَى سوخار بقربِ الضيعةِ التي وَهبَها يعقوبُ ليوسف</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أبنه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21345380"/>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AA7035C-672A-4536-B4A5-1E96766EC867}"/>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وكانت هناك بئرُ يعقوب . و كانَ يسوع قد تعبَ مِن السفرِ فجلسَ على البئرِ . و كانَ نحوَ الساعةِ السادسةِ . فجاءَت امرأة مِن السامرةِ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38340355"/>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لتستقي ماءً . فقالَ لها يسوع إعطينى لأشرب . و كانَ تلاميذه قد مضوا إلى المدينةِ ليبتاعوا لهم طعاماً . فقالت لهُ المرأة السامرية كيفَ تطلبُ أن تشربَ مني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3557B17-AA76-4B95-9406-AA6DFDBC3A9A}"/>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أنت يهودي و أنا امرأة سامرية . لأن اليهودَ لا يُخالطون السامريينَ . أجابَ يسوعُ و قالَ لها لو كنتِ تعرفينَ عطية اللهِ و مَن الذي قالَ لكِ أعطيني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75360657"/>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FF6EDA-48CD-4E70-B9C1-E8E03148DB05}"/>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لأشرب لكنتِ أنتِ تسألينه فيُعطيكِ ماءً حياً.</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قالت لهُ المرأة يا سيد أنه ليسَ لكَ دلوٌ تستقي به و البئرُ عَميقة . فمِن أينَ لكَ الماءُ الحيّ . ألعلكَ أعظمُ مِن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95793691"/>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99E323-C77F-46EB-BB76-3C67A382EE21}"/>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أبينا يعقوب الذي أعطانا هذه البئر و مِنها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43738047"/>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شربَ هو و بنوه و ماشيته . فأجابَ يسوعُ و قالَ لها كلُ مَن يشربُ مِن هذا الماءِ يعطشُ أيضاً . و أماَ مَن يشربُ مِن الماءِ الذي أعطيه أنا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E52776F-C543-4B3B-A7D7-3BF4CF22E975}"/>
              </a:ext>
            </a:extLst>
          </p:cNvPr>
          <p:cNvSpPr txBox="1"/>
          <p:nvPr/>
        </p:nvSpPr>
        <p:spPr>
          <a:xfrm>
            <a:off x="0" y="4303455"/>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لأنَّ مَنْ حَفِظَ النَّاموس كله، وعَثَرَ في واحدةٍ، فقد صَارَ مُجرِماً في الكُلِّ. لأنَّ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الذي قالَ: " لا تَزنِ " قال أيضاً: " لا تقتلْ ". فإنْ لَم تَزنِ ولكن قَتلتَ فقد صِرتَ مُتعدياً النَّاموسِ. هكذا تَكلَّموا وهكذا افعَلُوا كعتيدين أن تحاكموا بِنَاموسِ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59342103"/>
      </p:ext>
    </p:extLst>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A419C8A-15EC-4DE3-BC46-D98A389ECFA5}"/>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له فلن يعطش إلى الأبدِ . بل الماءُ الذي أعطيه له يكونُ فيه ينبوعُ ماءٍ ينبعُ إلى الحياةِ الأبديةِ . فقالت له المرأة يا سيد اعطني هذا الماءَ لكي لا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23896664"/>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2E2F55-465B-4805-AFC9-A7128FCEA30F}"/>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أعطش و لا أجئ و استقي مِن ههنا . فقالَ لها يسوعُ اذهبي و</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أدعي رجلك و تعالي إلى ههنا . فأجابت المرأة و قالت أنه لا رجل لي . فقالَ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36757702"/>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3A22EE-FB50-4F41-A234-7DFD74998F0B}"/>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لها يسوعُ قد أحسنتِ حيثُ قلتِ أن لا رجل لي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72014855"/>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لأنهُ كانَ لكِ خمسة رجال و الذي معك الآن ليس برجلكِ . فبالحق تكلمتِ في هذا . قالت له المرأة يا سيد أرى أنك نبي . آباؤنا سجدوا في هذا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E73B519-6AC2-40FD-99F4-5218DCB54112}"/>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الجبلِ وأنتم تقولونَ أن المكانَ الذي ينبغي لأن يُسجد فيه هوَ في أورشليم . فقالَ لها يسوع صدقينى يا أمرأة تأتي ساعة فيها تسجدونَ فيها للآبِ لا في هذا الجبل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61886298"/>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FA21E3-68C2-4447-8F52-A25640BF5263}"/>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لا في أورشليم . أنتم تسجدون لما لا تعلمون أما نحنُ فنسجد لما نعلم . لأن الخلاصَ هو مِن اليهودِ . و لكن تأتي ساعة و هى الآن حاضرة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83718364"/>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D65CC99-AD7A-4827-8B7C-74E0EF689ABF}"/>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إذ الساجدونَ الحقيقيونَ يسجدون للآبِ بالروح و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658467089"/>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الحق . أنَّ الآبَ إنما يُريد مثل هؤلاء الساجدين له . اللهُ روحُ و الذينَ يسجدون له فبالروح و الحق ينبغي أن يسجدوا . قالت له المرأة قد علمتُ أن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DF6F1C7-9CCD-4177-8456-C772CC9B1E4F}"/>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مسيا الذي هو المسيح آتِ . فمتى جاءَ ذلك فهو يُخبرنا بكلِّ شيءٍ . فقالَ لها يسوعُ أنا المتكلم معك هو . و عند ذلك جاء تلاميذه فتعجبوا أنه يتكلم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53494629"/>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8D8C2B-CF89-4A65-86AD-F2B09A36C40D}"/>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مع امرأةٍ . لكن لم يقل أحد ماذا تريد و لماذا تكلمها. فتركت المرأة جرتها وانطلقت إلى المدينةِ و قالت للناس: هلموا انظروا رجلاً قال لي  كل ما صنعت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717148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1ADFEB-9757-486B-85C2-884B9982DD0C}"/>
              </a:ext>
            </a:extLst>
          </p:cNvPr>
          <p:cNvSpPr txBox="1"/>
          <p:nvPr/>
        </p:nvSpPr>
        <p:spPr>
          <a:xfrm>
            <a:off x="-31376" y="4953000"/>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الحُرِّيَّةِ. فإن الدينونة بِلا رَحمةٍ تكون على مَنْ لا يصنع رَحمَةً، والرَّحمة تَفتَخِر على الدينونة.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70665251"/>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ED04E0-63E1-4648-85DB-70D28532326F}"/>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ألعل هذا هو المسيحُ. فخرجوا من المدينةِ و أقبلوا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08054070"/>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نحوه . و في أثناءَ ذلك سأله تلاميذهُ قائلين يا معلم كُلْ . فقال لهم أن لى طعاماً آكله لستم تعرفونه أنتم . فقال تلاميذه فيما بينهم ألعل أحداً جاءه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09408F-C187-4FD3-A8E3-C5EA2623E7DF}"/>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بما يأكل . فقال لهم يسوع إن طعامي أن أعمل مشيئة الذي أرسلني و أتمم عمله . ألستم تقولون أنه يكون أربعة أشهر ثم يأتى الحصاد . و ها أنا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93043331"/>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5A5A32-837E-4E41-BB85-0766D9ECAA4A}"/>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أقول لكم أرفعوا أعينكم و انظروا إلى المزارع . إنها قد ابيضت للحصاد . و الذي يحصد يأخذ الأجرة و يجمع ثماراً للحياةِ الأبديةِ لكي يفرح الزارع و الحاصد معاً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807947482"/>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9E087C-1AED-4436-A5D7-BF42B401BAB6}"/>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و في هذا يصدق ما قيل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3478607"/>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أن واحداً يزرع و آخر يحصد . إني أرسلتكم لتحصدوا ما لم تتعبوا فيه . فإن آخرين تعبوا و أنتم دخلتم على تعبهم . فآمن به مِن تلك المدينة سامريون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DE988E-415A-442E-8B2A-F1AB4D00DFA9}"/>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كثيرون  من أجل كلام المرأةِ التي كانت تشهد له أنه قد قال لي كل ما صنعتُ.  و لما جاءَ إليه السامريون سألوه أن يمكث عندهم . فمكث هناك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18232756"/>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ECDB533-8E41-44D4-8903-006FF5D860B1}"/>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يومين . فآمن به أناس أكثر مِن أولئك جداً مِن أجل كلامه .  و كانوا يقولون للمرأةِ لسنا من أجل</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كلامك نؤمن الآن . لأننا نحن قد سمعنا و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17105994"/>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D505603-75BA-473A-AF06-C14065378353}"/>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نعلمُ أن هذا هو بالحقيقةِ المسيحُ مُخلصُ العالم.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03318968"/>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( 14 : 19 ـ 28 )</a:t>
            </a:r>
          </a:p>
        </p:txBody>
      </p:sp>
      <p:sp>
        <p:nvSpPr>
          <p:cNvPr id="10243" name="Content Placeholder 3"/>
          <p:cNvSpPr txBox="1">
            <a:spLocks/>
          </p:cNvSpPr>
          <p:nvPr/>
        </p:nvSpPr>
        <p:spPr bwMode="auto">
          <a:xfrm>
            <a:off x="0" y="4366912"/>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ثُمَّ إذ أتى يهودٌ من أنطاكية وإيقونية وأقنعُوا الجموع، فرجموا بولس، وجرُّوه خارج المدينة، ظانِّينَ أنَّه قد مات. فبينما كان التَّلاميذ محيطين به، قام ودخل المدينة. وفي الغد خرج مع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برنابا إلى دَربَة.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89905726"/>
      </p:ext>
    </p:extLst>
  </p:cSld>
  <p:clrMapOvr>
    <a:masterClrMapping/>
  </p:clrMapOvr>
  <p:transition spd="slow"/>
</p:sld>
</file>

<file path=ppt/slides/slide7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5</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فيلبي</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( 2 : 1 ـ 16 )</a:t>
            </a:r>
          </a:p>
        </p:txBody>
      </p:sp>
      <p:sp>
        <p:nvSpPr>
          <p:cNvPr id="205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فإن كانت تعزيةٌ ما في المسيح. أو تسليةٌ ما للمحبَّةِ. أو شركةٌ ما في الرُّوح. إن كانت رأفةٌ ورحمةٌ، فتمِّمُوا فرحي حتَّى تفتكرُوا فكراً واحداً ولكُم محبَّةٌ واحدةٌ بنفسٍ واحدةٍ،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56104056"/>
      </p:ext>
    </p:extLst>
  </p:cSld>
  <p:clrMapOvr>
    <a:masterClrMapping/>
  </p:clrMapOvr>
  <p:transition spd="slow"/>
</p:sld>
</file>

<file path=ppt/slides/slide7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EA48215-8CAC-441C-A525-ACBD5394BFB4}"/>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مُفتكرين شيئاً واحداً، لا تعملوا شيئاً بتحزُّبٍ أو بِعُجْبٍ، بل بتواضُعٍ، حاسبين بعضُكُم البعض أفضلَ مِن أنفُسهم. لا تنظُروا كُلُّ واحدٍ إلى ما هو لنفسهِ، بل كُلُّ واحدٍ إلى ما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64264844"/>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9F97265-59D0-4C15-872B-93CCA3AF289E}"/>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هو لآخرين أيضاً. فليكُن فيكُم هذا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81256400"/>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الفكرُ الذي في المسيح يسوعَ. الذي إذا كان في صُورة اللَّهِ، لم يَحسب خُلسةً أن يكُون مُساوياً للَّهِ. لكنَّهُ أخلى نفسهُ، آخذاً صُورة عبدٍ، صائراً في شبهِ البشر. وإذ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69403981"/>
      </p:ext>
    </p:extLst>
  </p:cSld>
  <p:clrMapOvr>
    <a:masterClrMapping/>
  </p:clrMapOvr>
  <p:transition spd="slow"/>
</p:sld>
</file>

<file path=ppt/slides/slide7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71BF15-0CA7-417F-93DD-05AFE0133404}"/>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وُجدَ في الهيئةِ كإنسانٍ، وضعَ نفسهُ وأطاع حتى الموت موت الصَّليب. فلذلك رفَّعهُ اللَّهُ أيضاً، وأعطاهُ اسماً يفُوق كُلِّ اسم لكي تجثُوَ باسم يسوعَ كُلُّ رُكبةٍ ممَّا في السَّمَوات وعلى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80397399"/>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7E9CFF-20BD-4641-AA98-DEE09AF638AD}"/>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الأرض ومَن تحتَ الأرض، ويَعترفَ كُلُّ لسانٍ أنَّ يسوعَ المسيح هو ربٌّ لمجد اللَّه الآب. إذاً يا أحبَّائي، كما أطعتُم كُلَّ حينٍ، اعملُوا لخلاصكُم بخوفٍ ورعدةٍ،لا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82868386"/>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كما كُنتُم تفعلُون عند حُضُوري فقط، بل الآن في غيابي أكثر جداً، لأنَّ اللَّهَ هو الذي يعمل فيكُم الإرادة والعمل مِن أجل المسرَّة. افعلُوا كُلَّ شيءٍ بغير تذمر ولا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48224939"/>
      </p:ext>
    </p:extLst>
  </p:cSld>
  <p:clrMapOvr>
    <a:masterClrMapping/>
  </p:clrMapOvr>
  <p:transition spd="slow"/>
</p:sld>
</file>

<file path=ppt/slides/slide7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360791-297B-4D38-B0E6-3E88628B5C5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جدالٍ، لتكونوا بغير لومٍ، وبُسطاء، وأبناء اللَّه بلا عيبٍ في وسط جيلٍ مُعوَّجٍ ومُلتوٍ، تُضيئُون فيهم كأنوار في العالم. مُتمسِّكين بكلمةِ الحياة لافتخاري في يوم المسيح، بأنِّي لم أسع عبثاً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87125740"/>
      </p:ext>
    </p:extLst>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8F578B-15B7-4106-9C4B-FB770C9AAAF2}"/>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ولم أتعب باطلاً.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32268769"/>
      </p:ext>
    </p:extLst>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الرسول الأولى</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( 3 : 10 ـ 18 )</a:t>
            </a:r>
          </a:p>
        </p:txBody>
      </p:sp>
      <p:sp>
        <p:nvSpPr>
          <p:cNvPr id="512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ومَن أراد أن يُحبَّ الحياة وأن يرى أيَّاماً صالحةً، فليكفُفْ لسانهُ عن الشَّرِّ وشفتيهِ مِن أن تتكلَّما بالمَكْرِ، وليَحِد عن الشَّرِّ ويصنع الخير، وليطلُب السَّلامة ويسعى في أثرها. لأنَّ عيني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2423055"/>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B348B89-4DF8-4527-8878-F339F4A73A69}"/>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فبشَّرا في تلك المدينة وتلمذا كثيرين. ثم رجعا إلى لِسترة وإيقونية وأنطاكية، يشدِّدان أنفس التَّلاميذ ويعزيانهم أنْ يثبُتوا في الإيمان، وأنَّه بضيقاتٍ كثيرةٍ ينبغي لنا أن ندخل  ملكوت اللَّه.</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03556227"/>
      </p:ext>
    </p:extLst>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ADBB730-0F0C-4742-AA50-D58559FAD043}"/>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الرَّبِّ على الصديقين وأُذنيهِ إلى طلبتهم، لكنَّ وجه الرَّبِّ على الذين يعملُون الشَّرِّ. فمَن الذي يُؤذيكُم إن كُنتُم غيورين على الخير؟ ولكن وإن تألَّمتُم مِن أجل البرِّ، فطوباكُم. أمَّا خوفهُم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04865052"/>
      </p:ext>
    </p:extLst>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43F709F-CA98-464C-8549-DDB6740AA60A}"/>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فلا تَخافوهُ ولا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78465956"/>
      </p:ext>
    </p:extLst>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تضطربوا. بل قدِّسُوا الربَّ الإلهَ في قُلُوبكُم، وكونوا مُستعدِّين دائماً لِمُجاوَبَةِ كلِّ مَن يسألكُم عن سَبب الرَّجاءِ الذي فيكُم، بوداعةٍ وخوفٍ، ولكُم ضميرٌ صالحٌ، حتى يخزى المفترُون عليكُم كفاعلي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75895502"/>
      </p:ext>
    </p:extLst>
  </p:cSld>
  <p:clrMapOvr>
    <a:masterClrMapping/>
  </p:clrMapOvr>
  <p:transition spd="slow"/>
</p:sld>
</file>

<file path=ppt/slides/slide7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02D528D-CE76-4C96-B50F-0F6B0BE1C70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شرٍّ ويسلبُون تصرفكُم الصالح في المسيح، فإنَّه خيرٌ لكُم أن تتألَّمُوا لعمل الصالحات إن كانت في ذلك مشيئة اللَّه، مِن أن تتألَّموا لعمل السيئات. فالمسيح أيضاً تألَّم مرَّةً واحدةً مِن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33473152"/>
      </p:ext>
    </p:extLst>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5FD0DC-0D42-4E8F-9A9E-16A93E84DD7B}"/>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أجل الخطايا، البارُّ عن الأثمةِ، ليُقَرِّبَنَا إلى اللَّهِ، مُماتاً في الجسد ولكن مُحيياً في الرُّوح.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36727261"/>
      </p:ext>
    </p:extLst>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( 10 : 25 ـ 35 )</a:t>
            </a:r>
          </a:p>
        </p:txBody>
      </p:sp>
      <p:sp>
        <p:nvSpPr>
          <p:cNvPr id="1024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فلمَّا دخل بطرس استقبلهُ كرنيليوسُ وخر ساجداً عند قدميه. فأقامهُ بطرس قائلاً: " قُم، أنا أيضاً إنسانٌ ". ثُمَّ دخل وهو يتكلَّم معهُ فوجد كثيرين مُجتمعين. فقال لهُم: " أنتُم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33643375"/>
      </p:ext>
    </p:extLst>
  </p:cSld>
  <p:clrMapOvr>
    <a:masterClrMapping/>
  </p:clrMapOvr>
  <p:transition spd="slow"/>
</p:sld>
</file>

<file path=ppt/slides/slide7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283802-B016-4B5B-ADC5-AF9FB9C9EFD3}"/>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تعلمُون كيف هو مُحرَّمٌ على رجُل يهوديٍّ أن يلتصق بأجنبيٍّ أو يدنو إليهِ. وأمَّا أنا فقد أراني اللَّهُ أن لا أقول عن إنسان ما أنَّهُ نجسٌ أو دنسٌ. فلذلك جئتُ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278674925"/>
      </p:ext>
    </p:extLst>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156D232-57A5-4D14-8332-993B8E499AF6}"/>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بلا مُخالفةٍ إذ استدعيتُمُوني. فأستخبرُكُم: لأيِّ سببٍ</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61667403"/>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استدعيتُمُوني؟ ". فقال كرنيليوسُ: " منذُ أربعةِ أيَّام إلى هذه السَّاعةِ كُنتُ ( صائماً ). وفي السَّاعةِ التَّاسعةِ كُنتُ أُصلِّي في بيتي، وإذا رجُلٌ قد وقف أمامي بحُلةٍ بهيةٍ.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97995445"/>
      </p:ext>
    </p:extLst>
  </p:cSld>
  <p:clrMapOvr>
    <a:masterClrMapping/>
  </p:clrMapOvr>
  <p:transition spd="slow"/>
</p:sld>
</file>

<file path=ppt/slides/slide7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9FA3BE8-8367-4633-9337-039CF9E9E9B0}"/>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وقال: يا كرنيليوسُ، قد سُمِعت صلاتُك وذُكرِت صدقاتُك أمام اللَّهِ. فأرسِل إلى يافا واستدعي سمعان المُلقَّب بطرس. وهو نازلٌ في بيت سمعان الدبَّاغ على البحر. وهو متى جاء يُكلِّمُك. فمِن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38276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340017"/>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ووضعا اليد على قسس لهم في كلِّ كنيسةٍ، وصلَّيا بأصوام واستودعاهُم للربِّ الذي آمنوا به. ولمَّا اجتازا في بيسيديَّة أتيا إلى بمفيليَّة. وتكلَّما بالكلمةِ في بَرجَةَ، ثُمَّ انحدرا إلى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أتَّاليَةِ. ومن هناك سَافرَا في البحر إلى أنطاكية،</a:t>
            </a:r>
            <a:endPar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06820039"/>
      </p:ext>
    </p:extLst>
  </p:cSld>
  <p:clrMapOvr>
    <a:masterClrMapping/>
  </p:clrMapOvr>
  <p:transition spd="slow"/>
</p:sld>
</file>

<file path=ppt/slides/slide7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2DF8A2-A951-4FE6-967F-0CBAB9DD3C1A}"/>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ساعتي أرسلتُ إليكَ. وأنت فعلت حسناً إذ جئتَ. والآن ها نحن جميعاً حاضرون أمام اللَّهِ لنسمع جميع ما أمِرك به الربِّ ". ففتح بطرسُ فاهُ</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72928182"/>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734342"/>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وقال: " بِّ أنا أرى أنَّ اللِّه لا يُحابى الوجُوه. ولكن في كُلِّ أُمَّةٍ، مَن يتَّقيه ويصنعُ البرَّ فإنَّهُ يكُون مقبُولاً عندهُ.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13479491"/>
      </p:ext>
    </p:extLst>
  </p:cSld>
  <p:clrMapOvr>
    <a:masterClrMapping/>
  </p:clrMapOvr>
  <p:transition spd="slow"/>
</p:sld>
</file>

<file path=ppt/slides/slide7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518785"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( 85 : 3 ، 4 )</a:t>
            </a:r>
          </a:p>
        </p:txBody>
      </p:sp>
      <p:sp>
        <p:nvSpPr>
          <p:cNvPr id="2053" name="Content Placeholder 3"/>
          <p:cNvSpPr txBox="1">
            <a:spLocks/>
          </p:cNvSpPr>
          <p:nvPr/>
        </p:nvSpPr>
        <p:spPr bwMode="auto">
          <a:xfrm>
            <a:off x="413544" y="541020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ارحمني ياربُّ فإنِّي صرخت إليكَ النهار كُلَّهُ. فرِّح نَفسَ عبدِكَ، فإنِّي رفعتُ نَفسِي إليكَ ياربُّ.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76950287"/>
      </p:ext>
    </p:extLst>
  </p:cSld>
  <p:clrMapOvr>
    <a:masterClrMapping/>
  </p:clrMapOvr>
  <p:transition spd="slow"/>
</p:sld>
</file>

<file path=ppt/slides/slide7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( 9 : 12 ـ 17 )</a:t>
            </a:r>
          </a:p>
        </p:txBody>
      </p:sp>
      <p:sp>
        <p:nvSpPr>
          <p:cNvPr id="3076" name="Content Placeholder 3"/>
          <p:cNvSpPr txBox="1">
            <a:spLocks/>
          </p:cNvSpPr>
          <p:nvPr/>
        </p:nvSpPr>
        <p:spPr bwMode="auto">
          <a:xfrm>
            <a:off x="4482"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وكان النَّهار قد بدأ يَميل. فتقدَّم إليه الاثنا عشر وقالوا لهُ: " اصرف الجموع ليذهبوا إلى القُرى المُحيطة وُول ليستريحُوا ويجدُوا ما يأكلُونه فإنَّنا هاَهُنا في موضع قفر ". فقال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6979416"/>
      </p:ext>
    </p:extLst>
  </p:cSld>
  <p:clrMapOvr>
    <a:masterClrMapping/>
  </p:clrMapOvr>
  <p:transition spd="slow"/>
</p:sld>
</file>

<file path=ppt/slides/slide7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F48268-B434-44A9-93C3-DDC9B9CAFE82}"/>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لهُم: " أعطُوهُم أنتُم ليأكُلُوا ". فقالُوا: " ليس عندنا أكثرُ مِن خمس خُبزات وسمكتين، إلاَّ أن نمضي نحن فنشتري أطعمة لهذا الشَّعب جميعه ". وكانُوا نحو خمسة آلافِ رجُلٍ.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99216503"/>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975F70-E370-447C-9336-3278263E43DD}"/>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فقال لتلاميذه: " ليتكئوا في كُلِّ مُوضع خمسينَ خمسينَ ". ففعلُوا هكذا وأتكأُوهم أجمعين.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00036963"/>
      </p:ext>
    </p:extLst>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وأخذ الخمس خُبزات والسَّمكتين، ونظر إلى السَّماء وباركها، وقسمها وأعطى التَّلاميذ ليضعوا أمام الجموع. فأكلُوا جميعهم وشبعوا. ثُمَّ رفعوا ما فضل عنهُم اثنتي عشرة قُفَّةً مملوءةً.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37961688"/>
      </p:ext>
    </p:extLst>
  </p:cSld>
  <p:clrMapOvr>
    <a:masterClrMapping/>
  </p:clrMapOvr>
  <p:transition spd="slow"/>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908284"/>
      </p:ext>
    </p:extLst>
  </p:cSld>
  <p:clrMapOvr>
    <a:masterClrMapping/>
  </p:clrMapOvr>
  <p:transition advClick="0" advTm="0"/>
</p:sld>
</file>

<file path=ppt/slides/slide7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5</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فيلبي</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( 2 : 22 ـ 26 )</a:t>
            </a:r>
          </a:p>
        </p:txBody>
      </p:sp>
      <p:sp>
        <p:nvSpPr>
          <p:cNvPr id="2052"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وأمَّا اختبارُهُ فأنتُم تعرفُون أنَّهُ كولدٍ مع أبٍ خدم معي لأجل الإنجيل. هذا أرجُو أن أُرسلهُ حالما أرى ما يكُون مِن أمري، وأثقُ بالربِّ أنِّي أنا أيضاً سآتي إليكُم سريعاً.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46086061"/>
      </p:ext>
    </p:extLst>
  </p:cSld>
  <p:clrMapOvr>
    <a:masterClrMapping/>
  </p:clrMapOvr>
  <p:transition spd="slow"/>
</p:sld>
</file>

<file path=ppt/slides/slide7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373456B-5CB0-46A3-9FAB-9F5EFFA81D9D}"/>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ولكنِّي حيث مِن اللازم أن أُرسل إليكُم أبفرُديتُس الأخ، والشريك العامل، وصاحبي المُتجنِّد معي، ورسُولكُم، والخادم لحاجتي. إذ كان مُشتاقاً أن يرى جميعكُم.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893598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FD2917-0A2B-48EB-BB9F-348BE18860F4}"/>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حيثُ كانا قد أُسلِمَا إلى نعمة اللَّه للعمل الذي أكملاهُ. ولمَّا قَدُما وجمعا الكنيسةَ، وأخبراهم بكُلِّ الأشياء التي صنعها اللَّه معهما، وأنَّهُ فَتَحَ للأمم بابَ الإيمانِ. ولبثا هناك مع التلاميذ مدة غير قصيرة.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86843114"/>
      </p:ext>
    </p:extLst>
  </p:cSld>
  <p:clrMapOvr>
    <a:masterClrMapping/>
  </p:clrMapOvr>
</p:sld>
</file>

<file path=ppt/slides/slide7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يوحنا الرسول الأولى</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( 3 : 2 ـ 11 )</a:t>
            </a:r>
          </a:p>
        </p:txBody>
      </p:sp>
      <p:sp>
        <p:nvSpPr>
          <p:cNvPr id="5123"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يا أحبَّائي، نحن الآنَ أبناء اللَّهِ، ولم يُظهَرْ بَعدُ ماذا سنكونُ. ولكن نعلمُ أنَّهُ إذا ظهر نكُونُ مِثلهُ، لأنَّنا سنراهُ كمَا هو. وكُلُّ مَن عندهُ هذا الرَّجاءُ بهِ، يُطَهِّرُ نَفسهُ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10850046"/>
      </p:ext>
    </p:extLst>
  </p:cSld>
  <p:clrMapOvr>
    <a:masterClrMapping/>
  </p:clrMapOvr>
  <p:transition spd="slow"/>
</p:sld>
</file>

<file path=ppt/slides/slide7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C49942-E55A-45C3-BEDF-182D44B16E80}"/>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كما هو طاهرٌ. كُلُّ مَن يفعلُ الخطيَّةَ يفعلُ التَّعدِّي أيضاً. والخطيَّةُ هيَ التَّعدِّي. وتَعلمونَ أنَّ ذاكَ أُظهِرَ لكي يَرفعَ الخطايا، وليسَ فيهِ خطيَّةٌ. كُلُّ مَن يَثبتُ فيهِ لا يُخطئُ. وكُلُّ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25266660"/>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D896147-D4D3-46A6-A0A4-B1AAA0E31ACF}"/>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مَن يُخطئُ فإنَّهُ لم يُبصرهُ ولا عَرفهُ. أيُّها الأولادُ، لا يُضِلَّكُم أحدٌ. مَن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22144745"/>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يفعلُ البرَّ فهو بارٌّ، كما أنَّ ذاك بارٌّ. ومَن يفعلُ الخطيَّةَ فهو مِن إبليسَ. لأنَّ إبليسَ مِن البدءِ يُخطئُ. لأجل هذا أُظهِرَ ابنُ اللَّهِ ليَنقُضَ أعمَال إبليسَ. كُلُّ مَن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5512225"/>
      </p:ext>
    </p:extLst>
  </p:cSld>
  <p:clrMapOvr>
    <a:masterClrMapping/>
  </p:clrMapOvr>
  <p:transition spd="slow"/>
</p:sld>
</file>

<file path=ppt/slides/slide7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E7E665-7673-4DA6-B885-0685163DED5F}"/>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هو موُلود مِنَ اللَّهِ لا يفعلُ خطيَّةً، لأنَّ زَرعَهُ يثبت فيهِ، ولا يستطيعُ أن يُخطئ لأنَّهُ مَولود مِنَ اللَّهِ. بهذا أولادُ اللَّهِ ظاهرونَ وأولادُ إبليسَ. كُلُّ مَنْ لا يفعلُ البرَّ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82939862"/>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34CE646-E877-41E5-9D01-C215B24DC2A2}"/>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فليسَ مِنَ اللَّهِ، وكذا مَنْ لا يُحبُّ أخاهُ. لأنَّ هذا هو الوعد الذي سمعتُمُوهُ مِنَ البدءِ. أن نحب بعضُنا بعضاً.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17092551"/>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( 24 : 10 ـ 23 )</a:t>
            </a:r>
          </a:p>
        </p:txBody>
      </p:sp>
      <p:sp>
        <p:nvSpPr>
          <p:cNvPr id="10243"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فأجاب بولس، إذ أومأ إليهِ الوالي أن يتكلَّم: " إنِّي إذ قد علِمتُ أنَّك مُنذُ سنين كثيرةٍ قاضٍ لهذه الأُمَّةِ، أحتجُّ عمَّا في أمري بأكثر سُرُور. ويمكنك أن تعرف أنَّهُ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49103096"/>
      </p:ext>
    </p:extLst>
  </p:cSld>
  <p:clrMapOvr>
    <a:masterClrMapping/>
  </p:clrMapOvr>
  <p:transition spd="slow"/>
</p:sld>
</file>

<file path=ppt/slides/slide7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E05C099-CE1F-476F-9216-209AE4471CB7}"/>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ليس لي أكثرُ مِن اثنتي عشر يوماً مُنذُ صعدتُ لأسجُد في أُورُشليم. ولم يجدوني في الهيكل أُحاجُّ أحداً ولا أهيج الجمع، لا في المَجامع ولا في المدينةِ. ولا يستطيعُونَ أن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315556179"/>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AC91B8-CEDC-4296-B039-40F392679577}"/>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يُثبتُوا ما يشكُونني بهِ الآن عليَّ. ولكنَّني أُقرُّ لك بهذا: بأنَّني حسب</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64653557"/>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الطَّريق التي يقُولُون لهُ " شيعةٌ "، هكذا أعبُدُ إله آبائي، مُؤمناً بكُلِّ ما هو مكتُوبٌ في النَّاموس والأنبياء. ولي رجاءٌ باللَّهِ فيما هُم أيضاً ينتظرُونهُ: إنَّها سوف تكُون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9708033"/>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609600"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( 21 : 25 )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يأكُل البائسون ويشبعون، يُسبِّحُ الرب الذين يلتمسونه، تحيا قلوبهم إلى أبد الأبد.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88059795"/>
      </p:ext>
    </p:extLst>
  </p:cSld>
  <p:clrMapOvr>
    <a:masterClrMapping/>
  </p:clrMapOvr>
  <p:transition spd="slow"/>
</p:sld>
</file>

<file path=ppt/slides/slide7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580EDD6-D080-41CA-B069-3768ED48A596}"/>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قيامةٌ للأموات، الأبرار والأثمةِ. لذلك أنا أيضاً أدرِّبُ نفسي ليكُون لي دائماً ضميرٌ بلا عثرةٍ أمام اللَّه والنَّاس كُلّ حين. وبعد سنين كثيرة جئتُ لأصنع لأُمتي صدقات وقرابين. وفي ذلك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35332750"/>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627AAD0-DFB5-45E9-92AB-8421731E8C57}"/>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وجدني قُوم مِن اليهود مِن أسيَّا مُتطهِّراً في الهيكل، لا مع جمع ولا في فتنةٍ، وكان ينبغي أن يحضُرُوا لديك ويشتكُوا، إن كان لهُم عليَّ شيءٌ. </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65246633"/>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وليقُل هؤُلاء أنفُسُهُم ماذا وجدوا فيَّ مِن ذَّنب وأنا قائمٌ أمام المحفل، إلاَّ مِن جهةِ هذا القول الواحد الذي صرختُ بهِ واقفاً بهم: أنِّي من أجل قيامةِ الأموات أُحاكمُ مِنكُمُ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32004107"/>
      </p:ext>
    </p:extLst>
  </p:cSld>
  <p:clrMapOvr>
    <a:masterClrMapping/>
  </p:clrMapOvr>
  <p:transition spd="slow"/>
</p:sld>
</file>

<file path=ppt/slides/slide7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2638DC9-8909-45E8-9F9D-D663BCB9A54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اليوم ". أما فيلكس الذي كان أعلم بالطَّريقة فأمهلهُم قائلاً: " متى انحدر ليسياسُ قائد الألف افحصُ عن أُمُوركُم ". وأمر قائد المئةِ أن يحرسهُ، ويمنحهُ رخصة، وأن لا يمنع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65888084"/>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B62870-8CDD-4F40-A3D7-05F02BAAF0D2}"/>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أحد مِن خواصهِ عن خدمتهِ.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40277284"/>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506412"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( 85 : 16 )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اصنَعْ مَعِي آيةً صَالِحة فليرَ الذين يشنوني وليَخزُوا.  </a:t>
            </a:r>
          </a:p>
        </p:txBody>
      </p:sp>
    </p:spTree>
    <p:extLst>
      <p:ext uri="{BB962C8B-B14F-4D97-AF65-F5344CB8AC3E}">
        <p14:creationId xmlns:p14="http://schemas.microsoft.com/office/powerpoint/2010/main" val="2624853625"/>
      </p:ext>
    </p:extLst>
  </p:cSld>
  <p:clrMapOvr>
    <a:masterClrMapping/>
  </p:clrMapOvr>
  <p:transition spd="slow"/>
</p:sld>
</file>

<file path=ppt/slides/slide7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762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يوحنا ( 8 : 12 ـ 20 )</a:t>
            </a:r>
          </a:p>
        </p:txBody>
      </p:sp>
      <p:sp>
        <p:nvSpPr>
          <p:cNvPr id="3076"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ثُمَّ كلَّمهُم يسوعُ أيضاً قائلاً: " أنا هو نورُ العالم. مَن يتبعني فلا يمشي في الظُّلمةِ بل ينال نورُ الحياة ". فقال لهُ الفرِّيسيُّون: " أنت وحدُك تشهد لنفسك. شهاداتك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557968216"/>
      </p:ext>
    </p:extLst>
  </p:cSld>
  <p:clrMapOvr>
    <a:masterClrMapping/>
  </p:clrMapOvr>
  <p:transition spd="slow"/>
</p:sld>
</file>

<file path=ppt/slides/slide7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8FB1DA-9705-4F54-8EE1-AC2B295F373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ليست حقاً ". أجاب يسوعُ وقال لهُم: " إني وإن كُنتُ قد شهدت لنفسي فشهادتي حقٌّ، لأنِّي أعلمُ مِن أين أتيتُ وإلى أين أذهبُ. وأمَّا أنتُم فلستُم</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تعلمُون مِن أين أتيتُ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49251025"/>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C4DE63-A298-4DD7-8FD3-F7E83F0E1672}"/>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ولا إلى أين أمضي. أنتُم إنما تدينُون بحسب الجسد، وأمَّا أنا فلستُ أدينُ أحداً. وإن أنا دنت فدينُونتي حقٌّ، لأنِّي لستُ وحدي، بل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44073416"/>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أنا والآبُ الذي أرسلني. ومكتُوب أيضاً في نامُوسكُم أن شهادة رجُلين حقٌّ. أنا أشهد لنفسي، وأبي الذي أرسلني يشهد لي ". فقالوا لهُ: " أين هو أبُوك؟ " أجاب يسوعُ: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2553970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بالرسالة لست أندم، وإن كنت قد ندمت لكوني أرى أن تلك الرسالة قد أحزنتكم ولو حينا يسيرا الآن أنا أفرح لا لأنكم حزنتم، بل لأن حزنكم أقبل بكم إلى التوبة. فإنكم حزنتم بحسب رضا الله لكي لا ينالكم</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049331"/>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7166"/>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مرقس البشير ( 9 : 33 ـ 50 )</a:t>
            </a:r>
          </a:p>
        </p:txBody>
      </p:sp>
      <p:sp>
        <p:nvSpPr>
          <p:cNvPr id="3076" name="Content Placeholder 3"/>
          <p:cNvSpPr txBox="1">
            <a:spLocks/>
          </p:cNvSpPr>
          <p:nvPr/>
        </p:nvSpPr>
        <p:spPr bwMode="auto">
          <a:xfrm>
            <a:off x="0" y="4266289"/>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وجاءَ إلى كفر ناحومَ. ولمَّا دخل البيتِ سألهم: " فيما كُنتُمْ تَفكِّرونَ في الطَّريقِ؟ " فسكتوا، لأنَّهُمْ كانوا يتباحثون في الطَّريق فيمن هو الأعظمُ بينهم. فجلسَ ودعا الاثنيْ عشرَ وقال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لهم: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84831492"/>
      </p:ext>
    </p:extLst>
  </p:cSld>
  <p:clrMapOvr>
    <a:masterClrMapping/>
  </p:clrMapOvr>
  <p:transition spd="slow"/>
</p:sld>
</file>

<file path=ppt/slides/slide8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5001BD-613A-497F-B5E9-526917696332}"/>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إنكم لا تعرفُونني أنا ولا أبي. ولو كُنتُم تعرفُوني لعرفتُم أبي أيضاً ". هذا الكلامُ قالهُ ( يسوعُ ) في الخزانةِ وهو يُعلِّمُ في الهيكل. ولم يقدر أحدٌ أن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78042894"/>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3BDCA36-E781-4C3F-9EC3-48A955BD891F}"/>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يُمسكهُ، لأنَّ ساعتهُ لم تكُن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قد جاءت بعدُ.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83617443"/>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775540"/>
      </p:ext>
    </p:extLst>
  </p:cSld>
  <p:clrMapOvr>
    <a:masterClrMapping/>
  </p:clrMapOvr>
  <p:transition advClick="0" advTm="0"/>
</p:sld>
</file>

<file path=ppt/slides/slide8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5</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رومية</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( 4 : 14 ـ 5 : 1 ـ 5 )</a:t>
            </a:r>
          </a:p>
        </p:txBody>
      </p:sp>
      <p:sp>
        <p:nvSpPr>
          <p:cNvPr id="2052" name="Content Placeholder 3"/>
          <p:cNvSpPr txBox="1">
            <a:spLocks/>
          </p:cNvSpPr>
          <p:nvPr/>
        </p:nvSpPr>
        <p:spPr bwMode="auto">
          <a:xfrm>
            <a:off x="0" y="437447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لأنَّه إن كان الذين مِن النَّاموس هُم الورثة، فقد تَعَطَّل الإيمان وبطِلَ الموعد: لأنَّ النَّاموس يُنشئ الغضب، إذ حيثُ ليس ناموسٌ لا يكون تعدٍّ. لهذا هو من الإيمان، ليكونَ على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22008203"/>
      </p:ext>
    </p:extLst>
  </p:cSld>
  <p:clrMapOvr>
    <a:masterClrMapping/>
  </p:clrMapOvr>
  <p:transition spd="slow"/>
</p:sld>
</file>

<file path=ppt/slides/slide8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3420B3E-9B13-4A40-805E-BCE10CC2E9C9}"/>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سبيل النِّعمة، ليكون الموعد وطيداً لجميع النَّسل ليس لمَن هو مِن النَّاموس فقط، بل أيضاً لمَن هو مِن إيمان إبراهيم، الذي هو أبٌ لجميعِنا. كما هو مكتوبٌ: " إنِّي جعلتك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11910864"/>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BEB2B92-FB28-4541-994E-CCF05525DCA9}"/>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أباً لأُمم كثيرةٍ ". أمام اللَّه فالذي آمن به، الذي</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74573309"/>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يُحيي الأموات، ويدعو ما هو غير كائن كأنه كائن. فهو على خلافِ الرَّجاء، آمن على الرَّجاء بأن يصير أباً لأُمَم كثيرةٍ، كما قِيلَ: " هكذا سيكونُ نسُلكَ ". ولم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88290111"/>
      </p:ext>
    </p:extLst>
  </p:cSld>
  <p:clrMapOvr>
    <a:masterClrMapping/>
  </p:clrMapOvr>
  <p:transition spd="slow"/>
</p:sld>
</file>

<file path=ppt/slides/slide8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93942C-6A5E-421B-B12A-B30C3E4EED03}"/>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يضعف في الإيمان ولم يعتبر جسمهُ قد صار مُماتاً، إذ كان ابن نحو مِئَةِ سنةٍ ولا مُماتيَّة مســتودع ســارة. ولم يَشُك بعدم إيمان في وعــد اللَّه بل تقـوى في الإيمـان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76626141"/>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424461-7C46-408F-888E-30B669960F42}"/>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مُعطياً مجداً للَّه. ومتيقَّناً بأنَّه قـادرٌ أن يُنجز ما وعده به. ولذلك: حُسِبَ له براً. ولم يُكتَبْ من أجلهِ وحدهُ أنَّه حُسِبَ له ( براً )، بل أيضاً من أجلنا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55712446"/>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DC1207-D7AF-4C77-BF24-1405EBD2437A}"/>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نحن، الذين سيُحسَبُ لنا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913658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206108-3A75-409A-BE93-651AD6B9214E}"/>
              </a:ext>
            </a:extLst>
          </p:cNvPr>
          <p:cNvSpPr txBox="1"/>
          <p:nvPr/>
        </p:nvSpPr>
        <p:spPr>
          <a:xfrm>
            <a:off x="0" y="4426565"/>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إن أرادَ أحد أن يكونَ أوَّلاً فليكن آخرَ الكُلِّ وخادماً للجميع ". ثم أخذَ صبياً وأقامهُ في وسطهمْ واحتضنه وقال لهم: " مَنْ يَقبل أحد هؤلاء الأولاد هكذا بِاسمي فقد قبلني، ومَن يَقبلَني فليسَ يَقبَلُني أنا لكنه يقبل الذي أرسلني ".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32238573"/>
      </p:ext>
    </p:extLst>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المؤمنين بالذي أقام يسوع ربَّنا من بين الأموات. الذي أُسْـلِمَ لأجل خطايانا وأُقيم لأجل تبريرنا. فإذ قد تبرَّرنا بالإيمان فلنا سلامٌ مع اللَّـه بربِّنا يسوع المسيح، الذي به حصل لنا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05369631"/>
      </p:ext>
    </p:extLst>
  </p:cSld>
  <p:clrMapOvr>
    <a:masterClrMapping/>
  </p:clrMapOvr>
  <p:transition spd="slow"/>
</p:sld>
</file>

<file path=ppt/slides/slide8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34693D-6D31-4B01-8D89-2D96360C4A1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الدُّخولُ بالإيمانِ، إلى هذه النِّعمة التي نحنُ فيها مُقيمُون، ومفتخِرونَ في رجاء مجد اللَّه. وليس هذا فقط، بل إنَّنا نفتخر أيضاً في الضِّيقات، عالمين أن الضِّيق يُنشئ صبراً، والصَّبر يُنشئ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01317609"/>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5BB7B9-2F60-44AE-A00C-FB9D952520E4}"/>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الامتحان، والامتحان الرجاء، والرَّجاء لا يُخزِي، لأنَّ محبَّة اللَّه قد انسكبت في</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قلوبنا بالرُّوح القُدُس الذي أُعطِيَ لنا.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93227918"/>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الرسول الأولى</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( 4 : 12 ـ 19 )</a:t>
            </a:r>
          </a:p>
        </p:txBody>
      </p:sp>
      <p:sp>
        <p:nvSpPr>
          <p:cNvPr id="512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يا أحبائي لا تَستغرِبوا البَلوى المُحرِقَة التى تحدث بَينْكُم لأجْلِ امتحانكُم كأنَّهُ أصابكُم أمرٌ غريبٌ، بَل كما اشتَرَكتُم في الآم المسيح، افرحُوا لكي تَفرحُوا في استِعلانِ مَجدِهِ أيضاً مُبتهجين. إنْ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6723308"/>
      </p:ext>
    </p:extLst>
  </p:cSld>
  <p:clrMapOvr>
    <a:masterClrMapping/>
  </p:clrMapOvr>
  <p:transition spd="slow"/>
</p:sld>
</file>

<file path=ppt/slides/slide8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BB4C913-34D0-45C6-933F-AF519F037A82}"/>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عُيِّرتُم بِاسم المسيح، فَطُوبَى لكُم، لأنَّ روح اللَّهِ ذا المَجد والقوَّة يَحلُّ عليكُم. فلا يَتألَّم أحَدُكُم كقاتِلٍ أو سارِقٍ أو فاعِل شرٍّ أو مترصد لمَّا هو ليسَ لهُ، ولكنْ إنْ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671089335"/>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065C622-B6F1-4A21-A050-0F2387CE1ABF}"/>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كانَ كَمَسيحيٍّ فلا يَخجَلْ، بَل ليتمَجِّدُ اللَّهَ بهَذا الاِسم. لأنَّ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19823217"/>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الوقتُ لابتِداءِ القَضاءِ مِن بَيتِ اللَّهِ، فإنْ كان بدؤه أوَّلاً مِنَّا، فكيف تكون عاقبةُ الَّذينَ لا يُطِيعُونَ إنجيلَ اللَّهِ؟ وإنْ كانَ البارُّ بالجَهْدِ يَخلُصُ، فالمُنافِقُ والخاطئُ أينَ يَظهَرانِ؟ فإذاً الَّذينَ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2938840"/>
      </p:ext>
    </p:extLst>
  </p:cSld>
  <p:clrMapOvr>
    <a:masterClrMapping/>
  </p:clrMapOvr>
  <p:transition spd="slow"/>
</p:sld>
</file>

<file path=ppt/slides/slide8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2DE834-EBB8-40EA-986F-E5D0726860AD}"/>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يَتألَّمونَ بحسب مشِيئةِ اللَّهِ، فليَستَودِعوا أنفسَهُم للَّهِ الخالق الأمين فى عملِ الخيرِ.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69993177"/>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( 11 : 12 ـ 18 )</a:t>
            </a:r>
          </a:p>
        </p:txBody>
      </p:sp>
      <p:sp>
        <p:nvSpPr>
          <p:cNvPr id="1024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فقال لي الرُّوحُ أن أذهب معهُم غير مُرتابٍ في شيءٍ. وذهب معي أيضاً هؤلاء الإخوة السِّتَّةُ. ودخلنا بيت الرَّجُل، فأخبرنا كيفَ رأى الملاك في بيتهِ واقفاً يقول لهُ: أرسِل إلى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061234103"/>
      </p:ext>
    </p:extLst>
  </p:cSld>
  <p:clrMapOvr>
    <a:masterClrMapping/>
  </p:clrMapOvr>
  <p:transition spd="slow"/>
</p:sld>
</file>

<file path=ppt/slides/slide8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748842-807C-426F-9CF1-41AA7D8F975C}"/>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يافا ( رجالاً ) واستدع سمعان المُلقَّب بطرس، وهو يُكلِّمكَ بكلام تَخلُص به أنتَ وجميع أهل بيتكَ. فلمَّا ابتدأت أتكلَّم، حلَّ الرُّوح القدس عليهم كما حلَّ علينا في البدء. فتذكَّرتُ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4643548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31312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فأجابه يوحنَّا قائلاً: " يا مُعَلِّمُ، </a:t>
            </a: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إنَّنا رأينا واحداً لا يتبعنا يُخرِجُ الشياطينَ بِاسمكَ فمنعناهُ ". فقال له يسوعُ: " لا تَمنعُوهُ، لأنَّه ليسَ أحدٌ يصنَعُ قوَّةً بِاسمي ويقدر سريعاً أن يقولَ عليَّ سوءاً. لأنَّه مَن </a:t>
            </a:r>
          </a:p>
        </p:txBody>
      </p:sp>
    </p:spTree>
    <p:extLst>
      <p:ext uri="{BB962C8B-B14F-4D97-AF65-F5344CB8AC3E}">
        <p14:creationId xmlns:p14="http://schemas.microsoft.com/office/powerpoint/2010/main" val="1653685408"/>
      </p:ext>
    </p:extLst>
  </p:cSld>
  <p:clrMapOvr>
    <a:masterClrMapping/>
  </p:clrMapOvr>
  <p:transition spd="slow"/>
</p:sld>
</file>

<file path=ppt/slides/slide8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4387DD8-C645-4805-AD31-3898CF75E4D1}"/>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كلام الربِّ حيث قال: إنَّ يوحنَّا عمَّد بالماء</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0399634"/>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وأمَّا أنتُم فَسَتُعَمَّدُونَ بالرُّوح القدس. فإن كان اللَّه قـد أعطاهُم الموهِبة كما لنا أيضاً بالسَّويَّة مؤمنينَ بالربِّ يسوع المسيح، فمَنْ أنا حتَّى أمنع اللَّه؟ ". فلمَّا سَمِعوا ذلك سَكَتُوا، وكانوا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30785104"/>
      </p:ext>
    </p:extLst>
  </p:cSld>
  <p:clrMapOvr>
    <a:masterClrMapping/>
  </p:clrMapOvr>
  <p:transition spd="slow"/>
</p:sld>
</file>

<file path=ppt/slides/slide8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A2934F-6274-4F45-99F2-D5E3BDDB7F8F}"/>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يُمجِّدونَ اللَّه قائلين: " إذاً قد أَعطَى اللَّهُ الأُمم أيضاً التَّوبةَ للحياة!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07794163"/>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19100" y="4497252"/>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( 85 : 12 ، 13 )</a:t>
            </a:r>
          </a:p>
        </p:txBody>
      </p:sp>
      <p:sp>
        <p:nvSpPr>
          <p:cNvPr id="2053" name="Content Placeholder 3"/>
          <p:cNvSpPr txBox="1">
            <a:spLocks/>
          </p:cNvSpPr>
          <p:nvPr/>
        </p:nvSpPr>
        <p:spPr bwMode="auto">
          <a:xfrm>
            <a:off x="331788" y="5262427"/>
            <a:ext cx="83058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لأنَّ رَحْمَتَكَ عَظِيمَةٌ عليَّ، وقدْ نجَّيْتَ نَفسِي مِنَ الجَحِيم السُّفليِّ. اللَّهُمَّ إنَّ مُخالفي النَّامُوس قدْ قامُوا عليَّ.</a:t>
            </a:r>
          </a:p>
        </p:txBody>
      </p:sp>
    </p:spTree>
    <p:extLst>
      <p:ext uri="{BB962C8B-B14F-4D97-AF65-F5344CB8AC3E}">
        <p14:creationId xmlns:p14="http://schemas.microsoft.com/office/powerpoint/2010/main" val="649261175"/>
      </p:ext>
    </p:extLst>
  </p:cSld>
  <p:clrMapOvr>
    <a:masterClrMapping/>
  </p:clrMapOvr>
  <p:transition spd="slow"/>
</p:sld>
</file>

<file path=ppt/slides/slide8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1376"/>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( 13 : 6 ـ 9 )</a:t>
            </a:r>
          </a:p>
        </p:txBody>
      </p:sp>
      <p:sp>
        <p:nvSpPr>
          <p:cNvPr id="3076" name="Content Placeholder 3"/>
          <p:cNvSpPr txBox="1">
            <a:spLocks/>
          </p:cNvSpPr>
          <p:nvPr/>
        </p:nvSpPr>
        <p:spPr bwMode="auto">
          <a:xfrm>
            <a:off x="4482"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وقال لهُم هذا المثل، كان لواحد شجرةُ تين مغروسةٌ في كرمةِ، فجاء يطلُبُ ثمرة فيها فلم يجد. فقال للكرَّام ها هي ثلاثُ سنين مُنذُ آتياني وأطلُب ثمرةً في شجرة التين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2981902"/>
      </p:ext>
    </p:extLst>
  </p:cSld>
  <p:clrMapOvr>
    <a:masterClrMapping/>
  </p:clrMapOvr>
  <p:transition spd="slow"/>
</p:sld>
</file>

<file path=ppt/slides/slide8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1072B3-08AF-4D96-9C1F-F96A56F661FF}"/>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هذه ولا أجد، اقطعها، فلماذا تُعطل الأرض أيضاً. فأجاب وقال لهُ يا سيِّدُ دعها هذه السَّنة أيضاً حتَّى أعزق تحتها وأسمدها، لعلها تُثمر</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في السَّنة الآتية فإن لم تُثمر تقطعها.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67618447"/>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444658"/>
      </p:ext>
    </p:extLst>
  </p:cSld>
  <p:clrMapOvr>
    <a:masterClrMapping/>
  </p:clrMapOvr>
  <p:transition advClick="0" advTm="0"/>
</p:sld>
</file>

<file path=ppt/slides/slide8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5</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الأولى إلى أهل كورنثوس ( 10 : 14 ـ 11 : 1 )</a:t>
            </a:r>
          </a:p>
        </p:txBody>
      </p:sp>
      <p:sp>
        <p:nvSpPr>
          <p:cNvPr id="205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فلذلك يا أحبَّائي اهرُبُوا مِن عبادة الأوثان. أقولُ كما للحُكماء: احكُموا أنتُم فيما أقوله. كأسُ البركةِ التي نُباركُها، أليست هي شركة دم المسيح؟ والخُبزُ الذي نكسرُهُ، أليس هو شركة جسد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90919396"/>
      </p:ext>
    </p:extLst>
  </p:cSld>
  <p:clrMapOvr>
    <a:masterClrMapping/>
  </p:clrMapOvr>
  <p:transition spd="slow"/>
</p:sld>
</file>

<file path=ppt/slides/slide8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EE7F5A0-D8BF-4522-82EA-35554208A732}"/>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المسيح؟ فإنَّنا نحنُ الكثيرين خُبزٌ واحدٌ، جسدٌ واحدٌ، لأنَّنا جميعاً نشتركُ في الخُبز الواحد. انظُروا إسرائيل حسب الجسد. أليس الذين يأكُلُون الذَّبائح هُم شُركاء الم؟ فماذا أقولُ؟ أإنَّ ذبيحة الوثن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56374318"/>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2108C0-3D60-4D0B-A933-271A5EB05A6D}"/>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شيءٌ، أو إنَّ الوثن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933882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145B75-4494-43C5-A058-D5EA85C16EF4}"/>
              </a:ext>
            </a:extLst>
          </p:cNvPr>
          <p:cNvSpPr txBox="1"/>
          <p:nvPr/>
        </p:nvSpPr>
        <p:spPr>
          <a:xfrm>
            <a:off x="0" y="47244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ليسَ علينا فهو معنا. ومَن سقاكُمْ كأسَ ماءٍ بِاسمي بما أنَّكُم للمسيح، فَّ أقولُ لكُم: إنَّهُ لا يُضيعُ أجرَهُ ". ومَن أعثر أحدَ هؤلاء الصِّغار المؤمنين بي، فخيرٌ له بي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03796661"/>
      </p:ext>
    </p:extLst>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شيءٌ؟ بل إنَّ الذي تهُ الأُمم إنَّما تهُ للشَّياطين، لا للَّهِ. فلا أُريد أن تكُونوا شُركاء للشَّياطين، إنكم لا تستطيعُون أن تشربُوا كأس الرَّبِّ وكأس الشَّياطين. ولا تستطيعُون أن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95652081"/>
      </p:ext>
    </p:extLst>
  </p:cSld>
  <p:clrMapOvr>
    <a:masterClrMapping/>
  </p:clrMapOvr>
  <p:transition spd="slow"/>
</p:sld>
</file>

<file path=ppt/slides/slide8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26A9E4-6E6D-4F1A-9ED0-99403368AEF6}"/>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تشتركُوا في مائدة الرَّبِّ ومائدة الشياطين. أنُغير الرَّبَّ؟ ألعلَّنا أقوى منهُ؟. " كُلُّ الأشياء تحلُّ لي "، ولكن ليس كُلُّ الأشياء تُوافقُ. " كُلُّ الأشياء تحلُّ لي "، ولكن ليس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610300271"/>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3D56635-50FE-48D2-8231-AF2AFF71FF8D}"/>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كُلُّ الأشياء تبني. لا يطلُب أحدٌ ما هو لنفسهِ، بل ما هو لغيره. كُلُّ ما يُباعُ في سوق اللحم كُلُوهُ غير فاحصين عن شيء، مِن أجل الضَّمير، فإنَّ: " للرَّبِّ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31767174"/>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0BCB8C-4C5E-4FBD-9FBD-4BD97E475B58}"/>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الأرض</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62915290"/>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وملأها ". إن دعاكُم أحدٌ مِن غير المُؤمنين، وأحببتُم أن تذهبُوا، فكُلُوا مِن كُلُّ ما يُقدَّمُ لكُم غير فاحصين عن شيء، مِن أجل الضَّمير. ولكن إن قال لكُم أحدٌ: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80403656"/>
      </p:ext>
    </p:extLst>
  </p:cSld>
  <p:clrMapOvr>
    <a:masterClrMapping/>
  </p:clrMapOvr>
  <p:transition spd="slow"/>
</p:sld>
</file>

<file path=ppt/slides/slide8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985AB2-DD05-492B-8457-56C86CC8F38C}"/>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هذه ذبيحة أوثان " فلا تأكُلُوا لأجل الذي أعلمكُم، ولأجل الضَّمير. لأنَّ: " للرَّبِّ الأرض وملأها " أقولُ " الضَّميرُ "، ليس مِن أجل ضميرك، بل ضميرُ غيرك. فلماذا تدان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3490361"/>
      </p:ext>
    </p:extLst>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89F79A-5D5F-461B-BACA-A1FDA0104F30}"/>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حُرِّيَّتي مِن ضمير غيري؟ إن كُنتُ أنا أتناولُ بشُكر، فلماذا يُفتري عليَّ فيـم أنا شاكر عليه؟ فإذا أكلتُم أو شـربتُم أو عملتُم شيئاً، فاعمـلُوا كُـلَّ شيءٍ لمجد</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408674945"/>
      </p:ext>
    </p:extLst>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اللَّهِ. كُونُوا بلا معثرة لليهود ولليونانيِّين ولكنيسةِ اللَّهِ. كما أنا أيضاً أُرضي الجميع في كُلِّ شيءٍ، غير طالب ما يُوافقُ نفسي، بل ما يُوافق الكثيرين، لكي يخلُصُوا. كُونُوا مُتمثِّلين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73491254"/>
      </p:ext>
    </p:extLst>
  </p:cSld>
  <p:clrMapOvr>
    <a:masterClrMapping/>
  </p:clrMapOvr>
  <p:transition spd="slow"/>
</p:sld>
</file>

<file path=ppt/slides/slide8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2C2289-C769-4817-9098-4AEA793FDE37}"/>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فيَّ كما أنا أيضاً بالمسيح.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47898650"/>
      </p:ext>
    </p:extLst>
  </p:cSld>
  <p:clrMapOvr>
    <a:masterClrMapping/>
  </p:clrMapOvr>
</p:sld>
</file>

<file path=ppt/slides/slide8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الرسول الأولى</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 : 2 ـ 8 )</a:t>
            </a:r>
          </a:p>
        </p:txBody>
      </p:sp>
      <p:sp>
        <p:nvSpPr>
          <p:cNvPr id="512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لِتُكثَر لكُمُ النِّعمةُ والسَّلامُ. مُباركٌ الرَّبّ اللَّه أبو ربِّنا يسوع المسيح، الذى على حسب رحمتهِ الكثيرة وَلَدَنَا ثانيةً لرجاء حيٍّ، بقيامة يسوع المسيح من بين الأموات، لميراث لا يَفنى ولا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584763236"/>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DC42A2D-7C12-4634-A729-75A1986944D2}"/>
              </a:ext>
            </a:extLst>
          </p:cNvPr>
          <p:cNvSpPr txBox="1"/>
          <p:nvPr/>
        </p:nvSpPr>
        <p:spPr>
          <a:xfrm>
            <a:off x="0" y="441960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أن يعلق به حجر الرَحى ويُطرح في البحر. فإنْ أعثرتكَ يدكَ فاقطعها. فخيرٌ لكَ أن تدخُل الحياة وأنت أقطع مِنْ أن يكون لكَ يَدَان وتذهب إلى جهنَّم، إلى النَّار التي لا تطفئ. </a:t>
            </a: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وإنْ أعثرتكَ رِجلُكَ فاقطعها.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22434559"/>
      </p:ext>
    </p:extLst>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5CD5F8-4A8E-4939-8EEA-D4486B0336B5}"/>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يتدنَّس ولا يضمحلُّ، محفوظٌ لكُم في السَّمَوات، أيُّها المحروسُون بقُوَّة اللَّـهِ بالإيمان، للخلاص المُعدّ أن يُستعلَن في الزمن الأخير. الذي به تبتهجون الآن قليلاً ـ إن كان يجب ـ أن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42821746"/>
      </p:ext>
    </p:extLst>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3544DD-90A3-43AD-845E-5C0E31392B8E}"/>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تحزنُوا بتجارب مُتنوِّعةٍ، </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44559253"/>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لكي يكُون اختبار إيمانكُم كريماً أفضل مِن الذَّهب الفاني، مع كونه مُختبراً بالنَّار، لكي تُوجَدُوا أهلاً للمدح والمجد والكرامة عند استعلان يسوع المسيح، الذي وإن لم تعرفوهُ تحبُّونهُ. مع أنكُم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34031565"/>
      </p:ext>
    </p:extLst>
  </p:cSld>
  <p:clrMapOvr>
    <a:masterClrMapping/>
  </p:clrMapOvr>
  <p:transition spd="slow"/>
</p:sld>
</file>

<file path=ppt/slides/slide8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FD7F85D-BA1C-4A1C-8C32-9669365FB125}"/>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لم تروهُ الآن ولكن تؤمنون بهِ، فتبتهجُون بفرح لا يُنطقُ بهِ ومجيدٍ.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91381957"/>
      </p:ext>
    </p:extLst>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( 21 : 5 ـ 14 )</a:t>
            </a:r>
          </a:p>
        </p:txBody>
      </p:sp>
      <p:sp>
        <p:nvSpPr>
          <p:cNvPr id="10243"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وحدث لمَّا استَكملنَا الأيَّامَ خرجنا وسرنا، وهُم يُشيِّعوننا بأجمعهُم، مع النِّساء والأولاد إلى خارج المدينةِ. فجثونا على الشَّاطئ وصلَّينا. ثم ودَّع بعضنا بعضاً وركبنا السفينة. وأمَّا هُم فرجعُوا إلى خاصَّتهم.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63696679"/>
      </p:ext>
    </p:extLst>
  </p:cSld>
  <p:clrMapOvr>
    <a:masterClrMapping/>
  </p:clrMapOvr>
  <p:transition spd="slow"/>
</p:sld>
</file>

<file path=ppt/slides/slide8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BB127F-9E4B-4923-9D7A-2F3DDA8104D7}"/>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أمَّا نحن فأقلعنا مِن صور، وأقبلنا إلى بُتولمايس ( عكا ) وسلَّمنا على الإخوة ومكثنا عندهُم يوماً واحداً. وفي الغد خرجنا وجئنا إلى قيصريَّة، ودخلنا بيت فيلُبُّس المُبشِّر، الذي هو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09001105"/>
      </p:ext>
    </p:extLst>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6B12EF-59B1-411E-8DF0-9E69BAB6DB48}"/>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أحد</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92117453"/>
      </p:ext>
    </p:extLst>
  </p:cSld>
  <p:clrMapOvr>
    <a:masterClrMapping/>
  </p:clrMapOvr>
</p:sld>
</file>

<file path=ppt/slides/slide8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السَّبعة وأقمنا عندهُ. وكان لهُ أربع بناتٍ عذارى يتنبَّأن. وبينما نحنُ مُقيمونَ أيَّاماً كثيرةً، جاء واحدٌ مِن اليهوديَّة نبيٌّ اسمهُ أغابوس. فدخل إلينا، وأخذ منطقة بولس، وأوثق بها يديه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29100824"/>
      </p:ext>
    </p:extLst>
  </p:cSld>
  <p:clrMapOvr>
    <a:masterClrMapping/>
  </p:clrMapOvr>
  <p:transition spd="slow"/>
</p:sld>
</file>

<file path=ppt/slides/slide8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3515C2A-D8FD-4B36-AA35-9A797568CD31}"/>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ورجليه وقال : "هذا ما يقولهُ الرُّوحُ القُدُسُ : إن الرَّجُل صاحب هذه المِنْطَقَةُ، سيوثقهُ اليهود هكذا في أُورُشليم ويُسلِّمونهُ إلى أيدِي الأُمَم ". فلمَّا سمعنا هذا طلبنا إليهِ نحنُ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32054492"/>
      </p:ext>
    </p:extLst>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9F8D25-12DA-4BF4-84C2-124D3DAA7815}"/>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والإخوة الذين في ذلك المكان أن لا يصعد إلى أُورُشليم. حينئذٍ أجاب بولس: " ماذا تفعلون؟ إذ تَبْكُونَ وتُكسرون قلبي، لأنِّي مُستعدٌّ ليس أن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574780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3938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وألقها فخيرٌ لكَ أن تدخُل الحياة وأنت أعرج من أن يكون لك رِجلان وتُطرح في جهنَّم. وإنْ أعثرتكَ عينُك فاقلعها. فخيرٌ لكَ أن تدخُل ملكوت اللَّه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وأنت أعور مِن أنْ يكون لك عينان وتُلقى في جهنَّم.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89158326"/>
      </p:ext>
    </p:extLst>
  </p:cSld>
  <p:clrMapOvr>
    <a:masterClrMapping/>
  </p:clrMapOvr>
  <p:transition spd="slow"/>
</p:sld>
</file>

<file path=ppt/slides/slide8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أُربط فقط، بل أن أموتَ أيضاً في أُورُشليم لأجل اسم الرَّبِّ يسوع ". ولمَّا لم يُقنَع سكتنا قائلين: " لتكُن مشيئةُ الرَّبِّ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51266286"/>
      </p:ext>
    </p:extLst>
  </p:cSld>
  <p:clrMapOvr>
    <a:masterClrMapping/>
  </p:clrMapOvr>
  <p:transition spd="slow"/>
</p:sld>
</file>

<file path=ppt/slides/slide8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62756"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( 85 : 16 ، 17 )</a:t>
            </a:r>
          </a:p>
        </p:txBody>
      </p:sp>
      <p:sp>
        <p:nvSpPr>
          <p:cNvPr id="2053" name="Content Placeholder 3"/>
          <p:cNvSpPr txBox="1">
            <a:spLocks/>
          </p:cNvSpPr>
          <p:nvPr/>
        </p:nvSpPr>
        <p:spPr bwMode="auto">
          <a:xfrm>
            <a:off x="419100" y="541145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اصنَعْ مَعِي آيةً صَالِحة فليرَ الذين يشنوني وليَخزُوا. لأنَّك أنت ياربُّ أعنتني وعزَّيتني.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63234806"/>
      </p:ext>
    </p:extLst>
  </p:cSld>
  <p:clrMapOvr>
    <a:masterClrMapping/>
  </p:clrMapOvr>
  <p:transition spd="slow"/>
</p:sld>
</file>

<file path=ppt/slides/slide8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7166"/>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( 13 : 10 ـ 17 )</a:t>
            </a:r>
          </a:p>
        </p:txBody>
      </p:sp>
      <p:sp>
        <p:nvSpPr>
          <p:cNvPr id="3076"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وكان يُعلِّمُ في أحد المجامع في السَّبت، وإذا امرأةٌ بها رُوحُ مرض( مُنذ ) ثماني عشرة سنةً، وكانت قد انحنت ولم تقدر أن تستقيم البتَّة. فلمَّا رآها يسوعُ دعاها وقال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1531674"/>
      </p:ext>
    </p:extLst>
  </p:cSld>
  <p:clrMapOvr>
    <a:masterClrMapping/>
  </p:clrMapOvr>
  <p:transition spd="slow"/>
</p:sld>
</file>

<file path=ppt/slides/slide8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47C5EE3-B6D0-4334-94D7-38D45DA387CD}"/>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لها: " يا امرأةُ، إنَّك محلُولةٌ مِن مرضك! ". ووضع يديهِ عليها، وفي الحال استقامت ومجَّدت اللَّهِ. فأجاب رئيسُ المجمع، وهو مُغضبٌ لأنَّ يسوع أبرأ في السَّبت، وقال للجمع: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0148438"/>
      </p:ext>
    </p:extLst>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D119CB1-0D9F-4550-9ADF-2ECAF314B8B4}"/>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إن ستَّة أيَّام يحل فيها العملُ، فتعالوا فيها لتستشفُوا، لا في يوم السَّبت!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20550002"/>
      </p:ext>
    </p:extLst>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فأجابهُ الرَّبُّ وقال: " يا مُراءون! أليس كُلُّ واحدٍ مِنكُم يحُلُّ ثورهُ أو حمارهُ في السَّبت مِن المذود ويأخذهُ فيسقيهِ؟ وهذه، وهي ابنةُ إبراهيم، قد ربطها الشَّيطانُ مُنذُ ثماني عشرة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22188438"/>
      </p:ext>
    </p:extLst>
  </p:cSld>
  <p:clrMapOvr>
    <a:masterClrMapping/>
  </p:clrMapOvr>
  <p:transition spd="slow"/>
</p:sld>
</file>

<file path=ppt/slides/slide8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189323-EF63-491B-B53C-B444ABC8AF0C}"/>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سنةً، أما كان ينبغي أن تُحلَّ مِن هذا الرِّباط في يوم السَّبت؟ " وإذا قال هذا خزى جميعُ مُقاوميه، وكان جميع الشَّعب يفرحون بكُلِّ الأعمال المجيدة التي صدرت منهُ.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97423332"/>
      </p:ext>
    </p:extLst>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247566"/>
      </p:ext>
    </p:extLst>
  </p:cSld>
  <p:clrMapOvr>
    <a:masterClrMapping/>
  </p:clrMapOvr>
  <p:transition advClick="0" advTm="0"/>
</p:sld>
</file>

<file path=ppt/slides/slide8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5 الجمعة</a:t>
            </a:r>
            <a:endParaRPr lang="en-US" dirty="0"/>
          </a:p>
        </p:txBody>
      </p:sp>
      <p:sp>
        <p:nvSpPr>
          <p:cNvPr id="4096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إلي العبرانيين (12 : 5  – 16 )</a:t>
            </a:r>
          </a:p>
          <a:p>
            <a:pPr marL="0" marR="0" lvl="0" indent="0" algn="ctr" defTabSz="914400" rtl="1" eaLnBrk="1" fontAlgn="base" latinLnBrk="0" hangingPunct="1">
              <a:lnSpc>
                <a:spcPct val="100000"/>
              </a:lnSpc>
              <a:spcBef>
                <a:spcPct val="0"/>
              </a:spcBef>
              <a:spcAft>
                <a:spcPct val="0"/>
              </a:spcAft>
              <a:buClrTx/>
              <a:buSzTx/>
              <a:buFontTx/>
              <a:buNone/>
              <a:tabLst/>
              <a:defRPr/>
            </a:pPr>
            <a:endPar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40964" name="Content Placeholder 3"/>
          <p:cNvSpPr txBox="1">
            <a:spLocks/>
          </p:cNvSpPr>
          <p:nvPr/>
        </p:nvSpPr>
        <p:spPr bwMode="auto">
          <a:xfrm>
            <a:off x="0" y="44196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يا بني لا تحتقرْ تأديبَ الربِّ ولا تخز إذا وَبخكَ . فإنَّ الذي يُحبُهُ الربَّ يُؤدبهُ و يَجلدُ كلَّ أبنٍ يَتخذهُ . فاصبروا على التأديبِ فإن اللهَ إنما يُعاملكُم كالبنينِ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 و أي ابن لا يُؤدبهُ أبوهُ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D3A0D8-82D3-4D3E-BE67-00D095780849}"/>
              </a:ext>
            </a:extLst>
          </p:cNvPr>
          <p:cNvSpPr txBox="1"/>
          <p:nvPr/>
        </p:nvSpPr>
        <p:spPr>
          <a:xfrm>
            <a:off x="0" y="4303455"/>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إن كنتم بمَعزلٍ عن التأديبِ الذي اشتركَ فيهِ الجميعُ فأنتم إذاً نغولٌ لا بنونٌ . و أيضاً قد كانَ آباءُ أجسادِنا يؤدبوننا و نحنُ نهابهم فهلا نكون بالحري خاضعينَ لأبي الأرواحِ فنحيا. فإنهم إنما أدبونا لأيامِ حياتِنا القليلةِ و على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هواهم </a:t>
            </a: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220892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581F959-CB5B-43FA-B800-A920EA756A48}"/>
              </a:ext>
            </a:extLst>
          </p:cNvPr>
          <p:cNvSpPr txBox="1"/>
          <p:nvPr/>
        </p:nvSpPr>
        <p:spPr>
          <a:xfrm>
            <a:off x="0" y="4419600"/>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حيث دودُهُم لا يموت ونارهم لا تُطفأ. لأن كل واحدٍ يُمَلَّحُ بنارٍ، وكل ذبيحةٍ تُمَلَّحُ بملحٍ. المِلح الجيِّد. ولكن إذا صار المِلحُ بلا مُلُوحَةٍ، فبماذا يُملَّح؟ فليكُن فيكم مِلْحٌ، سَالِمُوا بعضُكُم بعضاً.</a:t>
            </a:r>
          </a:p>
        </p:txBody>
      </p:sp>
    </p:spTree>
    <p:extLst>
      <p:ext uri="{BB962C8B-B14F-4D97-AF65-F5344CB8AC3E}">
        <p14:creationId xmlns:p14="http://schemas.microsoft.com/office/powerpoint/2010/main" val="2960394683"/>
      </p:ext>
    </p:extLst>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Content Placeholder 3"/>
          <p:cNvSpPr txBox="1">
            <a:spLocks/>
          </p:cNvSpPr>
          <p:nvPr/>
        </p:nvSpPr>
        <p:spPr bwMode="auto">
          <a:xfrm>
            <a:off x="0" y="4431047"/>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أما هوَ فلمنفعتنا حتى نشترك في قداستِهُ . لا جُرم إن كلَّ تأديبٍ لا يُظنَ في وقتِهِ للسرورِ بل للغمِ إلا أنه فيما بعد يعِقب الذينَ تروضوا </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بهِ ثمر برٍ يُفيدُ السلامَ فانهضوا إذاً أيديكم المُسترخية و رُكبَكم المُنحلةِ . </a:t>
            </a:r>
            <a:endPar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D1F69D-7446-40E6-B507-4C674588FBA1}"/>
              </a:ext>
            </a:extLst>
          </p:cNvPr>
          <p:cNvSpPr txBox="1"/>
          <p:nvPr/>
        </p:nvSpPr>
        <p:spPr>
          <a:xfrm>
            <a:off x="0" y="45720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واخطوا بأقدامِكم خطوات مستقيمة حتى لا يَحيد بكم العرج بل يبرأ . اقتفوا السلامَ مع الجميعِ و القداسةِ التي بدونِها لا يُعاينُ أحدٌ الربَّ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38796607"/>
      </p:ext>
    </p:extLst>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B69532-D94A-4E7B-9E73-D72EA9C8F712}"/>
              </a:ext>
            </a:extLst>
          </p:cNvPr>
          <p:cNvSpPr txBox="1"/>
          <p:nvPr/>
        </p:nvSpPr>
        <p:spPr>
          <a:xfrm>
            <a:off x="-13447" y="4321384"/>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لاحظوا لئلا يتأخر أحدٌ عن نِعمةِ اللهِ ولئلا يَنبت أصلُ مرارةِ فيكونَ مُضِراً و يَتدنسُ بهِ الكثيرونَ . حتى لا يكون بينكم زانٍ أو مُبتذلٍ كعيسو الذي باعَ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بكوريتِه بأكلةٍ واحدةٍ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36033240"/>
      </p:ext>
    </p:extLst>
  </p:cSld>
  <p:clrMapOvr>
    <a:masterClrMapping/>
  </p:clrMapOvr>
</p:sld>
</file>

<file path=ppt/slides/slide8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بطرس الأولى  ( ص 4 : 15 الخ  وص 5 : 1 –5  )</a:t>
            </a:r>
          </a:p>
        </p:txBody>
      </p:sp>
      <p:sp>
        <p:nvSpPr>
          <p:cNvPr id="44035" name="Content Placeholder 3"/>
          <p:cNvSpPr txBox="1">
            <a:spLocks/>
          </p:cNvSpPr>
          <p:nvPr/>
        </p:nvSpPr>
        <p:spPr bwMode="auto">
          <a:xfrm>
            <a:off x="0" y="4448378"/>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7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فلا يتألمُ أحدُكُم كقاتلٍ أو سارقٍ أو فاعلِ شرٍ أو مُترصدٍ لما هو لغيرهِ . فأما إنْ تألمْ كمسيحي فلا يَخجل بل ليُمجد اللهَ لأجلِ هذا الاسم . فإنه قد </a:t>
            </a:r>
            <a:r>
              <a:rPr kumimoji="0" lang="ar-EG" sz="37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آن للقضاءِ أن يَبتدئ ببيتِ اللهِ. فإنْ كانَ بدؤه بنا فكيفَ تكون عاقبة الذينَ كفروا بإنجيلِ اللهِ . </a:t>
            </a:r>
            <a:endParaRPr kumimoji="0" lang="ar-EG" sz="375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187641-78A5-4B97-AE5E-C3D43F6A84A1}"/>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إن كانَ البارُ بالجهدِ يَخلُصُ فالمنافقُ و الخاطئُ أينَ يَظهران . إذاً مَن تألم على حسبِ مشيئةِ اللهِ فليستودع نفسَهُ الخالق الأمينَ مُستمراً على</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مباشرةِ الخيرِ . اسأل الكهنة الذينَ فيكم أنا الكاهنُ معهم و الشاهدُ</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03853860"/>
      </p:ext>
    </p:extLst>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Content Placeholder 3"/>
          <p:cNvSpPr txBox="1">
            <a:spLocks/>
          </p:cNvSpPr>
          <p:nvPr/>
        </p:nvSpPr>
        <p:spPr bwMode="auto">
          <a:xfrm>
            <a:off x="-31376" y="4303455"/>
            <a:ext cx="925157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لآلامِ المسيحِ و المُشاركُ أيضاً في المجدِ الذي سيتجلى : ارعوا رعية اللهِ التي فيكم مُتعاهدينَ لها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لا عن اضطرارٍ بل عن اختيارٍ و لا لمكسبٍ خسيسٍ بل بارتياحٍ . و لا كمَن يتسلطـُ على ميراثِ اللهِ بلْ كمَن يكون مِثالاً للرعيةِ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487484E-5D98-4757-8188-8A142A14B08C}"/>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حينَ يَظهرُ رئيسُ الرعاةِ تحصلونَ على إكليلِ المجدِ الذي لا يَبلى . و كذلكَ أنتم أيُها الشبانُ اخضعوا للكهنةِ وتسربلوا بالتواضعِ بعضكم مع بعضٍ فإن اللهَ يُقاومُ المتكبرينَ و يؤتيَّ المتواضعينَ نعمة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883199450"/>
      </p:ext>
    </p:extLst>
  </p:cSld>
  <p:clrMapOvr>
    <a:masterClrMapping/>
  </p:clrMapOvr>
</p:sld>
</file>

<file path=ppt/slides/slide8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( 15  :36 - 16 : 1-3 )</a:t>
            </a:r>
          </a:p>
        </p:txBody>
      </p:sp>
      <p:sp>
        <p:nvSpPr>
          <p:cNvPr id="48131" name="Content Placeholder 3"/>
          <p:cNvSpPr txBox="1">
            <a:spLocks/>
          </p:cNvSpPr>
          <p:nvPr/>
        </p:nvSpPr>
        <p:spPr bwMode="auto">
          <a:xfrm>
            <a:off x="0" y="4495800"/>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بعد أيامٍ قالَ بولسُ لبرنابا لنرجِع و نفتقدُ الأخوة في كلِّ مدينةٍ بشرنا فيها بكلمةِ الربِّ كيفَ هُم . فأشارَ برنابا أنْ يأخذ معهما يوحنا المُسمى مرقس . لكنْ </a:t>
            </a: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بولس كانَ يستحسنُ أن لا يُؤخذ معهما مَن كان فارقهما مِن بمفيلية و لم يذهب معهما للعملِ . </a:t>
            </a:r>
            <a:endPar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147297-B149-4F9C-AEE7-EC6F89B48CFF}"/>
              </a:ext>
            </a:extLst>
          </p:cNvPr>
          <p:cNvSpPr txBox="1"/>
          <p:nvPr/>
        </p:nvSpPr>
        <p:spPr>
          <a:xfrm>
            <a:off x="0" y="45720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فوقعَ بينهما مُشاجرةٍ حتى فارقَ أحدُهما الآخرَ . فأخذ برنابا مَرقس و أقلعَ إلى قبرص . و اختارَ بولس سيلا و انطلق بعدَ أن استودعه الأخوة إلى</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نعمةِ اللهِ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77565805"/>
      </p:ext>
    </p:extLst>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فطافَ سورية و كيليكية يُثبتُ الكنائسَ و يُسلمُ إليهم وصايا الرسلِ و الكهنةِ ليَحفظوها . و قدُمَ إلى دربةِ و لسترةِ و إذا بتلميذٍ هُناك اسمهُ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تيموثاوُس ابن امرأةٍ يَهوديةٍ مؤمنةٍ لكنْ أباهُ يوناني .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7758671"/>
      </p:ext>
    </p:extLst>
  </p:cSld>
  <p:clrMapOvr>
    <a:masterClrMapping/>
  </p:clrMapOvr>
  <p:transition advClick="0" advTm="0"/>
</p:sld>
</file>

<file path=ppt/slides/slide8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A02CC4-4BD9-472B-8001-EC65D7672F27}"/>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 كانَ مشهوداً لهُ مِن الاخوةِ الذينَ في لسترة و أيقونية . فأرادَ بولس أن ينطلقَ هذا معه فأخذهُ و ختنهُ مِن أجلِ اليهودِ الذينَ في هذهِ الأمكنةِ لأنَّ جميعَهم كانوا يعرفونَ أن أباهُ كانَ يونانياً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98211199"/>
      </p:ext>
    </p:extLst>
  </p:cSld>
  <p:clrMapOvr>
    <a:masterClrMapping/>
  </p:clrMapOvr>
</p:sld>
</file>

<file path=ppt/slides/slide8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9" name="Title 1"/>
          <p:cNvSpPr txBox="1">
            <a:spLocks/>
          </p:cNvSpPr>
          <p:nvPr/>
        </p:nvSpPr>
        <p:spPr bwMode="auto">
          <a:xfrm>
            <a:off x="506412" y="4277542"/>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( 138  : 2 )</a:t>
            </a:r>
          </a:p>
        </p:txBody>
      </p:sp>
      <p:sp>
        <p:nvSpPr>
          <p:cNvPr id="24581" name="Content Placeholder 3"/>
          <p:cNvSpPr txBox="1">
            <a:spLocks/>
          </p:cNvSpPr>
          <p:nvPr/>
        </p:nvSpPr>
        <p:spPr bwMode="auto">
          <a:xfrm>
            <a:off x="419100" y="5042717"/>
            <a:ext cx="83058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أعترفُ لكَ يا ربُ مِن كلِّ قلبي لأنكَ استمعت لكلماتِ فمي . أمامَ الملائكةِ أرتلُ لكَ و أسجدُ قـُـدامَ هيكلِكَ المُقدَسِ .</a:t>
            </a:r>
          </a:p>
        </p:txBody>
      </p:sp>
    </p:spTree>
  </p:cSld>
  <p:clrMapOvr>
    <a:masterClrMapping/>
  </p:clrMapOvr>
  <p:transition spd="slow"/>
</p:sld>
</file>

<file path=ppt/slides/slide8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يوحنا (8 : 21  -27)</a:t>
            </a:r>
          </a:p>
        </p:txBody>
      </p:sp>
      <p:sp>
        <p:nvSpPr>
          <p:cNvPr id="25604" name="Content Placeholder 3"/>
          <p:cNvSpPr txBox="1">
            <a:spLocks/>
          </p:cNvSpPr>
          <p:nvPr/>
        </p:nvSpPr>
        <p:spPr bwMode="auto">
          <a:xfrm>
            <a:off x="-22412"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قالَ لهم يسوعُ أيضاً : أنا أذهبُ و ستطلبونني و تمُوتونَ في خطيتِكم . حيثُ أذهبُ أنا لا تقدرونَ أنتمْ أنْ تأتوا . فقالَ اليهودُ ألعله يَقتلُ نفسَهُ لأنهُ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يقولُ حيثُ أذهبُ أنا لا تقدرونَ أنتم أنْ تأتوا .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8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A5F002A-56BE-47B4-81C9-F66A5797B31B}"/>
              </a:ext>
            </a:extLst>
          </p:cNvPr>
          <p:cNvSpPr txBox="1"/>
          <p:nvPr/>
        </p:nvSpPr>
        <p:spPr>
          <a:xfrm>
            <a:off x="0" y="4307937"/>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 لهم أنتم مِن أسفلِ . أما أنا فمِن فوقِ . أنتم مِن هذا العالمِ . أما أنا فلستُ مِن هذا العالمِ فقلتُ لكم أنكم</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تموتونَ في خطاياكم . لأنكم إنْ لم تؤمنوا إني أنا هوَ تموتونَ في خطاياكم . فقالوا لهُ مَن أنت.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661495682"/>
      </p:ext>
    </p:extLst>
  </p:cSld>
  <p:clrMapOvr>
    <a:masterClrMapping/>
  </p:clrMapOvr>
</p:sld>
</file>

<file path=ppt/slides/slide8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فقالَ لهم يسوعُ أنا ذاكَ الذي كلمتكم عنهُ مُنذ الابتداءِ .  </a:t>
            </a: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إن لي أشياءً كثيرة أقولها و أحكمُ بها مِن نحوكم و لكنْ الذي أرسلني هوَ حقٌ . و الذي سمِعته مِنهُ فهذا أقولهُ للعالمِ . و لم يفهموا أنهُ كانَ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يقولُ لهم عن الآبِ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spd="slow"/>
</p:sld>
</file>

<file path=ppt/slides/slide8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119276"/>
      </p:ext>
    </p:extLst>
  </p:cSld>
  <p:clrMapOvr>
    <a:masterClrMapping/>
  </p:clrMapOvr>
</p:sld>
</file>

<file path=ppt/slides/slide8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سبت 5</a:t>
            </a:r>
            <a:endParaRPr lang="en-US" dirty="0"/>
          </a:p>
        </p:txBody>
      </p:sp>
      <p:sp>
        <p:nvSpPr>
          <p:cNvPr id="5120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غلاطية</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( 5 : 16 ـ 6 : 1 ـ 2 )</a:t>
            </a:r>
          </a:p>
        </p:txBody>
      </p:sp>
      <p:sp>
        <p:nvSpPr>
          <p:cNvPr id="5120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فأقولُ اسلُكوا بحسب الرُّوح ولا تُكمِّلوا شهوة الجسد. فإنَّ الجسد يشتهي ضدَّ الرُّوح والرُّوحُ يشتهي ضدَّ الجسد، وهذان يُقاومُ أحدُهُما الآخر، حتى تفعلُون ما لا تُريدُون. ولكن إذا انقدتُم بالرُّوح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68806876"/>
      </p:ext>
    </p:extLst>
  </p:cSld>
  <p:clrMapOvr>
    <a:masterClrMapping/>
  </p:clrMapOvr>
  <p:transition spd="slow"/>
</p:sld>
</file>

<file path=ppt/slides/slide8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F8B23F5-3756-4036-B344-221A8C765107}"/>
              </a:ext>
            </a:extLst>
          </p:cNvPr>
          <p:cNvSpPr txBox="1"/>
          <p:nvPr/>
        </p:nvSpPr>
        <p:spPr>
          <a:xfrm>
            <a:off x="0" y="3687901"/>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فلستُم تحت النَّاموس. وأعمالُ الجسد واضحةٌ، التي هي: الزنى والنجاسة والعهر وعبادةُ الأوثان والسحر والعداوة والخصام والغيرة والغضب والسخط والتحزُّب والانشقاق والبدع والحسد</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5044023"/>
      </p:ext>
    </p:extLst>
  </p:cSld>
  <p:clrMapOvr>
    <a:masterClrMapping/>
  </p:clrMapOvr>
</p:sld>
</file>

<file path=ppt/slides/slide8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والقتل والسُكر والبطر، وأمثالُ هذه التي أسبقُ فأقولُ لكُم أيضاً كما سبقتُ فقُلتُ: إنَّ الذين يعملُون مثل هذه لا يرثُون ملكُوت اللَّه. أمَّا ثمرُ الرُّوح فهُو: محبَّةٌ فرحٌ سلام،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36254297"/>
      </p:ext>
    </p:extLst>
  </p:cSld>
  <p:clrMapOvr>
    <a:masterClrMapping/>
  </p:clrMapOvr>
  <p:transition spd="slow"/>
</p:sld>
</file>

<file path=ppt/slides/slide8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5601908-C493-41F7-A492-8EC2D70E1C12}"/>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طولُ أناةٍ لُطفٌ صلاحٌ، إيمانٌ وداعةٌ تعفُّفٌ. ضدَّ أمثال هذه ليس نامُوسٌ. أمَّا الذين هُم للمسيح يسوع فقد صلبُوا أجسادهم مع الآلام والشَّهوات. فإن كُنَّا نعيشُ بالرُّوح، فلنسلُك أيضاً بما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002569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1</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إلى أهل رومية</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( 9 : 15 ـ 29 )</a:t>
            </a:r>
          </a:p>
        </p:txBody>
      </p:sp>
      <p:sp>
        <p:nvSpPr>
          <p:cNvPr id="2052"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فإنه قد قيل لموسى: " إنِّي أرحمُ من أرحَمه وأتراءفُ على من أتراءفُ عليه ". فإذاً الأمر ليس لِمَن يُريد ولا لِمَن يسعَى، بل للَّه الذي يَرحَمُ. فقد قال الكتاب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لفرعونَ: " إنِّي لهذا أقمتُكَ، لكي أُظهِرَ فيكَ قُوَّتي،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65671234"/>
      </p:ext>
    </p:extLst>
  </p:cSld>
  <p:clrMapOvr>
    <a:masterClrMapping/>
  </p:clrMapOvr>
  <p:transition spd="slow"/>
</p:sld>
</file>

<file path=ppt/slides/slide8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3084DF-093D-4A9D-8640-1A0DE4D00313}"/>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للرُّوح. ولا نكُن مُعجبين نُغاضبُ بعضُنا بعضاً، ونحسدُ بعضُنا بعضاً. أيُّها الإخوةُ، إذا سقط أحدٌ في زلَّةٍ، فأصلحُوا أنتُمُ الرُّوحانيِّين مثل هذا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22040884"/>
      </p:ext>
    </p:extLst>
  </p:cSld>
  <p:clrMapOvr>
    <a:masterClrMapping/>
  </p:clrMapOvr>
</p:sld>
</file>

<file path=ppt/slides/slide8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برُوح الوداعة، ناظراً إلى نفسك لئلاَّ تُجرَّب أنت أيضاً. احملُوا بعضُكُم أثقال بعض، وهكذا تمِّمُوا نامُوس المسيح.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00838116"/>
      </p:ext>
    </p:extLst>
  </p:cSld>
  <p:clrMapOvr>
    <a:masterClrMapping/>
  </p:clrMapOvr>
  <p:transition spd="slow"/>
</p:sld>
</file>

<file path=ppt/slides/slide8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يعقوب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( 5 : 7 ـ 11 )</a:t>
            </a:r>
          </a:p>
        </p:txBody>
      </p:sp>
      <p:sp>
        <p:nvSpPr>
          <p:cNvPr id="55299"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فتأنَّوا أيُّها الإخوةُ إلى مجيء الربِّ. هوذا الفَّلاحُ ينتظرُ ثمرَ الأرض الكريم، مُتأنَّياً عليهِ حتى ينالَ المطر المُبكِّر والمُتأخِّر. فتأنَّوا أنتُم وثبِّتُوا قُلُوبكُم، لأنَّ مجيء الربِّ قد اقترب. لا يَئِنَّ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42486290"/>
      </p:ext>
    </p:extLst>
  </p:cSld>
  <p:clrMapOvr>
    <a:masterClrMapping/>
  </p:clrMapOvr>
  <p:transition spd="slow"/>
</p:sld>
</file>

<file path=ppt/slides/slide8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9ED00F-D52F-4098-9F0D-24DC44C490D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بعضُكُم مِن بعض يا إخوتي لِئَلاَّ تُدانوا. هوَذا الدَّيانُ واقفٌ على الأبوابِ. خُذوا لكُم يا إخوتي مثالَ لاحتمال المشقَّاتِ والأناةٍ وتعب الأنبياءَ الَّذينَ تكلَّموا بِاسم الربِّ. ها نحنُ نُطوِّبُ الصَّابرين.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90087519"/>
      </p:ext>
    </p:extLst>
  </p:cSld>
  <p:clrMapOvr>
    <a:masterClrMapping/>
  </p:clrMapOvr>
</p:sld>
</file>

<file path=ppt/slides/slide8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531DBAD-8A49-4E3A-ADD9-F2A0C1ADC78A}"/>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وقد سَمِعتُم بصبرِ أيُّوبَ</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189309009"/>
      </p:ext>
    </p:extLst>
  </p:cSld>
  <p:clrMapOvr>
    <a:masterClrMapping/>
  </p:clrMapOvr>
</p:sld>
</file>

<file path=ppt/slides/slide8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Content Placeholder 3"/>
          <p:cNvSpPr txBox="1">
            <a:spLocks/>
          </p:cNvSpPr>
          <p:nvPr/>
        </p:nvSpPr>
        <p:spPr bwMode="auto">
          <a:xfrm>
            <a:off x="0" y="5411450"/>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ورأيتُم عاقبة الربِّ معه. لأنَّ الربَّ مُتحنن جداً ورؤُوف.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8503729"/>
      </p:ext>
    </p:extLst>
  </p:cSld>
  <p:clrMapOvr>
    <a:masterClrMapping/>
  </p:clrMapOvr>
  <p:transition spd="slow"/>
</p:sld>
</file>

<file path=ppt/slides/slide8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( 26 : 1 ـ 18 )</a:t>
            </a:r>
          </a:p>
        </p:txBody>
      </p:sp>
      <p:sp>
        <p:nvSpPr>
          <p:cNvPr id="6144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حينئذٍ بسط بولسُ يدهُ وطفق يحتجُّ: " إنِّي أحسبُ نفسي سعيداً أيُّها الملكُ أغريباسُ، لأنِّي أحتج اليوم أمامك عن كُلِّ ما يشكُوني بهِ اليهودُ. لا سيَّما أنك عالمٌ بجميع العوائد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48328681"/>
      </p:ext>
    </p:extLst>
  </p:cSld>
  <p:clrMapOvr>
    <a:masterClrMapping/>
  </p:clrMapOvr>
  <p:transition spd="slow"/>
</p:sld>
</file>

<file path=ppt/slides/slide8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055D3D-1348-4710-B44F-8C0AD00BD7D1}"/>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والمباحثات التي لليهُود. لذلكَ ألتمسُ مِنك أن تسمعني بطُول الأناة. فسيرتي مُنذُ صباي التي مِن البدء كانت لي بين أُمَّتي في أُورُشليم يعرفُـها جميعُ اليهُـود، وهُم يعرفُونني مِن الأوَّل وصاعداً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29702790"/>
      </p:ext>
    </p:extLst>
  </p:cSld>
  <p:clrMapOvr>
    <a:masterClrMapping/>
  </p:clrMapOvr>
</p:sld>
</file>

<file path=ppt/slides/slide8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A9C325-9125-4A8B-9C47-14A6AAB93FFB}"/>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لو أرادوا أن يشهدُوا، أنِّني بحسب</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622205321"/>
      </p:ext>
    </p:extLst>
  </p:cSld>
  <p:clrMapOvr>
    <a:masterClrMapping/>
  </p:clrMapOvr>
</p:sld>
</file>

<file path=ppt/slides/slide8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تقليد عبادتنا قد عشتُ فرِّيسياً. والآن أنا واقفٌ أُحاكمُ على رجاء الوعد الذي سبق مِن اللَّه للآباء، الذي يؤمل أسباطُنا الاثنى عشر البلوغ إليه، مُتعبدين بالمثابرة ليلاً ونهاراً. فمِن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30045435"/>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09666C-E137-430A-8719-079A8CFDE39D}"/>
              </a:ext>
            </a:extLst>
          </p:cNvPr>
          <p:cNvSpPr txBox="1"/>
          <p:nvPr/>
        </p:nvSpPr>
        <p:spPr>
          <a:xfrm>
            <a:off x="0" y="4368075"/>
            <a:ext cx="9144000" cy="243143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ولكي يُخبر بِاسمي في الأرض كلها ". فإذاً هو يرحمُ من يشاءُ، ويُقسِّي مَن يشاءُ. ولعلك تقولُ لي: " لماذا يَلُومُ بعدُ، لأن مَن الذي يُقاومُ مشيئته؟ " مهلاً مهلاً أيُّها الإنسانُ أنت مَن أنتَ الذي تُجاوبُ</a:t>
            </a: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اللَّهَ؟ ألعلَّ الجِبْلَةَ تقولُ لِجابِلها: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04466539"/>
      </p:ext>
    </p:extLst>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5E20683-433B-417A-AF0D-50CFC6ACD2C7}"/>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أجل هذا الرَّجاء شكاني اليهُود أيُّها الملكُ. أفيحسب عندكُم غير مُصدَّق إن اللَّه يُقيم الأمُوات؟ إني كُنت قد ارتأيت في نفسي أنَّ أصنع أشياءً كثيرةً مضادةً لاسم يسوع الناصريِّ. وقد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09274112"/>
      </p:ext>
    </p:extLst>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B5F95F4-10D4-4BC8-AA9C-DFCDD79034EA}"/>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فعلتُ ذلك أيضاً في أُورُشليم، وكثيرين مِن القدِّيسين، حبستهم أنا في السُجُون لمَّا أخذت سُّلطاناً مِن رُؤساء الكهنةِ. ولمَّا كانُوا يُقتلُون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8024953"/>
      </p:ext>
    </p:extLst>
  </p:cSld>
  <p:clrMapOvr>
    <a:masterClrMapping/>
  </p:clrMapOvr>
</p:sld>
</file>

<file path=ppt/slides/slide8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كنتُ أنا أوجب الحُكم عليهُم. وفي كُلِّ المجامع مراراً كثيرةً كُنت أعذبهُم، واضطررتهم إلى التَّجديف. وإذ كُنت في شدة الغضب عليهم كُنت أطرُدُهُم إلى المُدُن الأخرى البرانيَّة. " ولمَّا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573081808"/>
      </p:ext>
    </p:extLst>
  </p:cSld>
  <p:clrMapOvr>
    <a:masterClrMapping/>
  </p:clrMapOvr>
  <p:transition spd="slow"/>
</p:sld>
</file>

<file path=ppt/slides/slide8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95771D-AA0D-48AD-855B-271C07E386F1}"/>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كُنتُ ذاهباً إلى دمشق، بسُلطان ووصيَّةٍ مِن رُؤساء الكهنةِ، رأيتُ في نصف النَّهار في الطَّريق، أيُّها الملكُ، نُوراً مِن السَّماء يضيء أكثر مِن الشَّمس، قد أبرقَ حولي وحول السائرين معي.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06220457"/>
      </p:ext>
    </p:extLst>
  </p:cSld>
  <p:clrMapOvr>
    <a:masterClrMapping/>
  </p:clrMapOvr>
</p:sld>
</file>

<file path=ppt/slides/slide8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EF71CB8-4DC8-4252-A56F-FFBC35B64C72}"/>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فلمَّا سقطنا جميعاً على الأرض، سمعتُ اً يُكلِّمُني ويقُولُ باللُّغةِ العبرانيَّةِ: شاولُ، شاولُ! لماذا تضطهدُني؟ صعبٌ</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627215447"/>
      </p:ext>
    </p:extLst>
  </p:cSld>
  <p:clrMapOvr>
    <a:masterClrMapping/>
  </p:clrMapOvr>
</p:sld>
</file>

<file path=ppt/slides/slide8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عليك أن ترفُس مناخس فقُلتُ أنا: مَن أنت يا سيِّدُ؟ فقال: أنا يسوعُ الذي تضطهدُهُ. ولكن قُم وقف على رجليكَ لأنِّي لهذا ظهرتُ لك، لأنتخبك خادماً وشاهداً بما رأيت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56875277"/>
      </p:ext>
    </p:extLst>
  </p:cSld>
  <p:clrMapOvr>
    <a:masterClrMapping/>
  </p:clrMapOvr>
  <p:transition spd="slow"/>
</p:sld>
</file>

<file path=ppt/slides/slide8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CF2F98-20F1-4F23-8E9F-89E226D13F07}"/>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وبما سأترآى لك فيه، مُنقذاً إيَّاك مِن الشَّعب ومِن الأُمم الذين أنا مُرسلك الآن إليهم، لتفتح عُيُونهُم كي يرجعُوا مِن الظلمة إلى النُّور، ومِن سُلطان الشَّيطان إلى اللَّهِ، حتى ينالُوا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62245272"/>
      </p:ext>
    </p:extLst>
  </p:cSld>
  <p:clrMapOvr>
    <a:masterClrMapping/>
  </p:clrMapOvr>
</p:sld>
</file>

<file path=ppt/slides/slide8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96F2194-41C8-4EB3-BF8F-308658A7035E}"/>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بالإيمان بي غُفران الخطايا وميراثاً مع القديسين. بالإيمان الذي بي.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537466901"/>
      </p:ext>
    </p:extLst>
  </p:cSld>
  <p:clrMapOvr>
    <a:masterClrMapping/>
  </p:clrMapOvr>
</p:sld>
</file>

<file path=ppt/slides/slide8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81" name="Content Placeholder 3"/>
          <p:cNvSpPr txBox="1">
            <a:spLocks/>
          </p:cNvSpPr>
          <p:nvPr/>
        </p:nvSpPr>
        <p:spPr bwMode="auto">
          <a:xfrm>
            <a:off x="419100" y="5410200"/>
            <a:ext cx="83058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ياربُّ اسْتَمِعْ صَلاتي. أَنصِتْ بحقُّك إلى طلبَتي. استَجبْ لي بعَدلِكَ، ولا تَدْخُلْ في المُحاكَمَةِ مع عَبْدِكَ. </a:t>
            </a:r>
          </a:p>
        </p:txBody>
      </p:sp>
      <p:sp>
        <p:nvSpPr>
          <p:cNvPr id="8" name="Title 1"/>
          <p:cNvSpPr txBox="1">
            <a:spLocks/>
          </p:cNvSpPr>
          <p:nvPr/>
        </p:nvSpPr>
        <p:spPr bwMode="auto">
          <a:xfrm>
            <a:off x="462756" y="4419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142</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1 </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2690954000"/>
      </p:ext>
    </p:extLst>
  </p:cSld>
  <p:clrMapOvr>
    <a:masterClrMapping/>
  </p:clrMapOvr>
  <p:transition spd="slow"/>
</p:sld>
</file>

<file path=ppt/slides/slide8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4"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ويلٌ لكُم أيُّها الكتبةُ والفرِّيسيُّون المراؤُون! لأنَّكُم تأكُلُون بيُوت الأرامل، ولعلَّةٍ تطويل صلواتكُم. مِن أجل هذا ستنالُون دينُونةً أعظم. ويلٌ لكُم أيُّها الكتبةُ والفرِّيسيُّون المراؤُون! لأنَّكُم تغلُقون ملكُوت السَّمَوات قُدام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(متى </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23</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14 </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r>
              <a:rPr kumimoji="0" 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39</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389902086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8965" y="435763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90000"/>
              </a:lnSpc>
              <a:spcBef>
                <a:spcPct val="20000"/>
              </a:spcBef>
              <a:spcAft>
                <a:spcPct val="0"/>
              </a:spcAft>
              <a:buClrTx/>
              <a:buSzTx/>
              <a:buFontTx/>
              <a:buNone/>
              <a:tabLst/>
              <a:defRPr/>
            </a:pPr>
            <a:r>
              <a:rPr lang="ar-EG" sz="4400" b="1" dirty="0">
                <a:solidFill>
                  <a:srgbClr val="FFFFFF"/>
                </a:solidFill>
                <a:cs typeface="Times New Roman" panose="02020603050405020304" pitchFamily="18" charset="0"/>
              </a:rPr>
              <a:t>من قبلنا نقص أو خسران في شيء لأن الحزن الذي بحسب مشيئة الله ينشئ توبة لخلاص بلا ندامة، وأما حزن العالم فينشئ موتا. أو خسران في شيء لأن الحزن الذي بحسب مشيئة الله ينشئ</a:t>
            </a:r>
            <a:br>
              <a:rPr lang="ar-EG" sz="4400" b="1" dirty="0">
                <a:solidFill>
                  <a:srgbClr val="FFFFFF"/>
                </a:solidFill>
                <a:cs typeface="Times New Roman" panose="02020603050405020304" pitchFamily="18" charset="0"/>
              </a:rPr>
            </a:br>
            <a:endPar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354962"/>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لمَ صنعتني هكذا؟ " أم ليسَ للفاخوري سُلطانٌ على الطِّين أن يصنعَ من العجينةِ ذاتها إناءً للكرامةِ وآخَرَ للهوانِ؟ فإنْ كانَ اللَّهُ يُريدُ </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أن يُظهِر غضَبهُ ويعرفنا قدرتهُ، استحضر بأناةٍ كثيرة آنيةَ غضبٍ مُهيَّأةً للهلاكِ.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548646087"/>
      </p:ext>
    </p:extLst>
  </p:cSld>
  <p:clrMapOvr>
    <a:masterClrMapping/>
  </p:clrMapOvr>
  <p:transition spd="slow"/>
</p:sld>
</file>

<file path=ppt/slides/slide9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211A12-53AB-451B-944C-5CE091590491}"/>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النَّاس فلا أنتُم تدخلُون ولا تدعُون الآتين يدخلُون. ويلٌ لكُم أيُّها الكتبةُ والفرِّيسيُّون المراؤُون! لأنَّكُم تجُوبُون البحر والبرَّ لتوجدُوا دخيلاً واحداً، ومتى حصلَ صيرتموهُ ابناً لجهنَّم مُضاعفاً أكثر مِنكُم. ويلٌ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36597285"/>
      </p:ext>
    </p:extLst>
  </p:cSld>
  <p:clrMapOvr>
    <a:masterClrMapping/>
  </p:clrMapOvr>
</p:sld>
</file>

<file path=ppt/slides/slide9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4C94BC8-30E9-4335-917E-F3A18A4FB22C}"/>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لكُم أيُّها القادةُ العُميانُ!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41308550"/>
      </p:ext>
    </p:extLst>
  </p:cSld>
  <p:clrMapOvr>
    <a:masterClrMapping/>
  </p:clrMapOvr>
</p:sld>
</file>

<file path=ppt/slides/slide9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والقائلُون: مَن حلفَ بالهيكل فليسَ بشيءٍ، ومَن حلفَ بذهب الهيكل يُطالب. أيُّها الجُهَّالُ والعُميانُ! أيُّما أعظمُ: الذَّهبُ أم الهيكلُ الذي يُقدِّسُ الذَّهب؟ ومَن حلفَ بالم فليسَ بشيءٍ، ولكن مَن حلفَ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28848062"/>
      </p:ext>
    </p:extLst>
  </p:cSld>
  <p:clrMapOvr>
    <a:masterClrMapping/>
  </p:clrMapOvr>
  <p:transition spd="slow"/>
</p:sld>
</file>

<file path=ppt/slides/slide9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7A487B-FC4F-4E80-BF5A-D0D75CCE2E2F}"/>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بالقُربان الذي فوقهِ يُطالب. أيُّها الجُهَّالُ والعُميانُ! أيُّهما أعظمُ: القُربانُ أم المُ الذي يُقدِّسُ القُربان؟ فمَن حلفَ بالم فقد حلف بهِ وبكُلِّ ما عليهِ! ومَن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حلف بالهيكل فقد حلفَ بهِ وبالحال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183406413"/>
      </p:ext>
    </p:extLst>
  </p:cSld>
  <p:clrMapOvr>
    <a:masterClrMapping/>
  </p:clrMapOvr>
</p:sld>
</file>

<file path=ppt/slides/slide9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FF901C-A10D-416D-A9D2-26953C1D0CE0}"/>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فيهِ، ومَن حلف بالسَّماء فقد حلفَ بعرش اللَّهِ وبالجالس عليهِ. ويلٌ لكُم أيُّها الكتبةُ والفرِّيسيُّون المراؤُون!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81293761"/>
      </p:ext>
    </p:extLst>
  </p:cSld>
  <p:clrMapOvr>
    <a:masterClrMapping/>
  </p:clrMapOvr>
</p:sld>
</file>

<file path=ppt/slides/slide9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لأنَّكُم تُعشِّـرُون النَّعنع والشِّبثَّ والكمُّون، وتركتُم أثقلَ النَّامُوس: العدل والرَّحمةَ والإيمانَ. كان ينبغي أن تعملُوا هذه ولا تترُكُوا تلك. أيُّها القادةُ العُميانُ! الذين يُصفُّون عن البعُوضةِ ويبلعُون الجملَ. ويلٌ لكُم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40843223"/>
      </p:ext>
    </p:extLst>
  </p:cSld>
  <p:clrMapOvr>
    <a:masterClrMapping/>
  </p:clrMapOvr>
  <p:transition spd="slow"/>
</p:sld>
</file>

<file path=ppt/slides/slide9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67F30AA-2158-413F-892B-C325C7C1D095}"/>
              </a:ext>
            </a:extLst>
          </p:cNvPr>
          <p:cNvSpPr txBox="1"/>
          <p:nvPr/>
        </p:nvSpPr>
        <p:spPr>
          <a:xfrm>
            <a:off x="0" y="3687901"/>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أيُّها الكتبةُ والفرِّيسيُّون المراؤُون! لأنَّكُم تنظفُون خارج الكأس والصَّحفةِ، وداخلهُما مملُوء خطفاً ونجساً. أيُّها الفرِّيسيُّ الأعمى! نظف أوَّلاً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داخل الكأس والصَّحفةِ لكي يكُون خارجُهُما نقياً. ويلٌ لكُم أيُّها الكتبةُ والفرِّيسيُّون المراؤُون!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58637053"/>
      </p:ext>
    </p:extLst>
  </p:cSld>
  <p:clrMapOvr>
    <a:masterClrMapping/>
  </p:clrMapOvr>
</p:sld>
</file>

<file path=ppt/slides/slide9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6CC8283-8CFD-4E7E-A287-BA403C711B25}"/>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لأنَّكُم تُشبهُون قُبُوراً مُكلسةً يظهر خارجها جميلاً،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95190923"/>
      </p:ext>
    </p:extLst>
  </p:cSld>
  <p:clrMapOvr>
    <a:masterClrMapping/>
  </p:clrMapOvr>
</p:sld>
</file>

<file path=ppt/slides/slide9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أمَّا داخلهُا فمملوءٌ عظام أمواتٍ وكُلَّ نجس. هكذا أنتُم أيضاً: تبدو ظواهركُم للنَّاس مثل الصديقين، وبواطنكُم مملوءة رياءً وكُلّ إثم. ويلٌ لكُم أيُّها الكتبةُ والفرِّيسيُّون المراؤُون! لأنَّكُم تبنُونَ قُبُور الأنبياء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580690404"/>
      </p:ext>
    </p:extLst>
  </p:cSld>
  <p:clrMapOvr>
    <a:masterClrMapping/>
  </p:clrMapOvr>
  <p:transition spd="slow"/>
</p:sld>
</file>

<file path=ppt/slides/slide9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B1E67F-EC97-479C-97EF-5580E331DCB4}"/>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وتُزيِّنُون مدافن الأبرار، وتقُولُون: لو كُنَّا في أيَّام آبائنا  لما شاركناهُم في دم الأنبياء. فأنتُم تشهدُون على أنفُسكُم أنَّكُم بنو قتلةِ الأنبياء. فكملُوا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أنتُم أيضاً مكيال آبائكُم. أيُّها الحيَّاتُ أولاد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132646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B9EC86-25B3-455B-90C9-E821806C4B46}"/>
              </a:ext>
            </a:extLst>
          </p:cNvPr>
          <p:cNvSpPr txBox="1"/>
          <p:nvPr/>
        </p:nvSpPr>
        <p:spPr>
          <a:xfrm>
            <a:off x="0" y="4419600"/>
            <a:ext cx="9144000" cy="224676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ولكي يُبين غِنَى مجدهِ على آنيةِ الرحمة التي سبقَ فهيأها للمـجدِ، التي هى نحنُ الذين قد دعانا، ليس من اليهودِ فقط، بلْ من الأُمم أيضاً. كما يقولُ في هُوشعَ: " إني سأَدعُو الذي ليسَ شعبي شعبي، والتي ليست بمحبُوبةٍ محبُوبةً. وسيكونُ في</a:t>
            </a:r>
            <a:endParaRPr kumimoji="0" lang="en-GB" sz="35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21398916"/>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26CF1F3-7476-4C77-87E7-97190067FD51}"/>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الأفاعي! كيف تهرُبُون مِن دينُونة جهنَّم؟ مِن أجل هذا ها أنا أُرسلُ إليكُم أنبياء وحُكماء وكتبةً، فمنهُم مَن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7761767"/>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تقتلُون وتصلبُون ومِنهُم مَن تجلدُون في مجامعكُم، وتطرُدُون مِن مدينةٍ إلى مدينةٍ، لكي يأتي عليكُم كُلُّ دم بار سُفك على الأرض، مِن دم هابيلَ الصِّدِّيق إلى دم زكريَّا بن براشيا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41761867"/>
      </p:ext>
    </p:extLst>
  </p:cSld>
  <p:clrMapOvr>
    <a:masterClrMapping/>
  </p:clrMapOvr>
  <p:transition spd="slow"/>
</p:sld>
</file>

<file path=ppt/slides/slide9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3F6917-32F0-4583-ACB9-51E4C4C29120}"/>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الذي قتلتُمُوهُ بين الهيكل والم. َّ أقولُ لكُم: إنَّ هذه كُلها تأتي على هذا الجيل! " يا أُورُشليمُ، يا أُورُشليمُ! يا قاتلةَ الأنبياء وراجمةَ المُرسلينَ إليها، كم مرَّةٍ أردتُ أن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88376981"/>
      </p:ext>
    </p:extLst>
  </p:cSld>
  <p:clrMapOvr>
    <a:masterClrMapping/>
  </p:clrMapOvr>
</p:sld>
</file>

<file path=ppt/slides/slide9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24C458-E868-44AA-A88B-D47941E9919D}"/>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أجمع بنيك كما يجمعُ الطائر فراخه تحت جناحيه، فلم تُريدُوا! هأنذا أترُك لكُم بيتكُم خراباً. وأنِّي أقُولُ لكُم: إنَّكُم مِن الآن لا ترونني حتى تقُولُوا: مُباركٌ الآتي بِاسم الربِّ!".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838920222"/>
      </p:ext>
    </p:extLst>
  </p:cSld>
  <p:clrMapOvr>
    <a:masterClrMapping/>
  </p:clrMapOvr>
</p:sld>
</file>

<file path=ppt/slides/slide9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6164796"/>
      </p:ext>
    </p:extLst>
  </p:cSld>
  <p:clrMapOvr>
    <a:masterClrMapping/>
  </p:clrMapOvr>
  <p:transition advClick="0" advTm="0"/>
</p:sld>
</file>

<file path=ppt/slides/slide9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الاحد 5</a:t>
            </a:r>
            <a:endParaRPr lang="en-US" dirty="0"/>
          </a:p>
        </p:txBody>
      </p:sp>
      <p:sp>
        <p:nvSpPr>
          <p:cNvPr id="5120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الثانية إلي تسالونيكي ( 1:2  الخ )</a:t>
            </a:r>
          </a:p>
        </p:txBody>
      </p:sp>
      <p:sp>
        <p:nvSpPr>
          <p:cNvPr id="51204"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نلتمس منكم أيها الأخوة بمجيء ربنا يسوع المسيح و بجمعنا لديه . أن لا تكونوا سريعي التزعزع عن اعتقادكم و لا ترتاعوا من روح و لا من كلمةِ و </a:t>
            </a:r>
          </a:p>
        </p:txBody>
      </p:sp>
    </p:spTree>
  </p:cSld>
  <p:clrMapOvr>
    <a:masterClrMapping/>
  </p:clrMapOvr>
  <p:transition spd="slow"/>
</p:sld>
</file>

<file path=ppt/slides/slide9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8B3207-FEDD-4F3B-858A-A968C1023243}"/>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لا من رسالةِ كأنها منا : أن قد قرُب يوم الربِ . لا يخدعنكم أحدُ بوجهِ من الوجوهِ لأنه لابد أن يسبق الارتداد أولاً و يظهر إنسانُ الخطيةِ ابن الهلاك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44371821"/>
      </p:ext>
    </p:extLst>
  </p:cSld>
  <p:clrMapOvr>
    <a:masterClrMapping/>
  </p:clrMapOvr>
</p:sld>
</file>

<file path=ppt/slides/slide9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3DA8D92-3E34-4D1E-85BC-77E0B184E1D4}"/>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المُعاند المُترفع فوق كل من يُدعى إلهاً أو معبوداً حتى إنه يجلس في هيكل الله و يرى من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94758562"/>
      </p:ext>
    </p:extLst>
  </p:cSld>
  <p:clrMapOvr>
    <a:masterClrMapping/>
  </p:clrMapOvr>
</p:sld>
</file>

<file path=ppt/slides/slide9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نفسه أنه هو الله . ألا تذكرون إني لما كنت عندكم قلت لكم ذلك . و قد علمتم ما يعوقه الآن حتى يظهر في أوانه . فإن سر الإثم </a:t>
            </a:r>
          </a:p>
        </p:txBody>
      </p:sp>
    </p:spTree>
  </p:cSld>
  <p:clrMapOvr>
    <a:masterClrMapping/>
  </p:clrMapOvr>
  <p:transition spd="slow"/>
</p:sld>
</file>

<file path=ppt/slides/slide9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ED1FE7-655E-4CE8-95E6-E904FDAF378A}"/>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قد أخذ في العمل غير أن العائقَ يعوقُ الآن إلى أن يُرفع من الوسط . و حينئذ يَظهر الذي لا شريعة له فيُهلكه الربُ يسوع بنفس فمهِ و يبطله بسنى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4589829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76200" y="432657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الموضعِ الذي قِيلَ لهُم فيه لستُم شعبي، أنَّهم هناكَ يُدعَونَ أبناءَ اللَّهِ الحيِّ ". وإشعياءُ يَصرُخُ من أجل إسرائيلَ: " وإنْ كانَ عددُ بني إسرائيلَ كرملِ البحرِ، فالبقيَّةُ ستخلُصُ.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95739418"/>
      </p:ext>
    </p:extLst>
  </p:cSld>
  <p:clrMapOvr>
    <a:masterClrMapping/>
  </p:clrMapOvr>
  <p:transition spd="slow"/>
</p:sld>
</file>

<file path=ppt/slides/slide9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A95247-7FAF-4C7C-BFB4-165ED7D6EDA4}"/>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مجيئه . و يكون مجيئه بعمل الشيطان بكل قوةٍ بالآيات و العجائب الكاذبة . و بكل خدعةِ ظلم في الهالكين لأنهم لم يقبلوا محبة الحق ليخلصوا . و لذلك يرسل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41920683"/>
      </p:ext>
    </p:extLst>
  </p:cSld>
  <p:clrMapOvr>
    <a:masterClrMapping/>
  </p:clrMapOvr>
</p:sld>
</file>

<file path=ppt/slides/slide9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4FFEE8-2B04-413F-86CF-E391296DE4A2}"/>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الله إليهم عملَ الضلال حتى يُصدقوا الكذبَ . و يُدان جميع الذين لم</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88703795"/>
      </p:ext>
    </p:extLst>
  </p:cSld>
  <p:clrMapOvr>
    <a:masterClrMapping/>
  </p:clrMapOvr>
</p:sld>
</file>

<file path=ppt/slides/slide9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يؤمنوا بالحق بل ارتضوا بالإثم. أما نحن فيجب علينا أن نشكر الله كل حين من أجلكم أيها الأخوة المحبوبون من الرب لأن الله أختاركم باكورة ليُخلصكم بتقديس الروح والإيمان و </a:t>
            </a:r>
          </a:p>
        </p:txBody>
      </p:sp>
    </p:spTree>
  </p:cSld>
  <p:clrMapOvr>
    <a:masterClrMapping/>
  </p:clrMapOvr>
  <p:transition spd="slow"/>
</p:sld>
</file>

<file path=ppt/slides/slide9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34A440-6B9D-47F8-AC82-0AF5AE378E8D}"/>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بالحق . و دعاكم إلى ذلك بتبشيرنا لاقتناء مجد ربنا يسوع المسيح . فاثبتوا إذن أيها الأخوة وتمسكوا بالتقاليد التي تعلمتموها إما بكلامنا و إما برسالتنا. و ربنا يسوع المسيح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589713979"/>
      </p:ext>
    </p:extLst>
  </p:cSld>
  <p:clrMapOvr>
    <a:masterClrMapping/>
  </p:clrMapOvr>
</p:sld>
</file>

<file path=ppt/slides/slide9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35C8551-6FE2-4653-BE3A-7BCEA01FEFFD}"/>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نفسه و الله أبونا الذي أحبنا و آتانا تعزية أبدية و رجاء صالحاً بالنعمة . يُعزي قلوبكم و يثبتها في كل عمل و كلام صالح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671170762"/>
      </p:ext>
    </p:extLst>
  </p:cSld>
  <p:clrMapOvr>
    <a:masterClrMapping/>
  </p:clrMapOvr>
</p:sld>
</file>

<file path=ppt/slides/slide9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الثانية ( 1:3الخ )</a:t>
            </a:r>
          </a:p>
        </p:txBody>
      </p:sp>
      <p:sp>
        <p:nvSpPr>
          <p:cNvPr id="55299"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هذه رسالة ثانية أكتبها إليكم أيها الأحباء و فيهما أنُبه بالإنذار أذهانكم الخالصة لتتذكروا الأقوال التي تكلم بها سابقاً الأنبياءُ القديسون و وصية الربِ و المُخلّص على أيدي رسلكم . </a:t>
            </a:r>
          </a:p>
        </p:txBody>
      </p:sp>
    </p:spTree>
  </p:cSld>
  <p:clrMapOvr>
    <a:masterClrMapping/>
  </p:clrMapOvr>
  <p:transition spd="slow"/>
</p:sld>
</file>

<file path=ppt/slides/slide9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8199D0-4790-4A2A-AE3C-F0AA1B43BDB5}"/>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فاعلموا أولاً أنه سيأتي في آخر الأيام قومُ مستهزئون يسلكون على حسب شهواتهم . و يقولون أين موعدَ مجيئهِ فإنه مُنذ رَقد الآباء مازال كل شيءٍ علي ما كان عليه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92410539"/>
      </p:ext>
    </p:extLst>
  </p:cSld>
  <p:clrMapOvr>
    <a:masterClrMapping/>
  </p:clrMapOvr>
</p:sld>
</file>

<file path=ppt/slides/slide9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3E344C9-3F75-41B0-AA00-E16D09F970CF}"/>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من بدءِ الخليقةِ . لأنهم يَجهلون جهلاً اختيارياً .</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668110446"/>
      </p:ext>
    </p:extLst>
  </p:cSld>
  <p:clrMapOvr>
    <a:masterClrMapping/>
  </p:clrMapOvr>
</p:sld>
</file>

<file path=ppt/slides/slide9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أنها بكلمة الله كانت السموات أولاً و الأرض القائمة من الماءِ بالماءِ . و بتلك أغرق في الطوفان العالم الذي كان حينئذ فهلك . أما السموات و الأرض التي </a:t>
            </a:r>
          </a:p>
        </p:txBody>
      </p:sp>
    </p:spTree>
  </p:cSld>
  <p:clrMapOvr>
    <a:masterClrMapping/>
  </p:clrMapOvr>
  <p:transition spd="slow"/>
</p:sld>
</file>

<file path=ppt/slides/slide9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CC6904-4E5E-4BA7-86EB-1335EDDEBD55}"/>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هي الآن فإنها مذخورة بتلك الكلمة عينها و محفوظة للنار إلى يوم الدين و هلاك القوم المنافقين  . و لكن أيها الأحباء ينبغي أن لا يُخفي عليكم أمر وهو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004325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F56FFD-A280-4C16-B65E-8CEB699891F7}"/>
              </a:ext>
            </a:extLst>
          </p:cNvPr>
          <p:cNvSpPr txBox="1"/>
          <p:nvPr/>
        </p:nvSpPr>
        <p:spPr>
          <a:xfrm>
            <a:off x="0" y="4354628"/>
            <a:ext cx="9067800" cy="2554545"/>
          </a:xfrm>
          <a:prstGeom prst="rect">
            <a:avLst/>
          </a:prstGeom>
          <a:noFill/>
        </p:spPr>
        <p:txBody>
          <a:bodyPr vert="horz" wrap="square"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لأنَّه قول مُتَمِّمُة وقاطعه الذي سيصنعه الرب الإله على الأرضِ". وكما سبقَ إشعياءُ فقال: " لولا أنَّ ربَّ الجنودِ أبقَى لنا نسلاً، لصِرنا مِثلَ سدُومَ وشابهنا عَمُورةَ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95504244"/>
      </p:ext>
    </p:extLst>
  </p:cSld>
  <p:clrMapOvr>
    <a:masterClrMapping/>
  </p:clrMapOvr>
</p:sld>
</file>

<file path=ppt/slides/slide9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1BFD34-B572-453A-BBF4-AF0729D1933E}"/>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أن يوماً واحداً عند الرب كألفِ سنةٍ و ألفُ سنة كيوم واحدِ إن الرب لا يُبطيء بوعدهِ كما يزعمُ قومُ و إنما يتأنى لأجلكم إذ لا يُريد أن يَهلك أحد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40686284"/>
      </p:ext>
    </p:extLst>
  </p:cSld>
  <p:clrMapOvr>
    <a:masterClrMapping/>
  </p:clrMapOvr>
</p:sld>
</file>

<file path=ppt/slides/slide9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79CC71-F549-4A67-9424-2F412C4F963F}"/>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بل أن يقبل الجميع إلى التوبة. و سيأتي</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42670851"/>
      </p:ext>
    </p:extLst>
  </p:cSld>
  <p:clrMapOvr>
    <a:masterClrMapping/>
  </p:clrMapOvr>
</p:sld>
</file>

<file path=ppt/slides/slide9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يوم الربِ كاللص ، فيه تزول السموات بدوي قاصفِ و تنحلُ العناصرُ متقدةً و تحترقُ الأرضُ و ما فيها من المصنوعات . فإذ كانت هذه كلها ستنحلُ فأي سيرةٍ مقدسةٍ </a:t>
            </a:r>
          </a:p>
        </p:txBody>
      </p:sp>
    </p:spTree>
  </p:cSld>
  <p:clrMapOvr>
    <a:masterClrMapping/>
  </p:clrMapOvr>
  <p:transition spd="slow"/>
</p:sld>
</file>

<file path=ppt/slides/slide9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79F8577-2798-4A8A-AC9E-D5372A92230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 تقوى يجب عليكم أن تتصرفوا فيها. مُنتظرينَ و مستعجلينَ مجيء يوم الله الذي به ستلتهبُ السمواتُ و تنحلُ و تتقدُ العناصرُ و تذوبُ . لكننا على مقتضى موعدهِ ننتظرُ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55179323"/>
      </p:ext>
    </p:extLst>
  </p:cSld>
  <p:clrMapOvr>
    <a:masterClrMapping/>
  </p:clrMapOvr>
</p:sld>
</file>

<file path=ppt/slides/slide9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9BB4440-3929-4D75-BA9B-E993BEB3D630}"/>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سمواتٍ جديدةٍ و أرضاً جديدة يسكنُ فيها البر. فإذ أنتم تنتظرون ذلك أيها الأحباء فاجتهدوا أن توجدوا لديه في السلام بلا دنس و لا عيب . و احسبوا أناة</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025326817"/>
      </p:ext>
    </p:extLst>
  </p:cSld>
  <p:clrMapOvr>
    <a:masterClrMapping/>
  </p:clrMapOvr>
</p:sld>
</file>

<file path=ppt/slides/slide9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ربنا خلاصاً كما كتب إليكم أيضاً أخونا الحبيب بولس على حسب الحكمة التي أوتيها . كما في رسائله كُلها أيضاً مُتكلماً فيها على هذه الأمور ، إلا أن فيها أشياءً </a:t>
            </a:r>
          </a:p>
        </p:txBody>
      </p:sp>
    </p:spTree>
  </p:cSld>
  <p:clrMapOvr>
    <a:masterClrMapping/>
  </p:clrMapOvr>
  <p:transition spd="slow"/>
</p:sld>
</file>

<file path=ppt/slides/slide9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C62745-D008-4067-B5A9-6F85D94631D2}"/>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صعبة الفهم يُحرّفها الذين لا علم عندهم و لا رسوخ كما يفعلون في سائر الكتابات لهلاك نفوسهم . فأنتم إذن  أيها الأحباء إذ قد سبقتم فعلمتم فتحفظوا لئلا تنقادوا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309926091"/>
      </p:ext>
    </p:extLst>
  </p:cSld>
  <p:clrMapOvr>
    <a:masterClrMapping/>
  </p:clrMapOvr>
</p:sld>
</file>

<file path=ppt/slides/slide9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BD2CEA-B377-4FB9-98FE-5D4C15B89FFD}"/>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بضلال الفُجار فتسقطوا عن ثباتكم فأنموا في النعمةِ و في معرفة ربنا و مخلصنا يسوع المسيح له المجد الآن و إلى يوم الأبد آمين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31661174"/>
      </p:ext>
    </p:extLst>
  </p:cSld>
  <p:clrMapOvr>
    <a:masterClrMapping/>
  </p:clrMapOvr>
</p:sld>
</file>

<file path=ppt/slides/slide9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(19:26-الخ ، 1:27-8)</a:t>
            </a:r>
          </a:p>
        </p:txBody>
      </p:sp>
      <p:sp>
        <p:nvSpPr>
          <p:cNvPr id="6144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فمن ثم أيها الملك اغريباس لم أكن مُعانداً للرؤيا السماوية بل بشرت أولاً الذين في دمشق و أورشليم و أرضِ اليهوديةِ كلها ثم الأمم أيضاً بأن يتوبوا و يرجعوا إلى </a:t>
            </a:r>
          </a:p>
        </p:txBody>
      </p:sp>
    </p:spTree>
  </p:cSld>
  <p:clrMapOvr>
    <a:masterClrMapping/>
  </p:clrMapOvr>
  <p:transition spd="slow"/>
</p:sld>
</file>

<file path=ppt/slides/slide9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F338DCF-F35D-4351-A18C-BDE730457A5A}"/>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الله عاملين أعمالاً تليق بالتوبةِ . و لذلك امسكني اليهود في الهيكل و حاولوا أن يقتلوني . لكني حصلت على عون من الله فبقيت إلى هذا اليوم شاهداً للصغير و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97498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بطرس الرسول الأولى</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( 4 : 3 ـ 11 )</a:t>
            </a:r>
          </a:p>
        </p:txBody>
      </p:sp>
      <p:sp>
        <p:nvSpPr>
          <p:cNvPr id="5123" name="Content Placeholder 3"/>
          <p:cNvSpPr txBox="1">
            <a:spLocks/>
          </p:cNvSpPr>
          <p:nvPr/>
        </p:nvSpPr>
        <p:spPr bwMode="auto">
          <a:xfrm>
            <a:off x="-152400" y="4375604"/>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لأنَّه قد يكفيكم الزَّمان الذي عبر إذ كنتم تعملون فيه هوى الأُمم، متسكعين في الدَّعارة والشَّهوات، والمُسكرات بأنواع كثيرة، واللهو، والدنس، والغواية وعبادة الأوثان ( المُحرَّمة )، الأمر الذي فيه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40685587"/>
      </p:ext>
    </p:extLst>
  </p:cSld>
  <p:clrMapOvr>
    <a:masterClrMapping/>
  </p:clrMapOvr>
  <p:transition spd="slow"/>
</p:sld>
</file>

<file path=ppt/slides/slide9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022F4B6-BBFC-4E50-BAB2-50CDBF080A55}"/>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الكبير . لا أقول شيئاً غير ما قال الأنبياء و موسى أنه سيكون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217960437"/>
      </p:ext>
    </p:extLst>
  </p:cSld>
  <p:clrMapOvr>
    <a:masterClrMapping/>
  </p:clrMapOvr>
</p:sld>
</file>

<file path=ppt/slides/slide9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من أن المسيح سيتألم و يكون أول من قام من بين الأموات فيبشر بالنور للشعب و الأمم . و بينما هو محتج بدلك قال فستوس بصوتٍ عظيم قد </a:t>
            </a:r>
          </a:p>
        </p:txBody>
      </p:sp>
    </p:spTree>
  </p:cSld>
  <p:clrMapOvr>
    <a:masterClrMapping/>
  </p:clrMapOvr>
  <p:transition spd="slow"/>
</p:sld>
</file>

<file path=ppt/slides/slide9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B3BC0B-885A-4599-B9A1-10B449260E00}"/>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جننت يا بولس إن كثرة الدروس تصير بك إلى الجنون. فقال إني لست بهذا الجنون يا فستوس العزيز و لكني أنطق بأقوال الحق و الحكمةِ. و الملك الذي أنا بين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50981785"/>
      </p:ext>
    </p:extLst>
  </p:cSld>
  <p:clrMapOvr>
    <a:masterClrMapping/>
  </p:clrMapOvr>
</p:sld>
</file>

<file path=ppt/slides/slide9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761D3D-7B30-46AA-A9EA-A0ED5914B428}"/>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يديهِ أتكلم بجرأة ، هو عارفُ بهذه الأمور و لا أظنُ أن يُخفى عليه شيء منها . لأن ذلك لم يحدث في زاوية. هل تؤمنُ بالأنبياءِ أيها الملك اغريباس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677330457"/>
      </p:ext>
    </p:extLst>
  </p:cSld>
  <p:clrMapOvr>
    <a:masterClrMapping/>
  </p:clrMapOvr>
</p:sld>
</file>

<file path=ppt/slides/slide9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1375636-D863-4A8E-A0DD-2D021D65B672}"/>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أنا أعلم أنك تؤمنُ بهم. فقال اغريباس لبولس أنك</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15924893"/>
      </p:ext>
    </p:extLst>
  </p:cSld>
  <p:clrMapOvr>
    <a:masterClrMapping/>
  </p:clrMapOvr>
</p:sld>
</file>

<file path=ppt/slides/slide9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بقليل تقنعني أن أصير مسيحياً. قال بولس إني أتمنى أمام الله لك بل لجميع الذين يسمعونني لو أنهم يصيرون اليوم بقليل كان أو بكثير على ما أنا عليه ما </a:t>
            </a:r>
          </a:p>
        </p:txBody>
      </p:sp>
    </p:spTree>
  </p:cSld>
  <p:clrMapOvr>
    <a:masterClrMapping/>
  </p:clrMapOvr>
  <p:transition spd="slow"/>
</p:sld>
</file>

<file path=ppt/slides/slide9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11D27E1-93A3-4868-8745-DE950159061E}"/>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خلا هذه القيود. فنهض الملك و الوالي و برنيكي و الجالسون معهم . و فيما هم مُنصرفون تحادثوا فيما بينهم قائلين إن هذا الرجل لم يصنع شيئاً يستوجبُ الموت أو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04645205"/>
      </p:ext>
    </p:extLst>
  </p:cSld>
  <p:clrMapOvr>
    <a:masterClrMapping/>
  </p:clrMapOvr>
</p:sld>
</file>

<file path=ppt/slides/slide9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CB54F6-DCD5-47C4-AA94-6B6B2C553157}"/>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القيود . فقال اغريباس لفستوس كان يُمكن أن يُطلق هذا الرجل لو لم يكن قد رفع دعواه إلى قيصر . و لما حكم أن نقلع إلى إيطالية اُسلم بولس و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047032775"/>
      </p:ext>
    </p:extLst>
  </p:cSld>
  <p:clrMapOvr>
    <a:masterClrMapping/>
  </p:clrMapOvr>
</p:sld>
</file>

<file path=ppt/slides/slide9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081E47-D02A-4A09-AEBE-2D6AE6000D4A}"/>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أسرى آخرون إلى قائد مئةِ</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03781292"/>
      </p:ext>
    </p:extLst>
  </p:cSld>
  <p:clrMapOvr>
    <a:masterClrMapping/>
  </p:clrMapOvr>
</p:sld>
</file>

<file path=ppt/slides/slide9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أسمه يوليوس من فرقة أوغسطس . فركبنا سفينة من ادراميتنية مُزمعة أن تسير بقرب سواحل آسيا و أقلعنا و كان معنا ارسترخس رجل مكدوني من تسالونيكي . و في اليوم </a:t>
            </a: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D34668-2CC1-4409-A4D2-39E9269BD546}"/>
              </a:ext>
            </a:extLst>
          </p:cNvPr>
          <p:cNvSpPr txBox="1"/>
          <p:nvPr/>
        </p:nvSpPr>
        <p:spPr>
          <a:xfrm>
            <a:off x="-152400" y="4419600"/>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يستغربونَ أنَّكُم لستُم تركضون معهم إلى فيض الخلاعة عينها، مُجدِّفينَ عليكم. الذين سوف يعطون جواباً للمستعد أن يُدين الأحياء والأموات. فإنَّه لأجل هذا قد بُشِّرَ الأموات أيضاً، لكى يدانوا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544407754"/>
      </p:ext>
    </p:extLst>
  </p:cSld>
  <p:clrMapOvr>
    <a:masterClrMapping/>
  </p:clrMapOvr>
</p:sld>
</file>

<file path=ppt/slides/slide9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038707-6854-4181-B4B9-51FD492D9816}"/>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الآخر وصلنا إلى صيدا فعامل يوليوس بولس برفق و أذن له أن يذهبَ إلى أصدقائهِ ليحصل على عناية منهم . و لما أقلعنا من هناك و سرنا فيما  تحت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02823932"/>
      </p:ext>
    </p:extLst>
  </p:cSld>
  <p:clrMapOvr>
    <a:masterClrMapping/>
  </p:clrMapOvr>
</p:sld>
</file>

<file path=ppt/slides/slide9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4167DC-3C85-4C70-A52E-8C3A035BC3D8}"/>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قبرس لان الرياح كانت مُضادة و بعدما أن عبرنا بحر  كيليكية و بمفيلية جئنا إلى ميرا في ليكية . و هناك وَجد قائدُ المئةِ سفينة من الأسكندرية سائرة إلى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43904831"/>
      </p:ext>
    </p:extLst>
  </p:cSld>
  <p:clrMapOvr>
    <a:masterClrMapping/>
  </p:clrMapOvr>
</p:sld>
</file>

<file path=ppt/slides/slide9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9F8D484-F67C-4BB7-BF32-49B188D23F8B}"/>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ايطاليا فأدخلنا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31216231"/>
      </p:ext>
    </p:extLst>
  </p:cSld>
  <p:clrMapOvr>
    <a:masterClrMapping/>
  </p:clrMapOvr>
</p:sld>
</file>

<file path=ppt/slides/slide9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إليهما فسرنا سيراً بطيئاً أياماً كثيرة و بالجهد بلغنا قبالة كنيدس لان الريح كانت تمنعنا فسرنا فيما تحت كريت قبالة سلمونة . و لما تجاوزناها بالجهدِ انتهينا إلى مَوضع </a:t>
            </a:r>
          </a:p>
        </p:txBody>
      </p:sp>
    </p:spTree>
  </p:cSld>
  <p:clrMapOvr>
    <a:masterClrMapping/>
  </p:clrMapOvr>
  <p:transition spd="slow"/>
</p:sld>
</file>

<file path=ppt/slides/slide9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18DC1AD-F106-4391-B08F-DB283F9797C5}"/>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يُسمى " المواني الحسنة " التي بقربها مدينة لاسية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27185701"/>
      </p:ext>
    </p:extLst>
  </p:cSld>
  <p:clrMapOvr>
    <a:masterClrMapping/>
  </p:clrMapOvr>
</p:sld>
</file>

<file path=ppt/slides/slide9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9" name="Title 1"/>
          <p:cNvSpPr txBox="1">
            <a:spLocks/>
          </p:cNvSpPr>
          <p:nvPr/>
        </p:nvSpPr>
        <p:spPr bwMode="auto">
          <a:xfrm>
            <a:off x="519860" y="4282059"/>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(5:33 – 6)</a:t>
            </a:r>
          </a:p>
        </p:txBody>
      </p:sp>
      <p:sp>
        <p:nvSpPr>
          <p:cNvPr id="24581" name="Content Placeholder 3"/>
          <p:cNvSpPr txBox="1">
            <a:spLocks/>
          </p:cNvSpPr>
          <p:nvPr/>
        </p:nvSpPr>
        <p:spPr bwMode="auto">
          <a:xfrm>
            <a:off x="396689" y="5057507"/>
            <a:ext cx="8305800"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الربُ يُحبُ الرحمة و الحكمَ . امتلأت الأرض من رحمةِ الربِ . بكلمةِ الربِ تشددت السموات . وبروح فيهِ كل قواتها .</a:t>
            </a:r>
          </a:p>
        </p:txBody>
      </p:sp>
    </p:spTree>
  </p:cSld>
  <p:clrMapOvr>
    <a:masterClrMapping/>
  </p:clrMapOvr>
  <p:transition spd="slow"/>
</p:sld>
</file>

<file path=ppt/slides/slide9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txBox="1">
            <a:spLocks/>
          </p:cNvSpPr>
          <p:nvPr/>
        </p:nvSpPr>
        <p:spPr bwMode="auto">
          <a:xfrm>
            <a:off x="462756" y="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يوحنا ( 1:5 -18)</a:t>
            </a:r>
          </a:p>
        </p:txBody>
      </p:sp>
      <p:sp>
        <p:nvSpPr>
          <p:cNvPr id="25604"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بعد هذا كان عيدُ لليهودِ فصعدَ يسوعُ إلى أورشليم . و إنَّ في أورشليم عندَ بابِ الضأنِ بركة تُسمى بالعبرانية بيتُ حسدا لها خمسة أروقةٍ . و كان مُضطجعاً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9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77B1B2-7529-458C-811B-E6558805D6BB}"/>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هناك جُمهُورُ كثيرُ من المرضى من عميان و عرج و يابسي الأعضاءِ ينتظرُون تحريكَ الماءِ . و كان ملاك الرب ينزل أحياناً في البركة و</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يُحركُ الماء فالذي كان ينزلُ أولاً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66545704"/>
      </p:ext>
    </p:extLst>
  </p:cSld>
  <p:clrMapOvr>
    <a:masterClrMapping/>
  </p:clrMapOvr>
</p:sld>
</file>

<file path=ppt/slides/slide9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7A0A01A-07AC-41AD-980F-CC74EF11E36D}"/>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من بعدَ تحريكِ الماءِ كان يبرأ من كل مرض مسهُ . و كان هناكَ رجلُ سقيمُ منذ ثمان و ثلاثين سنة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36469992"/>
      </p:ext>
    </p:extLst>
  </p:cSld>
  <p:clrMapOvr>
    <a:masterClrMapping/>
  </p:clrMapOvr>
</p:sld>
</file>

<file path=ppt/slides/slide9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فلما نظر يسوعُ هذا مُلقى و عَلم أن له زماناً كثيراً . فقال له أتحب أن تبرأ . فأجاب السقيمُ يا رب ليس لي إنسانُ إذا تحركَ الماءُ يُلقيني في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Content Placeholder 3"/>
          <p:cNvSpPr txBox="1">
            <a:spLocks/>
          </p:cNvSpPr>
          <p:nvPr/>
        </p:nvSpPr>
        <p:spPr bwMode="auto">
          <a:xfrm>
            <a:off x="8965" y="44196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مثل النَّاس بالجسد، ويحيوا مثل اللَّه بالرُّوح. وإنَّما نهاية كل شيءٍ قد اقتربت، فتعقَّلوا واصحوا للصَّلوات. ولكن قبل كلِّ شيءٍ، لتكن المحبَّة دائمةً فيكُم بعضكُم لبعضٍ، لأنَّ المحبَّة تستُر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9818220"/>
      </p:ext>
    </p:extLst>
  </p:cSld>
  <p:clrMapOvr>
    <a:masterClrMapping/>
  </p:clrMapOvr>
  <p:transition spd="slow"/>
</p:sld>
</file>

<file path=ppt/slides/slide9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641FA2-3347-452C-A3E2-91386E72C49E}"/>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البركةِ بل بينما أكون مُتقدماً ينزلُ قبلي آخرُ . فقال له يسوعُ : قم احمل سريرك و امش و كان ذلك اليوم سبتاً . فقال اليهودُ للذي شُفي أنه سبتِ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178551880"/>
      </p:ext>
    </p:extLst>
  </p:cSld>
  <p:clrMapOvr>
    <a:masterClrMapping/>
  </p:clrMapOvr>
</p:sld>
</file>

<file path=ppt/slides/slide9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6B7CA9-DEC8-4E03-97B1-5F363A4C8010}"/>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فلا يحلُ لك أن تحملَ سريرك. فأجابهم إن الذي أبرأني هو قال لي احمل سريرك و امش . فسألوه مَن الرجل الذي قال لك احمل سريرك وامش و كان الذي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6961961"/>
      </p:ext>
    </p:extLst>
  </p:cSld>
  <p:clrMapOvr>
    <a:masterClrMapping/>
  </p:clrMapOvr>
</p:sld>
</file>

<file path=ppt/slides/slide9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476A7B8-4C35-4A5B-87F2-7DA65E89CB8C}"/>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شُفي لم يعلمْ من هو . لأن يسوعَ كان قد اعتزلَ عن الجمع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745519138"/>
      </p:ext>
    </p:extLst>
  </p:cSld>
  <p:clrMapOvr>
    <a:masterClrMapping/>
  </p:clrMapOvr>
</p:sld>
</file>

<file path=ppt/slides/slide9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الذي في ذلك المكان. بعد ذلك وَجده يسوعُ في الهيكل فقال له ها أنك قد عُفيتَ ، فلا تخطئ بعد لئلا يُصيبك أعظم. فذهب ذلك الرجل وأخبرَ اليهودَ أن يسوعَ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9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91DA9DA-4F16-4E0C-AEB7-F4E2C9A3D2E0}"/>
              </a:ext>
            </a:extLst>
          </p:cNvPr>
          <p:cNvSpPr txBox="1"/>
          <p:nvPr/>
        </p:nvSpPr>
        <p:spPr>
          <a:xfrm>
            <a:off x="0" y="4919008"/>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هو الذي أبرأه . و لهذا كان اليهودُ يضطهدونَ يسوعَ لأنه صنع هذا في السبت . فأجابهم يسوعُ إن أبي حتى الآن يعملُ و أنا أيضاً اعمل . فأزداد اليهودُ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442989522"/>
      </p:ext>
    </p:extLst>
  </p:cSld>
  <p:clrMapOvr>
    <a:masterClrMapping/>
  </p:clrMapOvr>
</p:sld>
</file>

<file path=ppt/slides/slide9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E38EF9-164A-4478-BF9F-0811538864EA}"/>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لأجل هذا طلباً لقتله ليس لأنه كان ينقض السبتَ فقط بل أيضاً لأنه كان يقول أن الله أبوه مساوياً نفسه بالله.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93058761"/>
      </p:ext>
    </p:extLst>
  </p:cSld>
  <p:clrMapOvr>
    <a:masterClrMapping/>
  </p:clrMapOvr>
</p:sld>
</file>

<file path=ppt/slides/slide9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9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6</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الأولى إلى أهل تسالونيكي ( 4 : 1 ـ 18 )</a:t>
            </a:r>
          </a:p>
        </p:txBody>
      </p:sp>
      <p:sp>
        <p:nvSpPr>
          <p:cNvPr id="205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وبعد فإنَّنا نسألكُم أيُّها الإخوة ونطلُبُ إليكُم في الربِّ يسوع، أنَّكُم كما تسلَّمتُم مِنَّا كيف ينبغي لكُم أن تسلُكُوا وتُرضُوا اللَّهَ، كذلك تسلُكُون حتى تزدادُوا أكثر فأكثر. فإنَّكُم تعلمُون أيَّة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74844722"/>
      </p:ext>
    </p:extLst>
  </p:cSld>
  <p:clrMapOvr>
    <a:masterClrMapping/>
  </p:clrMapOvr>
  <p:transition spd="slow"/>
</p:sld>
</file>

<file path=ppt/slides/slide9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DE6A35B-C8E4-4E0F-B583-75F3076C0FD6}"/>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وصايا سلمناكُم بالربِّ يسوع. لأنَّ هذه هي إرادةُ اللَّه: قداستُكُم. بأن تحفظوا أنفسكُم مِن الزِّنى، وأن يعرف كُلُّ واحدٍ مِنكُم أن يقتني إناءهُ في القداسة والكرامة، لا في هوى شهوة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53420682"/>
      </p:ext>
    </p:extLst>
  </p:cSld>
  <p:clrMapOvr>
    <a:masterClrMapping/>
  </p:clrMapOvr>
</p:sld>
</file>

<file path=ppt/slides/slide9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DF3B52-71C0-48F0-B3FF-AB78A45C1F09}"/>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كالأُمم الذين لا يعرفُون اللَّهَ. أن لا</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6598087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07D65F-395E-4180-91F1-5FEA07303749}"/>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كثرةً من الخطايا. وكونوا مُحبِّين الغُرباء بعضكم لبعضٍ بغير تذمُّر. كلُّ واحد وواحد فبحسب النعمة التي أخذها تخدمون بها من تلقاء أنفسكم، كوكلاء صالحين لنعمة اللَّه المُتنوِّعة. ومَن يتكلَّم فعلى حسب أقوال اللَّه.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78562640"/>
      </p:ext>
    </p:extLst>
  </p:cSld>
  <p:clrMapOvr>
    <a:masterClrMapping/>
  </p:clrMapOvr>
</p:sld>
</file>

<file path=ppt/slides/slide9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يتطاولَ أحدٌ ويطمعَ على أخيهِ في هذا الأمر، لأنَّ الربَّ مُنتقمٌ عن هذه الأشياء كُلِّها كما قُلنا لكُم مِن قبل وشهدنا. لأنَّ اللَّهَ لم يدعُنا للنَّجاسةِ بل في القداسةِ.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514845845"/>
      </p:ext>
    </p:extLst>
  </p:cSld>
  <p:clrMapOvr>
    <a:masterClrMapping/>
  </p:clrMapOvr>
  <p:transition spd="slow"/>
</p:sld>
</file>

<file path=ppt/slides/slide9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AA7A6C9-30D3-48FA-83B5-665B36F836DE}"/>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إذن مَن يحتقر فلا يحتقر إنساناً، بل اللَّهَ الذي أعطانا أيضاً رُوحهُ القُدُّوسَ. أمَّا المحبَّةُ الأخويَّةُ فلا حاجةَ لكُم أن أكتُب إليكُم عنها، لأنَّكُم أنفُسكُم مُتعلِّمُون مِن اللَّهِ أن يُحبَّ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867967528"/>
      </p:ext>
    </p:extLst>
  </p:cSld>
  <p:clrMapOvr>
    <a:masterClrMapping/>
  </p:clrMapOvr>
</p:sld>
</file>

<file path=ppt/slides/slide9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2119166-C26E-4637-B660-C9B2F24E6373}"/>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بعضُكُم بعضاً. فإنَّكُم تفعلُون ذلك أيضاً لجميع الإخوة الذين في مكدُونيَّةَ كُلِّها. وإنَّما نسألكُم أيُّها الإخوة أن تزدادُوا أكثر فأكثر، وإن تحبوا الكرامة وتكُونُوا هادئين،</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92684272"/>
      </p:ext>
    </p:extLst>
  </p:cSld>
  <p:clrMapOvr>
    <a:masterClrMapping/>
  </p:clrMapOvr>
</p:sld>
</file>

<file path=ppt/slides/slide9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وتُمارسُوا أمُوركُمُ الخاصَّةَ، عاملين بأيديكُم كما أوصيناكُم، لكي تسلُكُوا بلياقةٍ لدى الذين مِن الخارج، ولا تكُون لكُم حاجةٌ إلى أحدٍ. ولا نُريد أيُّها الإخوة أن تجهلُوا مِن جهةِ الرَّاقدينَ، لكي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38194025"/>
      </p:ext>
    </p:extLst>
  </p:cSld>
  <p:clrMapOvr>
    <a:masterClrMapping/>
  </p:clrMapOvr>
  <p:transition spd="slow"/>
</p:sld>
</file>

<file path=ppt/slides/slide9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B515533-F963-4D0C-BCCD-FFB94557E2F9}"/>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لا تحزنُوا كالباقين الذين لا رجاء لهُم. لأنَّهُ إن كُنَّا نُؤمنُ أنَّ يسوع مات وقام، هكذا أيضاً الرَّاقدين بيسوع، سيُحضرُهُمُ اللَّهُ أيضاً معهُ. فإنَّنا نقُولُ لكُم هذا بكلمةِ الـربِّ: إنَّنا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02205804"/>
      </p:ext>
    </p:extLst>
  </p:cSld>
  <p:clrMapOvr>
    <a:masterClrMapping/>
  </p:clrMapOvr>
</p:sld>
</file>

<file path=ppt/slides/slide9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4FCC24C-DFFA-4CF1-ABD6-296D5DF01708}"/>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نحنُ الأحياء الباقين إلى مجيء الـربِّ، لا نبلغُ الرَّاقـدين. لأنَّ الربِّ نفسهُ يأمر ب رئيس الملائكة وبُوق اللَّهِ، سينزل مِنَ السَّماء والأمواتُ</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63516255"/>
      </p:ext>
    </p:extLst>
  </p:cSld>
  <p:clrMapOvr>
    <a:masterClrMapping/>
  </p:clrMapOvr>
</p:sld>
</file>

<file path=ppt/slides/slide9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في المسيح سيقُومُون أوَّلاً. ثُمَّ نحنُ الأحياء الباقين نُختطف جميعاً معهُم في السُّحُب لنلاقي الربِّ في الهواء، وهكذا نكُونُ مع الربِّ كُلّ حين. لذلك عزُّوا بعضكُم بعضاً بهذا الكلام.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11140588"/>
      </p:ext>
    </p:extLst>
  </p:cSld>
  <p:clrMapOvr>
    <a:masterClrMapping/>
  </p:clrMapOvr>
  <p:transition spd="slow"/>
</p:sld>
</file>

<file path=ppt/slides/slide9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561D8A-1C79-40EC-965C-05A5B5B20729}"/>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633354886"/>
      </p:ext>
    </p:extLst>
  </p:cSld>
  <p:clrMapOvr>
    <a:masterClrMapping/>
  </p:clrMapOvr>
</p:sld>
</file>

<file path=ppt/slides/slide9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يعقوب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( 4 : 7 ـ 12 )</a:t>
            </a:r>
          </a:p>
        </p:txBody>
      </p:sp>
      <p:sp>
        <p:nvSpPr>
          <p:cNvPr id="5123" name="Content Placeholder 3"/>
          <p:cNvSpPr txBox="1">
            <a:spLocks/>
          </p:cNvSpPr>
          <p:nvPr/>
        </p:nvSpPr>
        <p:spPr bwMode="auto">
          <a:xfrm>
            <a:off x="0" y="33801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فاخضعُوا إذاً للَّهِ. وقاوِمُوا إبلِيسَ فيَهرُبَ مِنكُمْ. اقتربُوا إلى اللَّهِ فيَقترِبَ إليكُمْ. طَهِّرُوا أيدِيكُمْ أيُّها الخُطاةُ، ونَقُّوا قُلوبَكُم يا ذَوي الرَّأيَينِ. اشقوا ونُوحُوا وابْكُوا. لِيَتَحوَّلْ ضَحِكُكُمْ إلى نوحٍ، وسرُوركُمْ إلى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48057806"/>
      </p:ext>
    </p:extLst>
  </p:cSld>
  <p:clrMapOvr>
    <a:masterClrMapping/>
  </p:clrMapOvr>
  <p:transition spd="slow"/>
</p:sld>
</file>

<file path=ppt/slides/slide9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13C886-2340-4B2C-8A84-AD575DDEA06C}"/>
              </a:ext>
            </a:extLst>
          </p:cNvPr>
          <p:cNvSpPr txBox="1"/>
          <p:nvPr/>
        </p:nvSpPr>
        <p:spPr>
          <a:xfrm>
            <a:off x="0" y="3687901"/>
            <a:ext cx="9144000" cy="317009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كآبةٍ. تواضعوا أمام الربِّ فَيَرفَعَكُم. لا يغتاب بَعضُكُمْ بعضاً أيُّها الإخوَةُ فإن الذي يغتاب أخَاهُ ويُدينُ أخاهُ يغتاب النَّاموسَ ويُدينُ النَّاموسَ. فإنْ كُنتَ تَدينُ النَّاموسَ، فَلستَ عَامِلاً بالنَّاموسِ،</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9086011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2653A36-101F-4B08-9784-6E292EED27BF}"/>
              </a:ext>
            </a:extLst>
          </p:cNvPr>
          <p:cNvSpPr txBox="1"/>
          <p:nvPr/>
        </p:nvSpPr>
        <p:spPr>
          <a:xfrm>
            <a:off x="0" y="4495800"/>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ومَن يخدم فكأنَّه من قوَّةٍ أعدها له يَمنحُها اللَّه له، لكي يَتمجَّد اللَّه في كل شيءٍ بيسوع المسيح،</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الذي له المجد والعزة إلى أبد الآبدين. آمين.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118273"/>
      </p:ext>
    </p:extLst>
  </p:cSld>
  <p:clrMapOvr>
    <a:masterClrMapping/>
  </p:clrMapOvr>
</p:sld>
</file>

<file path=ppt/slides/slide9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734342"/>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بلْ دَيَّاناً لهُ. واحدٌ هو واضِعُ النَّاموسِ، والدَّيان القادرُ أن يُخَلِّصَ وأن يُهلِكَ. فمَن أنتَ يا مَن تَدينُ قريبُك؟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33717767"/>
      </p:ext>
    </p:extLst>
  </p:cSld>
  <p:clrMapOvr>
    <a:masterClrMapping/>
  </p:clrMapOvr>
  <p:transition spd="slow"/>
</p:sld>
</file>

<file path=ppt/slides/slide9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( 18 : 9 ـ 18 )</a:t>
            </a:r>
          </a:p>
        </p:txBody>
      </p:sp>
      <p:sp>
        <p:nvSpPr>
          <p:cNvPr id="10243" name="Content Placeholder 3"/>
          <p:cNvSpPr txBox="1">
            <a:spLocks/>
          </p:cNvSpPr>
          <p:nvPr/>
        </p:nvSpPr>
        <p:spPr bwMode="auto">
          <a:xfrm>
            <a:off x="0" y="4734342"/>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فقالَ الربُّ لبولسَ برُؤيا في اللَّيل: " لا تخفْ، بل تكلَّم ولا تسكُت، لأنِّي أنا مَعكَ، ولا يقوم عليك أحدٌ ليُؤذيك، لأنَّ لي في هذه المدينةِ شعباً كثيراً ". فأقام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71569553"/>
      </p:ext>
    </p:extLst>
  </p:cSld>
  <p:clrMapOvr>
    <a:masterClrMapping/>
  </p:clrMapOvr>
  <p:transition spd="slow"/>
</p:sld>
</file>

<file path=ppt/slides/slide9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9BCCD2-D223-4667-A0A5-7716905F3C6F}"/>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سنةً وستَّةَ أشهُرٍ، يُعلِّم بينهُم بكلمةِ اللَّهِ. ولمَّا كانَ غاليونُ يَتولَّى أخائية، جاء اليهودُ معاً على بولُس، وأتوا بهِ إلى كُرسيِّ الولايَةِ قائلينَ: " إنَّ هذا يَستَميلُ النَّاسَ إلى عبادة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752422352"/>
      </p:ext>
    </p:extLst>
  </p:cSld>
  <p:clrMapOvr>
    <a:masterClrMapping/>
  </p:clrMapOvr>
</p:sld>
</file>

<file path=ppt/slides/slide9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73E59F4-CFF5-4812-9DA4-315F6AB83B9D}"/>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اللَّه بخلافِ النَّاموسِ ". وإذ همَّ بولُسُ أن يَفتَحَ فاهُ قال غَالِيُونُ لليهودِ:</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874701304"/>
      </p:ext>
    </p:extLst>
  </p:cSld>
  <p:clrMapOvr>
    <a:masterClrMapping/>
  </p:clrMapOvr>
</p:sld>
</file>

<file path=ppt/slides/slide9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 لو كان ظُلماً أو أمراً رَدياً قبيحاً أيُّها اليَهودُ لكُنتُ بِّالحق قد أحتملَتكُم. ولكن إذ كانت مشاجرة مِن أجل كلام، وأسماءٍ، وناموسِكُم، فتُبصِرونَ أنتُم. لأنِّي لا أريدُ أن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55194131"/>
      </p:ext>
    </p:extLst>
  </p:cSld>
  <p:clrMapOvr>
    <a:masterClrMapping/>
  </p:clrMapOvr>
  <p:transition spd="slow"/>
</p:sld>
</file>

<file path=ppt/slides/slide9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2122BB1-F06D-42EA-AE43-6F77E3F1CBB5}"/>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أكونَ قاضِياً لهذِهِ الأُمورِ ". وطرَدَهُم مِن الكُرسيِّ. فأخذَ الجميع سوستانيسَ رئيسَ المجمع، وضَرَبوهُ قُدَّامَ الكُرسيِّ، ولم يَهتمَّ غاليون بشيءٌ مِن ذلكَ. أمَّا بولُس فلبثَ أيضاً أيَّاماً كثيرةً عند الإخوة،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567428558"/>
      </p:ext>
    </p:extLst>
  </p:cSld>
  <p:clrMapOvr>
    <a:masterClrMapping/>
  </p:clrMapOvr>
</p:sld>
</file>

<file path=ppt/slides/slide9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D84423-A337-4BEF-A3F8-44B8995CB3CC}"/>
              </a:ext>
            </a:extLst>
          </p:cNvPr>
          <p:cNvSpPr txBox="1"/>
          <p:nvPr/>
        </p:nvSpPr>
        <p:spPr>
          <a:xfrm>
            <a:off x="0" y="6150114"/>
            <a:ext cx="9144000" cy="707886"/>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ثمَّ ودَّعهُم وأقلعَ إلى سوريَّة.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56200430"/>
      </p:ext>
    </p:extLst>
  </p:cSld>
  <p:clrMapOvr>
    <a:masterClrMapping/>
  </p:clrMapOvr>
</p:sld>
</file>

<file path=ppt/slides/slide9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19100" y="4495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( 34 : 1 ، 2 )</a:t>
            </a:r>
          </a:p>
        </p:txBody>
      </p:sp>
      <p:sp>
        <p:nvSpPr>
          <p:cNvPr id="2053" name="Content Placeholder 3"/>
          <p:cNvSpPr txBox="1">
            <a:spLocks/>
          </p:cNvSpPr>
          <p:nvPr/>
        </p:nvSpPr>
        <p:spPr bwMode="auto">
          <a:xfrm>
            <a:off x="419100" y="541020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دن ياربُّ الذين يظلمُونني، وقَاتل الذين يقاتلُونني. خُذ سلاحاً وتُرساً، وانهضْ إلى معُونتي.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64581996"/>
      </p:ext>
    </p:extLst>
  </p:cSld>
  <p:clrMapOvr>
    <a:masterClrMapping/>
  </p:clrMapOvr>
  <p:transition spd="slow"/>
</p:sld>
</file>

<file path=ppt/slides/slide9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10272"/>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لوقا ( 13 : 1 ـ 5 )</a:t>
            </a:r>
          </a:p>
        </p:txBody>
      </p:sp>
      <p:sp>
        <p:nvSpPr>
          <p:cNvPr id="3076" name="Content Placeholder 3"/>
          <p:cNvSpPr txBox="1">
            <a:spLocks/>
          </p:cNvSpPr>
          <p:nvPr/>
        </p:nvSpPr>
        <p:spPr bwMode="auto">
          <a:xfrm>
            <a:off x="-4482" y="4241899"/>
            <a:ext cx="914400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defRPr/>
            </a:pPr>
            <a:r>
              <a:rPr kumimoji="0" lang="ar-SA"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وكان قد أتى إليهِ في ذلك الزمان قومٌ يُخبرونهُ عن الجليليِّين الذين خلطَ بيلاطُس دماءهم بذبائحهم. فأجابَ يسوعُ وقال لهُم: " أتظُنُّون أنَّ هؤُلاء الجليليِّين كانُوا خُطاةً أكثر من سائر </a:t>
            </a: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9511884"/>
      </p:ext>
    </p:extLst>
  </p:cSld>
  <p:clrMapOvr>
    <a:masterClrMapping/>
  </p:clrMapOvr>
  <p:transition spd="slow"/>
</p:sld>
</file>

<file path=ppt/slides/slide9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A1B66D6-222B-40B6-8075-0A109C97774D}"/>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الجليليِّين إذ كابدُوا هذه الآلام؟ أقولُ لكُم: لا! بل إن لم تتُوبُوا فجميعُكُم كذلك تهلكُون. أم تظُنُّون أن الثَّمانيةَ عشرَ إنساناً الذين سقطَ عليهمُ البُرجُ في سلوام فقتلهُم هؤُلاء كانُوا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3636238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( 5 : 34 ـ 42 )</a:t>
            </a:r>
          </a:p>
        </p:txBody>
      </p:sp>
      <p:sp>
        <p:nvSpPr>
          <p:cNvPr id="10243" name="Content Placeholder 3"/>
          <p:cNvSpPr txBox="1">
            <a:spLocks/>
          </p:cNvSpPr>
          <p:nvPr/>
        </p:nvSpPr>
        <p:spPr bwMode="auto">
          <a:xfrm>
            <a:off x="-76200" y="44196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فقامَ في المحفل واحد فرِّيسيٌّ اسمهُ غمالائيلُ، وهو معلِّمٌ للنَّاموس، ومُكرَّمٌ عند جميع الشَّعبِ، وأمرَ أن يُخرجوا الرجالُ قليلاً ثُمَّ قالَ لهُم: " أيُّها الرِّجالُ الإسرائيليُّونَ، احترزوا لأنفسكُم من جهةِ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54065724"/>
      </p:ext>
    </p:extLst>
  </p:cSld>
  <p:clrMapOvr>
    <a:masterClrMapping/>
  </p:clrMapOvr>
  <p:transition spd="slow"/>
</p:sld>
</file>

<file path=ppt/slides/slide9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8A43B4-3225-424E-B178-9A0C95CF2451}"/>
              </a:ext>
            </a:extLst>
          </p:cNvPr>
          <p:cNvSpPr txBox="1"/>
          <p:nvPr/>
        </p:nvSpPr>
        <p:spPr>
          <a:xfrm>
            <a:off x="0" y="5534561"/>
            <a:ext cx="9144000" cy="1938992"/>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مُدانين أكثر من سائر النَّاس السَّاكنين في أُورُشليم؟ أقولُ لكُم: لا! بل إن لم تتُوبُوا فجميعُكُم كذلك تهلكُون ".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73537988"/>
      </p:ext>
    </p:extLst>
  </p:cSld>
  <p:clrMapOvr>
    <a:masterClrMapping/>
  </p:clrMapOvr>
</p:sld>
</file>

<file path=ppt/slides/slide9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013990"/>
      </p:ext>
    </p:extLst>
  </p:cSld>
  <p:clrMapOvr>
    <a:masterClrMapping/>
  </p:clrMapOvr>
  <p:transition advClick="0" advTm="0"/>
</p:sld>
</file>

<file path=ppt/slides/slide9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6</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بولس الرسول الأولى إلى أهل كورنثوس ( 14 : 18 ـ 28 )</a:t>
            </a:r>
          </a:p>
        </p:txBody>
      </p:sp>
      <p:sp>
        <p:nvSpPr>
          <p:cNvPr id="2052"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أشكُرُ اللَّه أنِّي أتكلَّمُ بالألسنة أكثر مِن جميعكُم. ولكن، أُريدُ أن أتكلَّمَ خمسَ كلمات في الكنيسةِ بذهني لكي أُعلِّمَ بها آخرينَ، أكثرَ مِن عشرة آلاف كلمةٍ بلسانٍ. أيُّها الإخوةُ لا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46358095"/>
      </p:ext>
    </p:extLst>
  </p:cSld>
  <p:clrMapOvr>
    <a:masterClrMapping/>
  </p:clrMapOvr>
  <p:transition spd="slow"/>
</p:sld>
</file>

<file path=ppt/slides/slide9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33B5DA-D147-4C3E-9447-9FFC8DEE44BB}"/>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تكُونُوا أولاداً في أذهانكُم، بل كُونُوا أولاداً في الشَّرِّ، وأمَّا في أذهانكُم فكُونُوا كاملينَ. مكتُوبٌ في النَّامُوس: " إنِّي بألسنةٍ أُخرى وشفاء أُخرى سأُكلِّمُ هذا الشَّعبَ، ولا هكذا يسمعُون لي،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904677254"/>
      </p:ext>
    </p:extLst>
  </p:cSld>
  <p:clrMapOvr>
    <a:masterClrMapping/>
  </p:clrMapOvr>
</p:sld>
</file>

<file path=ppt/slides/slide9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6FDF4C-381C-4139-9413-92B6FF7CC11A}"/>
              </a:ext>
            </a:extLst>
          </p:cNvPr>
          <p:cNvSpPr txBox="1"/>
          <p:nvPr/>
        </p:nvSpPr>
        <p:spPr>
          <a:xfrm>
            <a:off x="0" y="5534561"/>
            <a:ext cx="9144000" cy="1323439"/>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يقولُ الربُّ ". إذاً الألسنةُ ليست آيةٌ</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026521698"/>
      </p:ext>
    </p:extLst>
  </p:cSld>
  <p:clrMapOvr>
    <a:masterClrMapping/>
  </p:clrMapOvr>
</p:sld>
</file>

<file path=ppt/slides/slide9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للمُؤمنين بل لغير المُؤمنينَ. وأمَّا النُّبُوَّةُ فليست لغير المُؤمنين، بل للمُؤمنين. فإن اجتمعتِ الكنيسةُ كُلُّها معاً، وكان الجميع يتكلَّمُون بألسنةٍ، فدخلَ عامِّيُّونَ أو غيرُ مُؤمنينَ، أفلا يقُولونَ إنَّكُم قد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77313709"/>
      </p:ext>
    </p:extLst>
  </p:cSld>
  <p:clrMapOvr>
    <a:masterClrMapping/>
  </p:clrMapOvr>
  <p:transition spd="slow"/>
</p:sld>
</file>

<file path=ppt/slides/slide9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AB12049-9A0B-4DB9-85A3-7D03A143FED3}"/>
              </a:ext>
            </a:extLst>
          </p:cNvPr>
          <p:cNvSpPr txBox="1"/>
          <p:nvPr/>
        </p:nvSpPr>
        <p:spPr>
          <a:xfrm>
            <a:off x="0" y="4919008"/>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جُننتُم؟ أمَّا إذا تنبَّأ الجميع، فدخل أحدٌ غيرُ مُؤمن أو أمي، فإنَّهُ يُوبخ مِن الجميع. وتُفحص مِن الكُلِّ. ويظهر خَفايا قلبهِ. فحينئذٍ يخرُّ على وجههِ ويسجُدُ للَّهِ، مُعترفاً: أنَّ اللَّهَ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229648641"/>
      </p:ext>
    </p:extLst>
  </p:cSld>
  <p:clrMapOvr>
    <a:masterClrMapping/>
  </p:clrMapOvr>
</p:sld>
</file>

<file path=ppt/slides/slide9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B03C0B-FA9F-4657-8157-090FA747A7AF}"/>
              </a:ext>
            </a:extLst>
          </p:cNvPr>
          <p:cNvSpPr txBox="1"/>
          <p:nvPr/>
        </p:nvSpPr>
        <p:spPr>
          <a:xfrm>
            <a:off x="0" y="4303455"/>
            <a:ext cx="9144000" cy="2554545"/>
          </a:xfrm>
          <a:prstGeom prst="rect">
            <a:avLst/>
          </a:prstGeom>
          <a:noFill/>
        </p:spPr>
        <p:txBody>
          <a:bodyPr vert="horz" rtlCol="0">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حقاً فيكُم. فَما هو إذاً أيُّها الإخوةُ؟ متى اجتمعتُم فكُلُّ واحدٍ مِنكُم لهُ مزمُورٌ، لهُ تعليمٌ، لهُ إعلانٌ، لهُ لسانٌ، لهُ ترجمةٌ. فليكُن كُلُّ</a:t>
            </a:r>
            <a:b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b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rPr>
              <a:t> </a:t>
            </a:r>
            <a:endParaRPr kumimoji="0" lang="en-GB"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892486030"/>
      </p:ext>
    </p:extLst>
  </p:cSld>
  <p:clrMapOvr>
    <a:masterClrMapping/>
  </p:clrMapOvr>
</p:sld>
</file>

<file path=ppt/slides/slide9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057233"/>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 شيء للبُنيان. إن كان أحدٌ يتكلَّمُ بلسان، فاثنان اثنان، أو على الأكثر ثلاثةً، وبترتيبٍ وليُترجم واحدٌ. فإن لم يكُن مُترجمٌ فليصمُت في الكنيسةِ، وليُكلِّم نفسهُ واللَّهَ.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08935769"/>
      </p:ext>
    </p:extLst>
  </p:cSld>
  <p:clrMapOvr>
    <a:masterClrMapping/>
  </p:clrMapOvr>
  <p:transition spd="slow"/>
</p:sld>
</file>

<file path=ppt/slides/slide9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يعقوب الرسول</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( 1 : 22 ـ 2 : 1 )</a:t>
            </a:r>
          </a:p>
        </p:txBody>
      </p:sp>
      <p:sp>
        <p:nvSpPr>
          <p:cNvPr id="5123" name="Content Placeholder 3"/>
          <p:cNvSpPr txBox="1">
            <a:spLocks/>
          </p:cNvSpPr>
          <p:nvPr/>
        </p:nvSpPr>
        <p:spPr bwMode="auto">
          <a:xfrm>
            <a:off x="0" y="405723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وكُونُوا عَامِلِينَ بالكلمةِ، لا سَامِعِينَ فقطْ خادِعِينَ نُفوسكُمْ. فإنَّ مَنْ يَسمعُ الكلمةَ ولا يَعملُ بها، يُشبِهُ رَجُلاً ينظُر وَجهَ خلقتهِ في مِرآةٍ، فإنَّهُ نَظرَ ذاتَهُ ومَضى، وللوقتِ نَسِيَ ما هُو. </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250876921"/>
      </p:ext>
    </p:extLst>
  </p:cSld>
  <p:clrMapOvr>
    <a:masterClrMapping/>
  </p:clrMapOvr>
  <p:transition spd="slow"/>
</p:sld>
</file>

<file path=ppt/theme/theme1.xml><?xml version="1.0" encoding="utf-8"?>
<a:theme xmlns:a="http://schemas.openxmlformats.org/drawingml/2006/main" name="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129</TotalTime>
  <Words>43570</Words>
  <Application>Microsoft Office PowerPoint</Application>
  <PresentationFormat>On-screen Show (4:3)</PresentationFormat>
  <Paragraphs>1686</Paragraphs>
  <Slides>1334</Slides>
  <Notes>0</Notes>
  <HiddenSlides>1283</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1334</vt:i4>
      </vt:variant>
    </vt:vector>
  </HeadingPairs>
  <TitlesOfParts>
    <vt:vector size="1339" baseType="lpstr">
      <vt:lpstr>Arial</vt:lpstr>
      <vt:lpstr>Calibri</vt:lpstr>
      <vt:lpstr>Times New Roman</vt:lpstr>
      <vt:lpstr>simple</vt:lpstr>
      <vt:lpstr>1_simple</vt:lpstr>
      <vt:lpstr>قرائات قداس الصوم الكبير:</vt:lpstr>
      <vt:lpstr>سبت الرفاع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أحد الرفاع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الاثنين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الثلاثاء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الأربعاء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الخميس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الجمعة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سبت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الاحد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الاثنين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الثلاثاء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الأربعاء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الخميس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الجمعة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سبت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الاحد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الاثنين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الثلاثاء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الأربعاء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الخميس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الجمعة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سبت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الاحد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الاثنين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الثلاثاء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الأربعاء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الخميس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الجمعة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سبت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الاحد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الاثنين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الثلاثاء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الأربعاء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الخميس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الجمعة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سبت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الاحد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الاثنين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الثلاثاء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الأربعاء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الخميس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الجمعة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سبت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الاحد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الاثنين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الثلاثاء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الأربعاء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الخميس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جمعة ختام الصوم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سبت لعازر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قراءات قداس الصوم الكبير:</dc:title>
  <dc:creator>John Wassfy</dc:creator>
  <cp:lastModifiedBy>John Wassfy</cp:lastModifiedBy>
  <cp:revision>27</cp:revision>
  <dcterms:created xsi:type="dcterms:W3CDTF">2024-05-21T09:21:07Z</dcterms:created>
  <dcterms:modified xsi:type="dcterms:W3CDTF">2025-02-13T20:43:31Z</dcterms:modified>
</cp:coreProperties>
</file>