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879" r:id="rId2"/>
    <p:sldId id="601" r:id="rId3"/>
    <p:sldId id="602" r:id="rId4"/>
    <p:sldId id="605" r:id="rId5"/>
    <p:sldId id="604" r:id="rId6"/>
    <p:sldId id="606" r:id="rId7"/>
    <p:sldId id="607" r:id="rId8"/>
    <p:sldId id="609" r:id="rId9"/>
    <p:sldId id="610" r:id="rId10"/>
    <p:sldId id="611" r:id="rId11"/>
    <p:sldId id="612" r:id="rId12"/>
    <p:sldId id="615" r:id="rId13"/>
    <p:sldId id="614" r:id="rId14"/>
    <p:sldId id="616" r:id="rId15"/>
    <p:sldId id="617" r:id="rId16"/>
    <p:sldId id="842" r:id="rId17"/>
    <p:sldId id="843" r:id="rId18"/>
    <p:sldId id="620" r:id="rId19"/>
    <p:sldId id="845" r:id="rId20"/>
    <p:sldId id="846" r:id="rId21"/>
    <p:sldId id="847" r:id="rId22"/>
    <p:sldId id="300" r:id="rId23"/>
    <p:sldId id="797" r:id="rId24"/>
    <p:sldId id="798" r:id="rId25"/>
    <p:sldId id="799" r:id="rId26"/>
    <p:sldId id="800" r:id="rId27"/>
    <p:sldId id="848" r:id="rId28"/>
    <p:sldId id="849" r:id="rId29"/>
    <p:sldId id="850" r:id="rId30"/>
    <p:sldId id="851" r:id="rId31"/>
    <p:sldId id="844" r:id="rId32"/>
    <p:sldId id="621" r:id="rId33"/>
    <p:sldId id="622" r:id="rId34"/>
    <p:sldId id="624" r:id="rId35"/>
    <p:sldId id="625" r:id="rId36"/>
    <p:sldId id="626" r:id="rId37"/>
    <p:sldId id="627" r:id="rId38"/>
    <p:sldId id="639" r:id="rId39"/>
    <p:sldId id="629" r:id="rId40"/>
    <p:sldId id="630" r:id="rId41"/>
    <p:sldId id="631" r:id="rId42"/>
    <p:sldId id="634" r:id="rId43"/>
    <p:sldId id="635" r:id="rId44"/>
    <p:sldId id="636" r:id="rId45"/>
    <p:sldId id="640" r:id="rId46"/>
    <p:sldId id="638" r:id="rId47"/>
    <p:sldId id="852" r:id="rId48"/>
    <p:sldId id="853" r:id="rId49"/>
    <p:sldId id="854" r:id="rId50"/>
    <p:sldId id="301" r:id="rId51"/>
    <p:sldId id="807" r:id="rId52"/>
    <p:sldId id="808" r:id="rId53"/>
    <p:sldId id="809" r:id="rId54"/>
    <p:sldId id="810" r:id="rId55"/>
    <p:sldId id="855" r:id="rId56"/>
    <p:sldId id="856" r:id="rId57"/>
    <p:sldId id="857" r:id="rId58"/>
    <p:sldId id="815" r:id="rId59"/>
    <p:sldId id="641" r:id="rId60"/>
    <p:sldId id="642" r:id="rId61"/>
    <p:sldId id="891" r:id="rId62"/>
    <p:sldId id="645" r:id="rId63"/>
    <p:sldId id="646" r:id="rId64"/>
    <p:sldId id="647" r:id="rId65"/>
    <p:sldId id="649" r:id="rId66"/>
    <p:sldId id="650" r:id="rId67"/>
    <p:sldId id="651" r:id="rId68"/>
    <p:sldId id="892" r:id="rId69"/>
    <p:sldId id="654" r:id="rId70"/>
    <p:sldId id="655" r:id="rId71"/>
    <p:sldId id="656" r:id="rId72"/>
    <p:sldId id="657" r:id="rId73"/>
    <p:sldId id="658" r:id="rId74"/>
    <p:sldId id="858" r:id="rId75"/>
    <p:sldId id="859" r:id="rId76"/>
    <p:sldId id="860" r:id="rId77"/>
    <p:sldId id="302" r:id="rId78"/>
    <p:sldId id="816" r:id="rId79"/>
    <p:sldId id="817" r:id="rId80"/>
    <p:sldId id="893" r:id="rId81"/>
    <p:sldId id="819" r:id="rId82"/>
    <p:sldId id="861" r:id="rId83"/>
    <p:sldId id="862" r:id="rId84"/>
    <p:sldId id="863" r:id="rId85"/>
    <p:sldId id="864" r:id="rId86"/>
    <p:sldId id="824" r:id="rId87"/>
    <p:sldId id="660" r:id="rId88"/>
    <p:sldId id="661" r:id="rId89"/>
    <p:sldId id="663" r:id="rId90"/>
    <p:sldId id="664" r:id="rId91"/>
    <p:sldId id="665" r:id="rId92"/>
    <p:sldId id="666" r:id="rId93"/>
    <p:sldId id="667" r:id="rId94"/>
    <p:sldId id="668" r:id="rId95"/>
    <p:sldId id="669" r:id="rId96"/>
    <p:sldId id="670" r:id="rId97"/>
    <p:sldId id="894" r:id="rId98"/>
    <p:sldId id="673" r:id="rId99"/>
    <p:sldId id="674" r:id="rId100"/>
    <p:sldId id="675" r:id="rId101"/>
    <p:sldId id="676" r:id="rId102"/>
    <p:sldId id="677" r:id="rId103"/>
    <p:sldId id="865" r:id="rId104"/>
    <p:sldId id="866" r:id="rId105"/>
    <p:sldId id="867" r:id="rId106"/>
    <p:sldId id="303" r:id="rId107"/>
    <p:sldId id="825" r:id="rId108"/>
    <p:sldId id="826" r:id="rId109"/>
    <p:sldId id="827" r:id="rId110"/>
    <p:sldId id="828" r:id="rId111"/>
    <p:sldId id="868" r:id="rId112"/>
    <p:sldId id="869" r:id="rId113"/>
    <p:sldId id="870" r:id="rId114"/>
    <p:sldId id="871" r:id="rId115"/>
    <p:sldId id="833" r:id="rId116"/>
    <p:sldId id="678" r:id="rId117"/>
    <p:sldId id="679" r:id="rId118"/>
    <p:sldId id="895" r:id="rId119"/>
    <p:sldId id="896" r:id="rId120"/>
    <p:sldId id="681" r:id="rId121"/>
    <p:sldId id="682" r:id="rId122"/>
    <p:sldId id="683" r:id="rId123"/>
    <p:sldId id="684" r:id="rId124"/>
    <p:sldId id="696" r:id="rId125"/>
    <p:sldId id="686" r:id="rId126"/>
    <p:sldId id="687" r:id="rId127"/>
    <p:sldId id="688" r:id="rId128"/>
    <p:sldId id="690" r:id="rId129"/>
    <p:sldId id="691" r:id="rId130"/>
    <p:sldId id="692" r:id="rId131"/>
    <p:sldId id="693" r:id="rId132"/>
    <p:sldId id="695" r:id="rId133"/>
    <p:sldId id="872" r:id="rId134"/>
    <p:sldId id="873" r:id="rId135"/>
    <p:sldId id="874" r:id="rId136"/>
    <p:sldId id="304" r:id="rId137"/>
    <p:sldId id="834" r:id="rId138"/>
    <p:sldId id="835" r:id="rId139"/>
    <p:sldId id="836" r:id="rId140"/>
    <p:sldId id="837" r:id="rId141"/>
    <p:sldId id="875" r:id="rId142"/>
    <p:sldId id="876" r:id="rId143"/>
    <p:sldId id="877" r:id="rId144"/>
    <p:sldId id="841" r:id="rId145"/>
    <p:sldId id="880" r:id="rId146"/>
    <p:sldId id="881" r:id="rId147"/>
    <p:sldId id="882" r:id="rId148"/>
    <p:sldId id="883" r:id="rId149"/>
    <p:sldId id="884" r:id="rId150"/>
    <p:sldId id="885" r:id="rId151"/>
    <p:sldId id="898" r:id="rId152"/>
    <p:sldId id="897" r:id="rId153"/>
    <p:sldId id="886" r:id="rId154"/>
    <p:sldId id="887" r:id="rId155"/>
    <p:sldId id="888" r:id="rId156"/>
    <p:sldId id="889" r:id="rId157"/>
    <p:sldId id="890" r:id="rId158"/>
    <p:sldId id="384" r:id="rId159"/>
  </p:sldIdLst>
  <p:sldSz cx="9144000" cy="6858000" type="screen4x3"/>
  <p:notesSz cx="6858000" cy="9144000"/>
  <p:custShowLst>
    <p:custShow name="Custom Show 1" id="0">
      <p:sldLst>
        <p:sld r:id="rId159"/>
      </p:sldLst>
    </p:custShow>
  </p:custShow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1" autoAdjust="0"/>
    <p:restoredTop sz="86316" autoAdjust="0"/>
  </p:normalViewPr>
  <p:slideViewPr>
    <p:cSldViewPr>
      <p:cViewPr varScale="1">
        <p:scale>
          <a:sx n="75" d="100"/>
          <a:sy n="75" d="100"/>
        </p:scale>
        <p:origin x="1128" y="66"/>
      </p:cViewPr>
      <p:guideLst>
        <p:guide orient="horz" pos="2160"/>
        <p:guide pos="2880"/>
      </p:guideLst>
    </p:cSldViewPr>
  </p:slideViewPr>
  <p:outlineViewPr>
    <p:cViewPr>
      <p:scale>
        <a:sx n="33" d="100"/>
        <a:sy n="33" d="100"/>
      </p:scale>
      <p:origin x="0" y="169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595616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6104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37270703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43.xml"/><Relationship Id="rId13" Type="http://schemas.openxmlformats.org/officeDocument/2006/relationships/slide" Target="slide70.xml"/><Relationship Id="rId18" Type="http://schemas.openxmlformats.org/officeDocument/2006/relationships/slide" Target="slide99.xml"/><Relationship Id="rId26" Type="http://schemas.openxmlformats.org/officeDocument/2006/relationships/slide" Target="slide116.xml"/><Relationship Id="rId39" Type="http://schemas.openxmlformats.org/officeDocument/2006/relationships/slide" Target="slide145.xml"/><Relationship Id="rId3" Type="http://schemas.openxmlformats.org/officeDocument/2006/relationships/slide" Target="slide14.xml"/><Relationship Id="rId21" Type="http://schemas.openxmlformats.org/officeDocument/2006/relationships/slide" Target="slide87.xml"/><Relationship Id="rId34" Type="http://schemas.openxmlformats.org/officeDocument/2006/relationships/slide" Target="slide82.xml"/><Relationship Id="rId7" Type="http://schemas.openxmlformats.org/officeDocument/2006/relationships/slide" Target="slide47.xml"/><Relationship Id="rId12" Type="http://schemas.openxmlformats.org/officeDocument/2006/relationships/slide" Target="slide74.xml"/><Relationship Id="rId17" Type="http://schemas.openxmlformats.org/officeDocument/2006/relationships/slide" Target="slide103.xml"/><Relationship Id="rId25" Type="http://schemas.openxmlformats.org/officeDocument/2006/relationships/slide" Target="slide122.xml"/><Relationship Id="rId33" Type="http://schemas.openxmlformats.org/officeDocument/2006/relationships/slide" Target="slide55.xml"/><Relationship Id="rId38" Type="http://schemas.openxmlformats.org/officeDocument/2006/relationships/slide" Target="slide149.xml"/><Relationship Id="rId2" Type="http://schemas.openxmlformats.org/officeDocument/2006/relationships/slide" Target="slide19.xml"/><Relationship Id="rId16" Type="http://schemas.openxmlformats.org/officeDocument/2006/relationships/slide" Target="slide59.xml"/><Relationship Id="rId20" Type="http://schemas.openxmlformats.org/officeDocument/2006/relationships/slide" Target="slide91.xml"/><Relationship Id="rId29" Type="http://schemas.openxmlformats.org/officeDocument/2006/relationships/slide" Target="slide78.xml"/><Relationship Id="rId1" Type="http://schemas.openxmlformats.org/officeDocument/2006/relationships/slideLayout" Target="../slideLayouts/slideLayout1.xml"/><Relationship Id="rId6" Type="http://schemas.openxmlformats.org/officeDocument/2006/relationships/slide" Target="slide2.xml"/><Relationship Id="rId11" Type="http://schemas.openxmlformats.org/officeDocument/2006/relationships/slide" Target="slide32.xml"/><Relationship Id="rId24" Type="http://schemas.openxmlformats.org/officeDocument/2006/relationships/slide" Target="slide126.xml"/><Relationship Id="rId32" Type="http://schemas.openxmlformats.org/officeDocument/2006/relationships/slide" Target="slide27.xml"/><Relationship Id="rId37" Type="http://schemas.openxmlformats.org/officeDocument/2006/relationships/slide" Target="slide154.xml"/><Relationship Id="rId5" Type="http://schemas.openxmlformats.org/officeDocument/2006/relationships/slide" Target="slide6.xml"/><Relationship Id="rId15" Type="http://schemas.openxmlformats.org/officeDocument/2006/relationships/slide" Target="slide63.xml"/><Relationship Id="rId23" Type="http://schemas.openxmlformats.org/officeDocument/2006/relationships/slide" Target="slide130.xml"/><Relationship Id="rId28" Type="http://schemas.openxmlformats.org/officeDocument/2006/relationships/slide" Target="slide51.xml"/><Relationship Id="rId36" Type="http://schemas.openxmlformats.org/officeDocument/2006/relationships/slide" Target="slide141.xml"/><Relationship Id="rId10" Type="http://schemas.openxmlformats.org/officeDocument/2006/relationships/slide" Target="slide36.xml"/><Relationship Id="rId19" Type="http://schemas.openxmlformats.org/officeDocument/2006/relationships/slide" Target="slide95.xml"/><Relationship Id="rId31" Type="http://schemas.openxmlformats.org/officeDocument/2006/relationships/slide" Target="slide137.xml"/><Relationship Id="rId4" Type="http://schemas.openxmlformats.org/officeDocument/2006/relationships/slide" Target="slide10.xml"/><Relationship Id="rId9" Type="http://schemas.openxmlformats.org/officeDocument/2006/relationships/slide" Target="slide40.xml"/><Relationship Id="rId14" Type="http://schemas.openxmlformats.org/officeDocument/2006/relationships/slide" Target="slide66.xml"/><Relationship Id="rId22" Type="http://schemas.openxmlformats.org/officeDocument/2006/relationships/slide" Target="slide133.xml"/><Relationship Id="rId27" Type="http://schemas.openxmlformats.org/officeDocument/2006/relationships/slide" Target="slide23.xml"/><Relationship Id="rId30" Type="http://schemas.openxmlformats.org/officeDocument/2006/relationships/slide" Target="slide107.xml"/><Relationship Id="rId35" Type="http://schemas.openxmlformats.org/officeDocument/2006/relationships/slide" Target="slide1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Freeform: Shape 517">
            <a:hlinkClick r:id="rId2" action="ppaction://hlinksldjump"/>
            <a:extLst>
              <a:ext uri="{FF2B5EF4-FFF2-40B4-BE49-F238E27FC236}">
                <a16:creationId xmlns="" xmlns:a16="http://schemas.microsoft.com/office/drawing/2014/main" id="{4D2837C2-026A-4391-89C0-49E711945966}"/>
              </a:ext>
            </a:extLst>
          </p:cNvPr>
          <p:cNvSpPr/>
          <p:nvPr/>
        </p:nvSpPr>
        <p:spPr bwMode="auto">
          <a:xfrm>
            <a:off x="2687895" y="88722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latin typeface="+mn-lt"/>
                <a:cs typeface="Times New Roman" pitchFamily="18" charset="0"/>
              </a:rPr>
              <a:t>الجمعة الـ1</a:t>
            </a:r>
          </a:p>
        </p:txBody>
      </p:sp>
      <p:sp>
        <p:nvSpPr>
          <p:cNvPr id="521" name="Freeform: Shape 520">
            <a:hlinkClick r:id="rId3" action="ppaction://hlinksldjump"/>
            <a:extLst>
              <a:ext uri="{FF2B5EF4-FFF2-40B4-BE49-F238E27FC236}">
                <a16:creationId xmlns="" xmlns:a16="http://schemas.microsoft.com/office/drawing/2014/main" id="{D69FD799-5FC9-423E-9162-9DED8DD81812}"/>
              </a:ext>
            </a:extLst>
          </p:cNvPr>
          <p:cNvSpPr/>
          <p:nvPr/>
        </p:nvSpPr>
        <p:spPr bwMode="auto">
          <a:xfrm>
            <a:off x="3975453" y="88722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latin typeface="+mn-lt"/>
                <a:cs typeface="Times New Roman" pitchFamily="18" charset="0"/>
              </a:rPr>
              <a:t>الخميس الـ1</a:t>
            </a:r>
          </a:p>
        </p:txBody>
      </p:sp>
      <p:sp>
        <p:nvSpPr>
          <p:cNvPr id="524" name="Freeform: Shape 523">
            <a:hlinkClick r:id="rId4" action="ppaction://hlinksldjump"/>
            <a:extLst>
              <a:ext uri="{FF2B5EF4-FFF2-40B4-BE49-F238E27FC236}">
                <a16:creationId xmlns="" xmlns:a16="http://schemas.microsoft.com/office/drawing/2014/main" id="{A1DFD582-EFFB-46C8-945D-0C2A89A85F70}"/>
              </a:ext>
            </a:extLst>
          </p:cNvPr>
          <p:cNvSpPr/>
          <p:nvPr/>
        </p:nvSpPr>
        <p:spPr bwMode="auto">
          <a:xfrm>
            <a:off x="5263011" y="88722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latin typeface="+mn-lt"/>
                <a:cs typeface="Times New Roman" pitchFamily="18" charset="0"/>
              </a:rPr>
              <a:t>الأربعاء الـ1</a:t>
            </a:r>
          </a:p>
        </p:txBody>
      </p:sp>
      <p:sp>
        <p:nvSpPr>
          <p:cNvPr id="527" name="Freeform: Shape 526">
            <a:hlinkClick r:id="rId5" action="ppaction://hlinksldjump"/>
            <a:extLst>
              <a:ext uri="{FF2B5EF4-FFF2-40B4-BE49-F238E27FC236}">
                <a16:creationId xmlns="" xmlns:a16="http://schemas.microsoft.com/office/drawing/2014/main" id="{C9C537FA-335F-49F4-A064-F0AAC54666AD}"/>
              </a:ext>
            </a:extLst>
          </p:cNvPr>
          <p:cNvSpPr/>
          <p:nvPr/>
        </p:nvSpPr>
        <p:spPr bwMode="auto">
          <a:xfrm>
            <a:off x="6550569" y="887224"/>
            <a:ext cx="1180743" cy="871865"/>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latin typeface="+mn-lt"/>
                <a:cs typeface="Times New Roman" pitchFamily="18" charset="0"/>
              </a:rPr>
              <a:t>الثلاثاء الـ1</a:t>
            </a:r>
          </a:p>
        </p:txBody>
      </p:sp>
      <p:sp>
        <p:nvSpPr>
          <p:cNvPr id="530" name="Freeform: Shape 529">
            <a:hlinkClick r:id="rId6" action="ppaction://hlinksldjump"/>
            <a:extLst>
              <a:ext uri="{FF2B5EF4-FFF2-40B4-BE49-F238E27FC236}">
                <a16:creationId xmlns="" xmlns:a16="http://schemas.microsoft.com/office/drawing/2014/main" id="{94EAD700-9211-4838-9D3F-693A41A51D91}"/>
              </a:ext>
            </a:extLst>
          </p:cNvPr>
          <p:cNvSpPr/>
          <p:nvPr/>
        </p:nvSpPr>
        <p:spPr bwMode="auto">
          <a:xfrm>
            <a:off x="7838130" y="88722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latin typeface="+mn-lt"/>
                <a:cs typeface="Times New Roman" pitchFamily="18" charset="0"/>
              </a:rPr>
              <a:t>الاثنين الـ1</a:t>
            </a:r>
          </a:p>
        </p:txBody>
      </p:sp>
      <p:sp>
        <p:nvSpPr>
          <p:cNvPr id="533" name="Freeform: Shape 532">
            <a:hlinkClick r:id="rId7" action="ppaction://hlinksldjump"/>
            <a:extLst>
              <a:ext uri="{FF2B5EF4-FFF2-40B4-BE49-F238E27FC236}">
                <a16:creationId xmlns="" xmlns:a16="http://schemas.microsoft.com/office/drawing/2014/main" id="{E83368C6-D789-450C-9E0A-154BF1922A62}"/>
              </a:ext>
            </a:extLst>
          </p:cNvPr>
          <p:cNvSpPr/>
          <p:nvPr/>
        </p:nvSpPr>
        <p:spPr bwMode="auto">
          <a:xfrm>
            <a:off x="2687895" y="1865957"/>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الجمعة الـ2</a:t>
            </a:r>
          </a:p>
        </p:txBody>
      </p:sp>
      <p:sp>
        <p:nvSpPr>
          <p:cNvPr id="536" name="Freeform: Shape 535">
            <a:hlinkClick r:id="rId8" action="ppaction://hlinksldjump"/>
            <a:extLst>
              <a:ext uri="{FF2B5EF4-FFF2-40B4-BE49-F238E27FC236}">
                <a16:creationId xmlns="" xmlns:a16="http://schemas.microsoft.com/office/drawing/2014/main" id="{6C6E0A4B-3942-4F22-AD33-E8FC14B01843}"/>
              </a:ext>
            </a:extLst>
          </p:cNvPr>
          <p:cNvSpPr/>
          <p:nvPr/>
        </p:nvSpPr>
        <p:spPr bwMode="auto">
          <a:xfrm>
            <a:off x="3975453" y="186672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الخميس الـ2</a:t>
            </a:r>
          </a:p>
        </p:txBody>
      </p:sp>
      <p:sp>
        <p:nvSpPr>
          <p:cNvPr id="539" name="Freeform: Shape 538">
            <a:hlinkClick r:id="rId9" action="ppaction://hlinksldjump"/>
            <a:extLst>
              <a:ext uri="{FF2B5EF4-FFF2-40B4-BE49-F238E27FC236}">
                <a16:creationId xmlns="" xmlns:a16="http://schemas.microsoft.com/office/drawing/2014/main" id="{7ACA2AE0-DEBB-4F8C-9468-6215FF464F5C}"/>
              </a:ext>
            </a:extLst>
          </p:cNvPr>
          <p:cNvSpPr/>
          <p:nvPr/>
        </p:nvSpPr>
        <p:spPr bwMode="auto">
          <a:xfrm>
            <a:off x="5263011" y="186672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الأربعاء الـ2</a:t>
            </a:r>
          </a:p>
        </p:txBody>
      </p:sp>
      <p:sp>
        <p:nvSpPr>
          <p:cNvPr id="542" name="Freeform: Shape 541">
            <a:hlinkClick r:id="rId10" action="ppaction://hlinksldjump"/>
            <a:extLst>
              <a:ext uri="{FF2B5EF4-FFF2-40B4-BE49-F238E27FC236}">
                <a16:creationId xmlns="" xmlns:a16="http://schemas.microsoft.com/office/drawing/2014/main" id="{BA41C778-8A63-47D5-8EEC-E29C3902E599}"/>
              </a:ext>
            </a:extLst>
          </p:cNvPr>
          <p:cNvSpPr/>
          <p:nvPr/>
        </p:nvSpPr>
        <p:spPr bwMode="auto">
          <a:xfrm>
            <a:off x="6550569" y="1866724"/>
            <a:ext cx="1180743" cy="871865"/>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الثلاثاء الـ2</a:t>
            </a:r>
          </a:p>
        </p:txBody>
      </p:sp>
      <p:sp>
        <p:nvSpPr>
          <p:cNvPr id="545" name="Freeform: Shape 544">
            <a:hlinkClick r:id="rId11" action="ppaction://hlinksldjump"/>
            <a:extLst>
              <a:ext uri="{FF2B5EF4-FFF2-40B4-BE49-F238E27FC236}">
                <a16:creationId xmlns="" xmlns:a16="http://schemas.microsoft.com/office/drawing/2014/main" id="{BF90DCA7-0418-4550-AEAC-4A66AD4AADF0}"/>
              </a:ext>
            </a:extLst>
          </p:cNvPr>
          <p:cNvSpPr/>
          <p:nvPr/>
        </p:nvSpPr>
        <p:spPr bwMode="auto">
          <a:xfrm>
            <a:off x="7838130" y="186672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الاثنين الـ2</a:t>
            </a:r>
          </a:p>
        </p:txBody>
      </p:sp>
      <p:sp>
        <p:nvSpPr>
          <p:cNvPr id="548" name="Freeform: Shape 547">
            <a:hlinkClick r:id="rId12" action="ppaction://hlinksldjump"/>
            <a:extLst>
              <a:ext uri="{FF2B5EF4-FFF2-40B4-BE49-F238E27FC236}">
                <a16:creationId xmlns="" xmlns:a16="http://schemas.microsoft.com/office/drawing/2014/main" id="{0F6B437B-2335-4F36-86CC-681F7387EBB5}"/>
              </a:ext>
            </a:extLst>
          </p:cNvPr>
          <p:cNvSpPr/>
          <p:nvPr/>
        </p:nvSpPr>
        <p:spPr bwMode="auto">
          <a:xfrm>
            <a:off x="2687895" y="2844690"/>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الجمعة الـ3</a:t>
            </a:r>
          </a:p>
        </p:txBody>
      </p:sp>
      <p:sp>
        <p:nvSpPr>
          <p:cNvPr id="551" name="Freeform: Shape 550">
            <a:hlinkClick r:id="rId13" action="ppaction://hlinksldjump"/>
            <a:extLst>
              <a:ext uri="{FF2B5EF4-FFF2-40B4-BE49-F238E27FC236}">
                <a16:creationId xmlns="" xmlns:a16="http://schemas.microsoft.com/office/drawing/2014/main" id="{EB6A1A30-C071-482C-9B84-3F30B850BDF0}"/>
              </a:ext>
            </a:extLst>
          </p:cNvPr>
          <p:cNvSpPr/>
          <p:nvPr/>
        </p:nvSpPr>
        <p:spPr bwMode="auto">
          <a:xfrm>
            <a:off x="3975453" y="2846224"/>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الخميس الـ3</a:t>
            </a:r>
          </a:p>
        </p:txBody>
      </p:sp>
      <p:sp>
        <p:nvSpPr>
          <p:cNvPr id="554" name="Freeform: Shape 553">
            <a:hlinkClick r:id="rId14" action="ppaction://hlinksldjump"/>
            <a:extLst>
              <a:ext uri="{FF2B5EF4-FFF2-40B4-BE49-F238E27FC236}">
                <a16:creationId xmlns="" xmlns:a16="http://schemas.microsoft.com/office/drawing/2014/main" id="{8D4C3A54-3676-47B0-8FC1-739CE04DE940}"/>
              </a:ext>
            </a:extLst>
          </p:cNvPr>
          <p:cNvSpPr/>
          <p:nvPr/>
        </p:nvSpPr>
        <p:spPr bwMode="auto">
          <a:xfrm>
            <a:off x="5263011" y="2846224"/>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الأربعاء الـ3</a:t>
            </a:r>
          </a:p>
        </p:txBody>
      </p:sp>
      <p:sp>
        <p:nvSpPr>
          <p:cNvPr id="557" name="Freeform: Shape 556">
            <a:hlinkClick r:id="rId15" action="ppaction://hlinksldjump"/>
            <a:extLst>
              <a:ext uri="{FF2B5EF4-FFF2-40B4-BE49-F238E27FC236}">
                <a16:creationId xmlns="" xmlns:a16="http://schemas.microsoft.com/office/drawing/2014/main" id="{E2B94AE6-74EE-409F-94FD-8EE9CEF97D80}"/>
              </a:ext>
            </a:extLst>
          </p:cNvPr>
          <p:cNvSpPr/>
          <p:nvPr/>
        </p:nvSpPr>
        <p:spPr bwMode="auto">
          <a:xfrm>
            <a:off x="6550569" y="2846224"/>
            <a:ext cx="1180743" cy="871864"/>
          </a:xfrm>
          <a:custGeom>
            <a:avLst/>
            <a:gdLst>
              <a:gd name="connsiteX0" fmla="*/ 0 w 1686871"/>
              <a:gd name="connsiteY0" fmla="*/ 0 h 879230"/>
              <a:gd name="connsiteX1" fmla="*/ 1686871 w 1686871"/>
              <a:gd name="connsiteY1" fmla="*/ 0 h 879230"/>
              <a:gd name="connsiteX2" fmla="*/ 1686871 w 1686871"/>
              <a:gd name="connsiteY2" fmla="*/ 879230 h 879230"/>
              <a:gd name="connsiteX3" fmla="*/ 0 w 1686871"/>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1" h="879230">
                <a:moveTo>
                  <a:pt x="0" y="0"/>
                </a:moveTo>
                <a:lnTo>
                  <a:pt x="1686871" y="0"/>
                </a:lnTo>
                <a:lnTo>
                  <a:pt x="1686871"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الثلاثاء الـ3</a:t>
            </a:r>
          </a:p>
        </p:txBody>
      </p:sp>
      <p:sp>
        <p:nvSpPr>
          <p:cNvPr id="560" name="Freeform: Shape 559">
            <a:hlinkClick r:id="rId16" action="ppaction://hlinksldjump"/>
            <a:extLst>
              <a:ext uri="{FF2B5EF4-FFF2-40B4-BE49-F238E27FC236}">
                <a16:creationId xmlns="" xmlns:a16="http://schemas.microsoft.com/office/drawing/2014/main" id="{528A9A0E-87DB-4700-A67C-3131A3AAB9A1}"/>
              </a:ext>
            </a:extLst>
          </p:cNvPr>
          <p:cNvSpPr/>
          <p:nvPr/>
        </p:nvSpPr>
        <p:spPr bwMode="auto">
          <a:xfrm>
            <a:off x="7838130" y="2846224"/>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الاثنين الـ3</a:t>
            </a:r>
          </a:p>
        </p:txBody>
      </p:sp>
      <p:sp>
        <p:nvSpPr>
          <p:cNvPr id="563" name="Freeform: Shape 562">
            <a:hlinkClick r:id="rId17" action="ppaction://hlinksldjump"/>
            <a:extLst>
              <a:ext uri="{FF2B5EF4-FFF2-40B4-BE49-F238E27FC236}">
                <a16:creationId xmlns="" xmlns:a16="http://schemas.microsoft.com/office/drawing/2014/main" id="{4B7ED2EF-6000-4CD3-AEF2-76361A65BD51}"/>
              </a:ext>
            </a:extLst>
          </p:cNvPr>
          <p:cNvSpPr/>
          <p:nvPr/>
        </p:nvSpPr>
        <p:spPr bwMode="auto">
          <a:xfrm>
            <a:off x="2687895" y="3823422"/>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الجمعة الـ4</a:t>
            </a:r>
          </a:p>
        </p:txBody>
      </p:sp>
      <p:sp>
        <p:nvSpPr>
          <p:cNvPr id="566" name="Freeform: Shape 565">
            <a:hlinkClick r:id="rId18" action="ppaction://hlinksldjump"/>
            <a:extLst>
              <a:ext uri="{FF2B5EF4-FFF2-40B4-BE49-F238E27FC236}">
                <a16:creationId xmlns="" xmlns:a16="http://schemas.microsoft.com/office/drawing/2014/main" id="{213522E5-51CD-4C86-BF8C-044C4C5E32AB}"/>
              </a:ext>
            </a:extLst>
          </p:cNvPr>
          <p:cNvSpPr/>
          <p:nvPr/>
        </p:nvSpPr>
        <p:spPr bwMode="auto">
          <a:xfrm>
            <a:off x="3975453" y="3825723"/>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الخميس الـ4</a:t>
            </a:r>
          </a:p>
        </p:txBody>
      </p:sp>
      <p:sp>
        <p:nvSpPr>
          <p:cNvPr id="569" name="Freeform: Shape 568">
            <a:hlinkClick r:id="rId19" action="ppaction://hlinksldjump"/>
            <a:extLst>
              <a:ext uri="{FF2B5EF4-FFF2-40B4-BE49-F238E27FC236}">
                <a16:creationId xmlns="" xmlns:a16="http://schemas.microsoft.com/office/drawing/2014/main" id="{CBCB72F9-0614-465D-B24D-5BBB8B794A56}"/>
              </a:ext>
            </a:extLst>
          </p:cNvPr>
          <p:cNvSpPr/>
          <p:nvPr/>
        </p:nvSpPr>
        <p:spPr bwMode="auto">
          <a:xfrm>
            <a:off x="5263011" y="3825723"/>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الأربعاء الـ4</a:t>
            </a:r>
          </a:p>
        </p:txBody>
      </p:sp>
      <p:sp>
        <p:nvSpPr>
          <p:cNvPr id="572" name="Freeform: Shape 571">
            <a:hlinkClick r:id="rId20" action="ppaction://hlinksldjump"/>
            <a:extLst>
              <a:ext uri="{FF2B5EF4-FFF2-40B4-BE49-F238E27FC236}">
                <a16:creationId xmlns="" xmlns:a16="http://schemas.microsoft.com/office/drawing/2014/main" id="{E913A053-C83F-4A0E-AF22-E23E08E7F2D1}"/>
              </a:ext>
            </a:extLst>
          </p:cNvPr>
          <p:cNvSpPr/>
          <p:nvPr/>
        </p:nvSpPr>
        <p:spPr bwMode="auto">
          <a:xfrm>
            <a:off x="6550569" y="3825723"/>
            <a:ext cx="1180743" cy="871864"/>
          </a:xfrm>
          <a:custGeom>
            <a:avLst/>
            <a:gdLst>
              <a:gd name="connsiteX0" fmla="*/ 0 w 1686871"/>
              <a:gd name="connsiteY0" fmla="*/ 0 h 879230"/>
              <a:gd name="connsiteX1" fmla="*/ 1686871 w 1686871"/>
              <a:gd name="connsiteY1" fmla="*/ 0 h 879230"/>
              <a:gd name="connsiteX2" fmla="*/ 1686871 w 1686871"/>
              <a:gd name="connsiteY2" fmla="*/ 879230 h 879230"/>
              <a:gd name="connsiteX3" fmla="*/ 0 w 1686871"/>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1" h="879230">
                <a:moveTo>
                  <a:pt x="0" y="0"/>
                </a:moveTo>
                <a:lnTo>
                  <a:pt x="1686871" y="0"/>
                </a:lnTo>
                <a:lnTo>
                  <a:pt x="1686871"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الثلاثاء الـ4</a:t>
            </a:r>
          </a:p>
        </p:txBody>
      </p:sp>
      <p:sp>
        <p:nvSpPr>
          <p:cNvPr id="575" name="Freeform: Shape 574">
            <a:hlinkClick r:id="rId21" action="ppaction://hlinksldjump"/>
            <a:extLst>
              <a:ext uri="{FF2B5EF4-FFF2-40B4-BE49-F238E27FC236}">
                <a16:creationId xmlns="" xmlns:a16="http://schemas.microsoft.com/office/drawing/2014/main" id="{6D17C2AC-96B0-443A-BC24-FC9D0F354A8C}"/>
              </a:ext>
            </a:extLst>
          </p:cNvPr>
          <p:cNvSpPr/>
          <p:nvPr/>
        </p:nvSpPr>
        <p:spPr bwMode="auto">
          <a:xfrm>
            <a:off x="7838130" y="3825723"/>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الاثنين الـ4</a:t>
            </a:r>
          </a:p>
        </p:txBody>
      </p:sp>
      <p:sp>
        <p:nvSpPr>
          <p:cNvPr id="578" name="Freeform: Shape 577">
            <a:hlinkClick r:id="rId22" action="ppaction://hlinksldjump"/>
            <a:extLst>
              <a:ext uri="{FF2B5EF4-FFF2-40B4-BE49-F238E27FC236}">
                <a16:creationId xmlns="" xmlns:a16="http://schemas.microsoft.com/office/drawing/2014/main" id="{05A29274-CF63-45AB-AB38-13E9405114CB}"/>
              </a:ext>
            </a:extLst>
          </p:cNvPr>
          <p:cNvSpPr/>
          <p:nvPr/>
        </p:nvSpPr>
        <p:spPr bwMode="auto">
          <a:xfrm>
            <a:off x="2687895" y="480215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الجمعة الـ5</a:t>
            </a:r>
          </a:p>
        </p:txBody>
      </p:sp>
      <p:sp>
        <p:nvSpPr>
          <p:cNvPr id="581" name="Freeform: Shape 580">
            <a:hlinkClick r:id="rId23" action="ppaction://hlinksldjump"/>
            <a:extLst>
              <a:ext uri="{FF2B5EF4-FFF2-40B4-BE49-F238E27FC236}">
                <a16:creationId xmlns="" xmlns:a16="http://schemas.microsoft.com/office/drawing/2014/main" id="{77403D29-7B0C-474D-A281-F12CC085FE4C}"/>
              </a:ext>
            </a:extLst>
          </p:cNvPr>
          <p:cNvSpPr/>
          <p:nvPr/>
        </p:nvSpPr>
        <p:spPr bwMode="auto">
          <a:xfrm>
            <a:off x="3975453" y="4805222"/>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الخميس الـ5</a:t>
            </a:r>
          </a:p>
        </p:txBody>
      </p:sp>
      <p:sp>
        <p:nvSpPr>
          <p:cNvPr id="584" name="Freeform: Shape 583">
            <a:hlinkClick r:id="rId24" action="ppaction://hlinksldjump"/>
            <a:extLst>
              <a:ext uri="{FF2B5EF4-FFF2-40B4-BE49-F238E27FC236}">
                <a16:creationId xmlns="" xmlns:a16="http://schemas.microsoft.com/office/drawing/2014/main" id="{79143FFA-892C-4A17-AD26-234F53F29714}"/>
              </a:ext>
            </a:extLst>
          </p:cNvPr>
          <p:cNvSpPr/>
          <p:nvPr/>
        </p:nvSpPr>
        <p:spPr bwMode="auto">
          <a:xfrm>
            <a:off x="5263011" y="4805222"/>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الأربعاء الـ5</a:t>
            </a:r>
          </a:p>
        </p:txBody>
      </p:sp>
      <p:sp>
        <p:nvSpPr>
          <p:cNvPr id="587" name="Freeform: Shape 586">
            <a:hlinkClick r:id="rId25" action="ppaction://hlinksldjump"/>
            <a:extLst>
              <a:ext uri="{FF2B5EF4-FFF2-40B4-BE49-F238E27FC236}">
                <a16:creationId xmlns="" xmlns:a16="http://schemas.microsoft.com/office/drawing/2014/main" id="{D566E293-4790-48F8-AB54-1A0C464EB053}"/>
              </a:ext>
            </a:extLst>
          </p:cNvPr>
          <p:cNvSpPr/>
          <p:nvPr/>
        </p:nvSpPr>
        <p:spPr bwMode="auto">
          <a:xfrm>
            <a:off x="6550569" y="4805222"/>
            <a:ext cx="1180743" cy="871865"/>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الثلاثاء الـ5</a:t>
            </a:r>
          </a:p>
        </p:txBody>
      </p:sp>
      <p:sp>
        <p:nvSpPr>
          <p:cNvPr id="590" name="Freeform: Shape 589">
            <a:hlinkClick r:id="rId26" action="ppaction://hlinksldjump"/>
            <a:extLst>
              <a:ext uri="{FF2B5EF4-FFF2-40B4-BE49-F238E27FC236}">
                <a16:creationId xmlns="" xmlns:a16="http://schemas.microsoft.com/office/drawing/2014/main" id="{13CAD9B2-4AB2-4915-AFEB-1D0A5259B079}"/>
              </a:ext>
            </a:extLst>
          </p:cNvPr>
          <p:cNvSpPr/>
          <p:nvPr/>
        </p:nvSpPr>
        <p:spPr bwMode="auto">
          <a:xfrm>
            <a:off x="7838130" y="4805222"/>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الاثنين الـ5</a:t>
            </a:r>
          </a:p>
        </p:txBody>
      </p:sp>
      <p:sp>
        <p:nvSpPr>
          <p:cNvPr id="608" name="Title 8">
            <a:extLst>
              <a:ext uri="{FF2B5EF4-FFF2-40B4-BE49-F238E27FC236}">
                <a16:creationId xmlns="" xmlns:a16="http://schemas.microsoft.com/office/drawing/2014/main" id="{2B7FFB7E-83FC-4E6D-B572-68D96ACCA449}"/>
              </a:ext>
            </a:extLst>
          </p:cNvPr>
          <p:cNvSpPr>
            <a:spLocks noGrp="1"/>
          </p:cNvSpPr>
          <p:nvPr>
            <p:ph type="title"/>
          </p:nvPr>
        </p:nvSpPr>
        <p:spPr bwMode="auto">
          <a:xfrm>
            <a:off x="468313" y="0"/>
            <a:ext cx="82296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EG" dirty="0"/>
              <a:t> مزمور </a:t>
            </a:r>
            <a:r>
              <a:rPr lang="ar-EG" dirty="0" smtClean="0"/>
              <a:t>وإنجيل عشية:</a:t>
            </a:r>
            <a:endParaRPr lang="en-US" dirty="0"/>
          </a:p>
        </p:txBody>
      </p:sp>
      <p:sp>
        <p:nvSpPr>
          <p:cNvPr id="28" name="Freeform: Shape 27">
            <a:hlinkClick r:id="rId27" action="ppaction://hlinksldjump"/>
            <a:extLst>
              <a:ext uri="{FF2B5EF4-FFF2-40B4-BE49-F238E27FC236}">
                <a16:creationId xmlns="" xmlns:a16="http://schemas.microsoft.com/office/drawing/2014/main" id="{D8DCE7DC-CB84-4A64-A0CD-E3901B00D3BA}"/>
              </a:ext>
            </a:extLst>
          </p:cNvPr>
          <p:cNvSpPr/>
          <p:nvPr/>
        </p:nvSpPr>
        <p:spPr bwMode="auto">
          <a:xfrm>
            <a:off x="1400337" y="88722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latin typeface="+mn-lt"/>
                <a:cs typeface="Times New Roman" pitchFamily="18" charset="0"/>
              </a:rPr>
              <a:t>السبت الـ1</a:t>
            </a:r>
          </a:p>
        </p:txBody>
      </p:sp>
      <p:sp>
        <p:nvSpPr>
          <p:cNvPr id="29" name="Freeform: Shape 28">
            <a:hlinkClick r:id="rId28" action="ppaction://hlinksldjump"/>
            <a:extLst>
              <a:ext uri="{FF2B5EF4-FFF2-40B4-BE49-F238E27FC236}">
                <a16:creationId xmlns="" xmlns:a16="http://schemas.microsoft.com/office/drawing/2014/main" id="{BA9453AE-26C2-433D-88E0-F6823821CD49}"/>
              </a:ext>
            </a:extLst>
          </p:cNvPr>
          <p:cNvSpPr/>
          <p:nvPr/>
        </p:nvSpPr>
        <p:spPr bwMode="auto">
          <a:xfrm>
            <a:off x="1400337" y="1865957"/>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السبت الـ2</a:t>
            </a:r>
          </a:p>
        </p:txBody>
      </p:sp>
      <p:sp>
        <p:nvSpPr>
          <p:cNvPr id="30" name="Freeform: Shape 29">
            <a:hlinkClick r:id="rId29" action="ppaction://hlinksldjump"/>
            <a:extLst>
              <a:ext uri="{FF2B5EF4-FFF2-40B4-BE49-F238E27FC236}">
                <a16:creationId xmlns="" xmlns:a16="http://schemas.microsoft.com/office/drawing/2014/main" id="{7BD4417B-D39A-4B56-B660-A2A14A976092}"/>
              </a:ext>
            </a:extLst>
          </p:cNvPr>
          <p:cNvSpPr/>
          <p:nvPr/>
        </p:nvSpPr>
        <p:spPr bwMode="auto">
          <a:xfrm>
            <a:off x="1400337" y="2844690"/>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السبت الـ3</a:t>
            </a:r>
          </a:p>
        </p:txBody>
      </p:sp>
      <p:sp>
        <p:nvSpPr>
          <p:cNvPr id="31" name="Freeform: Shape 30">
            <a:hlinkClick r:id="rId30" action="ppaction://hlinksldjump"/>
            <a:extLst>
              <a:ext uri="{FF2B5EF4-FFF2-40B4-BE49-F238E27FC236}">
                <a16:creationId xmlns="" xmlns:a16="http://schemas.microsoft.com/office/drawing/2014/main" id="{9055943E-7CE5-41A9-91AB-B49B277460F2}"/>
              </a:ext>
            </a:extLst>
          </p:cNvPr>
          <p:cNvSpPr/>
          <p:nvPr/>
        </p:nvSpPr>
        <p:spPr bwMode="auto">
          <a:xfrm>
            <a:off x="1400337" y="3823422"/>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السبت الـ4</a:t>
            </a:r>
          </a:p>
        </p:txBody>
      </p:sp>
      <p:sp>
        <p:nvSpPr>
          <p:cNvPr id="32" name="Freeform: Shape 31">
            <a:hlinkClick r:id="rId31" action="ppaction://hlinksldjump"/>
            <a:extLst>
              <a:ext uri="{FF2B5EF4-FFF2-40B4-BE49-F238E27FC236}">
                <a16:creationId xmlns="" xmlns:a16="http://schemas.microsoft.com/office/drawing/2014/main" id="{43FDEA9A-3395-4892-A2D5-2BEAF8A9C46D}"/>
              </a:ext>
            </a:extLst>
          </p:cNvPr>
          <p:cNvSpPr/>
          <p:nvPr/>
        </p:nvSpPr>
        <p:spPr bwMode="auto">
          <a:xfrm>
            <a:off x="1400337" y="480215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السبت الـ5</a:t>
            </a:r>
          </a:p>
        </p:txBody>
      </p:sp>
      <p:sp>
        <p:nvSpPr>
          <p:cNvPr id="33" name="Freeform: Shape 32">
            <a:hlinkClick r:id="rId32" action="ppaction://hlinksldjump"/>
            <a:extLst>
              <a:ext uri="{FF2B5EF4-FFF2-40B4-BE49-F238E27FC236}">
                <a16:creationId xmlns="" xmlns:a16="http://schemas.microsoft.com/office/drawing/2014/main" id="{8110EDDB-1A94-454B-AAED-5336031BFC0C}"/>
              </a:ext>
            </a:extLst>
          </p:cNvPr>
          <p:cNvSpPr/>
          <p:nvPr/>
        </p:nvSpPr>
        <p:spPr bwMode="auto">
          <a:xfrm>
            <a:off x="112779" y="88722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latin typeface="+mn-lt"/>
                <a:cs typeface="Times New Roman" pitchFamily="18" charset="0"/>
              </a:rPr>
              <a:t>الأحد</a:t>
            </a:r>
            <a:br>
              <a:rPr lang="ar-EG" sz="2800" b="1" dirty="0">
                <a:solidFill>
                  <a:srgbClr val="FFC000"/>
                </a:solidFill>
                <a:latin typeface="+mn-lt"/>
                <a:cs typeface="Times New Roman" pitchFamily="18" charset="0"/>
              </a:rPr>
            </a:br>
            <a:r>
              <a:rPr lang="ar-EG" sz="2800" b="1" dirty="0">
                <a:solidFill>
                  <a:srgbClr val="FFC000"/>
                </a:solidFill>
                <a:latin typeface="+mn-lt"/>
                <a:cs typeface="Times New Roman" pitchFamily="18" charset="0"/>
              </a:rPr>
              <a:t>الـ1</a:t>
            </a:r>
          </a:p>
        </p:txBody>
      </p:sp>
      <p:sp>
        <p:nvSpPr>
          <p:cNvPr id="34" name="Freeform: Shape 33">
            <a:hlinkClick r:id="rId33" action="ppaction://hlinksldjump"/>
            <a:extLst>
              <a:ext uri="{FF2B5EF4-FFF2-40B4-BE49-F238E27FC236}">
                <a16:creationId xmlns="" xmlns:a16="http://schemas.microsoft.com/office/drawing/2014/main" id="{1AB7E8D7-A8FD-4E3E-9F4C-34103B49E859}"/>
              </a:ext>
            </a:extLst>
          </p:cNvPr>
          <p:cNvSpPr/>
          <p:nvPr/>
        </p:nvSpPr>
        <p:spPr bwMode="auto">
          <a:xfrm>
            <a:off x="112779" y="1865957"/>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الأحد</a:t>
            </a:r>
            <a:br>
              <a:rPr lang="ar-EG" sz="2800" b="1" dirty="0">
                <a:solidFill>
                  <a:srgbClr val="FFC000"/>
                </a:solidFill>
                <a:cs typeface="Times New Roman" pitchFamily="18" charset="0"/>
              </a:rPr>
            </a:br>
            <a:r>
              <a:rPr lang="ar-EG" sz="2800" b="1" dirty="0">
                <a:solidFill>
                  <a:srgbClr val="FFC000"/>
                </a:solidFill>
                <a:cs typeface="Times New Roman" pitchFamily="18" charset="0"/>
              </a:rPr>
              <a:t>الـ2</a:t>
            </a:r>
          </a:p>
        </p:txBody>
      </p:sp>
      <p:sp>
        <p:nvSpPr>
          <p:cNvPr id="35" name="Freeform: Shape 34">
            <a:hlinkClick r:id="rId34" action="ppaction://hlinksldjump"/>
            <a:extLst>
              <a:ext uri="{FF2B5EF4-FFF2-40B4-BE49-F238E27FC236}">
                <a16:creationId xmlns="" xmlns:a16="http://schemas.microsoft.com/office/drawing/2014/main" id="{70889C3A-8EA3-4601-AA8D-9847CF6AEAA3}"/>
              </a:ext>
            </a:extLst>
          </p:cNvPr>
          <p:cNvSpPr/>
          <p:nvPr/>
        </p:nvSpPr>
        <p:spPr bwMode="auto">
          <a:xfrm>
            <a:off x="112779" y="2844690"/>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الأحد</a:t>
            </a:r>
            <a:br>
              <a:rPr lang="ar-EG" sz="2800" b="1" dirty="0">
                <a:solidFill>
                  <a:srgbClr val="FFC000"/>
                </a:solidFill>
                <a:cs typeface="Times New Roman" pitchFamily="18" charset="0"/>
              </a:rPr>
            </a:br>
            <a:r>
              <a:rPr lang="ar-EG" sz="2800" b="1" dirty="0">
                <a:solidFill>
                  <a:srgbClr val="FFC000"/>
                </a:solidFill>
                <a:cs typeface="Times New Roman" pitchFamily="18" charset="0"/>
              </a:rPr>
              <a:t>الـ3</a:t>
            </a:r>
          </a:p>
        </p:txBody>
      </p:sp>
      <p:sp>
        <p:nvSpPr>
          <p:cNvPr id="36" name="Freeform: Shape 35">
            <a:hlinkClick r:id="rId35" action="ppaction://hlinksldjump"/>
            <a:extLst>
              <a:ext uri="{FF2B5EF4-FFF2-40B4-BE49-F238E27FC236}">
                <a16:creationId xmlns="" xmlns:a16="http://schemas.microsoft.com/office/drawing/2014/main" id="{FAEF349C-54B3-4FCA-9035-BF43ECC5C57C}"/>
              </a:ext>
            </a:extLst>
          </p:cNvPr>
          <p:cNvSpPr/>
          <p:nvPr/>
        </p:nvSpPr>
        <p:spPr bwMode="auto">
          <a:xfrm>
            <a:off x="112779" y="3823422"/>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الأحد</a:t>
            </a:r>
            <a:br>
              <a:rPr lang="ar-EG" sz="2800" b="1" dirty="0">
                <a:solidFill>
                  <a:srgbClr val="FFC000"/>
                </a:solidFill>
                <a:cs typeface="Times New Roman" pitchFamily="18" charset="0"/>
              </a:rPr>
            </a:br>
            <a:r>
              <a:rPr lang="ar-EG" sz="2800" b="1" dirty="0">
                <a:solidFill>
                  <a:srgbClr val="FFC000"/>
                </a:solidFill>
                <a:cs typeface="Times New Roman" pitchFamily="18" charset="0"/>
              </a:rPr>
              <a:t>الـ4</a:t>
            </a:r>
          </a:p>
        </p:txBody>
      </p:sp>
      <p:sp>
        <p:nvSpPr>
          <p:cNvPr id="37" name="Freeform: Shape 36">
            <a:hlinkClick r:id="rId36" action="ppaction://hlinksldjump"/>
            <a:extLst>
              <a:ext uri="{FF2B5EF4-FFF2-40B4-BE49-F238E27FC236}">
                <a16:creationId xmlns="" xmlns:a16="http://schemas.microsoft.com/office/drawing/2014/main" id="{D02D82A0-B415-48FE-8D5B-D71F63ACE87A}"/>
              </a:ext>
            </a:extLst>
          </p:cNvPr>
          <p:cNvSpPr/>
          <p:nvPr/>
        </p:nvSpPr>
        <p:spPr bwMode="auto">
          <a:xfrm>
            <a:off x="112779" y="480215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الأحد</a:t>
            </a:r>
            <a:br>
              <a:rPr lang="ar-EG" sz="2800" b="1" dirty="0">
                <a:solidFill>
                  <a:srgbClr val="FFC000"/>
                </a:solidFill>
                <a:cs typeface="Times New Roman" pitchFamily="18" charset="0"/>
              </a:rPr>
            </a:br>
            <a:r>
              <a:rPr lang="ar-EG" sz="2800" b="1" dirty="0">
                <a:solidFill>
                  <a:srgbClr val="FFC000"/>
                </a:solidFill>
                <a:cs typeface="Times New Roman" pitchFamily="18" charset="0"/>
              </a:rPr>
              <a:t>الـ5</a:t>
            </a:r>
          </a:p>
        </p:txBody>
      </p:sp>
      <p:sp>
        <p:nvSpPr>
          <p:cNvPr id="38" name="Freeform: Shape 37">
            <a:hlinkClick r:id="rId37" action="ppaction://hlinksldjump"/>
            <a:extLst>
              <a:ext uri="{FF2B5EF4-FFF2-40B4-BE49-F238E27FC236}">
                <a16:creationId xmlns="" xmlns:a16="http://schemas.microsoft.com/office/drawing/2014/main" id="{1E7E3D3B-990B-4C9E-BB52-BBD8005DF042}"/>
              </a:ext>
            </a:extLst>
          </p:cNvPr>
          <p:cNvSpPr/>
          <p:nvPr/>
        </p:nvSpPr>
        <p:spPr bwMode="auto">
          <a:xfrm>
            <a:off x="5263011" y="5784721"/>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الأربعاء الـ6</a:t>
            </a:r>
          </a:p>
        </p:txBody>
      </p:sp>
      <p:sp>
        <p:nvSpPr>
          <p:cNvPr id="39" name="Freeform: Shape 38">
            <a:hlinkClick r:id="rId38" action="ppaction://hlinksldjump"/>
            <a:extLst>
              <a:ext uri="{FF2B5EF4-FFF2-40B4-BE49-F238E27FC236}">
                <a16:creationId xmlns="" xmlns:a16="http://schemas.microsoft.com/office/drawing/2014/main" id="{20130F33-4776-4287-95B1-43FFB9E09F5C}"/>
              </a:ext>
            </a:extLst>
          </p:cNvPr>
          <p:cNvSpPr/>
          <p:nvPr/>
        </p:nvSpPr>
        <p:spPr bwMode="auto">
          <a:xfrm>
            <a:off x="6550569" y="5784721"/>
            <a:ext cx="1180743" cy="871865"/>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الثلاثاء الـ6</a:t>
            </a:r>
          </a:p>
        </p:txBody>
      </p:sp>
      <p:sp>
        <p:nvSpPr>
          <p:cNvPr id="40" name="Freeform: Shape 39">
            <a:hlinkClick r:id="rId39" action="ppaction://hlinksldjump"/>
            <a:extLst>
              <a:ext uri="{FF2B5EF4-FFF2-40B4-BE49-F238E27FC236}">
                <a16:creationId xmlns="" xmlns:a16="http://schemas.microsoft.com/office/drawing/2014/main" id="{0CCDE000-7988-443D-9D14-29C6624FD217}"/>
              </a:ext>
            </a:extLst>
          </p:cNvPr>
          <p:cNvSpPr/>
          <p:nvPr/>
        </p:nvSpPr>
        <p:spPr bwMode="auto">
          <a:xfrm>
            <a:off x="7838130" y="5784721"/>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الاثنين الـ6</a:t>
            </a:r>
          </a:p>
        </p:txBody>
      </p:sp>
    </p:spTree>
    <p:extLst>
      <p:ext uri="{BB962C8B-B14F-4D97-AF65-F5344CB8AC3E}">
        <p14:creationId xmlns:p14="http://schemas.microsoft.com/office/powerpoint/2010/main" val="1090232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الاربعاء </a:t>
            </a:r>
            <a:r>
              <a:rPr lang="en-US" dirty="0"/>
              <a:t>1</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a:t>
            </a:r>
            <a:r>
              <a:rPr lang="ar-EG" sz="4400" b="1" u="sng" dirty="0" smtClean="0">
                <a:solidFill>
                  <a:srgbClr val="FFC000"/>
                </a:solidFill>
                <a:latin typeface="Times New Roman" panose="02020603050405020304" pitchFamily="18" charset="0"/>
                <a:cs typeface="Times New Roman" panose="02020603050405020304" pitchFamily="18" charset="0"/>
              </a:rPr>
              <a:t>29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5 </a:t>
            </a:r>
            <a:r>
              <a:rPr lang="ar-EG" sz="4400" b="1" u="sng" dirty="0">
                <a:solidFill>
                  <a:srgbClr val="FFC000"/>
                </a:solidFill>
                <a:latin typeface="Times New Roman" panose="02020603050405020304" pitchFamily="18" charset="0"/>
                <a:cs typeface="Times New Roman" panose="02020603050405020304" pitchFamily="18" charset="0"/>
              </a:rPr>
              <a:t>ـ </a:t>
            </a:r>
            <a:r>
              <a:rPr lang="ar-EG" sz="4400" b="1" u="sng" dirty="0" smtClean="0">
                <a:solidFill>
                  <a:srgbClr val="FFC000"/>
                </a:solidFill>
                <a:latin typeface="Times New Roman" panose="02020603050405020304" pitchFamily="18" charset="0"/>
                <a:cs typeface="Times New Roman" panose="02020603050405020304" pitchFamily="18" charset="0"/>
              </a:rPr>
              <a:t>7 )</a:t>
            </a:r>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بالعشاء يحل البكاء وبالغداة السرور. أنا قلت </a:t>
            </a:r>
            <a:r>
              <a:rPr lang="ar-EG" sz="4400" b="1" dirty="0" smtClean="0">
                <a:solidFill>
                  <a:schemeClr val="bg1"/>
                </a:solidFill>
                <a:latin typeface="CS Avva Shenouda" panose="020B7200000000000000" pitchFamily="34" charset="0"/>
                <a:cs typeface="Times New Roman" panose="02020603050405020304" pitchFamily="18" charset="0"/>
              </a:rPr>
              <a:t>في </a:t>
            </a:r>
            <a:r>
              <a:rPr lang="ar-EG" sz="4400" b="1" dirty="0">
                <a:solidFill>
                  <a:schemeClr val="bg1"/>
                </a:solidFill>
                <a:latin typeface="CS Avva Shenouda" panose="020B7200000000000000" pitchFamily="34" charset="0"/>
                <a:cs typeface="Times New Roman" panose="02020603050405020304" pitchFamily="18" charset="0"/>
              </a:rPr>
              <a:t>نعيمي أنى لا أحول الى الدهر. </a:t>
            </a:r>
            <a:r>
              <a:rPr lang="ar-EG" sz="4400" b="1" dirty="0" err="1">
                <a:solidFill>
                  <a:schemeClr val="bg1"/>
                </a:solidFill>
                <a:latin typeface="CS Avva Shenouda" panose="020B7200000000000000" pitchFamily="34" charset="0"/>
                <a:cs typeface="Times New Roman" panose="02020603050405020304" pitchFamily="18" charset="0"/>
              </a:rPr>
              <a:t>يارب</a:t>
            </a:r>
            <a:r>
              <a:rPr lang="ar-EG" sz="4400" b="1" dirty="0">
                <a:solidFill>
                  <a:schemeClr val="bg1"/>
                </a:solidFill>
                <a:latin typeface="CS Avva Shenouda" panose="020B7200000000000000" pitchFamily="34" charset="0"/>
                <a:cs typeface="Times New Roman" panose="02020603050405020304" pitchFamily="18" charset="0"/>
              </a:rPr>
              <a:t> بمشيئتك أعطيت </a:t>
            </a:r>
            <a:r>
              <a:rPr lang="ar-EG" sz="4400" b="1" dirty="0" smtClean="0">
                <a:solidFill>
                  <a:schemeClr val="bg1"/>
                </a:solidFill>
                <a:latin typeface="CS Avva Shenouda" panose="020B7200000000000000" pitchFamily="34" charset="0"/>
                <a:cs typeface="Times New Roman" panose="02020603050405020304" pitchFamily="18" charset="0"/>
              </a:rPr>
              <a:t>جمالي </a:t>
            </a:r>
            <a:r>
              <a:rPr lang="ar-EG" sz="4400" b="1" dirty="0">
                <a:solidFill>
                  <a:schemeClr val="bg1"/>
                </a:solidFill>
                <a:latin typeface="CS Avva Shenouda" panose="020B7200000000000000" pitchFamily="34" charset="0"/>
                <a:cs typeface="Times New Roman" panose="02020603050405020304" pitchFamily="18" charset="0"/>
              </a:rPr>
              <a:t>قوة. صرفت وجهك </a:t>
            </a:r>
            <a:r>
              <a:rPr lang="ar-EG" sz="4400" b="1" dirty="0" smtClean="0">
                <a:solidFill>
                  <a:schemeClr val="bg1"/>
                </a:solidFill>
                <a:latin typeface="CS Avva Shenouda" panose="020B7200000000000000" pitchFamily="34" charset="0"/>
                <a:cs typeface="Times New Roman" panose="02020603050405020304" pitchFamily="18" charset="0"/>
              </a:rPr>
              <a:t>عني </a:t>
            </a:r>
            <a:r>
              <a:rPr lang="ar-EG" sz="4400" b="1" dirty="0">
                <a:solidFill>
                  <a:schemeClr val="bg1"/>
                </a:solidFill>
                <a:latin typeface="CS Avva Shenouda" panose="020B7200000000000000" pitchFamily="34" charset="0"/>
                <a:cs typeface="Times New Roman" panose="02020603050405020304" pitchFamily="18" charset="0"/>
              </a:rPr>
              <a:t>فصرت </a:t>
            </a:r>
            <a:r>
              <a:rPr lang="ar-EG" sz="4400" b="1" dirty="0" smtClean="0">
                <a:solidFill>
                  <a:schemeClr val="bg1"/>
                </a:solidFill>
                <a:latin typeface="CS Avva Shenouda" panose="020B7200000000000000" pitchFamily="34" charset="0"/>
                <a:cs typeface="Times New Roman" panose="02020603050405020304" pitchFamily="18" charset="0"/>
              </a:rPr>
              <a:t>قلقًا.</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2054" name="Title 1"/>
          <p:cNvSpPr txBox="1">
            <a:spLocks/>
          </p:cNvSpPr>
          <p:nvPr/>
        </p:nvSpPr>
        <p:spPr bwMode="auto">
          <a:xfrm>
            <a:off x="457200" y="52546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4004119029"/>
      </p:ext>
    </p:extLst>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مرقس ( </a:t>
            </a:r>
            <a:r>
              <a:rPr lang="ar-EG" sz="4400" b="1" u="sng" dirty="0" smtClean="0">
                <a:solidFill>
                  <a:srgbClr val="FFC000"/>
                </a:solidFill>
                <a:latin typeface="Times New Roman" panose="02020603050405020304" pitchFamily="18" charset="0"/>
                <a:cs typeface="Times New Roman" panose="02020603050405020304" pitchFamily="18" charset="0"/>
              </a:rPr>
              <a:t>7 </a:t>
            </a:r>
            <a:r>
              <a:rPr lang="ar-EG" sz="4400" b="1" u="sng" dirty="0">
                <a:solidFill>
                  <a:srgbClr val="FFC000"/>
                </a:solidFill>
                <a:latin typeface="Times New Roman" panose="02020603050405020304" pitchFamily="18" charset="0"/>
                <a:cs typeface="Times New Roman" panose="02020603050405020304" pitchFamily="18" charset="0"/>
              </a:rPr>
              <a:t>: </a:t>
            </a:r>
            <a:r>
              <a:rPr lang="en-US" sz="4400" b="1" u="sng" dirty="0" smtClean="0">
                <a:solidFill>
                  <a:srgbClr val="FFC000"/>
                </a:solidFill>
                <a:latin typeface="Times New Roman" panose="02020603050405020304" pitchFamily="18" charset="0"/>
                <a:cs typeface="Times New Roman" panose="02020603050405020304" pitchFamily="18" charset="0"/>
              </a:rPr>
              <a:t>1</a:t>
            </a:r>
            <a:r>
              <a:rPr lang="ar-EG" sz="4400" b="1" u="sng" dirty="0" smtClean="0">
                <a:solidFill>
                  <a:srgbClr val="FFC000"/>
                </a:solidFill>
                <a:latin typeface="Times New Roman" panose="02020603050405020304" pitchFamily="18" charset="0"/>
                <a:cs typeface="Times New Roman" panose="02020603050405020304" pitchFamily="18" charset="0"/>
              </a:rPr>
              <a:t> </a:t>
            </a:r>
            <a:r>
              <a:rPr lang="ar-EG" sz="4400" b="1" u="sng" dirty="0">
                <a:solidFill>
                  <a:srgbClr val="FFC000"/>
                </a:solidFill>
                <a:latin typeface="Times New Roman" panose="02020603050405020304" pitchFamily="18" charset="0"/>
                <a:cs typeface="Times New Roman" panose="02020603050405020304" pitchFamily="18" charset="0"/>
              </a:rPr>
              <a:t>ـ </a:t>
            </a:r>
            <a:r>
              <a:rPr lang="ar-EG" sz="4400" b="1" u="sng" dirty="0" smtClean="0">
                <a:solidFill>
                  <a:srgbClr val="FFC000"/>
                </a:solidFill>
                <a:latin typeface="Times New Roman" panose="02020603050405020304" pitchFamily="18" charset="0"/>
                <a:cs typeface="Times New Roman" panose="02020603050405020304" pitchFamily="18" charset="0"/>
              </a:rPr>
              <a:t>4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وأجتمع اليه الفريسيون وقوم من الكتبة الذين جاءوا من اورشليم. فرأوا بعض تلاميذه يأكلون الخبز بأيد دنسة </a:t>
            </a:r>
            <a:r>
              <a:rPr lang="ar-SA" sz="4400" b="1" dirty="0" smtClean="0">
                <a:solidFill>
                  <a:schemeClr val="bg1"/>
                </a:solidFill>
                <a:latin typeface="CS Avva Shenouda" panose="020B7200000000000000" pitchFamily="34" charset="0"/>
                <a:cs typeface="Times New Roman" panose="02020603050405020304" pitchFamily="18" charset="0"/>
              </a:rPr>
              <a:t>أ</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غير مغسولة لان الفريسيين وسائر اليهود لا يأكلون ما لم يغسلوا أيديهم </a:t>
            </a:r>
            <a:r>
              <a:rPr lang="ar-SA" sz="4400" b="1" dirty="0" smtClean="0">
                <a:solidFill>
                  <a:schemeClr val="bg1"/>
                </a:solidFill>
                <a:latin typeface="CS Avva Shenouda" panose="020B7200000000000000" pitchFamily="34" charset="0"/>
                <a:cs typeface="Times New Roman" panose="02020603050405020304" pitchFamily="18" charset="0"/>
              </a:rPr>
              <a:t>مرار</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كثيرة متمسكين بتقليد الشيوخ ومن السوق </a:t>
            </a:r>
            <a:r>
              <a:rPr lang="ar-SA" sz="4400" b="1" dirty="0" smtClean="0">
                <a:solidFill>
                  <a:schemeClr val="bg1"/>
                </a:solidFill>
                <a:latin typeface="CS Avva Shenouda" panose="020B7200000000000000" pitchFamily="34" charset="0"/>
                <a:cs typeface="Times New Roman" panose="02020603050405020304" pitchFamily="18" charset="0"/>
              </a:rPr>
              <a:t>لا</a:t>
            </a:r>
            <a:r>
              <a:rPr lang="ar-EG" sz="4400" b="1" dirty="0" smtClean="0">
                <a:solidFill>
                  <a:schemeClr val="bg1"/>
                </a:solidFill>
                <a:latin typeface="CS Avva Shenouda" panose="020B7200000000000000" pitchFamily="34" charset="0"/>
                <a:cs typeface="Times New Roman" panose="02020603050405020304" pitchFamily="18" charset="0"/>
              </a:rPr>
              <a:t> </a:t>
            </a:r>
            <a:r>
              <a:rPr lang="ar-SA" sz="4400" b="1" dirty="0" smtClean="0">
                <a:solidFill>
                  <a:schemeClr val="bg1"/>
                </a:solidFill>
                <a:latin typeface="CS Avva Shenouda" panose="020B7200000000000000" pitchFamily="34" charset="0"/>
                <a:cs typeface="Times New Roman" panose="02020603050405020304" pitchFamily="18" charset="0"/>
              </a:rPr>
              <a:t>يأكلون </a:t>
            </a:r>
            <a:r>
              <a:rPr lang="ar-SA" sz="4400" b="1" dirty="0">
                <a:solidFill>
                  <a:schemeClr val="bg1"/>
                </a:solidFill>
                <a:latin typeface="CS Avva Shenouda" panose="020B7200000000000000" pitchFamily="34" charset="0"/>
                <a:cs typeface="Times New Roman" panose="02020603050405020304" pitchFamily="18" charset="0"/>
              </a:rPr>
              <a:t>إن لم يغسلوها وأشياء أخرى </a:t>
            </a:r>
            <a:r>
              <a:rPr lang="ar-SA" sz="4400" b="1" dirty="0" smtClean="0">
                <a:solidFill>
                  <a:schemeClr val="bg1"/>
                </a:solidFill>
                <a:latin typeface="CS Avva Shenouda" panose="020B7200000000000000" pitchFamily="34" charset="0"/>
                <a:cs typeface="Times New Roman" panose="02020603050405020304" pitchFamily="18" charset="0"/>
              </a:rPr>
              <a:t>كثيرة</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514647612"/>
      </p:ext>
    </p:extLst>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تسلموها متمسكين بها من غسل كؤوس وآنية </a:t>
            </a:r>
            <a:r>
              <a:rPr lang="ar-SA" sz="4400" b="1" dirty="0" smtClean="0">
                <a:solidFill>
                  <a:schemeClr val="bg1"/>
                </a:solidFill>
                <a:latin typeface="CS Avva Shenouda" panose="020B7200000000000000" pitchFamily="34" charset="0"/>
                <a:cs typeface="Times New Roman" panose="02020603050405020304" pitchFamily="18" charset="0"/>
              </a:rPr>
              <a:t>وقدور</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099" name="Title 1"/>
          <p:cNvSpPr txBox="1">
            <a:spLocks/>
          </p:cNvSpPr>
          <p:nvPr/>
        </p:nvSpPr>
        <p:spPr bwMode="auto">
          <a:xfrm>
            <a:off x="0" y="13716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5" name="Pentagon 4">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2699894130"/>
      </p:ext>
    </p:extLst>
  </p:cSld>
  <p:clrMapOvr>
    <a:masterClrMapping/>
  </p:clrMapOvr>
  <p:transition spd="slow"/>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207706"/>
      </p:ext>
    </p:extLst>
  </p:cSld>
  <p:clrMapOvr>
    <a:masterClrMapping/>
  </p:clrMapOvr>
  <p:transition advClick="0" advTm="0"/>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smtClean="0"/>
              <a:t>الجمعة </a:t>
            </a:r>
            <a:r>
              <a:rPr lang="ar-EG" dirty="0"/>
              <a:t>4</a:t>
            </a:r>
            <a:endParaRPr lang="en-US" dirty="0" smtClean="0"/>
          </a:p>
        </p:txBody>
      </p:sp>
      <p:sp>
        <p:nvSpPr>
          <p:cNvPr id="11267" name="Title 1"/>
          <p:cNvSpPr txBox="1">
            <a:spLocks/>
          </p:cNvSpPr>
          <p:nvPr/>
        </p:nvSpPr>
        <p:spPr bwMode="auto">
          <a:xfrm>
            <a:off x="457200" y="19050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 مزمور ( 69 : 1 ، 2 )</a:t>
            </a:r>
          </a:p>
        </p:txBody>
      </p:sp>
      <p:sp>
        <p:nvSpPr>
          <p:cNvPr id="11268"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11269" name="Content Placeholder 3"/>
          <p:cNvSpPr txBox="1">
            <a:spLocks/>
          </p:cNvSpPr>
          <p:nvPr/>
        </p:nvSpPr>
        <p:spPr bwMode="auto">
          <a:xfrm>
            <a:off x="419100" y="2743200"/>
            <a:ext cx="83058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a:solidFill>
                  <a:schemeClr val="bg1"/>
                </a:solidFill>
                <a:latin typeface="CS Avva Shenouda" panose="020B7200000000000000" pitchFamily="34" charset="0"/>
                <a:cs typeface="Times New Roman" panose="02020603050405020304" pitchFamily="18" charset="0"/>
              </a:rPr>
              <a:t>اللَّهُمَّ التَفِتْ إلى مَعُونَتي. يارَبُّ أسرِعْ وأعِنِّي. وليرتدَّ إلى خلفٍ ويخزَى الذين يُريدونَ أن يصنعوا لي الشَّر. </a:t>
            </a:r>
          </a:p>
        </p:txBody>
      </p:sp>
      <p:sp>
        <p:nvSpPr>
          <p:cNvPr id="11270" name="Title 1"/>
          <p:cNvSpPr txBox="1">
            <a:spLocks/>
          </p:cNvSpPr>
          <p:nvPr/>
        </p:nvSpPr>
        <p:spPr bwMode="auto">
          <a:xfrm>
            <a:off x="239713" y="44926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436180883"/>
      </p:ext>
    </p:extLst>
  </p:cSld>
  <p:clrMapOvr>
    <a:masterClrMapping/>
  </p:clrMapOvr>
  <p:transition spd="slow"/>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152400" y="2054225"/>
            <a:ext cx="89154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 الإنجيل من بشارة مرقس البشير(8 : 10ـ 15 )</a:t>
            </a:r>
          </a:p>
        </p:txBody>
      </p:sp>
      <p:sp>
        <p:nvSpPr>
          <p:cNvPr id="12291"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12292" name="Content Placeholder 3"/>
          <p:cNvSpPr txBox="1">
            <a:spLocks/>
          </p:cNvSpPr>
          <p:nvPr/>
        </p:nvSpPr>
        <p:spPr bwMode="auto">
          <a:xfrm>
            <a:off x="0" y="2779713"/>
            <a:ext cx="91440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وللوقت ركب السَّفينة مع تلاميذهِ وجاء إلى نواحي دلمانوثة. فخرجَ الفرِّيسيُّون وبدأوا يُحاورونَهُ طالبين مِنهُ آيةً مِنَ السَّماء، مُجربين إياه. فتَنَهَّدَ بروحهِ وقال: " ما بال هذا الجيل يَطلُبُ آيةً؟ َّ أقولُ لكُم: إنهُ لنْ يُعطَى هذا الجيل آيةً! ".</a:t>
            </a:r>
            <a:r>
              <a:rPr lang="ar-EG" sz="4400" b="1">
                <a:solidFill>
                  <a:schemeClr val="bg1"/>
                </a:solidFill>
                <a:latin typeface="CS Avva Shenouda" panose="020B7200000000000000" pitchFamily="34" charset="0"/>
                <a:cs typeface="Times New Roman" panose="02020603050405020304" pitchFamily="18" charset="0"/>
              </a:rPr>
              <a:t> </a:t>
            </a:r>
            <a:r>
              <a:rPr lang="ar-SA" sz="4400" b="1">
                <a:solidFill>
                  <a:schemeClr val="bg1"/>
                </a:solidFill>
                <a:latin typeface="CS Avva Shenouda" panose="020B7200000000000000" pitchFamily="34" charset="0"/>
                <a:cs typeface="Times New Roman" panose="02020603050405020304" pitchFamily="18" charset="0"/>
              </a:rPr>
              <a:t>ثُمَّ تَركهُم وركب السَّفينة ومضى إلى العَبْرِ. فَنَسوا أن يأخُذوا</a:t>
            </a:r>
            <a:r>
              <a:rPr lang="ar-EG" sz="4400" b="1">
                <a:solidFill>
                  <a:schemeClr val="bg1"/>
                </a:solidFill>
                <a:latin typeface="CS Avva Shenouda" panose="020B7200000000000000" pitchFamily="34" charset="0"/>
                <a:cs typeface="Times New Roman" panose="02020603050405020304" pitchFamily="18" charset="0"/>
              </a:rPr>
              <a:t/>
            </a:r>
            <a:br>
              <a:rPr lang="ar-EG" sz="4400" b="1">
                <a:solidFill>
                  <a:schemeClr val="bg1"/>
                </a:solidFill>
                <a:latin typeface="CS Avva Shenouda" panose="020B7200000000000000" pitchFamily="34" charset="0"/>
                <a:cs typeface="Times New Roman" panose="02020603050405020304" pitchFamily="18" charset="0"/>
              </a:rPr>
            </a:br>
            <a:endParaRPr lang="ar-SA" sz="4400" b="1">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1457203506"/>
      </p:ext>
    </p:extLst>
  </p:cSld>
  <p:clrMapOvr>
    <a:masterClrMapping/>
  </p:clrMapOvr>
  <p:transition spd="slow"/>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Content Placeholder 3"/>
          <p:cNvSpPr txBox="1">
            <a:spLocks/>
          </p:cNvSpPr>
          <p:nvPr/>
        </p:nvSpPr>
        <p:spPr bwMode="auto">
          <a:xfrm>
            <a:off x="0" y="0"/>
            <a:ext cx="91440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 </a:t>
            </a:r>
            <a:r>
              <a:rPr lang="ar-SA" sz="4400" b="1" dirty="0" smtClean="0">
                <a:solidFill>
                  <a:schemeClr val="bg1"/>
                </a:solidFill>
                <a:latin typeface="CS Avva Shenouda" panose="020B7200000000000000" pitchFamily="34" charset="0"/>
                <a:cs typeface="Times New Roman" panose="02020603050405020304" pitchFamily="18" charset="0"/>
              </a:rPr>
              <a:t>خُبز</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ولمْ يكُن معهُم في السَّفينة إلاَّ رغيفٌ واحدٌ. وأوصاهُم </a:t>
            </a:r>
            <a:r>
              <a:rPr lang="ar-SA" sz="4400" b="1" dirty="0" smtClean="0">
                <a:solidFill>
                  <a:schemeClr val="bg1"/>
                </a:solidFill>
                <a:latin typeface="CS Avva Shenouda" panose="020B7200000000000000" pitchFamily="34" charset="0"/>
                <a:cs typeface="Times New Roman" panose="02020603050405020304" pitchFamily="18" charset="0"/>
              </a:rPr>
              <a:t>قائل</a:t>
            </a:r>
            <a:r>
              <a:rPr lang="ar-EG" sz="4400" b="1" dirty="0" smtClean="0">
                <a:solidFill>
                  <a:schemeClr val="bg1"/>
                </a:solidFill>
                <a:latin typeface="CS Avva Shenouda" panose="020B7200000000000000" pitchFamily="34" charset="0"/>
                <a:cs typeface="Times New Roman" panose="02020603050405020304" pitchFamily="18" charset="0"/>
              </a:rPr>
              <a:t>ًا</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 انظُروا! وتحرَّزوا مِنْ خمير الفرِّيسيِّين وخمير </a:t>
            </a:r>
            <a:r>
              <a:rPr lang="ar-SA" sz="4400" b="1" dirty="0" err="1">
                <a:solidFill>
                  <a:schemeClr val="bg1"/>
                </a:solidFill>
                <a:latin typeface="CS Avva Shenouda" panose="020B7200000000000000" pitchFamily="34" charset="0"/>
                <a:cs typeface="Times New Roman" panose="02020603050405020304" pitchFamily="18" charset="0"/>
              </a:rPr>
              <a:t>هيرودُس</a:t>
            </a:r>
            <a:r>
              <a:rPr lang="ar-SA" sz="4400" b="1" dirty="0">
                <a:solidFill>
                  <a:schemeClr val="bg1"/>
                </a:solidFill>
                <a:latin typeface="CS Avva Shenouda" panose="020B7200000000000000" pitchFamily="34" charset="0"/>
                <a:cs typeface="Times New Roman" panose="02020603050405020304" pitchFamily="18" charset="0"/>
              </a:rPr>
              <a:t> ".</a:t>
            </a:r>
          </a:p>
        </p:txBody>
      </p:sp>
      <p:sp>
        <p:nvSpPr>
          <p:cNvPr id="13315" name="Title 1"/>
          <p:cNvSpPr txBox="1">
            <a:spLocks/>
          </p:cNvSpPr>
          <p:nvPr/>
        </p:nvSpPr>
        <p:spPr bwMode="auto">
          <a:xfrm>
            <a:off x="-76200" y="2054225"/>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2231770461"/>
      </p:ext>
    </p:extLst>
  </p:cSld>
  <p:clrMapOvr>
    <a:masterClrMapping/>
  </p:clrMapOvr>
  <p:transition spd="slow"/>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smtClean="0"/>
              <a:t>السبت </a:t>
            </a:r>
            <a:r>
              <a:rPr lang="en-US" dirty="0"/>
              <a:t>4</a:t>
            </a:r>
            <a:endParaRPr lang="en-US" dirty="0" smtClean="0"/>
          </a:p>
        </p:txBody>
      </p:sp>
      <p:sp>
        <p:nvSpPr>
          <p:cNvPr id="30723" name="Title 1"/>
          <p:cNvSpPr txBox="1">
            <a:spLocks/>
          </p:cNvSpPr>
          <p:nvPr/>
        </p:nvSpPr>
        <p:spPr bwMode="auto">
          <a:xfrm>
            <a:off x="457200" y="19050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 </a:t>
            </a:r>
            <a:r>
              <a:rPr lang="ar-EG" sz="4400" b="1" u="sng" dirty="0" smtClean="0">
                <a:solidFill>
                  <a:srgbClr val="FFC000"/>
                </a:solidFill>
                <a:latin typeface="Times New Roman" panose="02020603050405020304" pitchFamily="18" charset="0"/>
                <a:cs typeface="Times New Roman" panose="02020603050405020304" pitchFamily="18" charset="0"/>
              </a:rPr>
              <a:t>128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1 ، 2 )</a:t>
            </a:r>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30724"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30725" name="Content Placeholder 3"/>
          <p:cNvSpPr txBox="1">
            <a:spLocks/>
          </p:cNvSpPr>
          <p:nvPr/>
        </p:nvSpPr>
        <p:spPr bwMode="auto">
          <a:xfrm>
            <a:off x="419100" y="27432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smtClean="0">
                <a:solidFill>
                  <a:schemeClr val="bg1"/>
                </a:solidFill>
                <a:latin typeface="CS Avva Shenouda" panose="020B7200000000000000" pitchFamily="34" charset="0"/>
                <a:cs typeface="Times New Roman" panose="02020603050405020304" pitchFamily="18" charset="0"/>
              </a:rPr>
              <a:t>مرارًا </a:t>
            </a:r>
            <a:r>
              <a:rPr lang="ar-EG" sz="4400" b="1" dirty="0">
                <a:solidFill>
                  <a:schemeClr val="bg1"/>
                </a:solidFill>
                <a:latin typeface="CS Avva Shenouda" panose="020B7200000000000000" pitchFamily="34" charset="0"/>
                <a:cs typeface="Times New Roman" panose="02020603050405020304" pitchFamily="18" charset="0"/>
              </a:rPr>
              <a:t>كثيرة </a:t>
            </a:r>
            <a:r>
              <a:rPr lang="ar-EG" sz="4400" b="1" dirty="0" smtClean="0">
                <a:solidFill>
                  <a:schemeClr val="bg1"/>
                </a:solidFill>
                <a:latin typeface="CS Avva Shenouda" panose="020B7200000000000000" pitchFamily="34" charset="0"/>
                <a:cs typeface="Times New Roman" panose="02020603050405020304" pitchFamily="18" charset="0"/>
              </a:rPr>
              <a:t>حاربوني </a:t>
            </a:r>
            <a:r>
              <a:rPr lang="ar-EG" sz="4400" b="1" dirty="0">
                <a:solidFill>
                  <a:schemeClr val="bg1"/>
                </a:solidFill>
                <a:latin typeface="CS Avva Shenouda" panose="020B7200000000000000" pitchFamily="34" charset="0"/>
                <a:cs typeface="Times New Roman" panose="02020603050405020304" pitchFamily="18" charset="0"/>
              </a:rPr>
              <a:t>منذ </a:t>
            </a:r>
            <a:r>
              <a:rPr lang="ar-EG" sz="4400" b="1" dirty="0" smtClean="0">
                <a:solidFill>
                  <a:schemeClr val="bg1"/>
                </a:solidFill>
                <a:latin typeface="CS Avva Shenouda" panose="020B7200000000000000" pitchFamily="34" charset="0"/>
                <a:cs typeface="Times New Roman" panose="02020603050405020304" pitchFamily="18" charset="0"/>
              </a:rPr>
              <a:t>صباي </a:t>
            </a:r>
            <a:r>
              <a:rPr lang="ar-EG" sz="4400" b="1" dirty="0">
                <a:solidFill>
                  <a:schemeClr val="bg1"/>
                </a:solidFill>
                <a:latin typeface="CS Avva Shenouda" panose="020B7200000000000000" pitchFamily="34" charset="0"/>
                <a:cs typeface="Times New Roman" panose="02020603050405020304" pitchFamily="18" charset="0"/>
              </a:rPr>
              <a:t>فليقل اسرائيل </a:t>
            </a:r>
            <a:r>
              <a:rPr lang="ar-EG" sz="4400" b="1" dirty="0" smtClean="0">
                <a:solidFill>
                  <a:schemeClr val="bg1"/>
                </a:solidFill>
                <a:latin typeface="CS Avva Shenouda" panose="020B7200000000000000" pitchFamily="34" charset="0"/>
                <a:cs typeface="Times New Roman" panose="02020603050405020304" pitchFamily="18" charset="0"/>
              </a:rPr>
              <a:t>مرارًا </a:t>
            </a:r>
            <a:r>
              <a:rPr lang="ar-EG" sz="4400" b="1" dirty="0">
                <a:solidFill>
                  <a:schemeClr val="bg1"/>
                </a:solidFill>
                <a:latin typeface="CS Avva Shenouda" panose="020B7200000000000000" pitchFamily="34" charset="0"/>
                <a:cs typeface="Times New Roman" panose="02020603050405020304" pitchFamily="18" charset="0"/>
              </a:rPr>
              <a:t>كثيرة </a:t>
            </a:r>
            <a:r>
              <a:rPr lang="ar-EG" sz="4400" b="1" dirty="0" smtClean="0">
                <a:solidFill>
                  <a:schemeClr val="bg1"/>
                </a:solidFill>
                <a:latin typeface="CS Avva Shenouda" panose="020B7200000000000000" pitchFamily="34" charset="0"/>
                <a:cs typeface="Times New Roman" panose="02020603050405020304" pitchFamily="18" charset="0"/>
              </a:rPr>
              <a:t>قاتلوني </a:t>
            </a:r>
            <a:r>
              <a:rPr lang="ar-EG" sz="4400" b="1" dirty="0">
                <a:solidFill>
                  <a:schemeClr val="bg1"/>
                </a:solidFill>
                <a:latin typeface="CS Avva Shenouda" panose="020B7200000000000000" pitchFamily="34" charset="0"/>
                <a:cs typeface="Times New Roman" panose="02020603050405020304" pitchFamily="18" charset="0"/>
              </a:rPr>
              <a:t>منذ </a:t>
            </a:r>
            <a:r>
              <a:rPr lang="ar-EG" sz="4400" b="1" dirty="0" smtClean="0">
                <a:solidFill>
                  <a:schemeClr val="bg1"/>
                </a:solidFill>
                <a:latin typeface="CS Avva Shenouda" panose="020B7200000000000000" pitchFamily="34" charset="0"/>
                <a:cs typeface="Times New Roman" panose="02020603050405020304" pitchFamily="18" charset="0"/>
              </a:rPr>
              <a:t>شبابي. </a:t>
            </a:r>
            <a:r>
              <a:rPr lang="ar-EG" sz="4400" b="1" dirty="0">
                <a:solidFill>
                  <a:schemeClr val="bg1"/>
                </a:solidFill>
                <a:latin typeface="CS Avva Shenouda" panose="020B7200000000000000" pitchFamily="34" charset="0"/>
                <a:cs typeface="Times New Roman" panose="02020603050405020304" pitchFamily="18" charset="0"/>
              </a:rPr>
              <a:t>وانهم لم يقدروا علىّ</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30726" name="Title 1"/>
          <p:cNvSpPr txBox="1">
            <a:spLocks/>
          </p:cNvSpPr>
          <p:nvPr/>
        </p:nvSpPr>
        <p:spPr bwMode="auto">
          <a:xfrm>
            <a:off x="304800" y="4721225"/>
            <a:ext cx="2122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31583521"/>
      </p:ext>
    </p:extLst>
  </p:cSld>
  <p:clrMapOvr>
    <a:masterClrMapping/>
  </p:clrMapOvr>
  <p:transition spd="slow"/>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Title 1"/>
          <p:cNvSpPr txBox="1">
            <a:spLocks/>
          </p:cNvSpPr>
          <p:nvPr/>
        </p:nvSpPr>
        <p:spPr bwMode="auto">
          <a:xfrm>
            <a:off x="0" y="19812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a:t>
            </a:r>
            <a:r>
              <a:rPr lang="ar-EG" sz="4400" b="1" u="sng" dirty="0" smtClean="0">
                <a:solidFill>
                  <a:srgbClr val="FFC000"/>
                </a:solidFill>
                <a:latin typeface="Times New Roman" panose="02020603050405020304" pitchFamily="18" charset="0"/>
                <a:cs typeface="Times New Roman" panose="02020603050405020304" pitchFamily="18" charset="0"/>
              </a:rPr>
              <a:t>لوقا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11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17 </a:t>
            </a:r>
            <a:r>
              <a:rPr lang="ar-EG" sz="4400" b="1" u="sng" dirty="0">
                <a:solidFill>
                  <a:srgbClr val="FFC000"/>
                </a:solidFill>
                <a:latin typeface="Times New Roman" panose="02020603050405020304" pitchFamily="18" charset="0"/>
                <a:cs typeface="Times New Roman" panose="02020603050405020304" pitchFamily="18" charset="0"/>
              </a:rPr>
              <a:t>ـ </a:t>
            </a:r>
            <a:r>
              <a:rPr lang="ar-EG" sz="4400" b="1" u="sng" dirty="0" smtClean="0">
                <a:solidFill>
                  <a:srgbClr val="FFC000"/>
                </a:solidFill>
                <a:latin typeface="Times New Roman" panose="02020603050405020304" pitchFamily="18" charset="0"/>
                <a:cs typeface="Times New Roman" panose="02020603050405020304" pitchFamily="18" charset="0"/>
              </a:rPr>
              <a:t>23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31747"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1748"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أما هو وهو عارف بأفكارهم قال لهم كل مملكة إذا </a:t>
            </a:r>
            <a:r>
              <a:rPr lang="ar-SA" sz="4400" b="1" dirty="0" err="1">
                <a:solidFill>
                  <a:schemeClr val="bg1"/>
                </a:solidFill>
                <a:latin typeface="CS Avva Shenouda" panose="020B7200000000000000" pitchFamily="34" charset="0"/>
                <a:cs typeface="Times New Roman" panose="02020603050405020304" pitchFamily="18" charset="0"/>
              </a:rPr>
              <a:t>أنقسمت</a:t>
            </a:r>
            <a:r>
              <a:rPr lang="ar-SA" sz="4400" b="1" dirty="0">
                <a:solidFill>
                  <a:schemeClr val="bg1"/>
                </a:solidFill>
                <a:latin typeface="CS Avva Shenouda" panose="020B7200000000000000" pitchFamily="34" charset="0"/>
                <a:cs typeface="Times New Roman" panose="02020603050405020304" pitchFamily="18" charset="0"/>
              </a:rPr>
              <a:t> على ذاتها تخرب. وبيت ينقسم على بيت يسقط فان كان الشيطان أيضاً وحده ينقسم على ذاته فكيف </a:t>
            </a:r>
            <a:r>
              <a:rPr lang="ar-SA" sz="4400" b="1" dirty="0" err="1">
                <a:solidFill>
                  <a:schemeClr val="bg1"/>
                </a:solidFill>
                <a:latin typeface="CS Avva Shenouda" panose="020B7200000000000000" pitchFamily="34" charset="0"/>
                <a:cs typeface="Times New Roman" panose="02020603050405020304" pitchFamily="18" charset="0"/>
              </a:rPr>
              <a:t>تثبث</a:t>
            </a:r>
            <a:r>
              <a:rPr lang="ar-SA" sz="4400" b="1" dirty="0">
                <a:solidFill>
                  <a:schemeClr val="bg1"/>
                </a:solidFill>
                <a:latin typeface="CS Avva Shenouda" panose="020B7200000000000000" pitchFamily="34" charset="0"/>
                <a:cs typeface="Times New Roman" panose="02020603050405020304" pitchFamily="18" charset="0"/>
              </a:rPr>
              <a:t> مملكته</a:t>
            </a:r>
            <a:r>
              <a:rPr lang="ar-SA" sz="4400" b="1" dirty="0" smtClean="0">
                <a:solidFill>
                  <a:schemeClr val="bg1"/>
                </a:solidFill>
                <a:latin typeface="CS Avva Shenouda" panose="020B7200000000000000" pitchFamily="34" charset="0"/>
                <a:cs typeface="Times New Roman" panose="02020603050405020304" pitchFamily="18" charset="0"/>
              </a:rPr>
              <a:t>.</a:t>
            </a:r>
            <a:r>
              <a:rPr lang="ar-EG" sz="4400" b="1" dirty="0" smtClean="0">
                <a:solidFill>
                  <a:schemeClr val="bg1"/>
                </a:solidFill>
                <a:latin typeface="CS Avva Shenouda" panose="020B7200000000000000" pitchFamily="34" charset="0"/>
                <a:cs typeface="Times New Roman" panose="02020603050405020304" pitchFamily="18" charset="0"/>
              </a:rPr>
              <a:t> </a:t>
            </a:r>
            <a:r>
              <a:rPr lang="ar-SA" sz="4400" b="1" dirty="0" err="1" smtClean="0">
                <a:solidFill>
                  <a:schemeClr val="bg1"/>
                </a:solidFill>
                <a:latin typeface="CS Avva Shenouda" panose="020B7200000000000000" pitchFamily="34" charset="0"/>
                <a:cs typeface="Times New Roman" panose="02020603050405020304" pitchFamily="18" charset="0"/>
              </a:rPr>
              <a:t>لانكم</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تقولون أنى </a:t>
            </a:r>
            <a:r>
              <a:rPr lang="ar-SA" sz="4400" b="1" dirty="0" err="1">
                <a:solidFill>
                  <a:schemeClr val="bg1"/>
                </a:solidFill>
                <a:latin typeface="CS Avva Shenouda" panose="020B7200000000000000" pitchFamily="34" charset="0"/>
                <a:cs typeface="Times New Roman" panose="02020603050405020304" pitchFamily="18" charset="0"/>
              </a:rPr>
              <a:t>ببعلزبول</a:t>
            </a:r>
            <a:r>
              <a:rPr lang="ar-SA" sz="4400" b="1" dirty="0">
                <a:solidFill>
                  <a:schemeClr val="bg1"/>
                </a:solidFill>
                <a:latin typeface="CS Avva Shenouda" panose="020B7200000000000000" pitchFamily="34" charset="0"/>
                <a:cs typeface="Times New Roman" panose="02020603050405020304" pitchFamily="18" charset="0"/>
              </a:rPr>
              <a:t> أخرج الشياطين وإن كنت أنا </a:t>
            </a:r>
            <a:r>
              <a:rPr lang="ar-SA" sz="4400" b="1" dirty="0" err="1">
                <a:solidFill>
                  <a:schemeClr val="bg1"/>
                </a:solidFill>
                <a:latin typeface="CS Avva Shenouda" panose="020B7200000000000000" pitchFamily="34" charset="0"/>
                <a:cs typeface="Times New Roman" panose="02020603050405020304" pitchFamily="18" charset="0"/>
              </a:rPr>
              <a:t>ببعلزبول</a:t>
            </a:r>
            <a:r>
              <a:rPr lang="ar-SA" sz="4400" b="1" dirty="0">
                <a:solidFill>
                  <a:schemeClr val="bg1"/>
                </a:solidFill>
                <a:latin typeface="CS Avva Shenouda" panose="020B7200000000000000" pitchFamily="34" charset="0"/>
                <a:cs typeface="Times New Roman" panose="02020603050405020304" pitchFamily="18" charset="0"/>
              </a:rPr>
              <a:t>. اخرج الشياطين فأبناؤكم بمن اخرجوهم. من </a:t>
            </a:r>
            <a:r>
              <a:rPr lang="ar-EG" sz="4400" b="1" dirty="0" smtClean="0">
                <a:solidFill>
                  <a:schemeClr val="bg1"/>
                </a:solidFill>
                <a:latin typeface="CS Avva Shenouda" panose="020B7200000000000000" pitchFamily="34" charset="0"/>
                <a:cs typeface="Times New Roman" panose="02020603050405020304" pitchFamily="18" charset="0"/>
              </a:rPr>
              <a:t>أ</a:t>
            </a:r>
            <a:r>
              <a:rPr lang="ar-SA" sz="4400" b="1" dirty="0" smtClean="0">
                <a:solidFill>
                  <a:schemeClr val="bg1"/>
                </a:solidFill>
                <a:latin typeface="CS Avva Shenouda" panose="020B7200000000000000" pitchFamily="34" charset="0"/>
                <a:cs typeface="Times New Roman" panose="02020603050405020304" pitchFamily="18" charset="0"/>
              </a:rPr>
              <a:t>جل</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2935766717"/>
      </p:ext>
    </p:extLst>
  </p:cSld>
  <p:clrMapOvr>
    <a:masterClrMapping/>
  </p:clrMapOvr>
  <p:transition spd="slow"/>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Content Placeholder 3"/>
          <p:cNvSpPr txBox="1">
            <a:spLocks/>
          </p:cNvSpPr>
          <p:nvPr/>
        </p:nvSpPr>
        <p:spPr bwMode="auto">
          <a:xfrm>
            <a:off x="0" y="0"/>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pPr>
            <a:r>
              <a:rPr lang="ar-SA" sz="4400" b="1" dirty="0" smtClean="0">
                <a:solidFill>
                  <a:schemeClr val="bg1"/>
                </a:solidFill>
                <a:latin typeface="CS Avva Shenouda" panose="020B7200000000000000" pitchFamily="34" charset="0"/>
                <a:cs typeface="Times New Roman" panose="02020603050405020304" pitchFamily="18" charset="0"/>
              </a:rPr>
              <a:t>هذا</a:t>
            </a:r>
            <a:r>
              <a:rPr lang="ar-EG" sz="4400" b="1" dirty="0" smtClean="0">
                <a:solidFill>
                  <a:schemeClr val="bg1"/>
                </a:solidFill>
                <a:latin typeface="CS Avva Shenouda" panose="020B7200000000000000" pitchFamily="34" charset="0"/>
                <a:cs typeface="Times New Roman" panose="02020603050405020304" pitchFamily="18" charset="0"/>
              </a:rPr>
              <a:t> </a:t>
            </a:r>
            <a:r>
              <a:rPr lang="ar-SA" sz="4400" b="1" dirty="0" smtClean="0">
                <a:solidFill>
                  <a:schemeClr val="bg1"/>
                </a:solidFill>
                <a:latin typeface="CS Avva Shenouda" panose="020B7200000000000000" pitchFamily="34" charset="0"/>
                <a:cs typeface="Times New Roman" panose="02020603050405020304" pitchFamily="18" charset="0"/>
              </a:rPr>
              <a:t>سيكونون </a:t>
            </a:r>
            <a:r>
              <a:rPr lang="ar-SA" sz="4400" b="1" dirty="0">
                <a:solidFill>
                  <a:schemeClr val="bg1"/>
                </a:solidFill>
                <a:latin typeface="CS Avva Shenouda" panose="020B7200000000000000" pitchFamily="34" charset="0"/>
                <a:cs typeface="Times New Roman" panose="02020603050405020304" pitchFamily="18" charset="0"/>
              </a:rPr>
              <a:t>قضاتكم وإن كنت أنا بأصبع الله أخرج الشياطين </a:t>
            </a:r>
            <a:r>
              <a:rPr lang="ar-SA" sz="4400" b="1" dirty="0" err="1">
                <a:solidFill>
                  <a:schemeClr val="bg1"/>
                </a:solidFill>
                <a:latin typeface="CS Avva Shenouda" panose="020B7200000000000000" pitchFamily="34" charset="0"/>
                <a:cs typeface="Times New Roman" panose="02020603050405020304" pitchFamily="18" charset="0"/>
              </a:rPr>
              <a:t>فاذن</a:t>
            </a:r>
            <a:r>
              <a:rPr lang="ar-SA" sz="4400" b="1" dirty="0">
                <a:solidFill>
                  <a:schemeClr val="bg1"/>
                </a:solidFill>
                <a:latin typeface="CS Avva Shenouda" panose="020B7200000000000000" pitchFamily="34" charset="0"/>
                <a:cs typeface="Times New Roman" panose="02020603050405020304" pitchFamily="18" charset="0"/>
              </a:rPr>
              <a:t> قد بلغت اليكم ملكوت الله. أنه إذا تسلح القوى ليحافظ على داره </a:t>
            </a:r>
            <a:r>
              <a:rPr lang="ar-SA" sz="4400" b="1" dirty="0" err="1">
                <a:solidFill>
                  <a:schemeClr val="bg1"/>
                </a:solidFill>
                <a:latin typeface="CS Avva Shenouda" panose="020B7200000000000000" pitchFamily="34" charset="0"/>
                <a:cs typeface="Times New Roman" panose="02020603050405020304" pitchFamily="18" charset="0"/>
              </a:rPr>
              <a:t>فامواله</a:t>
            </a:r>
            <a:r>
              <a:rPr lang="ar-SA" sz="4400" b="1" dirty="0">
                <a:solidFill>
                  <a:schemeClr val="bg1"/>
                </a:solidFill>
                <a:latin typeface="CS Avva Shenouda" panose="020B7200000000000000" pitchFamily="34" charset="0"/>
                <a:cs typeface="Times New Roman" panose="02020603050405020304" pitchFamily="18" charset="0"/>
              </a:rPr>
              <a:t> تكون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أمان. فاذا أتاه من هو أقوى منه وغلبه يأخذ سلاحه الذى كان متكلاً عليه ويقسم غنائمه من ليس </a:t>
            </a:r>
            <a:r>
              <a:rPr lang="ar-SA" sz="4400" b="1" dirty="0" smtClean="0">
                <a:solidFill>
                  <a:schemeClr val="bg1"/>
                </a:solidFill>
                <a:latin typeface="CS Avva Shenouda" panose="020B7200000000000000" pitchFamily="34" charset="0"/>
                <a:cs typeface="Times New Roman" panose="02020603050405020304" pitchFamily="18" charset="0"/>
              </a:rPr>
              <a:t>مع</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قد </a:t>
            </a:r>
            <a:r>
              <a:rPr lang="ar-SA" sz="4400" b="1" dirty="0" smtClean="0">
                <a:solidFill>
                  <a:schemeClr val="bg1"/>
                </a:solidFill>
                <a:latin typeface="CS Avva Shenouda" panose="020B7200000000000000" pitchFamily="34" charset="0"/>
                <a:cs typeface="Times New Roman" panose="02020603050405020304" pitchFamily="18" charset="0"/>
              </a:rPr>
              <a:t>عاندن</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 ومن لا يجمع </a:t>
            </a:r>
            <a:r>
              <a:rPr lang="ar-SA" sz="4400" b="1" dirty="0" smtClean="0">
                <a:solidFill>
                  <a:schemeClr val="bg1"/>
                </a:solidFill>
                <a:latin typeface="CS Avva Shenouda" panose="020B7200000000000000" pitchFamily="34" charset="0"/>
                <a:cs typeface="Times New Roman" panose="02020603050405020304" pitchFamily="18" charset="0"/>
              </a:rPr>
              <a:t>مع</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فهو </a:t>
            </a:r>
            <a:r>
              <a:rPr lang="ar-SA" sz="4400" b="1" dirty="0" smtClean="0">
                <a:solidFill>
                  <a:schemeClr val="bg1"/>
                </a:solidFill>
                <a:latin typeface="CS Avva Shenouda" panose="020B7200000000000000" pitchFamily="34" charset="0"/>
                <a:cs typeface="Times New Roman" panose="02020603050405020304" pitchFamily="18" charset="0"/>
              </a:rPr>
              <a:t>يفرق</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33795" name="Title 1"/>
          <p:cNvSpPr txBox="1">
            <a:spLocks/>
          </p:cNvSpPr>
          <p:nvPr/>
        </p:nvSpPr>
        <p:spPr bwMode="auto">
          <a:xfrm>
            <a:off x="0" y="4797425"/>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5" name="Pentagon 4">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2790572852"/>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a:t>
            </a:r>
            <a:r>
              <a:rPr lang="ar-EG" sz="4400" b="1" u="sng" dirty="0" smtClean="0">
                <a:solidFill>
                  <a:srgbClr val="FFC000"/>
                </a:solidFill>
                <a:latin typeface="Times New Roman" panose="02020603050405020304" pitchFamily="18" charset="0"/>
                <a:cs typeface="Times New Roman" panose="02020603050405020304" pitchFamily="18" charset="0"/>
              </a:rPr>
              <a:t> متي ( 9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15 </a:t>
            </a:r>
            <a:r>
              <a:rPr lang="ar-EG" sz="4400" b="1" u="sng" dirty="0">
                <a:solidFill>
                  <a:srgbClr val="FFC000"/>
                </a:solidFill>
                <a:latin typeface="Times New Roman" panose="02020603050405020304" pitchFamily="18" charset="0"/>
                <a:cs typeface="Times New Roman" panose="02020603050405020304" pitchFamily="18" charset="0"/>
              </a:rPr>
              <a:t>ـ </a:t>
            </a:r>
            <a:r>
              <a:rPr lang="ar-EG" sz="4400" b="1" u="sng" dirty="0" smtClean="0">
                <a:solidFill>
                  <a:srgbClr val="FFC000"/>
                </a:solidFill>
                <a:latin typeface="Times New Roman" panose="02020603050405020304" pitchFamily="18" charset="0"/>
                <a:cs typeface="Times New Roman" panose="02020603050405020304" pitchFamily="18" charset="0"/>
              </a:rPr>
              <a:t>17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فقال لهم يسوع هل يستطيع بنو العرس أن ينوحوا مادام العروس معهم. ولكن تأتي أيام فاذا رفع العروس عنهم فحينئذ يصومون. ليس أحد يأخذ رقعة جديدة ويجعلها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ثوب بال عتيق. </a:t>
            </a:r>
            <a:r>
              <a:rPr lang="ar-SA" sz="4400" b="1" dirty="0" smtClean="0">
                <a:solidFill>
                  <a:schemeClr val="bg1"/>
                </a:solidFill>
                <a:latin typeface="CS Avva Shenouda" panose="020B7200000000000000" pitchFamily="34" charset="0"/>
                <a:cs typeface="Times New Roman" panose="02020603050405020304" pitchFamily="18" charset="0"/>
              </a:rPr>
              <a:t>ل</a:t>
            </a:r>
            <a:r>
              <a:rPr lang="ar-EG" sz="4400" b="1" dirty="0" smtClean="0">
                <a:solidFill>
                  <a:schemeClr val="bg1"/>
                </a:solidFill>
                <a:latin typeface="CS Avva Shenouda" panose="020B7200000000000000" pitchFamily="34" charset="0"/>
                <a:cs typeface="Times New Roman" panose="02020603050405020304" pitchFamily="18" charset="0"/>
              </a:rPr>
              <a:t>أ</a:t>
            </a:r>
            <a:r>
              <a:rPr lang="ar-SA" sz="4400" b="1" dirty="0" smtClean="0">
                <a:solidFill>
                  <a:schemeClr val="bg1"/>
                </a:solidFill>
                <a:latin typeface="CS Avva Shenouda" panose="020B7200000000000000" pitchFamily="34" charset="0"/>
                <a:cs typeface="Times New Roman" panose="02020603050405020304" pitchFamily="18" charset="0"/>
              </a:rPr>
              <a:t>نها </a:t>
            </a:r>
            <a:r>
              <a:rPr lang="ar-SA" sz="4400" b="1" dirty="0">
                <a:solidFill>
                  <a:schemeClr val="bg1"/>
                </a:solidFill>
                <a:latin typeface="CS Avva Shenouda" panose="020B7200000000000000" pitchFamily="34" charset="0"/>
                <a:cs typeface="Times New Roman" panose="02020603050405020304" pitchFamily="18" charset="0"/>
              </a:rPr>
              <a:t>تأخذ من الثوب ملأها فيصير الخرق أسوأ. ولا تجعل خمر جديدة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زقاق عتيق لئلا تنشق </a:t>
            </a:r>
            <a:r>
              <a:rPr lang="ar-SA" sz="4400" b="1" dirty="0" smtClean="0">
                <a:solidFill>
                  <a:schemeClr val="bg1"/>
                </a:solidFill>
                <a:latin typeface="CS Avva Shenouda" panose="020B7200000000000000" pitchFamily="34" charset="0"/>
                <a:cs typeface="Times New Roman" panose="02020603050405020304" pitchFamily="18" charset="0"/>
              </a:rPr>
              <a:t>الزقاق</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2895095914"/>
      </p:ext>
    </p:extLst>
  </p:cSld>
  <p:clrMapOvr>
    <a:masterClrMapping/>
  </p:clrMapOvr>
  <p:transition spd="slow"/>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8362364"/>
      </p:ext>
    </p:extLst>
  </p:cSld>
  <p:clrMapOvr>
    <a:masterClrMapping/>
  </p:clrMapOvr>
  <p:transition advClick="0" advTm="0"/>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smtClean="0"/>
              <a:t>الأحد </a:t>
            </a:r>
            <a:r>
              <a:rPr lang="ar-EG" dirty="0"/>
              <a:t>4</a:t>
            </a:r>
            <a:endParaRPr lang="en-US" dirty="0" smtClean="0"/>
          </a:p>
        </p:txBody>
      </p:sp>
      <p:sp>
        <p:nvSpPr>
          <p:cNvPr id="28675"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مزمور ( 117 : 1 ، 2 )</a:t>
            </a:r>
          </a:p>
        </p:txBody>
      </p:sp>
      <p:sp>
        <p:nvSpPr>
          <p:cNvPr id="28676" name="Content Placeholder 3"/>
          <p:cNvSpPr txBox="1">
            <a:spLocks/>
          </p:cNvSpPr>
          <p:nvPr/>
        </p:nvSpPr>
        <p:spPr bwMode="auto">
          <a:xfrm>
            <a:off x="457200" y="762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8677" name="Content Placeholder 3"/>
          <p:cNvSpPr txBox="1">
            <a:spLocks/>
          </p:cNvSpPr>
          <p:nvPr/>
        </p:nvSpPr>
        <p:spPr bwMode="auto">
          <a:xfrm>
            <a:off x="419100" y="2667000"/>
            <a:ext cx="83058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a:solidFill>
                  <a:schemeClr val="bg1"/>
                </a:solidFill>
                <a:latin typeface="CS Avva Shenouda" panose="020B7200000000000000" pitchFamily="34" charset="0"/>
                <a:cs typeface="Times New Roman" panose="02020603050405020304" pitchFamily="18" charset="0"/>
              </a:rPr>
              <a:t>اعتَرفُوا للربِّ فإنَّهُ صَالحٌ، وإنَّ إلى الأبَدِ رحمتهُ. فليقُل بيتُ إسرائيلَ: إنَّهُ صَالِحٌ، وإنَّ إلى الأبَد رحمتهُ. </a:t>
            </a:r>
          </a:p>
        </p:txBody>
      </p:sp>
      <p:sp>
        <p:nvSpPr>
          <p:cNvPr id="28678" name="Title 1"/>
          <p:cNvSpPr txBox="1">
            <a:spLocks/>
          </p:cNvSpPr>
          <p:nvPr/>
        </p:nvSpPr>
        <p:spPr bwMode="auto">
          <a:xfrm>
            <a:off x="239713" y="47244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3653391231"/>
      </p:ext>
    </p:extLst>
  </p:cSld>
  <p:clrMapOvr>
    <a:masterClrMapping/>
  </p:clrMapOvr>
  <p:transition spd="slow"/>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Title 1"/>
          <p:cNvSpPr txBox="1">
            <a:spLocks/>
          </p:cNvSpPr>
          <p:nvPr/>
        </p:nvSpPr>
        <p:spPr bwMode="auto">
          <a:xfrm>
            <a:off x="0" y="19812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الإنجيل من بشارة مُعلمنا يوحنا ( 6 : 57 ـ 69 )</a:t>
            </a:r>
          </a:p>
        </p:txBody>
      </p:sp>
      <p:sp>
        <p:nvSpPr>
          <p:cNvPr id="29699"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29700" name="Content Placeholder 3"/>
          <p:cNvSpPr txBox="1">
            <a:spLocks/>
          </p:cNvSpPr>
          <p:nvPr/>
        </p:nvSpPr>
        <p:spPr bwMode="auto">
          <a:xfrm>
            <a:off x="0" y="2667000"/>
            <a:ext cx="91440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كما أرسلني أبي الحيُّ، وأنا </a:t>
            </a:r>
            <a:r>
              <a:rPr lang="ar-SA" sz="4400" b="1" dirty="0" smtClean="0">
                <a:solidFill>
                  <a:schemeClr val="bg1"/>
                </a:solidFill>
                <a:latin typeface="CS Avva Shenouda" panose="020B7200000000000000" pitchFamily="34" charset="0"/>
                <a:cs typeface="Times New Roman" panose="02020603050405020304" pitchFamily="18" charset="0"/>
              </a:rPr>
              <a:t>أيض</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حيٌّ بالآبِ، فمَنْ يأكُلني يحيا هو </a:t>
            </a:r>
            <a:r>
              <a:rPr lang="ar-SA" sz="4400" b="1" dirty="0" smtClean="0">
                <a:solidFill>
                  <a:schemeClr val="bg1"/>
                </a:solidFill>
                <a:latin typeface="CS Avva Shenouda" panose="020B7200000000000000" pitchFamily="34" charset="0"/>
                <a:cs typeface="Times New Roman" panose="02020603050405020304" pitchFamily="18" charset="0"/>
              </a:rPr>
              <a:t>أيض</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بي. هذا هو الخُبزُ الذي نزلَ مِنَ السَّماء. ليس كما أكلَ </a:t>
            </a:r>
            <a:r>
              <a:rPr lang="ar-SA" sz="4400" b="1" dirty="0" err="1">
                <a:solidFill>
                  <a:schemeClr val="bg1"/>
                </a:solidFill>
                <a:latin typeface="CS Avva Shenouda" panose="020B7200000000000000" pitchFamily="34" charset="0"/>
                <a:cs typeface="Times New Roman" panose="02020603050405020304" pitchFamily="18" charset="0"/>
              </a:rPr>
              <a:t>أباؤكم</a:t>
            </a:r>
            <a:r>
              <a:rPr lang="ar-SA" sz="4400" b="1" dirty="0">
                <a:solidFill>
                  <a:schemeClr val="bg1"/>
                </a:solidFill>
                <a:latin typeface="CS Avva Shenouda" panose="020B7200000000000000" pitchFamily="34" charset="0"/>
                <a:cs typeface="Times New Roman" panose="02020603050405020304" pitchFamily="18" charset="0"/>
              </a:rPr>
              <a:t> المَنَّ في البريَّة وماتوا. مَنْ يأكُلْ هذا الخُبز يحيا إلي الأبد. قال هذا وهو يُعلِّمُ في مجمعهم في كفر </a:t>
            </a:r>
            <a:r>
              <a:rPr lang="ar-SA" sz="4400" b="1" dirty="0" err="1">
                <a:solidFill>
                  <a:schemeClr val="bg1"/>
                </a:solidFill>
                <a:latin typeface="CS Avva Shenouda" panose="020B7200000000000000" pitchFamily="34" charset="0"/>
                <a:cs typeface="Times New Roman" panose="02020603050405020304" pitchFamily="18" charset="0"/>
              </a:rPr>
              <a:t>ناحوم</a:t>
            </a:r>
            <a:r>
              <a:rPr lang="ar-SA" sz="4400" b="1" dirty="0">
                <a:solidFill>
                  <a:schemeClr val="bg1"/>
                </a:solidFill>
                <a:latin typeface="CS Avva Shenouda" panose="020B7200000000000000" pitchFamily="34" charset="0"/>
                <a:cs typeface="Times New Roman" panose="02020603050405020304" pitchFamily="18" charset="0"/>
              </a:rPr>
              <a:t>.</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فكثيرون مِنْ تلاميذهِ، لمَّا سَمِعوا قالوا: " هذا الكلام صعبٌ! فمَنْ</a:t>
            </a:r>
            <a:r>
              <a:rPr lang="ar-EG" sz="4400" b="1" dirty="0">
                <a:solidFill>
                  <a:schemeClr val="bg1"/>
                </a:solidFill>
                <a:latin typeface="CS Avva Shenouda" panose="020B7200000000000000" pitchFamily="34" charset="0"/>
                <a:cs typeface="Times New Roman" panose="02020603050405020304" pitchFamily="18" charset="0"/>
              </a:rPr>
              <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3409839063"/>
      </p:ext>
    </p:extLst>
  </p:cSld>
  <p:clrMapOvr>
    <a:masterClrMapping/>
  </p:clrMapOvr>
  <p:transition spd="slow"/>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Content Placeholder 3"/>
          <p:cNvSpPr txBox="1">
            <a:spLocks/>
          </p:cNvSpPr>
          <p:nvPr/>
        </p:nvSpPr>
        <p:spPr bwMode="auto">
          <a:xfrm>
            <a:off x="0" y="0"/>
            <a:ext cx="9144000" cy="754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smtClean="0">
                <a:solidFill>
                  <a:schemeClr val="bg1"/>
                </a:solidFill>
                <a:latin typeface="CS Avva Shenouda" panose="020B7200000000000000" pitchFamily="34" charset="0"/>
                <a:cs typeface="Times New Roman" panose="02020603050405020304" pitchFamily="18" charset="0"/>
              </a:rPr>
              <a:t>يطيق </a:t>
            </a:r>
            <a:r>
              <a:rPr lang="ar-SA" sz="4400" b="1" dirty="0">
                <a:solidFill>
                  <a:schemeClr val="bg1"/>
                </a:solidFill>
                <a:latin typeface="CS Avva Shenouda" panose="020B7200000000000000" pitchFamily="34" charset="0"/>
                <a:cs typeface="Times New Roman" panose="02020603050405020304" pitchFamily="18" charset="0"/>
              </a:rPr>
              <a:t>أنْ يسمَعهُ؟ " فعَلمَ يسوعُ في نفسهِ أنَّ تلاميذهُ يتذمَّرونَ مِن أجل هذا، فقال لهُم: " أهذا هو الذي يُعثِركُم؟ فكيف إذا رأيتُمُ ابن الإنسان صاعداً إلى حيثُ كان أولاً! الرُّوحُ هو الذي يُحيي. أمَّا الجسدُ فلا يُفيدُ </a:t>
            </a:r>
            <a:r>
              <a:rPr lang="ar-SA" sz="4400" b="1" dirty="0" err="1" smtClean="0">
                <a:solidFill>
                  <a:schemeClr val="bg1"/>
                </a:solidFill>
                <a:latin typeface="CS Avva Shenouda" panose="020B7200000000000000" pitchFamily="34" charset="0"/>
                <a:cs typeface="Times New Roman" panose="02020603050405020304" pitchFamily="18" charset="0"/>
              </a:rPr>
              <a:t>شيئ</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والكلامُ الذي قلتهُ أنا لكُم هو رُوحٌ وحياةٌ، لكن </a:t>
            </a:r>
            <a:r>
              <a:rPr lang="ar-SA" sz="4400" b="1" dirty="0" smtClean="0">
                <a:solidFill>
                  <a:schemeClr val="bg1"/>
                </a:solidFill>
                <a:latin typeface="CS Avva Shenouda" panose="020B7200000000000000" pitchFamily="34" charset="0"/>
                <a:cs typeface="Times New Roman" panose="02020603050405020304" pitchFamily="18" charset="0"/>
              </a:rPr>
              <a:t>قوم</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مِنكُم لا يُؤمنونَ ". لأنَّ يسوعَ كان </a:t>
            </a:r>
            <a:r>
              <a:rPr lang="ar-SA" sz="4400" b="1" dirty="0" smtClean="0">
                <a:solidFill>
                  <a:schemeClr val="bg1"/>
                </a:solidFill>
                <a:latin typeface="CS Avva Shenouda" panose="020B7200000000000000" pitchFamily="34" charset="0"/>
                <a:cs typeface="Times New Roman" panose="02020603050405020304" pitchFamily="18" charset="0"/>
              </a:rPr>
              <a:t>عارِف</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مُنذ البدء مَنْ هُم الذين لا يُؤمنونَ، ومَنْ هو المزمع أنْ يُسلِّمُهُ. فقال لهُم: </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مِنْ أجل هذا قُلتُ لكُم: إنَّهُ لا يقدرُ أحدٌ أنْ يُقبِل إليَّ إنْ لم يُعطَ لهُ مِنْ </a:t>
            </a:r>
            <a:r>
              <a:rPr lang="ar-SA" sz="4400" b="1" dirty="0" smtClean="0">
                <a:solidFill>
                  <a:schemeClr val="bg1"/>
                </a:solidFill>
                <a:latin typeface="CS Avva Shenouda" panose="020B7200000000000000" pitchFamily="34" charset="0"/>
                <a:cs typeface="Times New Roman" panose="02020603050405020304" pitchFamily="18" charset="0"/>
              </a:rPr>
              <a:t>أب</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مِنْ أجل هذا </a:t>
            </a:r>
            <a:r>
              <a:rPr lang="ar-SA" sz="4400" b="1" dirty="0" smtClean="0">
                <a:solidFill>
                  <a:schemeClr val="bg1"/>
                </a:solidFill>
                <a:latin typeface="CS Avva Shenouda" panose="020B7200000000000000" pitchFamily="34" charset="0"/>
                <a:cs typeface="Times New Roman" panose="02020603050405020304" pitchFamily="18" charset="0"/>
              </a:rPr>
              <a:t>رجعَ</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1381633692"/>
      </p:ext>
    </p:extLst>
  </p:cSld>
  <p:clrMapOvr>
    <a:masterClrMapping/>
  </p:clrMapOvr>
  <p:transition spd="slow"/>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Content Placeholder 3"/>
          <p:cNvSpPr txBox="1">
            <a:spLocks/>
          </p:cNvSpPr>
          <p:nvPr/>
        </p:nvSpPr>
        <p:spPr bwMode="auto">
          <a:xfrm>
            <a:off x="0" y="0"/>
            <a:ext cx="91440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كثيرُون مِنْ تلاميذهِ إلى الوراء، ولم يعُودُوا يَمشُون معهُ. فقال يسوع للاثني عشر: " أتريدون أنتُم أيضاً أنْ تَمضوا؟ " أجابهُ سمعانُ بُطرس: " </a:t>
            </a:r>
            <a:r>
              <a:rPr lang="ar-SA" sz="4400" b="1" dirty="0" err="1">
                <a:solidFill>
                  <a:schemeClr val="bg1"/>
                </a:solidFill>
                <a:latin typeface="CS Avva Shenouda" panose="020B7200000000000000" pitchFamily="34" charset="0"/>
                <a:cs typeface="Times New Roman" panose="02020603050405020304" pitchFamily="18" charset="0"/>
              </a:rPr>
              <a:t>ياربُّ</a:t>
            </a:r>
            <a:r>
              <a:rPr lang="ar-SA" sz="4400" b="1" dirty="0">
                <a:solidFill>
                  <a:schemeClr val="bg1"/>
                </a:solidFill>
                <a:latin typeface="CS Avva Shenouda" panose="020B7200000000000000" pitchFamily="34" charset="0"/>
                <a:cs typeface="Times New Roman" panose="02020603050405020304" pitchFamily="18" charset="0"/>
              </a:rPr>
              <a:t>، إلى مَنْ نذهبُ؟ فإن كلامُ الحياة الأبديَّةِ عِندك، ونحنُ قد عَلِمنا وآمنا أنَّكَ أنتَ هو المسيح ابن اللَّه </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r>
              <a:rPr lang="ar-SA" sz="4400" b="1" dirty="0" smtClean="0">
                <a:solidFill>
                  <a:schemeClr val="bg1"/>
                </a:solidFill>
                <a:latin typeface="CS Avva Shenouda" panose="020B7200000000000000" pitchFamily="34" charset="0"/>
                <a:cs typeface="Times New Roman" panose="02020603050405020304" pitchFamily="18" charset="0"/>
              </a:rPr>
              <a:t>الحيِّ </a:t>
            </a:r>
            <a:r>
              <a:rPr lang="ar-SA" sz="4400" b="1" dirty="0">
                <a:solidFill>
                  <a:schemeClr val="bg1"/>
                </a:solidFill>
                <a:latin typeface="CS Avva Shenouda" panose="020B7200000000000000" pitchFamily="34" charset="0"/>
                <a:cs typeface="Times New Roman" panose="02020603050405020304" pitchFamily="18" charset="0"/>
              </a:rPr>
              <a:t>".</a:t>
            </a:r>
          </a:p>
        </p:txBody>
      </p:sp>
      <p:sp>
        <p:nvSpPr>
          <p:cNvPr id="31747" name="Title 1"/>
          <p:cNvSpPr txBox="1">
            <a:spLocks/>
          </p:cNvSpPr>
          <p:nvPr/>
        </p:nvSpPr>
        <p:spPr bwMode="auto">
          <a:xfrm>
            <a:off x="0" y="4187825"/>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2136232693"/>
      </p:ext>
    </p:extLst>
  </p:cSld>
  <p:clrMapOvr>
    <a:masterClrMapping/>
  </p:clrMapOvr>
  <p:transition spd="slow"/>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3738869"/>
      </p:ext>
    </p:extLst>
  </p:cSld>
  <p:clrMapOvr>
    <a:masterClrMapping/>
  </p:clrMapOvr>
  <p:transition advClick="0" advTm="0"/>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الاثنين </a:t>
            </a:r>
            <a:r>
              <a:rPr lang="en-US" dirty="0"/>
              <a:t>5</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a:t>
            </a:r>
            <a:r>
              <a:rPr lang="ar-EG" sz="4400" b="1" u="sng" dirty="0" smtClean="0">
                <a:solidFill>
                  <a:srgbClr val="FFC000"/>
                </a:solidFill>
                <a:latin typeface="Times New Roman" panose="02020603050405020304" pitchFamily="18" charset="0"/>
                <a:cs typeface="Times New Roman" panose="02020603050405020304" pitchFamily="18" charset="0"/>
              </a:rPr>
              <a:t>42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5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6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 لماذا انت حزينة يا </a:t>
            </a:r>
            <a:r>
              <a:rPr lang="ar-EG" sz="4400" b="1" dirty="0" smtClean="0">
                <a:solidFill>
                  <a:schemeClr val="bg1"/>
                </a:solidFill>
                <a:latin typeface="CS Avva Shenouda" panose="020B7200000000000000" pitchFamily="34" charset="0"/>
                <a:cs typeface="Times New Roman" panose="02020603050405020304" pitchFamily="18" charset="0"/>
              </a:rPr>
              <a:t>نفس</a:t>
            </a:r>
            <a:r>
              <a:rPr lang="ar-EG" sz="4400" b="1" dirty="0">
                <a:solidFill>
                  <a:schemeClr val="bg1"/>
                </a:solidFill>
                <a:latin typeface="CS Avva Shenouda" panose="020B7200000000000000" pitchFamily="34" charset="0"/>
                <a:cs typeface="Times New Roman" panose="02020603050405020304" pitchFamily="18" charset="0"/>
              </a:rPr>
              <a:t>ي</a:t>
            </a:r>
            <a:r>
              <a:rPr lang="ar-EG" sz="4400" b="1" dirty="0" smtClean="0">
                <a:solidFill>
                  <a:schemeClr val="bg1"/>
                </a:solidFill>
                <a:latin typeface="CS Avva Shenouda" panose="020B7200000000000000" pitchFamily="34" charset="0"/>
                <a:cs typeface="Times New Roman" panose="02020603050405020304" pitchFamily="18" charset="0"/>
              </a:rPr>
              <a:t>. </a:t>
            </a:r>
            <a:r>
              <a:rPr lang="ar-EG" sz="4400" b="1" dirty="0">
                <a:solidFill>
                  <a:schemeClr val="bg1"/>
                </a:solidFill>
                <a:latin typeface="CS Avva Shenouda" panose="020B7200000000000000" pitchFamily="34" charset="0"/>
                <a:cs typeface="Times New Roman" panose="02020603050405020304" pitchFamily="18" charset="0"/>
              </a:rPr>
              <a:t>ولماذا </a:t>
            </a:r>
            <a:r>
              <a:rPr lang="ar-EG" sz="4400" b="1" dirty="0" smtClean="0">
                <a:solidFill>
                  <a:schemeClr val="bg1"/>
                </a:solidFill>
                <a:latin typeface="CS Avva Shenouda" panose="020B7200000000000000" pitchFamily="34" charset="0"/>
                <a:cs typeface="Times New Roman" panose="02020603050405020304" pitchFamily="18" charset="0"/>
              </a:rPr>
              <a:t>تزعجينني توكلي </a:t>
            </a:r>
            <a:r>
              <a:rPr lang="ar-EG" sz="4400" b="1" dirty="0">
                <a:solidFill>
                  <a:schemeClr val="bg1"/>
                </a:solidFill>
                <a:latin typeface="CS Avva Shenouda" panose="020B7200000000000000" pitchFamily="34" charset="0"/>
                <a:cs typeface="Times New Roman" panose="02020603050405020304" pitchFamily="18" charset="0"/>
              </a:rPr>
              <a:t>على الله </a:t>
            </a:r>
            <a:r>
              <a:rPr lang="ar-EG" sz="4400" b="1" dirty="0" smtClean="0">
                <a:solidFill>
                  <a:schemeClr val="bg1"/>
                </a:solidFill>
                <a:latin typeface="CS Avva Shenouda" panose="020B7200000000000000" pitchFamily="34" charset="0"/>
                <a:cs typeface="Times New Roman" panose="02020603050405020304" pitchFamily="18" charset="0"/>
              </a:rPr>
              <a:t>فإني </a:t>
            </a:r>
            <a:r>
              <a:rPr lang="ar-EG" sz="4400" b="1" dirty="0">
                <a:solidFill>
                  <a:schemeClr val="bg1"/>
                </a:solidFill>
                <a:latin typeface="CS Avva Shenouda" panose="020B7200000000000000" pitchFamily="34" charset="0"/>
                <a:cs typeface="Times New Roman" panose="02020603050405020304" pitchFamily="18" charset="0"/>
              </a:rPr>
              <a:t>اعترف له. خلاص </a:t>
            </a:r>
            <a:r>
              <a:rPr lang="ar-EG" sz="4400" b="1" dirty="0" smtClean="0">
                <a:solidFill>
                  <a:schemeClr val="bg1"/>
                </a:solidFill>
                <a:latin typeface="CS Avva Shenouda" panose="020B7200000000000000" pitchFamily="34" charset="0"/>
                <a:cs typeface="Times New Roman" panose="02020603050405020304" pitchFamily="18" charset="0"/>
              </a:rPr>
              <a:t>وجهي </a:t>
            </a:r>
            <a:r>
              <a:rPr lang="ar-EG" sz="4400" b="1" dirty="0">
                <a:solidFill>
                  <a:schemeClr val="bg1"/>
                </a:solidFill>
                <a:latin typeface="CS Avva Shenouda" panose="020B7200000000000000" pitchFamily="34" charset="0"/>
                <a:cs typeface="Times New Roman" panose="02020603050405020304" pitchFamily="18" charset="0"/>
              </a:rPr>
              <a:t>هو </a:t>
            </a:r>
            <a:r>
              <a:rPr lang="ar-EG" sz="4400" b="1" dirty="0" smtClean="0">
                <a:solidFill>
                  <a:schemeClr val="bg1"/>
                </a:solidFill>
                <a:latin typeface="CS Avva Shenouda" panose="020B7200000000000000" pitchFamily="34" charset="0"/>
                <a:cs typeface="Times New Roman" panose="02020603050405020304" pitchFamily="18" charset="0"/>
              </a:rPr>
              <a:t>الهي.</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2054" name="Title 1"/>
          <p:cNvSpPr txBox="1">
            <a:spLocks/>
          </p:cNvSpPr>
          <p:nvPr/>
        </p:nvSpPr>
        <p:spPr bwMode="auto">
          <a:xfrm>
            <a:off x="468313" y="46450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375246716"/>
      </p:ext>
    </p:extLst>
  </p:cSld>
  <p:clrMapOvr>
    <a:masterClrMapping/>
  </p:clrMapOvr>
  <p:transition spd="slow"/>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a:t>
            </a:r>
            <a:r>
              <a:rPr lang="ar-EG" sz="4400" b="1" u="sng" dirty="0" err="1" smtClean="0">
                <a:solidFill>
                  <a:srgbClr val="FFC000"/>
                </a:solidFill>
                <a:latin typeface="Times New Roman" panose="02020603050405020304" pitchFamily="18" charset="0"/>
                <a:cs typeface="Times New Roman" panose="02020603050405020304" pitchFamily="18" charset="0"/>
              </a:rPr>
              <a:t>مرقس</a:t>
            </a:r>
            <a:r>
              <a:rPr lang="ar-EG" sz="4400" b="1" u="sng" dirty="0" smtClean="0">
                <a:solidFill>
                  <a:srgbClr val="FFC000"/>
                </a:solidFill>
                <a:latin typeface="Times New Roman" panose="02020603050405020304" pitchFamily="18" charset="0"/>
                <a:cs typeface="Times New Roman" panose="02020603050405020304" pitchFamily="18" charset="0"/>
              </a:rPr>
              <a:t>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5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21 </a:t>
            </a:r>
            <a:r>
              <a:rPr lang="ar-EG" sz="4400" b="1" u="sng" dirty="0">
                <a:solidFill>
                  <a:srgbClr val="FFC000"/>
                </a:solidFill>
                <a:latin typeface="Times New Roman" panose="02020603050405020304" pitchFamily="18" charset="0"/>
                <a:cs typeface="Times New Roman" panose="02020603050405020304" pitchFamily="18" charset="0"/>
              </a:rPr>
              <a:t>ـ </a:t>
            </a:r>
            <a:r>
              <a:rPr lang="ar-EG" sz="4400" b="1" u="sng" dirty="0" smtClean="0">
                <a:solidFill>
                  <a:srgbClr val="FFC000"/>
                </a:solidFill>
                <a:latin typeface="Times New Roman" panose="02020603050405020304" pitchFamily="18" charset="0"/>
                <a:cs typeface="Times New Roman" panose="02020603050405020304" pitchFamily="18" charset="0"/>
              </a:rPr>
              <a:t>43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smtClean="0">
                <a:solidFill>
                  <a:schemeClr val="bg1"/>
                </a:solidFill>
                <a:latin typeface="CS Avva Shenouda" panose="020B7200000000000000" pitchFamily="34" charset="0"/>
                <a:cs typeface="Times New Roman" panose="02020603050405020304" pitchFamily="18" charset="0"/>
              </a:rPr>
              <a:t>ولما </a:t>
            </a:r>
            <a:r>
              <a:rPr lang="ar-SA" sz="4400" b="1" dirty="0">
                <a:solidFill>
                  <a:schemeClr val="bg1"/>
                </a:solidFill>
                <a:latin typeface="CS Avva Shenouda" panose="020B7200000000000000" pitchFamily="34" charset="0"/>
                <a:cs typeface="Times New Roman" panose="02020603050405020304" pitchFamily="18" charset="0"/>
              </a:rPr>
              <a:t>أن جاء يسوع ايضاً إلى العبر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السفينة اجتمع اليه جمع كثير وكان عند البحر.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a:solidFill>
                  <a:schemeClr val="bg1"/>
                </a:solidFill>
                <a:latin typeface="CS Avva Shenouda" panose="020B7200000000000000" pitchFamily="34" charset="0"/>
                <a:cs typeface="Times New Roman" panose="02020603050405020304" pitchFamily="18" charset="0"/>
              </a:rPr>
              <a:t>أ</a:t>
            </a:r>
            <a:r>
              <a:rPr lang="ar-SA" sz="4400" b="1" dirty="0" err="1" smtClean="0">
                <a:solidFill>
                  <a:schemeClr val="bg1"/>
                </a:solidFill>
                <a:latin typeface="CS Avva Shenouda" panose="020B7200000000000000" pitchFamily="34" charset="0"/>
                <a:cs typeface="Times New Roman" panose="02020603050405020304" pitchFamily="18" charset="0"/>
              </a:rPr>
              <a:t>تى</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اليه واحد من رؤساء الجمع اسمه </a:t>
            </a:r>
            <a:r>
              <a:rPr lang="ar-SA" sz="4400" b="1" dirty="0" err="1">
                <a:solidFill>
                  <a:schemeClr val="bg1"/>
                </a:solidFill>
                <a:latin typeface="CS Avva Shenouda" panose="020B7200000000000000" pitchFamily="34" charset="0"/>
                <a:cs typeface="Times New Roman" panose="02020603050405020304" pitchFamily="18" charset="0"/>
              </a:rPr>
              <a:t>يايروس</a:t>
            </a:r>
            <a:r>
              <a:rPr lang="ar-SA" sz="4400" b="1" dirty="0">
                <a:solidFill>
                  <a:schemeClr val="bg1"/>
                </a:solidFill>
                <a:latin typeface="CS Avva Shenouda" panose="020B7200000000000000" pitchFamily="34" charset="0"/>
                <a:cs typeface="Times New Roman" panose="02020603050405020304" pitchFamily="18" charset="0"/>
              </a:rPr>
              <a:t>. ولما رآه خر عند قدميه وسأله كثيراً قائلاً ان </a:t>
            </a:r>
            <a:r>
              <a:rPr lang="ar-SA" sz="4400" b="1" dirty="0" smtClean="0">
                <a:solidFill>
                  <a:schemeClr val="bg1"/>
                </a:solidFill>
                <a:latin typeface="CS Avva Shenouda" panose="020B7200000000000000" pitchFamily="34" charset="0"/>
                <a:cs typeface="Times New Roman" panose="02020603050405020304" pitchFamily="18" charset="0"/>
              </a:rPr>
              <a:t>ابنت</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مشرفة على الموت. لكن تأتي وتضع يدك عليها فتنجو وتحيا. فذهب معه وتبعه جمع كثير </a:t>
            </a:r>
            <a:r>
              <a:rPr lang="ar-SA" sz="4400" b="1" dirty="0" smtClean="0">
                <a:solidFill>
                  <a:schemeClr val="bg1"/>
                </a:solidFill>
                <a:latin typeface="CS Avva Shenouda" panose="020B7200000000000000" pitchFamily="34" charset="0"/>
                <a:cs typeface="Times New Roman" panose="02020603050405020304" pitchFamily="18" charset="0"/>
              </a:rPr>
              <a:t>وكانوا</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137997929"/>
      </p:ext>
    </p:extLst>
  </p:cSld>
  <p:clrMapOvr>
    <a:masterClrMapping/>
  </p:clrMapOvr>
  <p:transition spd="slow"/>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Content Placeholder 3"/>
          <p:cNvSpPr txBox="1">
            <a:spLocks/>
          </p:cNvSpPr>
          <p:nvPr/>
        </p:nvSpPr>
        <p:spPr bwMode="auto">
          <a:xfrm>
            <a:off x="0" y="0"/>
            <a:ext cx="9144000" cy="754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يزحمونه. واذا امرأة بها نزف دم منذ </a:t>
            </a:r>
            <a:r>
              <a:rPr lang="ar-SA" sz="4400" b="1" dirty="0" err="1">
                <a:solidFill>
                  <a:schemeClr val="bg1"/>
                </a:solidFill>
                <a:latin typeface="CS Avva Shenouda" panose="020B7200000000000000" pitchFamily="34" charset="0"/>
                <a:cs typeface="Times New Roman" panose="02020603050405020304" pitchFamily="18" charset="0"/>
              </a:rPr>
              <a:t>اثنتى</a:t>
            </a:r>
            <a:r>
              <a:rPr lang="ar-SA" sz="4400" b="1" dirty="0">
                <a:solidFill>
                  <a:schemeClr val="bg1"/>
                </a:solidFill>
                <a:latin typeface="CS Avva Shenouda" panose="020B7200000000000000" pitchFamily="34" charset="0"/>
                <a:cs typeface="Times New Roman" panose="02020603050405020304" pitchFamily="18" charset="0"/>
              </a:rPr>
              <a:t> عشرة سنة وقد تعبت كثير من اطباء كثيرين وانفقت كل مالها ولم تستفد </a:t>
            </a:r>
            <a:r>
              <a:rPr lang="ar-SA" sz="4400" b="1" dirty="0" err="1" smtClean="0">
                <a:solidFill>
                  <a:schemeClr val="bg1"/>
                </a:solidFill>
                <a:latin typeface="CS Avva Shenouda" panose="020B7200000000000000" pitchFamily="34" charset="0"/>
                <a:cs typeface="Times New Roman" panose="02020603050405020304" pitchFamily="18" charset="0"/>
              </a:rPr>
              <a:t>شيئ</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بل صارت إلى حال اسوأ فاذا سمعت عن يسوع جاءت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الجمع من خلف ولمست ثوبه </a:t>
            </a:r>
            <a:r>
              <a:rPr lang="ar-SA" sz="4400" b="1" dirty="0" smtClean="0">
                <a:solidFill>
                  <a:schemeClr val="bg1"/>
                </a:solidFill>
                <a:latin typeface="CS Avva Shenouda" panose="020B7200000000000000" pitchFamily="34" charset="0"/>
                <a:cs typeface="Times New Roman" panose="02020603050405020304" pitchFamily="18" charset="0"/>
              </a:rPr>
              <a:t>ل</a:t>
            </a:r>
            <a:r>
              <a:rPr lang="ar-EG" sz="4400" b="1" dirty="0">
                <a:solidFill>
                  <a:schemeClr val="bg1"/>
                </a:solidFill>
                <a:latin typeface="CS Avva Shenouda" panose="020B7200000000000000" pitchFamily="34" charset="0"/>
                <a:cs typeface="Times New Roman" panose="02020603050405020304" pitchFamily="18" charset="0"/>
              </a:rPr>
              <a:t>أ</a:t>
            </a:r>
            <a:r>
              <a:rPr lang="ar-SA" sz="4400" b="1" dirty="0" smtClean="0">
                <a:solidFill>
                  <a:schemeClr val="bg1"/>
                </a:solidFill>
                <a:latin typeface="CS Avva Shenouda" panose="020B7200000000000000" pitchFamily="34" charset="0"/>
                <a:cs typeface="Times New Roman" panose="02020603050405020304" pitchFamily="18" charset="0"/>
              </a:rPr>
              <a:t>نها </a:t>
            </a:r>
            <a:r>
              <a:rPr lang="ar-SA" sz="4400" b="1" dirty="0">
                <a:solidFill>
                  <a:schemeClr val="bg1"/>
                </a:solidFill>
                <a:latin typeface="CS Avva Shenouda" panose="020B7200000000000000" pitchFamily="34" charset="0"/>
                <a:cs typeface="Times New Roman" panose="02020603050405020304" pitchFamily="18" charset="0"/>
              </a:rPr>
              <a:t>كانت تقول اني ان مسست ثوبه أبرأ فللوقت جف مسيل دمها واحست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بدنها انها قد برئت من الداء. وفى الحال شعر يسوع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نفسه بالقوة </a:t>
            </a:r>
            <a:r>
              <a:rPr lang="ar-SA" sz="4400" b="1" dirty="0" smtClean="0">
                <a:solidFill>
                  <a:schemeClr val="bg1"/>
                </a:solidFill>
                <a:latin typeface="CS Avva Shenouda" panose="020B7200000000000000" pitchFamily="34" charset="0"/>
                <a:cs typeface="Times New Roman" panose="02020603050405020304" pitchFamily="18" charset="0"/>
              </a:rPr>
              <a:t>الت</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خرجت منه فالتفت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الجمع وقال من لمس </a:t>
            </a:r>
            <a:r>
              <a:rPr lang="ar-SA" sz="4400" b="1" dirty="0" smtClean="0">
                <a:solidFill>
                  <a:schemeClr val="bg1"/>
                </a:solidFill>
                <a:latin typeface="CS Avva Shenouda" panose="020B7200000000000000" pitchFamily="34" charset="0"/>
                <a:cs typeface="Times New Roman" panose="02020603050405020304" pitchFamily="18" charset="0"/>
              </a:rPr>
              <a:t>ثياب</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فقال له تلاميذه انت تنظر الجمع يزحمك وتقول من </a:t>
            </a:r>
            <a:r>
              <a:rPr lang="ar-SA" sz="4400" b="1" dirty="0" smtClean="0">
                <a:solidFill>
                  <a:schemeClr val="bg1"/>
                </a:solidFill>
                <a:latin typeface="CS Avva Shenouda" panose="020B7200000000000000" pitchFamily="34" charset="0"/>
                <a:cs typeface="Times New Roman" panose="02020603050405020304" pitchFamily="18" charset="0"/>
              </a:rPr>
              <a:t>لمسن</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فتطلع ليرى </a:t>
            </a:r>
            <a:r>
              <a:rPr lang="ar-SA" sz="4400" b="1" dirty="0" smtClean="0">
                <a:solidFill>
                  <a:schemeClr val="bg1"/>
                </a:solidFill>
                <a:latin typeface="CS Avva Shenouda" panose="020B7200000000000000" pitchFamily="34" charset="0"/>
                <a:cs typeface="Times New Roman" panose="02020603050405020304" pitchFamily="18" charset="0"/>
              </a:rPr>
              <a:t>الت</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فعلت</a:t>
            </a:r>
            <a:r>
              <a:rPr lang="ar-EG" sz="4400" b="1" dirty="0">
                <a:solidFill>
                  <a:schemeClr val="bg1"/>
                </a:solidFill>
                <a:latin typeface="CS Avva Shenouda" panose="020B7200000000000000" pitchFamily="34" charset="0"/>
                <a:cs typeface="Times New Roman" panose="02020603050405020304" pitchFamily="18" charset="0"/>
              </a:rPr>
              <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1455719734"/>
      </p:ext>
    </p:extLst>
  </p:cSld>
  <p:clrMapOvr>
    <a:masterClrMapping/>
  </p:clrMapOvr>
  <p:transition spd="slow"/>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Content Placeholder 3"/>
          <p:cNvSpPr txBox="1">
            <a:spLocks/>
          </p:cNvSpPr>
          <p:nvPr/>
        </p:nvSpPr>
        <p:spPr bwMode="auto">
          <a:xfrm>
            <a:off x="0" y="0"/>
            <a:ext cx="9144000" cy="754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smtClean="0">
                <a:solidFill>
                  <a:schemeClr val="bg1"/>
                </a:solidFill>
                <a:latin typeface="CS Avva Shenouda" panose="020B7200000000000000" pitchFamily="34" charset="0"/>
                <a:cs typeface="Times New Roman" panose="02020603050405020304" pitchFamily="18" charset="0"/>
              </a:rPr>
              <a:t>هذا </a:t>
            </a:r>
            <a:r>
              <a:rPr lang="ar-SA" sz="4400" b="1" dirty="0">
                <a:solidFill>
                  <a:schemeClr val="bg1"/>
                </a:solidFill>
                <a:latin typeface="CS Avva Shenouda" panose="020B7200000000000000" pitchFamily="34" charset="0"/>
                <a:cs typeface="Times New Roman" panose="02020603050405020304" pitchFamily="18" charset="0"/>
              </a:rPr>
              <a:t>فخافت المرأة وارتعدت لعلمها بما حدث لها فجاءت وخرت له واخبرته الحق كله. أما هو فقال لها يا </a:t>
            </a:r>
            <a:r>
              <a:rPr lang="ar-SA" sz="4400" b="1" dirty="0" smtClean="0">
                <a:solidFill>
                  <a:schemeClr val="bg1"/>
                </a:solidFill>
                <a:latin typeface="CS Avva Shenouda" panose="020B7200000000000000" pitchFamily="34" charset="0"/>
                <a:cs typeface="Times New Roman" panose="02020603050405020304" pitchFamily="18" charset="0"/>
              </a:rPr>
              <a:t>ابنت</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ايمانك هو الذى شفاك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إ</a:t>
            </a:r>
            <a:r>
              <a:rPr lang="ar-SA" sz="4400" b="1" dirty="0" smtClean="0">
                <a:solidFill>
                  <a:schemeClr val="bg1"/>
                </a:solidFill>
                <a:latin typeface="CS Avva Shenouda" panose="020B7200000000000000" pitchFamily="34" charset="0"/>
                <a:cs typeface="Times New Roman" panose="02020603050405020304" pitchFamily="18" charset="0"/>
              </a:rPr>
              <a:t>ذهب</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بسلام وكونى معافاة من دائك. وبينما هو يتكلم جاءوا إلى رئيس المجمع قائلين ان ابنتك قد ماتت فلماذا تتعب المعلم بعد. فلما سمع يسوع الكلام الذى قيل قال لرئيس المجمع لا تخف آمن فقط ولم يدع أحد يتبعه إلا بطرس ويعقوب ويوحنا أخا يعقوب فجاءوا الى بيت رئيس المجمع ورأوهم مضطربين </a:t>
            </a:r>
            <a:r>
              <a:rPr lang="ar-SA" sz="4400" b="1" dirty="0" smtClean="0">
                <a:solidFill>
                  <a:schemeClr val="bg1"/>
                </a:solidFill>
                <a:latin typeface="CS Avva Shenouda" panose="020B7200000000000000" pitchFamily="34" charset="0"/>
                <a:cs typeface="Times New Roman" panose="02020603050405020304" pitchFamily="18" charset="0"/>
              </a:rPr>
              <a:t>يبكون</a:t>
            </a:r>
            <a:r>
              <a:rPr lang="ar-EG" sz="4400" b="1" dirty="0">
                <a:solidFill>
                  <a:schemeClr val="bg1"/>
                </a:solidFill>
                <a:latin typeface="CS Avva Shenouda" panose="020B7200000000000000" pitchFamily="34" charset="0"/>
                <a:cs typeface="Times New Roman" panose="02020603050405020304" pitchFamily="18" charset="0"/>
              </a:rPr>
              <a:t> ويولولون </a:t>
            </a:r>
            <a:r>
              <a:rPr lang="ar-EG" sz="4400" b="1" dirty="0" smtClean="0">
                <a:solidFill>
                  <a:schemeClr val="bg1"/>
                </a:solidFill>
                <a:latin typeface="CS Avva Shenouda" panose="020B7200000000000000" pitchFamily="34" charset="0"/>
                <a:cs typeface="Times New Roman" panose="02020603050405020304" pitchFamily="18" charset="0"/>
              </a:rPr>
              <a:t>كثيرًا. </a:t>
            </a:r>
            <a:r>
              <a:rPr lang="ar-EG" sz="4400" b="1" dirty="0">
                <a:solidFill>
                  <a:schemeClr val="bg1"/>
                </a:solidFill>
                <a:latin typeface="CS Avva Shenouda" panose="020B7200000000000000" pitchFamily="34" charset="0"/>
                <a:cs typeface="Times New Roman" panose="02020603050405020304" pitchFamily="18" charset="0"/>
              </a:rPr>
              <a:t>فدخل وقال لهم لماذا </a:t>
            </a:r>
            <a:r>
              <a:rPr lang="ar-EG" sz="4400" b="1" dirty="0" smtClean="0">
                <a:solidFill>
                  <a:schemeClr val="bg1"/>
                </a:solidFill>
                <a:latin typeface="CS Avva Shenouda" panose="020B7200000000000000" pitchFamily="34" charset="0"/>
                <a:cs typeface="Times New Roman" panose="02020603050405020304" pitchFamily="18" charset="0"/>
              </a:rPr>
              <a:t>تضطربون</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3734342933"/>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pPr>
            <a:r>
              <a:rPr lang="ar-SA" sz="4400" b="1" dirty="0" smtClean="0">
                <a:solidFill>
                  <a:schemeClr val="bg1"/>
                </a:solidFill>
                <a:latin typeface="CS Avva Shenouda" panose="020B7200000000000000" pitchFamily="34" charset="0"/>
                <a:cs typeface="Times New Roman" panose="02020603050405020304" pitchFamily="18" charset="0"/>
              </a:rPr>
              <a:t>فتراق</a:t>
            </a:r>
            <a:r>
              <a:rPr lang="ar-EG" sz="4400" b="1" dirty="0" smtClean="0">
                <a:solidFill>
                  <a:schemeClr val="bg1"/>
                </a:solidFill>
                <a:latin typeface="CS Avva Shenouda" panose="020B7200000000000000" pitchFamily="34" charset="0"/>
                <a:cs typeface="Times New Roman" panose="02020603050405020304" pitchFamily="18" charset="0"/>
              </a:rPr>
              <a:t> </a:t>
            </a:r>
            <a:r>
              <a:rPr lang="ar-SA" sz="4400" b="1" dirty="0" smtClean="0">
                <a:solidFill>
                  <a:schemeClr val="bg1"/>
                </a:solidFill>
                <a:latin typeface="CS Avva Shenouda" panose="020B7200000000000000" pitchFamily="34" charset="0"/>
                <a:cs typeface="Times New Roman" panose="02020603050405020304" pitchFamily="18" charset="0"/>
              </a:rPr>
              <a:t>الخمر وتتلف الزقاق. لكن تجعل الخمر الجديدة 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زقاق جديدة فيحفظان بعضهما.</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099" name="Title 1"/>
          <p:cNvSpPr txBox="1">
            <a:spLocks/>
          </p:cNvSpPr>
          <p:nvPr/>
        </p:nvSpPr>
        <p:spPr bwMode="auto">
          <a:xfrm>
            <a:off x="0" y="13716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5" name="Pentagon 4">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514271126"/>
      </p:ext>
    </p:extLst>
  </p:cSld>
  <p:clrMapOvr>
    <a:masterClrMapping/>
  </p:clrMapOvr>
  <p:transition spd="slow"/>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وتبكون ولم تمت الصبية بل </a:t>
            </a:r>
            <a:r>
              <a:rPr lang="ar-EG" sz="4400" b="1" dirty="0" smtClean="0">
                <a:solidFill>
                  <a:schemeClr val="bg1"/>
                </a:solidFill>
                <a:latin typeface="CS Avva Shenouda" panose="020B7200000000000000" pitchFamily="34" charset="0"/>
                <a:cs typeface="Times New Roman" panose="02020603050405020304" pitchFamily="18" charset="0"/>
              </a:rPr>
              <a:t>هي </a:t>
            </a:r>
            <a:r>
              <a:rPr lang="ar-EG" sz="4400" b="1" dirty="0">
                <a:solidFill>
                  <a:schemeClr val="bg1"/>
                </a:solidFill>
                <a:latin typeface="CS Avva Shenouda" panose="020B7200000000000000" pitchFamily="34" charset="0"/>
                <a:cs typeface="Times New Roman" panose="02020603050405020304" pitchFamily="18" charset="0"/>
              </a:rPr>
              <a:t>نائمة. فكانوا يضحكون منه. أما هو فاخرج الجميع وأخذ معه أبا الصبية وأمها والذين معه ودخل إلى حيث كانت الصبية موضوعة وأمسك بيد الصبية وقال لها </a:t>
            </a:r>
            <a:r>
              <a:rPr lang="ar-EG" sz="4400" b="1" dirty="0" err="1">
                <a:solidFill>
                  <a:schemeClr val="bg1"/>
                </a:solidFill>
                <a:latin typeface="CS Avva Shenouda" panose="020B7200000000000000" pitchFamily="34" charset="0"/>
                <a:cs typeface="Times New Roman" panose="02020603050405020304" pitchFamily="18" charset="0"/>
              </a:rPr>
              <a:t>طاليثا</a:t>
            </a:r>
            <a:r>
              <a:rPr lang="ar-EG" sz="4400" b="1" dirty="0">
                <a:solidFill>
                  <a:schemeClr val="bg1"/>
                </a:solidFill>
                <a:latin typeface="CS Avva Shenouda" panose="020B7200000000000000" pitchFamily="34" charset="0"/>
                <a:cs typeface="Times New Roman" panose="02020603050405020304" pitchFamily="18" charset="0"/>
              </a:rPr>
              <a:t> </a:t>
            </a:r>
            <a:r>
              <a:rPr lang="ar-EG" sz="4400" b="1" dirty="0" smtClean="0">
                <a:solidFill>
                  <a:schemeClr val="bg1"/>
                </a:solidFill>
                <a:latin typeface="CS Avva Shenouda" panose="020B7200000000000000" pitchFamily="34" charset="0"/>
                <a:cs typeface="Times New Roman" panose="02020603050405020304" pitchFamily="18" charset="0"/>
              </a:rPr>
              <a:t>قومي </a:t>
            </a:r>
            <a:r>
              <a:rPr lang="ar-EG" sz="4400" b="1" dirty="0">
                <a:solidFill>
                  <a:schemeClr val="bg1"/>
                </a:solidFill>
                <a:latin typeface="CS Avva Shenouda" panose="020B7200000000000000" pitchFamily="34" charset="0"/>
                <a:cs typeface="Times New Roman" panose="02020603050405020304" pitchFamily="18" charset="0"/>
              </a:rPr>
              <a:t>الذى تفسيره </a:t>
            </a:r>
            <a:r>
              <a:rPr lang="ar-EG" sz="4400" b="1" dirty="0" smtClean="0">
                <a:solidFill>
                  <a:schemeClr val="bg1"/>
                </a:solidFill>
                <a:latin typeface="CS Avva Shenouda" panose="020B7200000000000000" pitchFamily="34" charset="0"/>
                <a:cs typeface="Times New Roman" panose="02020603050405020304" pitchFamily="18" charset="0"/>
              </a:rPr>
              <a:t>يا صبية </a:t>
            </a:r>
            <a:r>
              <a:rPr lang="ar-EG" sz="4400" b="1" dirty="0">
                <a:solidFill>
                  <a:schemeClr val="bg1"/>
                </a:solidFill>
                <a:latin typeface="CS Avva Shenouda" panose="020B7200000000000000" pitchFamily="34" charset="0"/>
                <a:cs typeface="Times New Roman" panose="02020603050405020304" pitchFamily="18" charset="0"/>
              </a:rPr>
              <a:t>لك أقول </a:t>
            </a:r>
            <a:r>
              <a:rPr lang="ar-EG" sz="4400" b="1" dirty="0" smtClean="0">
                <a:solidFill>
                  <a:schemeClr val="bg1"/>
                </a:solidFill>
                <a:latin typeface="CS Avva Shenouda" panose="020B7200000000000000" pitchFamily="34" charset="0"/>
                <a:cs typeface="Times New Roman" panose="02020603050405020304" pitchFamily="18" charset="0"/>
              </a:rPr>
              <a:t>قومي. </a:t>
            </a:r>
            <a:r>
              <a:rPr lang="ar-EG" sz="4400" b="1" dirty="0">
                <a:solidFill>
                  <a:schemeClr val="bg1"/>
                </a:solidFill>
                <a:latin typeface="CS Avva Shenouda" panose="020B7200000000000000" pitchFamily="34" charset="0"/>
                <a:cs typeface="Times New Roman" panose="02020603050405020304" pitchFamily="18" charset="0"/>
              </a:rPr>
              <a:t>فللوقت قامت الصبية ومشت وكانت </a:t>
            </a:r>
            <a:r>
              <a:rPr lang="ar-EG" sz="4400" b="1" dirty="0" smtClean="0">
                <a:solidFill>
                  <a:schemeClr val="bg1"/>
                </a:solidFill>
                <a:latin typeface="CS Avva Shenouda" panose="020B7200000000000000" pitchFamily="34" charset="0"/>
                <a:cs typeface="Times New Roman" panose="02020603050405020304" pitchFamily="18" charset="0"/>
              </a:rPr>
              <a:t>في </a:t>
            </a:r>
            <a:r>
              <a:rPr lang="ar-EG" sz="4400" b="1" dirty="0">
                <a:solidFill>
                  <a:schemeClr val="bg1"/>
                </a:solidFill>
                <a:latin typeface="CS Avva Shenouda" panose="020B7200000000000000" pitchFamily="34" charset="0"/>
                <a:cs typeface="Times New Roman" panose="02020603050405020304" pitchFamily="18" charset="0"/>
              </a:rPr>
              <a:t>الثانية عشرة من عمرها. فتعجبوا للوقت غاية العجب. فأوصاهم كثيراً أن لا يعلم أحد بهذا وقال أن يعطوها </a:t>
            </a:r>
            <a:r>
              <a:rPr lang="ar-EG" sz="4400" b="1" dirty="0" smtClean="0">
                <a:solidFill>
                  <a:schemeClr val="bg1"/>
                </a:solidFill>
                <a:latin typeface="CS Avva Shenouda" panose="020B7200000000000000" pitchFamily="34" charset="0"/>
                <a:cs typeface="Times New Roman" panose="02020603050405020304" pitchFamily="18" charset="0"/>
              </a:rPr>
              <a:t>أكلاً.</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099" name="Title 1"/>
          <p:cNvSpPr txBox="1">
            <a:spLocks/>
          </p:cNvSpPr>
          <p:nvPr/>
        </p:nvSpPr>
        <p:spPr bwMode="auto">
          <a:xfrm>
            <a:off x="0" y="5330825"/>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5" name="Pentagon 4">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2574683906"/>
      </p:ext>
    </p:extLst>
  </p:cSld>
  <p:clrMapOvr>
    <a:masterClrMapping/>
  </p:clrMapOvr>
  <p:transition spd="slow"/>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9608188"/>
      </p:ext>
    </p:extLst>
  </p:cSld>
  <p:clrMapOvr>
    <a:masterClrMapping/>
  </p:clrMapOvr>
  <p:transition advClick="0" advTm="0"/>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الثلاثاء </a:t>
            </a:r>
            <a:r>
              <a:rPr lang="en-US" dirty="0"/>
              <a:t>5</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a:t>
            </a:r>
            <a:r>
              <a:rPr lang="ar-EG" sz="4400" b="1" u="sng" dirty="0" smtClean="0">
                <a:solidFill>
                  <a:srgbClr val="FFC000"/>
                </a:solidFill>
                <a:latin typeface="Times New Roman" panose="02020603050405020304" pitchFamily="18" charset="0"/>
                <a:cs typeface="Times New Roman" panose="02020603050405020304" pitchFamily="18" charset="0"/>
              </a:rPr>
              <a:t>117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1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2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 اعترفوا للرب فانه صالح. وان إلى الابد رحمته. فليقل بيت اسرائيل انه صالح. وان إلى الابد رحمته</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2054" name="Title 1"/>
          <p:cNvSpPr txBox="1">
            <a:spLocks/>
          </p:cNvSpPr>
          <p:nvPr/>
        </p:nvSpPr>
        <p:spPr bwMode="auto">
          <a:xfrm>
            <a:off x="239713" y="45688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1239517223"/>
      </p:ext>
    </p:extLst>
  </p:cSld>
  <p:clrMapOvr>
    <a:masterClrMapping/>
  </p:clrMapOvr>
  <p:transition spd="slow"/>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a:t>
            </a:r>
            <a:r>
              <a:rPr lang="ar-EG" sz="4400" b="1" u="sng" dirty="0" smtClean="0">
                <a:solidFill>
                  <a:srgbClr val="FFC000"/>
                </a:solidFill>
                <a:latin typeface="Times New Roman" panose="02020603050405020304" pitchFamily="18" charset="0"/>
                <a:cs typeface="Times New Roman" panose="02020603050405020304" pitchFamily="18" charset="0"/>
              </a:rPr>
              <a:t>يوحنا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3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31 </a:t>
            </a:r>
            <a:r>
              <a:rPr lang="ar-EG" sz="4400" b="1" u="sng" dirty="0">
                <a:solidFill>
                  <a:srgbClr val="FFC000"/>
                </a:solidFill>
                <a:latin typeface="Times New Roman" panose="02020603050405020304" pitchFamily="18" charset="0"/>
                <a:cs typeface="Times New Roman" panose="02020603050405020304" pitchFamily="18" charset="0"/>
              </a:rPr>
              <a:t>ـ </a:t>
            </a:r>
            <a:r>
              <a:rPr lang="ar-EG" sz="4400" b="1" u="sng" dirty="0" smtClean="0">
                <a:solidFill>
                  <a:srgbClr val="FFC000"/>
                </a:solidFill>
                <a:latin typeface="Times New Roman" panose="02020603050405020304" pitchFamily="18" charset="0"/>
                <a:cs typeface="Times New Roman" panose="02020603050405020304" pitchFamily="18" charset="0"/>
              </a:rPr>
              <a:t>36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الذى </a:t>
            </a:r>
            <a:r>
              <a:rPr lang="ar-SA" sz="4400" b="1" dirty="0" smtClean="0">
                <a:solidFill>
                  <a:schemeClr val="bg1"/>
                </a:solidFill>
                <a:latin typeface="CS Avva Shenouda" panose="020B7200000000000000" pitchFamily="34" charset="0"/>
                <a:cs typeface="Times New Roman" panose="02020603050405020304" pitchFamily="18" charset="0"/>
              </a:rPr>
              <a:t>يأت</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من فوق هو فوق الجميع. والذى من الارض فهو ارضى ومن الارض يتكلم الذى يأتي من السماء هو فوق الجميع. والذى رآه وسمعه هذا يشهد به وشهادته لا يقبلها احد. والذى يقبل شهادته فهذا قد ختم ان الله حق. لان الذى أرسله الله انما يتكلم بكلام الله. لان الله لا يعطى </a:t>
            </a:r>
            <a:r>
              <a:rPr lang="ar-SA" sz="4400" b="1" dirty="0" smtClean="0">
                <a:solidFill>
                  <a:schemeClr val="bg1"/>
                </a:solidFill>
                <a:latin typeface="CS Avva Shenouda" panose="020B7200000000000000" pitchFamily="34" charset="0"/>
                <a:cs typeface="Times New Roman" panose="02020603050405020304" pitchFamily="18" charset="0"/>
              </a:rPr>
              <a:t>الروح</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3588292953"/>
      </p:ext>
    </p:extLst>
  </p:cSld>
  <p:clrMapOvr>
    <a:masterClrMapping/>
  </p:clrMapOvr>
  <p:transition spd="slow"/>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بكيل. لان الآب يحب الابن وقد دفع كل </a:t>
            </a:r>
            <a:r>
              <a:rPr lang="ar-SA" sz="4400" b="1" dirty="0" smtClean="0">
                <a:solidFill>
                  <a:schemeClr val="bg1"/>
                </a:solidFill>
                <a:latin typeface="CS Avva Shenouda" panose="020B7200000000000000" pitchFamily="34" charset="0"/>
                <a:cs typeface="Times New Roman" panose="02020603050405020304" pitchFamily="18" charset="0"/>
              </a:rPr>
              <a:t>شيء 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يديه. من يؤمن بالابن فله حياة أبدية ومن لا يؤمن بالابن فلن يرى الحياة بل يحل عليه غضب </a:t>
            </a:r>
            <a:r>
              <a:rPr lang="ar-SA" sz="4400" b="1" dirty="0" smtClean="0">
                <a:solidFill>
                  <a:schemeClr val="bg1"/>
                </a:solidFill>
                <a:latin typeface="CS Avva Shenouda" panose="020B7200000000000000" pitchFamily="34" charset="0"/>
                <a:cs typeface="Times New Roman" panose="02020603050405020304" pitchFamily="18" charset="0"/>
              </a:rPr>
              <a:t>الله</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099" name="Title 1"/>
          <p:cNvSpPr txBox="1">
            <a:spLocks/>
          </p:cNvSpPr>
          <p:nvPr/>
        </p:nvSpPr>
        <p:spPr bwMode="auto">
          <a:xfrm>
            <a:off x="11112" y="2130425"/>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5" name="Pentagon 4">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3406840463"/>
      </p:ext>
    </p:extLst>
  </p:cSld>
  <p:clrMapOvr>
    <a:masterClrMapping/>
  </p:clrMapOvr>
  <p:transition spd="slow"/>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2153746"/>
      </p:ext>
    </p:extLst>
  </p:cSld>
  <p:clrMapOvr>
    <a:masterClrMapping/>
  </p:clrMapOvr>
  <p:transition advClick="0" advTm="0"/>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الاربعاء </a:t>
            </a:r>
            <a:r>
              <a:rPr lang="en-US" dirty="0"/>
              <a:t>5</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a:t>
            </a:r>
            <a:r>
              <a:rPr lang="ar-EG" sz="4400" b="1" u="sng" dirty="0" smtClean="0">
                <a:solidFill>
                  <a:srgbClr val="FFC000"/>
                </a:solidFill>
                <a:latin typeface="Times New Roman" panose="02020603050405020304" pitchFamily="18" charset="0"/>
                <a:cs typeface="Times New Roman" panose="02020603050405020304" pitchFamily="18" charset="0"/>
              </a:rPr>
              <a:t>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18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2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4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 يوم إلى يوم يبدى كلمة. وليل الى ليل يظهر </a:t>
            </a:r>
            <a:r>
              <a:rPr lang="ar-EG" sz="4400" b="1" dirty="0" smtClean="0">
                <a:solidFill>
                  <a:schemeClr val="bg1"/>
                </a:solidFill>
                <a:latin typeface="CS Avva Shenouda" panose="020B7200000000000000" pitchFamily="34" charset="0"/>
                <a:cs typeface="Times New Roman" panose="02020603050405020304" pitchFamily="18" charset="0"/>
              </a:rPr>
              <a:t>علمًا. في </a:t>
            </a:r>
            <a:r>
              <a:rPr lang="ar-EG" sz="4400" b="1" dirty="0">
                <a:solidFill>
                  <a:schemeClr val="bg1"/>
                </a:solidFill>
                <a:latin typeface="CS Avva Shenouda" panose="020B7200000000000000" pitchFamily="34" charset="0"/>
                <a:cs typeface="Times New Roman" panose="02020603050405020304" pitchFamily="18" charset="0"/>
              </a:rPr>
              <a:t>كل الارض خرج منطقهم. وإلى </a:t>
            </a:r>
            <a:r>
              <a:rPr lang="ar-EG" sz="4400" b="1" dirty="0" smtClean="0">
                <a:solidFill>
                  <a:schemeClr val="bg1"/>
                </a:solidFill>
                <a:latin typeface="CS Avva Shenouda" panose="020B7200000000000000" pitchFamily="34" charset="0"/>
                <a:cs typeface="Times New Roman" panose="02020603050405020304" pitchFamily="18" charset="0"/>
              </a:rPr>
              <a:t>أقطار المسكونة </a:t>
            </a:r>
            <a:r>
              <a:rPr lang="ar-EG" sz="4400" b="1" dirty="0">
                <a:solidFill>
                  <a:schemeClr val="bg1"/>
                </a:solidFill>
                <a:latin typeface="CS Avva Shenouda" panose="020B7200000000000000" pitchFamily="34" charset="0"/>
                <a:cs typeface="Times New Roman" panose="02020603050405020304" pitchFamily="18" charset="0"/>
              </a:rPr>
              <a:t>بلغت أقوالهم</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2054" name="Title 1"/>
          <p:cNvSpPr txBox="1">
            <a:spLocks/>
          </p:cNvSpPr>
          <p:nvPr/>
        </p:nvSpPr>
        <p:spPr bwMode="auto">
          <a:xfrm>
            <a:off x="0" y="49498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1405039578"/>
      </p:ext>
    </p:extLst>
  </p:cSld>
  <p:clrMapOvr>
    <a:masterClrMapping/>
  </p:clrMapOvr>
  <p:transition spd="slow"/>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a:t>
            </a:r>
            <a:r>
              <a:rPr lang="ar-EG" sz="4400" b="1" u="sng" dirty="0" err="1" smtClean="0">
                <a:solidFill>
                  <a:srgbClr val="FFC000"/>
                </a:solidFill>
                <a:latin typeface="Times New Roman" panose="02020603050405020304" pitchFamily="18" charset="0"/>
                <a:cs typeface="Times New Roman" panose="02020603050405020304" pitchFamily="18" charset="0"/>
              </a:rPr>
              <a:t>مرقس</a:t>
            </a:r>
            <a:r>
              <a:rPr lang="ar-EG" sz="4400" b="1" u="sng" dirty="0" smtClean="0">
                <a:solidFill>
                  <a:srgbClr val="FFC000"/>
                </a:solidFill>
                <a:latin typeface="Times New Roman" panose="02020603050405020304" pitchFamily="18" charset="0"/>
                <a:cs typeface="Times New Roman" panose="02020603050405020304" pitchFamily="18" charset="0"/>
              </a:rPr>
              <a:t>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12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35 </a:t>
            </a:r>
            <a:r>
              <a:rPr lang="ar-EG" sz="4400" b="1" u="sng" dirty="0">
                <a:solidFill>
                  <a:srgbClr val="FFC000"/>
                </a:solidFill>
                <a:latin typeface="Times New Roman" panose="02020603050405020304" pitchFamily="18" charset="0"/>
                <a:cs typeface="Times New Roman" panose="02020603050405020304" pitchFamily="18" charset="0"/>
              </a:rPr>
              <a:t>ـ </a:t>
            </a:r>
            <a:r>
              <a:rPr lang="ar-EG" sz="4400" b="1" u="sng" dirty="0" smtClean="0">
                <a:solidFill>
                  <a:srgbClr val="FFC000"/>
                </a:solidFill>
                <a:latin typeface="Times New Roman" panose="02020603050405020304" pitchFamily="18" charset="0"/>
                <a:cs typeface="Times New Roman" panose="02020603050405020304" pitchFamily="18" charset="0"/>
              </a:rPr>
              <a:t>40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smtClean="0">
                <a:solidFill>
                  <a:schemeClr val="bg1"/>
                </a:solidFill>
                <a:latin typeface="CS Avva Shenouda" panose="020B7200000000000000" pitchFamily="34" charset="0"/>
                <a:cs typeface="Times New Roman" panose="02020603050405020304" pitchFamily="18" charset="0"/>
              </a:rPr>
              <a:t>ثم </a:t>
            </a:r>
            <a:r>
              <a:rPr lang="ar-SA" sz="4400" b="1" dirty="0">
                <a:solidFill>
                  <a:schemeClr val="bg1"/>
                </a:solidFill>
                <a:latin typeface="CS Avva Shenouda" panose="020B7200000000000000" pitchFamily="34" charset="0"/>
                <a:cs typeface="Times New Roman" panose="02020603050405020304" pitchFamily="18" charset="0"/>
              </a:rPr>
              <a:t>أجاب يسوع وقال وهو يعلم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الهيكل كيف يقول الكتبة أن المسيح هو ابن داود. وداود نفسه قال بروح القدس. قال الرب لربي اجلس عن </a:t>
            </a:r>
            <a:r>
              <a:rPr lang="ar-SA" sz="4400" b="1" dirty="0" smtClean="0">
                <a:solidFill>
                  <a:schemeClr val="bg1"/>
                </a:solidFill>
                <a:latin typeface="CS Avva Shenouda" panose="020B7200000000000000" pitchFamily="34" charset="0"/>
                <a:cs typeface="Times New Roman" panose="02020603050405020304" pitchFamily="18" charset="0"/>
              </a:rPr>
              <a:t>يمين</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حتى أضع أعدائك تحت قدميك. فداود نفسه يقول عنه انه الرب فمن أين هو ابنه. وكان الجمع الكثير يسمعه بسرور. وقال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تعليمه احذروا من </a:t>
            </a:r>
            <a:r>
              <a:rPr lang="ar-SA" sz="4400" b="1" dirty="0" smtClean="0">
                <a:solidFill>
                  <a:schemeClr val="bg1"/>
                </a:solidFill>
                <a:latin typeface="CS Avva Shenouda" panose="020B7200000000000000" pitchFamily="34" charset="0"/>
                <a:cs typeface="Times New Roman" panose="02020603050405020304" pitchFamily="18" charset="0"/>
              </a:rPr>
              <a:t>الكتبة</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1239760087"/>
      </p:ext>
    </p:extLst>
  </p:cSld>
  <p:clrMapOvr>
    <a:masterClrMapping/>
  </p:clrMapOvr>
  <p:transition spd="slow"/>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والذين يرغبون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المش</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بالحلل والتحيات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الاسواق. والمجالس الاولى على الارائك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المجامع والمتكآت الاولى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الولائم والذين يأكلون بيوت الارامل بعله تطويل صلواتهم فهؤلاء سيأخذون دينونة </a:t>
            </a:r>
            <a:r>
              <a:rPr lang="ar-SA" sz="4400" b="1" dirty="0" smtClean="0">
                <a:solidFill>
                  <a:schemeClr val="bg1"/>
                </a:solidFill>
                <a:latin typeface="CS Avva Shenouda" panose="020B7200000000000000" pitchFamily="34" charset="0"/>
                <a:cs typeface="Times New Roman" panose="02020603050405020304" pitchFamily="18" charset="0"/>
              </a:rPr>
              <a:t>أعظم</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099" name="Title 1"/>
          <p:cNvSpPr txBox="1">
            <a:spLocks/>
          </p:cNvSpPr>
          <p:nvPr/>
        </p:nvSpPr>
        <p:spPr bwMode="auto">
          <a:xfrm>
            <a:off x="0" y="35814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5" name="Pentagon 4">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2810902932"/>
      </p:ext>
    </p:extLst>
  </p:cSld>
  <p:clrMapOvr>
    <a:masterClrMapping/>
  </p:clrMapOvr>
  <p:transition spd="slow"/>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1151320"/>
      </p:ext>
    </p:extLst>
  </p:cSld>
  <p:clrMapOvr>
    <a:masterClrMapping/>
  </p:clrMapOvr>
  <p:transition advClick="0" advTm="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1847545"/>
      </p:ext>
    </p:extLst>
  </p:cSld>
  <p:clrMapOvr>
    <a:masterClrMapping/>
  </p:clrMapOvr>
  <p:transition advClick="0" advTm="0"/>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الخميس </a:t>
            </a:r>
            <a:r>
              <a:rPr lang="en-US" dirty="0"/>
              <a:t>5</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smtClean="0">
                <a:solidFill>
                  <a:srgbClr val="FFC000"/>
                </a:solidFill>
                <a:latin typeface="Times New Roman" panose="02020603050405020304" pitchFamily="18" charset="0"/>
                <a:cs typeface="Times New Roman" panose="02020603050405020304" pitchFamily="18" charset="0"/>
              </a:rPr>
              <a:t>المزمور  ( 17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47 ، 48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smtClean="0">
                <a:solidFill>
                  <a:schemeClr val="bg1"/>
                </a:solidFill>
                <a:latin typeface="CS Avva Shenouda" panose="020B7200000000000000" pitchFamily="34" charset="0"/>
                <a:cs typeface="Times New Roman" panose="02020603050405020304" pitchFamily="18" charset="0"/>
              </a:rPr>
              <a:t>حي </a:t>
            </a:r>
            <a:r>
              <a:rPr lang="ar-EG" sz="4400" b="1" dirty="0">
                <a:solidFill>
                  <a:schemeClr val="bg1"/>
                </a:solidFill>
                <a:latin typeface="CS Avva Shenouda" panose="020B7200000000000000" pitchFamily="34" charset="0"/>
                <a:cs typeface="Times New Roman" panose="02020603050405020304" pitchFamily="18" charset="0"/>
              </a:rPr>
              <a:t>هو الرب ومبارك هو الهي. ويتعالى اله خلاصي الله المعطي الانتقام </a:t>
            </a:r>
            <a:r>
              <a:rPr lang="ar-EG" sz="4400" b="1" dirty="0" smtClean="0">
                <a:solidFill>
                  <a:schemeClr val="bg1"/>
                </a:solidFill>
                <a:latin typeface="CS Avva Shenouda" panose="020B7200000000000000" pitchFamily="34" charset="0"/>
                <a:cs typeface="Times New Roman" panose="02020603050405020304" pitchFamily="18" charset="0"/>
              </a:rPr>
              <a:t>لي. </a:t>
            </a:r>
            <a:r>
              <a:rPr lang="ar-EG" sz="4400" b="1" dirty="0">
                <a:solidFill>
                  <a:schemeClr val="bg1"/>
                </a:solidFill>
                <a:latin typeface="CS Avva Shenouda" panose="020B7200000000000000" pitchFamily="34" charset="0"/>
                <a:cs typeface="Times New Roman" panose="02020603050405020304" pitchFamily="18" charset="0"/>
              </a:rPr>
              <a:t>أخضع الشعوب </a:t>
            </a:r>
            <a:r>
              <a:rPr lang="ar-EG" sz="4400" b="1" dirty="0" smtClean="0">
                <a:solidFill>
                  <a:schemeClr val="bg1"/>
                </a:solidFill>
                <a:latin typeface="CS Avva Shenouda" panose="020B7200000000000000" pitchFamily="34" charset="0"/>
                <a:cs typeface="Times New Roman" panose="02020603050405020304" pitchFamily="18" charset="0"/>
              </a:rPr>
              <a:t>تحتي.</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2054" name="Title 1"/>
          <p:cNvSpPr txBox="1">
            <a:spLocks/>
          </p:cNvSpPr>
          <p:nvPr/>
        </p:nvSpPr>
        <p:spPr bwMode="auto">
          <a:xfrm>
            <a:off x="544513" y="47974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1250786993"/>
      </p:ext>
    </p:extLst>
  </p:cSld>
  <p:clrMapOvr>
    <a:masterClrMapping/>
  </p:clrMapOvr>
  <p:transition spd="slow"/>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a:t>
            </a:r>
            <a:r>
              <a:rPr lang="ar-EG" sz="4400" b="1" u="sng" dirty="0" smtClean="0">
                <a:solidFill>
                  <a:srgbClr val="FFC000"/>
                </a:solidFill>
                <a:latin typeface="Times New Roman" panose="02020603050405020304" pitchFamily="18" charset="0"/>
                <a:cs typeface="Times New Roman" panose="02020603050405020304" pitchFamily="18" charset="0"/>
              </a:rPr>
              <a:t>( 6</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70 ، 71 )( 7: 1 )</a:t>
            </a:r>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280" b="1" dirty="0">
                <a:solidFill>
                  <a:schemeClr val="bg1"/>
                </a:solidFill>
                <a:latin typeface="CS Avva Shenouda" panose="020B7200000000000000" pitchFamily="34" charset="0"/>
                <a:cs typeface="Times New Roman" panose="02020603050405020304" pitchFamily="18" charset="0"/>
              </a:rPr>
              <a:t>أجاب يسوع وقال أليس أنا أخترتكم أيها </a:t>
            </a:r>
            <a:r>
              <a:rPr lang="ar-SA" sz="4280" b="1" dirty="0" err="1">
                <a:solidFill>
                  <a:schemeClr val="bg1"/>
                </a:solidFill>
                <a:latin typeface="CS Avva Shenouda" panose="020B7200000000000000" pitchFamily="34" charset="0"/>
                <a:cs typeface="Times New Roman" panose="02020603050405020304" pitchFamily="18" charset="0"/>
              </a:rPr>
              <a:t>الاثنى</a:t>
            </a:r>
            <a:r>
              <a:rPr lang="ar-SA" sz="4280" b="1" dirty="0">
                <a:solidFill>
                  <a:schemeClr val="bg1"/>
                </a:solidFill>
                <a:latin typeface="CS Avva Shenouda" panose="020B7200000000000000" pitchFamily="34" charset="0"/>
                <a:cs typeface="Times New Roman" panose="02020603050405020304" pitchFamily="18" charset="0"/>
              </a:rPr>
              <a:t> عشر. واحد منكم هو ابليس وكان يقول عن يهوذا سمعان </a:t>
            </a:r>
            <a:r>
              <a:rPr lang="ar-SA" sz="4280" b="1" dirty="0" err="1" smtClean="0">
                <a:solidFill>
                  <a:schemeClr val="bg1"/>
                </a:solidFill>
                <a:latin typeface="CS Avva Shenouda" panose="020B7200000000000000" pitchFamily="34" charset="0"/>
                <a:cs typeface="Times New Roman" panose="02020603050405020304" pitchFamily="18" charset="0"/>
              </a:rPr>
              <a:t>الاسخريوط</a:t>
            </a:r>
            <a:r>
              <a:rPr lang="ar-EG" sz="4280" b="1" dirty="0" smtClean="0">
                <a:solidFill>
                  <a:schemeClr val="bg1"/>
                </a:solidFill>
                <a:latin typeface="CS Avva Shenouda" panose="020B7200000000000000" pitchFamily="34" charset="0"/>
                <a:cs typeface="Times New Roman" panose="02020603050405020304" pitchFamily="18" charset="0"/>
              </a:rPr>
              <a:t>ي</a:t>
            </a:r>
            <a:r>
              <a:rPr lang="ar-SA" sz="4280" b="1" dirty="0" smtClean="0">
                <a:solidFill>
                  <a:schemeClr val="bg1"/>
                </a:solidFill>
                <a:latin typeface="CS Avva Shenouda" panose="020B7200000000000000" pitchFamily="34" charset="0"/>
                <a:cs typeface="Times New Roman" panose="02020603050405020304" pitchFamily="18" charset="0"/>
              </a:rPr>
              <a:t> ل</a:t>
            </a:r>
            <a:r>
              <a:rPr lang="ar-EG" sz="4280" b="1" dirty="0" smtClean="0">
                <a:solidFill>
                  <a:schemeClr val="bg1"/>
                </a:solidFill>
                <a:latin typeface="CS Avva Shenouda" panose="020B7200000000000000" pitchFamily="34" charset="0"/>
                <a:cs typeface="Times New Roman" panose="02020603050405020304" pitchFamily="18" charset="0"/>
              </a:rPr>
              <a:t>أ</a:t>
            </a:r>
            <a:r>
              <a:rPr lang="ar-SA" sz="4280" b="1" dirty="0" smtClean="0">
                <a:solidFill>
                  <a:schemeClr val="bg1"/>
                </a:solidFill>
                <a:latin typeface="CS Avva Shenouda" panose="020B7200000000000000" pitchFamily="34" charset="0"/>
                <a:cs typeface="Times New Roman" panose="02020603050405020304" pitchFamily="18" charset="0"/>
              </a:rPr>
              <a:t>نه </a:t>
            </a:r>
            <a:r>
              <a:rPr lang="ar-SA" sz="4280" b="1" dirty="0">
                <a:solidFill>
                  <a:schemeClr val="bg1"/>
                </a:solidFill>
                <a:latin typeface="CS Avva Shenouda" panose="020B7200000000000000" pitchFamily="34" charset="0"/>
                <a:cs typeface="Times New Roman" panose="02020603050405020304" pitchFamily="18" charset="0"/>
              </a:rPr>
              <a:t>كان </a:t>
            </a:r>
            <a:r>
              <a:rPr lang="ar-SA" sz="4280" b="1" dirty="0" smtClean="0">
                <a:solidFill>
                  <a:schemeClr val="bg1"/>
                </a:solidFill>
                <a:latin typeface="CS Avva Shenouda" panose="020B7200000000000000" pitchFamily="34" charset="0"/>
                <a:cs typeface="Times New Roman" panose="02020603050405020304" pitchFamily="18" charset="0"/>
              </a:rPr>
              <a:t>مهتم</a:t>
            </a:r>
            <a:r>
              <a:rPr lang="ar-EG" sz="4280" b="1" dirty="0" smtClean="0">
                <a:solidFill>
                  <a:schemeClr val="bg1"/>
                </a:solidFill>
                <a:latin typeface="CS Avva Shenouda" panose="020B7200000000000000" pitchFamily="34" charset="0"/>
                <a:cs typeface="Times New Roman" panose="02020603050405020304" pitchFamily="18" charset="0"/>
              </a:rPr>
              <a:t>ً</a:t>
            </a:r>
            <a:r>
              <a:rPr lang="ar-SA" sz="4280" b="1" dirty="0" smtClean="0">
                <a:solidFill>
                  <a:schemeClr val="bg1"/>
                </a:solidFill>
                <a:latin typeface="CS Avva Shenouda" panose="020B7200000000000000" pitchFamily="34" charset="0"/>
                <a:cs typeface="Times New Roman" panose="02020603050405020304" pitchFamily="18" charset="0"/>
              </a:rPr>
              <a:t>ا </a:t>
            </a:r>
            <a:r>
              <a:rPr lang="ar-SA" sz="4280" b="1" dirty="0">
                <a:solidFill>
                  <a:schemeClr val="bg1"/>
                </a:solidFill>
                <a:latin typeface="CS Avva Shenouda" panose="020B7200000000000000" pitchFamily="34" charset="0"/>
                <a:cs typeface="Times New Roman" panose="02020603050405020304" pitchFamily="18" charset="0"/>
              </a:rPr>
              <a:t>بأن يسلمه وهو واحد من </a:t>
            </a:r>
            <a:r>
              <a:rPr lang="ar-SA" sz="4280" b="1" dirty="0" err="1">
                <a:solidFill>
                  <a:schemeClr val="bg1"/>
                </a:solidFill>
                <a:latin typeface="CS Avva Shenouda" panose="020B7200000000000000" pitchFamily="34" charset="0"/>
                <a:cs typeface="Times New Roman" panose="02020603050405020304" pitchFamily="18" charset="0"/>
              </a:rPr>
              <a:t>الاثنى</a:t>
            </a:r>
            <a:r>
              <a:rPr lang="ar-SA" sz="4280" b="1" dirty="0">
                <a:solidFill>
                  <a:schemeClr val="bg1"/>
                </a:solidFill>
                <a:latin typeface="CS Avva Shenouda" panose="020B7200000000000000" pitchFamily="34" charset="0"/>
                <a:cs typeface="Times New Roman" panose="02020603050405020304" pitchFamily="18" charset="0"/>
              </a:rPr>
              <a:t> عشر وبعد هذا كان يسوع يجول </a:t>
            </a:r>
            <a:r>
              <a:rPr lang="ar-SA" sz="4280" b="1" dirty="0" smtClean="0">
                <a:solidFill>
                  <a:schemeClr val="bg1"/>
                </a:solidFill>
                <a:latin typeface="CS Avva Shenouda" panose="020B7200000000000000" pitchFamily="34" charset="0"/>
                <a:cs typeface="Times New Roman" panose="02020603050405020304" pitchFamily="18" charset="0"/>
              </a:rPr>
              <a:t>ف</a:t>
            </a:r>
            <a:r>
              <a:rPr lang="ar-EG" sz="4280" b="1" dirty="0" smtClean="0">
                <a:solidFill>
                  <a:schemeClr val="bg1"/>
                </a:solidFill>
                <a:latin typeface="CS Avva Shenouda" panose="020B7200000000000000" pitchFamily="34" charset="0"/>
                <a:cs typeface="Times New Roman" panose="02020603050405020304" pitchFamily="18" charset="0"/>
              </a:rPr>
              <a:t>ي</a:t>
            </a:r>
            <a:r>
              <a:rPr lang="ar-SA" sz="4280" b="1" dirty="0" smtClean="0">
                <a:solidFill>
                  <a:schemeClr val="bg1"/>
                </a:solidFill>
                <a:latin typeface="CS Avva Shenouda" panose="020B7200000000000000" pitchFamily="34" charset="0"/>
                <a:cs typeface="Times New Roman" panose="02020603050405020304" pitchFamily="18" charset="0"/>
              </a:rPr>
              <a:t> </a:t>
            </a:r>
            <a:r>
              <a:rPr lang="ar-SA" sz="4280" b="1" dirty="0">
                <a:solidFill>
                  <a:schemeClr val="bg1"/>
                </a:solidFill>
                <a:latin typeface="CS Avva Shenouda" panose="020B7200000000000000" pitchFamily="34" charset="0"/>
                <a:cs typeface="Times New Roman" panose="02020603050405020304" pitchFamily="18" charset="0"/>
              </a:rPr>
              <a:t>الجليل </a:t>
            </a:r>
            <a:r>
              <a:rPr lang="ar-SA" sz="4280" b="1" dirty="0" smtClean="0">
                <a:solidFill>
                  <a:schemeClr val="bg1"/>
                </a:solidFill>
                <a:latin typeface="CS Avva Shenouda" panose="020B7200000000000000" pitchFamily="34" charset="0"/>
                <a:cs typeface="Times New Roman" panose="02020603050405020304" pitchFamily="18" charset="0"/>
              </a:rPr>
              <a:t>ل</a:t>
            </a:r>
            <a:r>
              <a:rPr lang="ar-EG" sz="4280" b="1" dirty="0" smtClean="0">
                <a:solidFill>
                  <a:schemeClr val="bg1"/>
                </a:solidFill>
                <a:latin typeface="CS Avva Shenouda" panose="020B7200000000000000" pitchFamily="34" charset="0"/>
                <a:cs typeface="Times New Roman" panose="02020603050405020304" pitchFamily="18" charset="0"/>
              </a:rPr>
              <a:t>أ</a:t>
            </a:r>
            <a:r>
              <a:rPr lang="ar-SA" sz="4280" b="1" dirty="0" smtClean="0">
                <a:solidFill>
                  <a:schemeClr val="bg1"/>
                </a:solidFill>
                <a:latin typeface="CS Avva Shenouda" panose="020B7200000000000000" pitchFamily="34" charset="0"/>
                <a:cs typeface="Times New Roman" panose="02020603050405020304" pitchFamily="18" charset="0"/>
              </a:rPr>
              <a:t>نه </a:t>
            </a:r>
            <a:r>
              <a:rPr lang="ar-SA" sz="4280" b="1" dirty="0">
                <a:solidFill>
                  <a:schemeClr val="bg1"/>
                </a:solidFill>
                <a:latin typeface="CS Avva Shenouda" panose="020B7200000000000000" pitchFamily="34" charset="0"/>
                <a:cs typeface="Times New Roman" panose="02020603050405020304" pitchFamily="18" charset="0"/>
              </a:rPr>
              <a:t>لم يكن يريد. ان يسير </a:t>
            </a:r>
            <a:r>
              <a:rPr lang="ar-SA" sz="4280" b="1" dirty="0" smtClean="0">
                <a:solidFill>
                  <a:schemeClr val="bg1"/>
                </a:solidFill>
                <a:latin typeface="CS Avva Shenouda" panose="020B7200000000000000" pitchFamily="34" charset="0"/>
                <a:cs typeface="Times New Roman" panose="02020603050405020304" pitchFamily="18" charset="0"/>
              </a:rPr>
              <a:t>ف</a:t>
            </a:r>
            <a:r>
              <a:rPr lang="ar-EG" sz="4280" b="1" dirty="0" smtClean="0">
                <a:solidFill>
                  <a:schemeClr val="bg1"/>
                </a:solidFill>
                <a:latin typeface="CS Avva Shenouda" panose="020B7200000000000000" pitchFamily="34" charset="0"/>
                <a:cs typeface="Times New Roman" panose="02020603050405020304" pitchFamily="18" charset="0"/>
              </a:rPr>
              <a:t>ي</a:t>
            </a:r>
            <a:r>
              <a:rPr lang="ar-SA" sz="4280" b="1" dirty="0" smtClean="0">
                <a:solidFill>
                  <a:schemeClr val="bg1"/>
                </a:solidFill>
                <a:latin typeface="CS Avva Shenouda" panose="020B7200000000000000" pitchFamily="34" charset="0"/>
                <a:cs typeface="Times New Roman" panose="02020603050405020304" pitchFamily="18" charset="0"/>
              </a:rPr>
              <a:t> </a:t>
            </a:r>
            <a:r>
              <a:rPr lang="ar-SA" sz="4280" b="1" dirty="0">
                <a:solidFill>
                  <a:schemeClr val="bg1"/>
                </a:solidFill>
                <a:latin typeface="CS Avva Shenouda" panose="020B7200000000000000" pitchFamily="34" charset="0"/>
                <a:cs typeface="Times New Roman" panose="02020603050405020304" pitchFamily="18" charset="0"/>
              </a:rPr>
              <a:t>اليهودية لان اليهود كانوا يطلبون </a:t>
            </a:r>
            <a:r>
              <a:rPr lang="ar-SA" sz="4280" b="1" dirty="0" smtClean="0">
                <a:solidFill>
                  <a:schemeClr val="bg1"/>
                </a:solidFill>
                <a:latin typeface="CS Avva Shenouda" panose="020B7200000000000000" pitchFamily="34" charset="0"/>
                <a:cs typeface="Times New Roman" panose="02020603050405020304" pitchFamily="18" charset="0"/>
              </a:rPr>
              <a:t>قتله</a:t>
            </a:r>
            <a:r>
              <a:rPr lang="ar-EG" sz="4280" b="1" dirty="0" smtClean="0">
                <a:solidFill>
                  <a:schemeClr val="bg1"/>
                </a:solidFill>
                <a:latin typeface="CS Avva Shenouda" panose="020B7200000000000000" pitchFamily="34" charset="0"/>
                <a:cs typeface="Times New Roman" panose="02020603050405020304" pitchFamily="18" charset="0"/>
              </a:rPr>
              <a:t>.</a:t>
            </a:r>
            <a:endParaRPr lang="ar-SA" sz="4280" b="1" dirty="0">
              <a:solidFill>
                <a:schemeClr val="bg1"/>
              </a:solidFill>
              <a:latin typeface="CS Avva Shenouda" panose="020B7200000000000000" pitchFamily="34" charset="0"/>
              <a:cs typeface="Times New Roman" panose="02020603050405020304" pitchFamily="18" charset="0"/>
            </a:endParaRPr>
          </a:p>
        </p:txBody>
      </p:sp>
      <p:sp>
        <p:nvSpPr>
          <p:cNvPr id="6" name="Pentagon 5">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3923938812"/>
      </p:ext>
    </p:extLst>
  </p:cSld>
  <p:clrMapOvr>
    <a:masterClrMapping/>
  </p:clrMapOvr>
  <p:transition spd="slow"/>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7798028"/>
      </p:ext>
    </p:extLst>
  </p:cSld>
  <p:clrMapOvr>
    <a:masterClrMapping/>
  </p:clrMapOvr>
  <p:transition advClick="0" advTm="0"/>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smtClean="0"/>
              <a:t>الجمعة </a:t>
            </a:r>
            <a:r>
              <a:rPr lang="ar-EG" dirty="0"/>
              <a:t>5</a:t>
            </a:r>
            <a:endParaRPr lang="en-US" dirty="0" smtClean="0"/>
          </a:p>
        </p:txBody>
      </p:sp>
      <p:sp>
        <p:nvSpPr>
          <p:cNvPr id="14339" name="Title 1"/>
          <p:cNvSpPr txBox="1">
            <a:spLocks/>
          </p:cNvSpPr>
          <p:nvPr/>
        </p:nvSpPr>
        <p:spPr bwMode="auto">
          <a:xfrm>
            <a:off x="457200" y="2133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 مزمور ( 117 : 7 ، 8 )</a:t>
            </a:r>
          </a:p>
        </p:txBody>
      </p:sp>
      <p:sp>
        <p:nvSpPr>
          <p:cNvPr id="14340" name="Content Placeholder 3"/>
          <p:cNvSpPr txBox="1">
            <a:spLocks/>
          </p:cNvSpPr>
          <p:nvPr/>
        </p:nvSpPr>
        <p:spPr bwMode="auto">
          <a:xfrm>
            <a:off x="457200" y="3810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14341" name="Content Placeholder 3"/>
          <p:cNvSpPr txBox="1">
            <a:spLocks/>
          </p:cNvSpPr>
          <p:nvPr/>
        </p:nvSpPr>
        <p:spPr bwMode="auto">
          <a:xfrm>
            <a:off x="419100" y="2971800"/>
            <a:ext cx="83058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a:solidFill>
                  <a:schemeClr val="bg1"/>
                </a:solidFill>
                <a:latin typeface="CS Avva Shenouda" panose="020B7200000000000000" pitchFamily="34" charset="0"/>
                <a:cs typeface="Times New Roman" panose="02020603050405020304" pitchFamily="18" charset="0"/>
              </a:rPr>
              <a:t>صالحٌ هو التَّوكُّل على الربِّ، أفضل مِن التَّوكُّل على البَشَر. صالحٌ هو الرَّجاءُ بالربِّ، أفضل مِن الرَّجاء بالرُّؤساءِ. </a:t>
            </a:r>
          </a:p>
        </p:txBody>
      </p:sp>
      <p:sp>
        <p:nvSpPr>
          <p:cNvPr id="14342" name="Title 1"/>
          <p:cNvSpPr txBox="1">
            <a:spLocks/>
          </p:cNvSpPr>
          <p:nvPr/>
        </p:nvSpPr>
        <p:spPr bwMode="auto">
          <a:xfrm>
            <a:off x="239713" y="48736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4261225422"/>
      </p:ext>
    </p:extLst>
  </p:cSld>
  <p:clrMapOvr>
    <a:masterClrMapping/>
  </p:clrMapOvr>
  <p:transition spd="slow"/>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1"/>
          <p:cNvSpPr txBox="1">
            <a:spLocks/>
          </p:cNvSpPr>
          <p:nvPr/>
        </p:nvSpPr>
        <p:spPr bwMode="auto">
          <a:xfrm>
            <a:off x="0" y="20542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الإنجيل من بشارة مُعلمنا لوقا ( 14 : 7 ـ 11 )</a:t>
            </a:r>
          </a:p>
        </p:txBody>
      </p:sp>
      <p:sp>
        <p:nvSpPr>
          <p:cNvPr id="15363"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15364" name="Content Placeholder 3"/>
          <p:cNvSpPr txBox="1">
            <a:spLocks/>
          </p:cNvSpPr>
          <p:nvPr/>
        </p:nvSpPr>
        <p:spPr bwMode="auto">
          <a:xfrm>
            <a:off x="0" y="2779713"/>
            <a:ext cx="91440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وقال </a:t>
            </a:r>
            <a:r>
              <a:rPr lang="ar-SA" sz="4400" b="1" dirty="0" smtClean="0">
                <a:solidFill>
                  <a:schemeClr val="bg1"/>
                </a:solidFill>
                <a:latin typeface="CS Avva Shenouda" panose="020B7200000000000000" pitchFamily="34" charset="0"/>
                <a:cs typeface="Times New Roman" panose="02020603050405020304" pitchFamily="18" charset="0"/>
              </a:rPr>
              <a:t>مثل</a:t>
            </a:r>
            <a:r>
              <a:rPr lang="ar-EG" sz="4400" b="1" dirty="0" smtClean="0">
                <a:solidFill>
                  <a:schemeClr val="bg1"/>
                </a:solidFill>
                <a:latin typeface="CS Avva Shenouda" panose="020B7200000000000000" pitchFamily="34" charset="0"/>
                <a:cs typeface="Times New Roman" panose="02020603050405020304" pitchFamily="18" charset="0"/>
              </a:rPr>
              <a:t>ًا</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للمدعوِّينَ، لما رأى كيف كانوا يختارون صدور المُتَّكآت </a:t>
            </a:r>
            <a:r>
              <a:rPr lang="ar-SA" sz="4400" b="1" dirty="0" smtClean="0">
                <a:solidFill>
                  <a:schemeClr val="bg1"/>
                </a:solidFill>
                <a:latin typeface="CS Avva Shenouda" panose="020B7200000000000000" pitchFamily="34" charset="0"/>
                <a:cs typeface="Times New Roman" panose="02020603050405020304" pitchFamily="18" charset="0"/>
              </a:rPr>
              <a:t>قائل</a:t>
            </a:r>
            <a:r>
              <a:rPr lang="ar-EG" sz="4400" b="1" dirty="0" smtClean="0">
                <a:solidFill>
                  <a:schemeClr val="bg1"/>
                </a:solidFill>
                <a:latin typeface="CS Avva Shenouda" panose="020B7200000000000000" pitchFamily="34" charset="0"/>
                <a:cs typeface="Times New Roman" panose="02020603050405020304" pitchFamily="18" charset="0"/>
              </a:rPr>
              <a:t>ًا</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 مَتَى دعاك أحدٌ إلى </a:t>
            </a:r>
            <a:r>
              <a:rPr lang="ar-SA" sz="4400" b="1" dirty="0" smtClean="0">
                <a:solidFill>
                  <a:schemeClr val="bg1"/>
                </a:solidFill>
                <a:latin typeface="CS Avva Shenouda" panose="020B7200000000000000" pitchFamily="34" charset="0"/>
                <a:cs typeface="Times New Roman" panose="02020603050405020304" pitchFamily="18" charset="0"/>
              </a:rPr>
              <a:t>عُرسٍ </a:t>
            </a:r>
            <a:r>
              <a:rPr lang="ar-SA" sz="4400" b="1" dirty="0">
                <a:solidFill>
                  <a:schemeClr val="bg1"/>
                </a:solidFill>
                <a:latin typeface="CS Avva Shenouda" panose="020B7200000000000000" pitchFamily="34" charset="0"/>
                <a:cs typeface="Times New Roman" panose="02020603050405020304" pitchFamily="18" charset="0"/>
              </a:rPr>
              <a:t>فلا تتَّكئْ في المُتَّكأ الأول، فلعل آخر أكرم منك قد دُعيَ. فيأتي الذي دعاكَ معه ويقول لكَ: دَعْ المكان لهذا. فحينئذٍ تبتدئُ بخزيٍ تأخُذ الموضع الأخير. لكن إذا دُعيتَ فامضِ واتَّكئ في المكان الأخير،</a:t>
            </a:r>
            <a:r>
              <a:rPr lang="ar-EG" sz="4400" b="1" dirty="0">
                <a:solidFill>
                  <a:schemeClr val="bg1"/>
                </a:solidFill>
                <a:latin typeface="CS Avva Shenouda" panose="020B7200000000000000" pitchFamily="34" charset="0"/>
                <a:cs typeface="Times New Roman" panose="02020603050405020304" pitchFamily="18" charset="0"/>
              </a:rPr>
              <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1986334903"/>
      </p:ext>
    </p:extLst>
  </p:cSld>
  <p:clrMapOvr>
    <a:masterClrMapping/>
  </p:clrMapOvr>
  <p:transition spd="slow"/>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Content Placeholder 3"/>
          <p:cNvSpPr txBox="1">
            <a:spLocks/>
          </p:cNvSpPr>
          <p:nvPr/>
        </p:nvSpPr>
        <p:spPr bwMode="auto">
          <a:xfrm>
            <a:off x="0" y="0"/>
            <a:ext cx="91440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smtClean="0">
                <a:solidFill>
                  <a:schemeClr val="bg1"/>
                </a:solidFill>
                <a:latin typeface="CS Avva Shenouda" panose="020B7200000000000000" pitchFamily="34" charset="0"/>
                <a:cs typeface="Times New Roman" panose="02020603050405020304" pitchFamily="18" charset="0"/>
              </a:rPr>
              <a:t>حتَّى </a:t>
            </a:r>
            <a:r>
              <a:rPr lang="ar-SA" sz="4400" b="1" dirty="0">
                <a:solidFill>
                  <a:schemeClr val="bg1"/>
                </a:solidFill>
                <a:latin typeface="CS Avva Shenouda" panose="020B7200000000000000" pitchFamily="34" charset="0"/>
                <a:cs typeface="Times New Roman" panose="02020603050405020304" pitchFamily="18" charset="0"/>
              </a:rPr>
              <a:t>إذا جاءَ الذي دعاكَ يقول لك: يا صديق، ارتفع إلى فوق. حينئذٍ يكونُ لكَ مجداً أمام المُتَّكئين معكَ. لأنَّ كلَّ مَن يَرفعُ نفسهُ يَتَّضعُ ومَن يَضعُ نفسَهُ يَرتَفِعُ.</a:t>
            </a:r>
          </a:p>
        </p:txBody>
      </p:sp>
      <p:sp>
        <p:nvSpPr>
          <p:cNvPr id="16387" name="Title 1"/>
          <p:cNvSpPr txBox="1">
            <a:spLocks/>
          </p:cNvSpPr>
          <p:nvPr/>
        </p:nvSpPr>
        <p:spPr bwMode="auto">
          <a:xfrm>
            <a:off x="0" y="26670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3462070098"/>
      </p:ext>
    </p:extLst>
  </p:cSld>
  <p:clrMapOvr>
    <a:masterClrMapping/>
  </p:clrMapOvr>
  <p:transition spd="slow"/>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smtClean="0"/>
              <a:t>السبت </a:t>
            </a:r>
            <a:r>
              <a:rPr lang="en-US" dirty="0"/>
              <a:t>5</a:t>
            </a:r>
            <a:endParaRPr lang="en-US" dirty="0" smtClean="0"/>
          </a:p>
        </p:txBody>
      </p:sp>
      <p:sp>
        <p:nvSpPr>
          <p:cNvPr id="34819" name="Title 1"/>
          <p:cNvSpPr txBox="1">
            <a:spLocks/>
          </p:cNvSpPr>
          <p:nvPr/>
        </p:nvSpPr>
        <p:spPr bwMode="auto">
          <a:xfrm>
            <a:off x="457200" y="2133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 </a:t>
            </a:r>
            <a:r>
              <a:rPr lang="ar-EG" sz="4400" b="1" u="sng" dirty="0" smtClean="0">
                <a:solidFill>
                  <a:srgbClr val="FFC000"/>
                </a:solidFill>
                <a:latin typeface="Times New Roman" panose="02020603050405020304" pitchFamily="18" charset="0"/>
                <a:cs typeface="Times New Roman" panose="02020603050405020304" pitchFamily="18" charset="0"/>
              </a:rPr>
              <a:t>124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18 )</a:t>
            </a:r>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34820" name="Content Placeholder 3"/>
          <p:cNvSpPr txBox="1">
            <a:spLocks/>
          </p:cNvSpPr>
          <p:nvPr/>
        </p:nvSpPr>
        <p:spPr bwMode="auto">
          <a:xfrm>
            <a:off x="457200" y="3810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34821" name="Content Placeholder 3"/>
          <p:cNvSpPr txBox="1">
            <a:spLocks/>
          </p:cNvSpPr>
          <p:nvPr/>
        </p:nvSpPr>
        <p:spPr bwMode="auto">
          <a:xfrm>
            <a:off x="419100" y="29718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 يا بيت اسرائيل باركوا الرب. يا بيت هارون باركوا الرب. يا بيت </a:t>
            </a:r>
            <a:r>
              <a:rPr lang="ar-EG" sz="4400" b="1" dirty="0" smtClean="0">
                <a:solidFill>
                  <a:schemeClr val="bg1"/>
                </a:solidFill>
                <a:latin typeface="CS Avva Shenouda" panose="020B7200000000000000" pitchFamily="34" charset="0"/>
                <a:cs typeface="Times New Roman" panose="02020603050405020304" pitchFamily="18" charset="0"/>
              </a:rPr>
              <a:t>لاوي </a:t>
            </a:r>
            <a:r>
              <a:rPr lang="ar-EG" sz="4400" b="1" dirty="0">
                <a:solidFill>
                  <a:schemeClr val="bg1"/>
                </a:solidFill>
                <a:latin typeface="CS Avva Shenouda" panose="020B7200000000000000" pitchFamily="34" charset="0"/>
                <a:cs typeface="Times New Roman" panose="02020603050405020304" pitchFamily="18" charset="0"/>
              </a:rPr>
              <a:t>باركوا الرب. يا </a:t>
            </a:r>
            <a:r>
              <a:rPr lang="ar-EG" sz="4400" b="1" dirty="0" smtClean="0">
                <a:solidFill>
                  <a:schemeClr val="bg1"/>
                </a:solidFill>
                <a:latin typeface="CS Avva Shenouda" panose="020B7200000000000000" pitchFamily="34" charset="0"/>
                <a:cs typeface="Times New Roman" panose="02020603050405020304" pitchFamily="18" charset="0"/>
              </a:rPr>
              <a:t>خائفي </a:t>
            </a:r>
            <a:r>
              <a:rPr lang="ar-EG" sz="4400" b="1" dirty="0">
                <a:solidFill>
                  <a:schemeClr val="bg1"/>
                </a:solidFill>
                <a:latin typeface="CS Avva Shenouda" panose="020B7200000000000000" pitchFamily="34" charset="0"/>
                <a:cs typeface="Times New Roman" panose="02020603050405020304" pitchFamily="18" charset="0"/>
              </a:rPr>
              <a:t>الرب باركوا الرب</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34822" name="Title 1"/>
          <p:cNvSpPr txBox="1">
            <a:spLocks/>
          </p:cNvSpPr>
          <p:nvPr/>
        </p:nvSpPr>
        <p:spPr bwMode="auto">
          <a:xfrm>
            <a:off x="163513" y="51022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3498937210"/>
      </p:ext>
    </p:extLst>
  </p:cSld>
  <p:clrMapOvr>
    <a:masterClrMapping/>
  </p:clrMapOvr>
  <p:transition spd="slow"/>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txBox="1">
            <a:spLocks/>
          </p:cNvSpPr>
          <p:nvPr/>
        </p:nvSpPr>
        <p:spPr bwMode="auto">
          <a:xfrm>
            <a:off x="0" y="19812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a:t>
            </a:r>
            <a:r>
              <a:rPr lang="ar-EG" sz="4400" b="1" u="sng" dirty="0" smtClean="0">
                <a:solidFill>
                  <a:srgbClr val="FFC000"/>
                </a:solidFill>
                <a:latin typeface="Times New Roman" panose="02020603050405020304" pitchFamily="18" charset="0"/>
                <a:cs typeface="Times New Roman" panose="02020603050405020304" pitchFamily="18" charset="0"/>
              </a:rPr>
              <a:t>لوقا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14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1 </a:t>
            </a:r>
            <a:r>
              <a:rPr lang="ar-EG" sz="4400" b="1" u="sng" dirty="0">
                <a:solidFill>
                  <a:srgbClr val="FFC000"/>
                </a:solidFill>
                <a:latin typeface="Times New Roman" panose="02020603050405020304" pitchFamily="18" charset="0"/>
                <a:cs typeface="Times New Roman" panose="02020603050405020304" pitchFamily="18" charset="0"/>
              </a:rPr>
              <a:t>ـ </a:t>
            </a:r>
            <a:r>
              <a:rPr lang="ar-EG" sz="4400" b="1" u="sng" dirty="0" smtClean="0">
                <a:solidFill>
                  <a:srgbClr val="FFC000"/>
                </a:solidFill>
                <a:latin typeface="Times New Roman" panose="02020603050405020304" pitchFamily="18" charset="0"/>
                <a:cs typeface="Times New Roman" panose="02020603050405020304" pitchFamily="18" charset="0"/>
              </a:rPr>
              <a:t>6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35843"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5844"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smtClean="0">
                <a:solidFill>
                  <a:schemeClr val="bg1"/>
                </a:solidFill>
                <a:latin typeface="CS Avva Shenouda" panose="020B7200000000000000" pitchFamily="34" charset="0"/>
                <a:cs typeface="Times New Roman" panose="02020603050405020304" pitchFamily="18" charset="0"/>
              </a:rPr>
              <a:t>ولما </a:t>
            </a:r>
            <a:r>
              <a:rPr lang="ar-SA" sz="4400" b="1" dirty="0">
                <a:solidFill>
                  <a:schemeClr val="bg1"/>
                </a:solidFill>
                <a:latin typeface="CS Avva Shenouda" panose="020B7200000000000000" pitchFamily="34" charset="0"/>
                <a:cs typeface="Times New Roman" panose="02020603050405020304" pitchFamily="18" charset="0"/>
              </a:rPr>
              <a:t>دخل بيت رئيس للفريسيين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السبت ليأكل </a:t>
            </a:r>
            <a:r>
              <a:rPr lang="ar-SA" sz="4400" b="1" dirty="0" smtClean="0">
                <a:solidFill>
                  <a:schemeClr val="bg1"/>
                </a:solidFill>
                <a:latin typeface="CS Avva Shenouda" panose="020B7200000000000000" pitchFamily="34" charset="0"/>
                <a:cs typeface="Times New Roman" panose="02020603050405020304" pitchFamily="18" charset="0"/>
              </a:rPr>
              <a:t>خبز</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وكانوا يراقبونه. وإذا برجل أمامه كان به استقساء فأجاب يسوع وخاطب </a:t>
            </a:r>
            <a:r>
              <a:rPr lang="ar-SA" sz="4400" b="1" dirty="0" err="1">
                <a:solidFill>
                  <a:schemeClr val="bg1"/>
                </a:solidFill>
                <a:latin typeface="CS Avva Shenouda" panose="020B7200000000000000" pitchFamily="34" charset="0"/>
                <a:cs typeface="Times New Roman" panose="02020603050405020304" pitchFamily="18" charset="0"/>
              </a:rPr>
              <a:t>الناموسيين</a:t>
            </a:r>
            <a:r>
              <a:rPr lang="ar-SA" sz="4400" b="1" dirty="0">
                <a:solidFill>
                  <a:schemeClr val="bg1"/>
                </a:solidFill>
                <a:latin typeface="CS Avva Shenouda" panose="020B7200000000000000" pitchFamily="34" charset="0"/>
                <a:cs typeface="Times New Roman" panose="02020603050405020304" pitchFamily="18" charset="0"/>
              </a:rPr>
              <a:t> والفريسيين </a:t>
            </a:r>
            <a:r>
              <a:rPr lang="ar-SA" sz="4400" b="1" dirty="0" smtClean="0">
                <a:solidFill>
                  <a:schemeClr val="bg1"/>
                </a:solidFill>
                <a:latin typeface="CS Avva Shenouda" panose="020B7200000000000000" pitchFamily="34" charset="0"/>
                <a:cs typeface="Times New Roman" panose="02020603050405020304" pitchFamily="18" charset="0"/>
              </a:rPr>
              <a:t>قائل</a:t>
            </a:r>
            <a:r>
              <a:rPr lang="ar-EG" sz="4400" b="1" dirty="0" smtClean="0">
                <a:solidFill>
                  <a:schemeClr val="bg1"/>
                </a:solidFill>
                <a:latin typeface="CS Avva Shenouda" panose="020B7200000000000000" pitchFamily="34" charset="0"/>
                <a:cs typeface="Times New Roman" panose="02020603050405020304" pitchFamily="18" charset="0"/>
              </a:rPr>
              <a:t>ًا</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أيحل الابراء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السبت أم لا. فسكتوا فأمسكه وأبرأه وصرفه. ثم قال لهم من منكم يقع حماره أو ثوره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بئر ولا يصعده </a:t>
            </a:r>
            <a:r>
              <a:rPr lang="ar-SA" sz="4400" b="1" dirty="0" smtClean="0">
                <a:solidFill>
                  <a:schemeClr val="bg1"/>
                </a:solidFill>
                <a:latin typeface="CS Avva Shenouda" panose="020B7200000000000000" pitchFamily="34" charset="0"/>
                <a:cs typeface="Times New Roman" panose="02020603050405020304" pitchFamily="18" charset="0"/>
              </a:rPr>
              <a:t>حال</a:t>
            </a:r>
            <a:r>
              <a:rPr lang="ar-EG" sz="4400" b="1" dirty="0" smtClean="0">
                <a:solidFill>
                  <a:schemeClr val="bg1"/>
                </a:solidFill>
                <a:latin typeface="CS Avva Shenouda" panose="020B7200000000000000" pitchFamily="34" charset="0"/>
                <a:cs typeface="Times New Roman" panose="02020603050405020304" pitchFamily="18" charset="0"/>
              </a:rPr>
              <a:t>ًا</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1522418470"/>
      </p:ext>
    </p:extLst>
  </p:cSld>
  <p:clrMapOvr>
    <a:masterClrMapping/>
  </p:clrMapOvr>
  <p:transition spd="slow"/>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Content Placeholder 3"/>
          <p:cNvSpPr txBox="1">
            <a:spLocks/>
          </p:cNvSpPr>
          <p:nvPr/>
        </p:nvSpPr>
        <p:spPr bwMode="auto">
          <a:xfrm>
            <a:off x="0" y="0"/>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يوم السبت. فلم يقدروا أن يجيبوه عن </a:t>
            </a:r>
            <a:r>
              <a:rPr lang="ar-SA" sz="4400" b="1" dirty="0" smtClean="0">
                <a:solidFill>
                  <a:schemeClr val="bg1"/>
                </a:solidFill>
                <a:latin typeface="CS Avva Shenouda" panose="020B7200000000000000" pitchFamily="34" charset="0"/>
                <a:cs typeface="Times New Roman" panose="02020603050405020304" pitchFamily="18" charset="0"/>
              </a:rPr>
              <a:t>هذا</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 name="Title 1"/>
          <p:cNvSpPr txBox="1">
            <a:spLocks/>
          </p:cNvSpPr>
          <p:nvPr/>
        </p:nvSpPr>
        <p:spPr bwMode="auto">
          <a:xfrm>
            <a:off x="0" y="7620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5" name="Pentagon 4">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453282592"/>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الخميس </a:t>
            </a:r>
            <a:r>
              <a:rPr lang="en-US" dirty="0"/>
              <a:t>1</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a:t>
            </a:r>
            <a:r>
              <a:rPr lang="ar-EG" sz="4400" b="1" u="sng" dirty="0" smtClean="0">
                <a:solidFill>
                  <a:srgbClr val="FFC000"/>
                </a:solidFill>
                <a:latin typeface="Times New Roman" panose="02020603050405020304" pitchFamily="18" charset="0"/>
                <a:cs typeface="Times New Roman" panose="02020603050405020304" pitchFamily="18" charset="0"/>
              </a:rPr>
              <a:t>96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8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9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سمعت صهيون ففرحت. وتهللت بنات اليهودية من أجل احكامك </a:t>
            </a:r>
            <a:r>
              <a:rPr lang="ar-EG" sz="4400" b="1" dirty="0" err="1">
                <a:solidFill>
                  <a:schemeClr val="bg1"/>
                </a:solidFill>
                <a:latin typeface="CS Avva Shenouda" panose="020B7200000000000000" pitchFamily="34" charset="0"/>
                <a:cs typeface="Times New Roman" panose="02020603050405020304" pitchFamily="18" charset="0"/>
              </a:rPr>
              <a:t>يارب</a:t>
            </a:r>
            <a:r>
              <a:rPr lang="ar-EG" sz="4400" b="1" dirty="0">
                <a:solidFill>
                  <a:schemeClr val="bg1"/>
                </a:solidFill>
                <a:latin typeface="CS Avva Shenouda" panose="020B7200000000000000" pitchFamily="34" charset="0"/>
                <a:cs typeface="Times New Roman" panose="02020603050405020304" pitchFamily="18" charset="0"/>
              </a:rPr>
              <a:t> </a:t>
            </a:r>
            <a:r>
              <a:rPr lang="ar-EG" sz="4400" b="1" dirty="0" smtClean="0">
                <a:solidFill>
                  <a:schemeClr val="bg1"/>
                </a:solidFill>
                <a:latin typeface="CS Avva Shenouda" panose="020B7200000000000000" pitchFamily="34" charset="0"/>
                <a:cs typeface="Times New Roman" panose="02020603050405020304" pitchFamily="18" charset="0"/>
              </a:rPr>
              <a:t>لأنك </a:t>
            </a:r>
            <a:r>
              <a:rPr lang="ar-EG" sz="4400" b="1" dirty="0">
                <a:solidFill>
                  <a:schemeClr val="bg1"/>
                </a:solidFill>
                <a:latin typeface="CS Avva Shenouda" panose="020B7200000000000000" pitchFamily="34" charset="0"/>
                <a:cs typeface="Times New Roman" panose="02020603050405020304" pitchFamily="18" charset="0"/>
              </a:rPr>
              <a:t>انت هو الرب العلى على كل الارض. ارتفعت </a:t>
            </a:r>
            <a:r>
              <a:rPr lang="ar-EG" sz="4400" b="1" dirty="0" smtClean="0">
                <a:solidFill>
                  <a:schemeClr val="bg1"/>
                </a:solidFill>
                <a:latin typeface="CS Avva Shenouda" panose="020B7200000000000000" pitchFamily="34" charset="0"/>
                <a:cs typeface="Times New Roman" panose="02020603050405020304" pitchFamily="18" charset="0"/>
              </a:rPr>
              <a:t>جدًا </a:t>
            </a:r>
            <a:r>
              <a:rPr lang="ar-EG" sz="4400" b="1" dirty="0">
                <a:solidFill>
                  <a:schemeClr val="bg1"/>
                </a:solidFill>
                <a:latin typeface="CS Avva Shenouda" panose="020B7200000000000000" pitchFamily="34" charset="0"/>
                <a:cs typeface="Times New Roman" panose="02020603050405020304" pitchFamily="18" charset="0"/>
              </a:rPr>
              <a:t>فوق جميع الآلهة</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2054" name="Title 1"/>
          <p:cNvSpPr txBox="1">
            <a:spLocks/>
          </p:cNvSpPr>
          <p:nvPr/>
        </p:nvSpPr>
        <p:spPr bwMode="auto">
          <a:xfrm>
            <a:off x="468313" y="51784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3786042525"/>
      </p:ext>
    </p:extLst>
  </p:cSld>
  <p:clrMapOvr>
    <a:masterClrMapping/>
  </p:clrMapOvr>
  <p:transition spd="slow"/>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4224867"/>
      </p:ext>
    </p:extLst>
  </p:cSld>
  <p:clrMapOvr>
    <a:masterClrMapping/>
  </p:clrMapOvr>
  <p:transition advClick="0" advTm="0"/>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smtClean="0"/>
              <a:t>الأحد 5</a:t>
            </a:r>
            <a:endParaRPr lang="en-US" dirty="0" smtClean="0"/>
          </a:p>
        </p:txBody>
      </p:sp>
      <p:sp>
        <p:nvSpPr>
          <p:cNvPr id="3277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مزمور ( 134 : 5 ، 19 )</a:t>
            </a:r>
          </a:p>
        </p:txBody>
      </p:sp>
      <p:sp>
        <p:nvSpPr>
          <p:cNvPr id="32772" name="Content Placeholder 3"/>
          <p:cNvSpPr txBox="1">
            <a:spLocks/>
          </p:cNvSpPr>
          <p:nvPr/>
        </p:nvSpPr>
        <p:spPr bwMode="auto">
          <a:xfrm>
            <a:off x="457200" y="2286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32773" name="Content Placeholder 3"/>
          <p:cNvSpPr txBox="1">
            <a:spLocks/>
          </p:cNvSpPr>
          <p:nvPr/>
        </p:nvSpPr>
        <p:spPr bwMode="auto">
          <a:xfrm>
            <a:off x="419100" y="2667000"/>
            <a:ext cx="83058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a:solidFill>
                  <a:schemeClr val="bg1"/>
                </a:solidFill>
                <a:latin typeface="CS Avva Shenouda" panose="020B7200000000000000" pitchFamily="34" charset="0"/>
                <a:cs typeface="Times New Roman" panose="02020603050405020304" pitchFamily="18" charset="0"/>
              </a:rPr>
              <a:t>وكُلَّ ما شاء الرَّبُّ صنعَ في السَّماءِ وعلى الأرضِ، مُبارَكٌ الرَّبُّ مِنْ صِهيونَ السَّاكنُ في أُورشليم. </a:t>
            </a:r>
          </a:p>
        </p:txBody>
      </p:sp>
      <p:sp>
        <p:nvSpPr>
          <p:cNvPr id="32774" name="Title 1"/>
          <p:cNvSpPr txBox="1">
            <a:spLocks/>
          </p:cNvSpPr>
          <p:nvPr/>
        </p:nvSpPr>
        <p:spPr bwMode="auto">
          <a:xfrm>
            <a:off x="239713" y="47244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435918370"/>
      </p:ext>
    </p:extLst>
  </p:cSld>
  <p:clrMapOvr>
    <a:masterClrMapping/>
  </p:clrMapOvr>
  <p:transition spd="slow"/>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Title 1"/>
          <p:cNvSpPr txBox="1">
            <a:spLocks/>
          </p:cNvSpPr>
          <p:nvPr/>
        </p:nvSpPr>
        <p:spPr bwMode="auto">
          <a:xfrm>
            <a:off x="0" y="19812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يوحنا </a:t>
            </a:r>
            <a:r>
              <a:rPr lang="ar-EG" sz="4400" b="1" u="sng" dirty="0" smtClean="0">
                <a:solidFill>
                  <a:srgbClr val="FFC000"/>
                </a:solidFill>
                <a:latin typeface="Times New Roman" panose="02020603050405020304" pitchFamily="18" charset="0"/>
                <a:cs typeface="Times New Roman" panose="02020603050405020304" pitchFamily="18" charset="0"/>
              </a:rPr>
              <a:t>( 14: </a:t>
            </a:r>
            <a:r>
              <a:rPr lang="ar-EG" sz="4400" b="1" u="sng" dirty="0">
                <a:solidFill>
                  <a:srgbClr val="FFC000"/>
                </a:solidFill>
                <a:latin typeface="Times New Roman" panose="02020603050405020304" pitchFamily="18" charset="0"/>
                <a:cs typeface="Times New Roman" panose="02020603050405020304" pitchFamily="18" charset="0"/>
              </a:rPr>
              <a:t>21 ـ 25 )</a:t>
            </a:r>
          </a:p>
        </p:txBody>
      </p:sp>
      <p:sp>
        <p:nvSpPr>
          <p:cNvPr id="3379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379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الذي عندهُ وصاياي ويحفظُها فهو الذي يُحبُّني، والذي يُحِبُّني يُحِبُّهُ أبي، وأنا </a:t>
            </a:r>
            <a:r>
              <a:rPr lang="ar-SA" sz="4400" b="1" dirty="0" smtClean="0">
                <a:solidFill>
                  <a:schemeClr val="bg1"/>
                </a:solidFill>
                <a:latin typeface="CS Avva Shenouda" panose="020B7200000000000000" pitchFamily="34" charset="0"/>
                <a:cs typeface="Times New Roman" panose="02020603050405020304" pitchFamily="18" charset="0"/>
              </a:rPr>
              <a:t>أيض</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أُحبُّهُ وأُظهرُ لهُ ذاتي.</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قال لهُ يهوذا ليس الإسخريوطيَّ: " </a:t>
            </a:r>
            <a:r>
              <a:rPr lang="ar-SA" sz="4400" b="1" dirty="0" err="1">
                <a:solidFill>
                  <a:schemeClr val="bg1"/>
                </a:solidFill>
                <a:latin typeface="CS Avva Shenouda" panose="020B7200000000000000" pitchFamily="34" charset="0"/>
                <a:cs typeface="Times New Roman" panose="02020603050405020304" pitchFamily="18" charset="0"/>
              </a:rPr>
              <a:t>ياربُّ</a:t>
            </a:r>
            <a:r>
              <a:rPr lang="ar-SA" sz="4400" b="1" dirty="0">
                <a:solidFill>
                  <a:schemeClr val="bg1"/>
                </a:solidFill>
                <a:latin typeface="CS Avva Shenouda" panose="020B7200000000000000" pitchFamily="34" charset="0"/>
                <a:cs typeface="Times New Roman" panose="02020603050405020304" pitchFamily="18" charset="0"/>
              </a:rPr>
              <a:t>، ماذا حدثَ حتى إنَّكَ ستُظهِر لنا نحنُ ذاتكَ وليس للعالم؟ " أجاب يسوع </a:t>
            </a:r>
            <a:r>
              <a:rPr lang="ar-SA" sz="4400" b="1" dirty="0" smtClean="0">
                <a:solidFill>
                  <a:schemeClr val="bg1"/>
                </a:solidFill>
                <a:latin typeface="CS Avva Shenouda" panose="020B7200000000000000" pitchFamily="34" charset="0"/>
                <a:cs typeface="Times New Roman" panose="02020603050405020304" pitchFamily="18" charset="0"/>
              </a:rPr>
              <a:t>قائل</a:t>
            </a:r>
            <a:r>
              <a:rPr lang="ar-EG" sz="4400" b="1" dirty="0" smtClean="0">
                <a:solidFill>
                  <a:schemeClr val="bg1"/>
                </a:solidFill>
                <a:latin typeface="CS Avva Shenouda" panose="020B7200000000000000" pitchFamily="34" charset="0"/>
                <a:cs typeface="Times New Roman" panose="02020603050405020304" pitchFamily="18" charset="0"/>
              </a:rPr>
              <a:t>ًا</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لهُ: " مَن يُحبني يحفظ كلامي، ويُحبُّهُ أبي، وإليهِ نأتي، وعِندهُ </a:t>
            </a:r>
            <a:r>
              <a:rPr lang="ar-SA" sz="4400" b="1" dirty="0" smtClean="0">
                <a:solidFill>
                  <a:schemeClr val="bg1"/>
                </a:solidFill>
                <a:latin typeface="CS Avva Shenouda" panose="020B7200000000000000" pitchFamily="34" charset="0"/>
                <a:cs typeface="Times New Roman" panose="02020603050405020304" pitchFamily="18" charset="0"/>
              </a:rPr>
              <a:t>نصنعُ</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2354438591"/>
      </p:ext>
    </p:extLst>
  </p:cSld>
  <p:clrMapOvr>
    <a:masterClrMapping/>
  </p:clrMapOvr>
  <p:transition spd="slow"/>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Content Placeholder 3"/>
          <p:cNvSpPr txBox="1">
            <a:spLocks/>
          </p:cNvSpPr>
          <p:nvPr/>
        </p:nvSpPr>
        <p:spPr bwMode="auto">
          <a:xfrm>
            <a:off x="0" y="0"/>
            <a:ext cx="91440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smtClean="0">
                <a:solidFill>
                  <a:schemeClr val="bg1"/>
                </a:solidFill>
                <a:latin typeface="CS Avva Shenouda" panose="020B7200000000000000" pitchFamily="34" charset="0"/>
                <a:cs typeface="Times New Roman" panose="02020603050405020304" pitchFamily="18" charset="0"/>
              </a:rPr>
              <a:t>مسكننا</a:t>
            </a:r>
            <a:r>
              <a:rPr lang="ar-SA" sz="4400" b="1" dirty="0">
                <a:solidFill>
                  <a:schemeClr val="bg1"/>
                </a:solidFill>
                <a:latin typeface="CS Avva Shenouda" panose="020B7200000000000000" pitchFamily="34" charset="0"/>
                <a:cs typeface="Times New Roman" panose="02020603050405020304" pitchFamily="18" charset="0"/>
              </a:rPr>
              <a:t>. الذي لا يُحبُّني لا يحفظُ كلامي. والكلامُ الذي تسمعُونَهُ ليس لي بل للآب الذي أرسلني. قلتُ لكُم هذا وأنا مُقيمٌ عندكُم.</a:t>
            </a:r>
          </a:p>
        </p:txBody>
      </p:sp>
      <p:sp>
        <p:nvSpPr>
          <p:cNvPr id="34819" name="Title 1"/>
          <p:cNvSpPr txBox="1">
            <a:spLocks/>
          </p:cNvSpPr>
          <p:nvPr/>
        </p:nvSpPr>
        <p:spPr bwMode="auto">
          <a:xfrm>
            <a:off x="0" y="20574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969240110"/>
      </p:ext>
    </p:extLst>
  </p:cSld>
  <p:clrMapOvr>
    <a:masterClrMapping/>
  </p:clrMapOvr>
  <p:transition spd="slow"/>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2202022"/>
      </p:ext>
    </p:extLst>
  </p:cSld>
  <p:clrMapOvr>
    <a:masterClrMapping/>
  </p:clrMapOvr>
  <p:transition advClick="0" advTm="0"/>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الاثنين 6</a:t>
            </a:r>
            <a:endParaRPr lang="en-US" dirty="0"/>
          </a:p>
        </p:txBody>
      </p:sp>
      <p:sp>
        <p:nvSpPr>
          <p:cNvPr id="34819" name="Title 1"/>
          <p:cNvSpPr txBox="1">
            <a:spLocks/>
          </p:cNvSpPr>
          <p:nvPr/>
        </p:nvSpPr>
        <p:spPr bwMode="auto">
          <a:xfrm>
            <a:off x="457200" y="2133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a:t>
            </a:r>
            <a:r>
              <a:rPr lang="ar-EG" sz="4400" b="1" u="sng" dirty="0" smtClean="0">
                <a:solidFill>
                  <a:srgbClr val="FFC000"/>
                </a:solidFill>
                <a:latin typeface="Times New Roman" panose="02020603050405020304" pitchFamily="18" charset="0"/>
                <a:cs typeface="Times New Roman" panose="02020603050405020304" pitchFamily="18" charset="0"/>
              </a:rPr>
              <a:t>( 46</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1 )</a:t>
            </a:r>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34820" name="Content Placeholder 3"/>
          <p:cNvSpPr txBox="1">
            <a:spLocks/>
          </p:cNvSpPr>
          <p:nvPr/>
        </p:nvSpPr>
        <p:spPr bwMode="auto">
          <a:xfrm>
            <a:off x="457200" y="3810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34821" name="Content Placeholder 3"/>
          <p:cNvSpPr txBox="1">
            <a:spLocks/>
          </p:cNvSpPr>
          <p:nvPr/>
        </p:nvSpPr>
        <p:spPr bwMode="auto">
          <a:xfrm>
            <a:off x="419100" y="2971800"/>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 يا جميع الامم صفقوا </a:t>
            </a:r>
            <a:r>
              <a:rPr lang="ar-EG" sz="4400" b="1" dirty="0" smtClean="0">
                <a:solidFill>
                  <a:schemeClr val="bg1"/>
                </a:solidFill>
                <a:latin typeface="CS Avva Shenouda" panose="020B7200000000000000" pitchFamily="34" charset="0"/>
                <a:cs typeface="Times New Roman" panose="02020603050405020304" pitchFamily="18" charset="0"/>
              </a:rPr>
              <a:t>بأيديكم. هللوا </a:t>
            </a:r>
            <a:r>
              <a:rPr lang="ar-EG" sz="4400" b="1" dirty="0">
                <a:solidFill>
                  <a:schemeClr val="bg1"/>
                </a:solidFill>
                <a:latin typeface="CS Avva Shenouda" panose="020B7200000000000000" pitchFamily="34" charset="0"/>
                <a:cs typeface="Times New Roman" panose="02020603050405020304" pitchFamily="18" charset="0"/>
              </a:rPr>
              <a:t>لله. بصوت الابتهاج</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34822" name="Title 1"/>
          <p:cNvSpPr txBox="1">
            <a:spLocks/>
          </p:cNvSpPr>
          <p:nvPr/>
        </p:nvSpPr>
        <p:spPr bwMode="auto">
          <a:xfrm>
            <a:off x="620713" y="44196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2650314922"/>
      </p:ext>
    </p:extLst>
  </p:cSld>
  <p:clrMapOvr>
    <a:masterClrMapping/>
  </p:clrMapOvr>
  <p:transition spd="slow"/>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txBox="1">
            <a:spLocks/>
          </p:cNvSpPr>
          <p:nvPr/>
        </p:nvSpPr>
        <p:spPr bwMode="auto">
          <a:xfrm>
            <a:off x="0" y="19812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a:t>
            </a:r>
            <a:r>
              <a:rPr lang="ar-EG" sz="4400" b="1" u="sng" dirty="0" err="1">
                <a:solidFill>
                  <a:srgbClr val="FFC000"/>
                </a:solidFill>
                <a:latin typeface="Times New Roman" panose="02020603050405020304" pitchFamily="18" charset="0"/>
                <a:cs typeface="Times New Roman" panose="02020603050405020304" pitchFamily="18" charset="0"/>
              </a:rPr>
              <a:t>مرقس</a:t>
            </a:r>
            <a:r>
              <a:rPr lang="ar-EG" sz="4400" b="1" u="sng" dirty="0">
                <a:solidFill>
                  <a:srgbClr val="FFC000"/>
                </a:solidFill>
                <a:latin typeface="Times New Roman" panose="02020603050405020304" pitchFamily="18" charset="0"/>
                <a:cs typeface="Times New Roman" panose="02020603050405020304" pitchFamily="18" charset="0"/>
              </a:rPr>
              <a:t> ( </a:t>
            </a:r>
            <a:r>
              <a:rPr lang="ar-EG" sz="4400" b="1" u="sng" dirty="0" smtClean="0">
                <a:solidFill>
                  <a:srgbClr val="FFC000"/>
                </a:solidFill>
                <a:latin typeface="Times New Roman" panose="02020603050405020304" pitchFamily="18" charset="0"/>
                <a:cs typeface="Times New Roman" panose="02020603050405020304" pitchFamily="18" charset="0"/>
              </a:rPr>
              <a:t>6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30 </a:t>
            </a:r>
            <a:r>
              <a:rPr lang="ar-EG" sz="4400" b="1" u="sng" dirty="0">
                <a:solidFill>
                  <a:srgbClr val="FFC000"/>
                </a:solidFill>
                <a:latin typeface="Times New Roman" panose="02020603050405020304" pitchFamily="18" charset="0"/>
                <a:cs typeface="Times New Roman" panose="02020603050405020304" pitchFamily="18" charset="0"/>
              </a:rPr>
              <a:t>ـ </a:t>
            </a:r>
            <a:r>
              <a:rPr lang="ar-EG" sz="4400" b="1" u="sng" dirty="0" smtClean="0">
                <a:solidFill>
                  <a:srgbClr val="FFC000"/>
                </a:solidFill>
                <a:latin typeface="Times New Roman" panose="02020603050405020304" pitchFamily="18" charset="0"/>
                <a:cs typeface="Times New Roman" panose="02020603050405020304" pitchFamily="18" charset="0"/>
              </a:rPr>
              <a:t>34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35843"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5844"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smtClean="0">
                <a:solidFill>
                  <a:schemeClr val="bg1"/>
                </a:solidFill>
                <a:latin typeface="CS Avva Shenouda" panose="020B7200000000000000" pitchFamily="34" charset="0"/>
                <a:cs typeface="Times New Roman" panose="02020603050405020304" pitchFamily="18" charset="0"/>
              </a:rPr>
              <a:t>واجتمع </a:t>
            </a:r>
            <a:r>
              <a:rPr lang="ar-SA" sz="4400" b="1" dirty="0">
                <a:solidFill>
                  <a:schemeClr val="bg1"/>
                </a:solidFill>
                <a:latin typeface="CS Avva Shenouda" panose="020B7200000000000000" pitchFamily="34" charset="0"/>
                <a:cs typeface="Times New Roman" panose="02020603050405020304" pitchFamily="18" charset="0"/>
              </a:rPr>
              <a:t>الرسل إلى يسوع وأخبروه بكل </a:t>
            </a:r>
            <a:r>
              <a:rPr lang="ar-SA" sz="4400" b="1" dirty="0" smtClean="0">
                <a:solidFill>
                  <a:schemeClr val="bg1"/>
                </a:solidFill>
                <a:latin typeface="CS Avva Shenouda" panose="020B7200000000000000" pitchFamily="34" charset="0"/>
                <a:cs typeface="Times New Roman" panose="02020603050405020304" pitchFamily="18" charset="0"/>
              </a:rPr>
              <a:t>شيء </a:t>
            </a:r>
            <a:r>
              <a:rPr lang="ar-SA" sz="4400" b="1" dirty="0" err="1">
                <a:solidFill>
                  <a:schemeClr val="bg1"/>
                </a:solidFill>
                <a:latin typeface="CS Avva Shenouda" panose="020B7200000000000000" pitchFamily="34" charset="0"/>
                <a:cs typeface="Times New Roman" panose="02020603050405020304" pitchFamily="18" charset="0"/>
              </a:rPr>
              <a:t>ماعملوه</a:t>
            </a:r>
            <a:r>
              <a:rPr lang="ar-SA" sz="4400" b="1" dirty="0">
                <a:solidFill>
                  <a:schemeClr val="bg1"/>
                </a:solidFill>
                <a:latin typeface="CS Avva Shenouda" panose="020B7200000000000000" pitchFamily="34" charset="0"/>
                <a:cs typeface="Times New Roman" panose="02020603050405020304" pitchFamily="18" charset="0"/>
              </a:rPr>
              <a:t> وما علموا به. فقال لهم تعالوا أنتم وحدكم إلى موضع قفر واستريحوا </a:t>
            </a:r>
            <a:r>
              <a:rPr lang="ar-SA" sz="4400" b="1" dirty="0" smtClean="0">
                <a:solidFill>
                  <a:schemeClr val="bg1"/>
                </a:solidFill>
                <a:latin typeface="CS Avva Shenouda" panose="020B7200000000000000" pitchFamily="34" charset="0"/>
                <a:cs typeface="Times New Roman" panose="02020603050405020304" pitchFamily="18" charset="0"/>
              </a:rPr>
              <a:t>قليل</a:t>
            </a:r>
            <a:r>
              <a:rPr lang="ar-EG" sz="4400" b="1" dirty="0" smtClean="0">
                <a:solidFill>
                  <a:schemeClr val="bg1"/>
                </a:solidFill>
                <a:latin typeface="CS Avva Shenouda" panose="020B7200000000000000" pitchFamily="34" charset="0"/>
                <a:cs typeface="Times New Roman" panose="02020603050405020304" pitchFamily="18" charset="0"/>
              </a:rPr>
              <a:t>ًا</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لان القادمين والذاهبين كانوا كثيرين فلم يجدوا فرصة ليأكلوا. فذهبوا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السفينة إلى موضع قفر منفردين. فرأوهم منطلقين وعرف كثيرون فأسرعوا </a:t>
            </a:r>
            <a:r>
              <a:rPr lang="ar-SA" sz="4400" b="1" dirty="0" smtClean="0">
                <a:solidFill>
                  <a:schemeClr val="bg1"/>
                </a:solidFill>
                <a:latin typeface="CS Avva Shenouda" panose="020B7200000000000000" pitchFamily="34" charset="0"/>
                <a:cs typeface="Times New Roman" panose="02020603050405020304" pitchFamily="18" charset="0"/>
              </a:rPr>
              <a:t>إلى</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1591375346"/>
      </p:ext>
    </p:extLst>
  </p:cSld>
  <p:clrMapOvr>
    <a:masterClrMapping/>
  </p:clrMapOvr>
  <p:transition spd="slow"/>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Content Placeholder 3"/>
          <p:cNvSpPr txBox="1">
            <a:spLocks/>
          </p:cNvSpPr>
          <p:nvPr/>
        </p:nvSpPr>
        <p:spPr bwMode="auto">
          <a:xfrm>
            <a:off x="0" y="0"/>
            <a:ext cx="9144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هناك مشاة من كل المدن فسبقوهم. فلما خرج أبصر </a:t>
            </a:r>
            <a:r>
              <a:rPr lang="ar-SA" sz="4400" b="1" dirty="0" smtClean="0">
                <a:solidFill>
                  <a:schemeClr val="bg1"/>
                </a:solidFill>
                <a:latin typeface="CS Avva Shenouda" panose="020B7200000000000000" pitchFamily="34" charset="0"/>
                <a:cs typeface="Times New Roman" panose="02020603050405020304" pitchFamily="18" charset="0"/>
              </a:rPr>
              <a:t>جمع</a:t>
            </a:r>
            <a:r>
              <a:rPr lang="ar-EG" sz="4400" b="1" dirty="0" smtClean="0">
                <a:solidFill>
                  <a:schemeClr val="bg1"/>
                </a:solidFill>
                <a:latin typeface="CS Avva Shenouda" panose="020B7200000000000000" pitchFamily="34" charset="0"/>
                <a:cs typeface="Times New Roman" panose="02020603050405020304" pitchFamily="18" charset="0"/>
              </a:rPr>
              <a:t>ًا</a:t>
            </a:r>
            <a:r>
              <a:rPr lang="ar-SA" sz="4400" b="1" dirty="0" smtClean="0">
                <a:solidFill>
                  <a:schemeClr val="bg1"/>
                </a:solidFill>
                <a:latin typeface="CS Avva Shenouda" panose="020B7200000000000000" pitchFamily="34" charset="0"/>
                <a:cs typeface="Times New Roman" panose="02020603050405020304" pitchFamily="18" charset="0"/>
              </a:rPr>
              <a:t> كثير</a:t>
            </a:r>
            <a:r>
              <a:rPr lang="ar-EG" sz="4400" b="1" dirty="0" smtClean="0">
                <a:solidFill>
                  <a:schemeClr val="bg1"/>
                </a:solidFill>
                <a:latin typeface="CS Avva Shenouda" panose="020B7200000000000000" pitchFamily="34" charset="0"/>
                <a:cs typeface="Times New Roman" panose="02020603050405020304" pitchFamily="18" charset="0"/>
              </a:rPr>
              <a:t>ًا</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فتحنن عليهم إذ كانوا كخراف لا راعى لها فبدأ يعلمهم </a:t>
            </a:r>
            <a:r>
              <a:rPr lang="ar-SA" sz="4400" b="1" dirty="0" smtClean="0">
                <a:solidFill>
                  <a:schemeClr val="bg1"/>
                </a:solidFill>
                <a:latin typeface="CS Avva Shenouda" panose="020B7200000000000000" pitchFamily="34" charset="0"/>
                <a:cs typeface="Times New Roman" panose="02020603050405020304" pitchFamily="18" charset="0"/>
              </a:rPr>
              <a:t>كثير</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36867" name="Title 1"/>
          <p:cNvSpPr txBox="1">
            <a:spLocks/>
          </p:cNvSpPr>
          <p:nvPr/>
        </p:nvSpPr>
        <p:spPr bwMode="auto">
          <a:xfrm>
            <a:off x="0" y="19812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5" name="Pentagon 4">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1153393724"/>
      </p:ext>
    </p:extLst>
  </p:cSld>
  <p:clrMapOvr>
    <a:masterClrMapping/>
  </p:clrMapOvr>
  <p:transition spd="slow"/>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458848"/>
      </p:ext>
    </p:extLst>
  </p:cSld>
  <p:clrMapOvr>
    <a:masterClrMapping/>
  </p:clrMapOvr>
  <p:transition advClick="0" advTm="0"/>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الثلاثاء 6</a:t>
            </a:r>
            <a:endParaRPr lang="en-US" dirty="0"/>
          </a:p>
        </p:txBody>
      </p:sp>
      <p:sp>
        <p:nvSpPr>
          <p:cNvPr id="34819" name="Title 1"/>
          <p:cNvSpPr txBox="1">
            <a:spLocks/>
          </p:cNvSpPr>
          <p:nvPr/>
        </p:nvSpPr>
        <p:spPr bwMode="auto">
          <a:xfrm>
            <a:off x="457200" y="2133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a:t>
            </a:r>
            <a:r>
              <a:rPr lang="ar-EG" sz="4400" b="1" u="sng" dirty="0" smtClean="0">
                <a:solidFill>
                  <a:srgbClr val="FFC000"/>
                </a:solidFill>
                <a:latin typeface="Times New Roman" panose="02020603050405020304" pitchFamily="18" charset="0"/>
                <a:cs typeface="Times New Roman" panose="02020603050405020304" pitchFamily="18" charset="0"/>
              </a:rPr>
              <a:t>( 46 : 4 ، 5 )</a:t>
            </a:r>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34820" name="Content Placeholder 3"/>
          <p:cNvSpPr txBox="1">
            <a:spLocks/>
          </p:cNvSpPr>
          <p:nvPr/>
        </p:nvSpPr>
        <p:spPr bwMode="auto">
          <a:xfrm>
            <a:off x="457200" y="3810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34821" name="Content Placeholder 3"/>
          <p:cNvSpPr txBox="1">
            <a:spLocks/>
          </p:cNvSpPr>
          <p:nvPr/>
        </p:nvSpPr>
        <p:spPr bwMode="auto">
          <a:xfrm>
            <a:off x="419100" y="2971800"/>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 اختارنا </a:t>
            </a:r>
            <a:r>
              <a:rPr lang="ar-EG" sz="4400" b="1" dirty="0" smtClean="0">
                <a:solidFill>
                  <a:schemeClr val="bg1"/>
                </a:solidFill>
                <a:latin typeface="CS Avva Shenouda" panose="020B7200000000000000" pitchFamily="34" charset="0"/>
                <a:cs typeface="Times New Roman" panose="02020603050405020304" pitchFamily="18" charset="0"/>
              </a:rPr>
              <a:t>ميراثًا </a:t>
            </a:r>
            <a:r>
              <a:rPr lang="ar-EG" sz="4400" b="1" dirty="0">
                <a:solidFill>
                  <a:schemeClr val="bg1"/>
                </a:solidFill>
                <a:latin typeface="CS Avva Shenouda" panose="020B7200000000000000" pitchFamily="34" charset="0"/>
                <a:cs typeface="Times New Roman" panose="02020603050405020304" pitchFamily="18" charset="0"/>
              </a:rPr>
              <a:t>له. جمال يعقوب الذى أحبه، صعد الله بتهليل. والرب بصوت البوق</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34822" name="Title 1"/>
          <p:cNvSpPr txBox="1">
            <a:spLocks/>
          </p:cNvSpPr>
          <p:nvPr/>
        </p:nvSpPr>
        <p:spPr bwMode="auto">
          <a:xfrm>
            <a:off x="76200" y="45688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3308649491"/>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a:t>
            </a:r>
            <a:r>
              <a:rPr lang="ar-EG" sz="4400" b="1" u="sng" dirty="0" err="1" smtClean="0">
                <a:solidFill>
                  <a:srgbClr val="FFC000"/>
                </a:solidFill>
                <a:latin typeface="Times New Roman" panose="02020603050405020304" pitchFamily="18" charset="0"/>
                <a:cs typeface="Times New Roman" panose="02020603050405020304" pitchFamily="18" charset="0"/>
              </a:rPr>
              <a:t>مرقس</a:t>
            </a:r>
            <a:r>
              <a:rPr lang="ar-EG" sz="4400" b="1" u="sng" dirty="0" smtClean="0">
                <a:solidFill>
                  <a:srgbClr val="FFC000"/>
                </a:solidFill>
                <a:latin typeface="Times New Roman" panose="02020603050405020304" pitchFamily="18" charset="0"/>
                <a:cs typeface="Times New Roman" panose="02020603050405020304" pitchFamily="18" charset="0"/>
              </a:rPr>
              <a:t>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2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3 </a:t>
            </a:r>
            <a:r>
              <a:rPr lang="ar-EG" sz="4400" b="1" u="sng" dirty="0">
                <a:solidFill>
                  <a:srgbClr val="FFC000"/>
                </a:solidFill>
                <a:latin typeface="Times New Roman" panose="02020603050405020304" pitchFamily="18" charset="0"/>
                <a:cs typeface="Times New Roman" panose="02020603050405020304" pitchFamily="18" charset="0"/>
              </a:rPr>
              <a:t>ـ </a:t>
            </a:r>
            <a:r>
              <a:rPr lang="ar-EG" sz="4400" b="1" u="sng" dirty="0" smtClean="0">
                <a:solidFill>
                  <a:srgbClr val="FFC000"/>
                </a:solidFill>
                <a:latin typeface="Times New Roman" panose="02020603050405020304" pitchFamily="18" charset="0"/>
                <a:cs typeface="Times New Roman" panose="02020603050405020304" pitchFamily="18" charset="0"/>
              </a:rPr>
              <a:t>13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فقدموا إليه مخلعاً يحمله اربعة رجال: وإذ لم يقدروا أن يدخلوا به من أجل الجمع. صعدوا على السطح وكشفوا سقف البيت الذى كانوا فيه. ولما نقبوا ودلوا السرير الذى كان المخلع مضطجعا عليه. فلما رأى يسوع أيمانهم قال للمخلع يا بنى مغفورة لك خطاياك. وكان قوم من الكتبة </a:t>
            </a:r>
            <a:r>
              <a:rPr lang="ar-SA" sz="4400" b="1" dirty="0" smtClean="0">
                <a:solidFill>
                  <a:schemeClr val="bg1"/>
                </a:solidFill>
                <a:latin typeface="CS Avva Shenouda" panose="020B7200000000000000" pitchFamily="34" charset="0"/>
                <a:cs typeface="Times New Roman" panose="02020603050405020304" pitchFamily="18" charset="0"/>
              </a:rPr>
              <a:t>هناك</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2148411578"/>
      </p:ext>
    </p:extLst>
  </p:cSld>
  <p:clrMapOvr>
    <a:masterClrMapping/>
  </p:clrMapOvr>
  <p:transition spd="slow"/>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txBox="1">
            <a:spLocks/>
          </p:cNvSpPr>
          <p:nvPr/>
        </p:nvSpPr>
        <p:spPr bwMode="auto">
          <a:xfrm>
            <a:off x="0" y="19812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a:t>
            </a:r>
            <a:r>
              <a:rPr lang="ar-EG" sz="4400" b="1" u="sng" dirty="0" err="1">
                <a:solidFill>
                  <a:srgbClr val="FFC000"/>
                </a:solidFill>
                <a:latin typeface="Times New Roman" panose="02020603050405020304" pitchFamily="18" charset="0"/>
                <a:cs typeface="Times New Roman" panose="02020603050405020304" pitchFamily="18" charset="0"/>
              </a:rPr>
              <a:t>مرقس</a:t>
            </a:r>
            <a:r>
              <a:rPr lang="ar-EG" sz="4400" b="1" u="sng" dirty="0">
                <a:solidFill>
                  <a:srgbClr val="FFC000"/>
                </a:solidFill>
                <a:latin typeface="Times New Roman" panose="02020603050405020304" pitchFamily="18" charset="0"/>
                <a:cs typeface="Times New Roman" panose="02020603050405020304" pitchFamily="18" charset="0"/>
              </a:rPr>
              <a:t> ( </a:t>
            </a:r>
            <a:r>
              <a:rPr lang="ar-EG" sz="4400" b="1" u="sng" dirty="0" smtClean="0">
                <a:solidFill>
                  <a:srgbClr val="FFC000"/>
                </a:solidFill>
                <a:latin typeface="Times New Roman" panose="02020603050405020304" pitchFamily="18" charset="0"/>
                <a:cs typeface="Times New Roman" panose="02020603050405020304" pitchFamily="18" charset="0"/>
              </a:rPr>
              <a:t>9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13 </a:t>
            </a:r>
            <a:r>
              <a:rPr lang="ar-EG" sz="4400" b="1" u="sng" dirty="0">
                <a:solidFill>
                  <a:srgbClr val="FFC000"/>
                </a:solidFill>
                <a:latin typeface="Times New Roman" panose="02020603050405020304" pitchFamily="18" charset="0"/>
                <a:cs typeface="Times New Roman" panose="02020603050405020304" pitchFamily="18" charset="0"/>
              </a:rPr>
              <a:t>ـ </a:t>
            </a:r>
            <a:r>
              <a:rPr lang="ar-EG" sz="4400" b="1" u="sng" dirty="0" smtClean="0">
                <a:solidFill>
                  <a:srgbClr val="FFC000"/>
                </a:solidFill>
                <a:latin typeface="Times New Roman" panose="02020603050405020304" pitchFamily="18" charset="0"/>
                <a:cs typeface="Times New Roman" panose="02020603050405020304" pitchFamily="18" charset="0"/>
              </a:rPr>
              <a:t>28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35843"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5844"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ولما جاء إلى التلاميذ رأى </a:t>
            </a:r>
            <a:r>
              <a:rPr lang="ar-SA" sz="4400" b="1" dirty="0" smtClean="0">
                <a:solidFill>
                  <a:schemeClr val="bg1"/>
                </a:solidFill>
                <a:latin typeface="CS Avva Shenouda" panose="020B7200000000000000" pitchFamily="34" charset="0"/>
                <a:cs typeface="Times New Roman" panose="02020603050405020304" pitchFamily="18" charset="0"/>
              </a:rPr>
              <a:t>جمع</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كثير</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حولهم وكتبة يباحثونهم. وللوقت لما رآه الجمع كله خافوا وركضوا وسلموا عليه. فسألهم </a:t>
            </a:r>
            <a:r>
              <a:rPr lang="ar-SA" sz="4400" b="1" dirty="0" err="1" smtClean="0">
                <a:solidFill>
                  <a:schemeClr val="bg1"/>
                </a:solidFill>
                <a:latin typeface="CS Avva Shenouda" panose="020B7200000000000000" pitchFamily="34" charset="0"/>
                <a:cs typeface="Times New Roman" panose="02020603050405020304" pitchFamily="18" charset="0"/>
              </a:rPr>
              <a:t>ماذ</a:t>
            </a:r>
            <a:r>
              <a:rPr lang="ar-EG" sz="4400" b="1" dirty="0" smtClean="0">
                <a:solidFill>
                  <a:schemeClr val="bg1"/>
                </a:solidFill>
                <a:latin typeface="CS Avva Shenouda" panose="020B7200000000000000" pitchFamily="34" charset="0"/>
                <a:cs typeface="Times New Roman" panose="02020603050405020304" pitchFamily="18" charset="0"/>
              </a:rPr>
              <a:t>ا</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تطلبون منهم.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أ</a:t>
            </a:r>
            <a:r>
              <a:rPr lang="ar-SA" sz="4400" b="1" dirty="0" smtClean="0">
                <a:solidFill>
                  <a:schemeClr val="bg1"/>
                </a:solidFill>
                <a:latin typeface="CS Avva Shenouda" panose="020B7200000000000000" pitchFamily="34" charset="0"/>
                <a:cs typeface="Times New Roman" panose="02020603050405020304" pitchFamily="18" charset="0"/>
              </a:rPr>
              <a:t>جاب </a:t>
            </a:r>
            <a:r>
              <a:rPr lang="ar-SA" sz="4400" b="1" dirty="0">
                <a:solidFill>
                  <a:schemeClr val="bg1"/>
                </a:solidFill>
                <a:latin typeface="CS Avva Shenouda" panose="020B7200000000000000" pitchFamily="34" charset="0"/>
                <a:cs typeface="Times New Roman" panose="02020603050405020304" pitchFamily="18" charset="0"/>
              </a:rPr>
              <a:t>واحد من الجمع وقال يا معلم قد قدمت ابنى اليك وبه روح أبكم. وحيثما يدركه يصرعه فيزبد ويصرف بأسنانه وييبس. فقلت لتلاميذك </a:t>
            </a:r>
            <a:r>
              <a:rPr lang="ar-SA" sz="4400" b="1" dirty="0" smtClean="0">
                <a:solidFill>
                  <a:schemeClr val="bg1"/>
                </a:solidFill>
                <a:latin typeface="CS Avva Shenouda" panose="020B7200000000000000" pitchFamily="34" charset="0"/>
                <a:cs typeface="Times New Roman" panose="02020603050405020304" pitchFamily="18" charset="0"/>
              </a:rPr>
              <a:t>أن</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2371377531"/>
      </p:ext>
    </p:extLst>
  </p:cSld>
  <p:clrMapOvr>
    <a:masterClrMapping/>
  </p:clrMapOvr>
  <p:transition spd="slow"/>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Content Placeholder 3"/>
          <p:cNvSpPr txBox="1">
            <a:spLocks/>
          </p:cNvSpPr>
          <p:nvPr/>
        </p:nvSpPr>
        <p:spPr bwMode="auto">
          <a:xfrm>
            <a:off x="0" y="0"/>
            <a:ext cx="9144000" cy="754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يخرجوه فلم يقدروا. فأجاب وقال لهم أيها الجيل </a:t>
            </a:r>
            <a:r>
              <a:rPr lang="ar-SA" sz="4400" b="1" dirty="0" smtClean="0">
                <a:solidFill>
                  <a:schemeClr val="bg1"/>
                </a:solidFill>
                <a:latin typeface="CS Avva Shenouda" panose="020B7200000000000000" pitchFamily="34" charset="0"/>
                <a:cs typeface="Times New Roman" panose="02020603050405020304" pitchFamily="18" charset="0"/>
              </a:rPr>
              <a:t>غير</a:t>
            </a:r>
            <a:r>
              <a:rPr lang="ar-EG" sz="4400" b="1" dirty="0" smtClean="0">
                <a:solidFill>
                  <a:schemeClr val="bg1"/>
                </a:solidFill>
                <a:latin typeface="CS Avva Shenouda" panose="020B7200000000000000" pitchFamily="34" charset="0"/>
                <a:cs typeface="Times New Roman" panose="02020603050405020304" pitchFamily="18" charset="0"/>
              </a:rPr>
              <a:t> </a:t>
            </a:r>
            <a:r>
              <a:rPr lang="ar-SA" sz="4400" b="1" dirty="0" smtClean="0">
                <a:solidFill>
                  <a:schemeClr val="bg1"/>
                </a:solidFill>
                <a:latin typeface="CS Avva Shenouda" panose="020B7200000000000000" pitchFamily="34" charset="0"/>
                <a:cs typeface="Times New Roman" panose="02020603050405020304" pitchFamily="18" charset="0"/>
              </a:rPr>
              <a:t>المؤمن </a:t>
            </a:r>
            <a:r>
              <a:rPr lang="ar-SA" sz="4400" b="1" dirty="0">
                <a:solidFill>
                  <a:schemeClr val="bg1"/>
                </a:solidFill>
                <a:latin typeface="CS Avva Shenouda" panose="020B7200000000000000" pitchFamily="34" charset="0"/>
                <a:cs typeface="Times New Roman" panose="02020603050405020304" pitchFamily="18" charset="0"/>
              </a:rPr>
              <a:t>الى متى أكون معكم. حتى متى أحتملكم. قدموه الى. فقدموه اليه فلما رآه الروح صرعه للوقت. فوقع على الارض يرتعد ويزبد. فسأل أباه كم من الزمان مذ أصابه هذا. فقال منذ صباه. </a:t>
            </a:r>
            <a:r>
              <a:rPr lang="ar-SA" sz="4400" b="1" dirty="0" smtClean="0">
                <a:solidFill>
                  <a:schemeClr val="bg1"/>
                </a:solidFill>
                <a:latin typeface="CS Avva Shenouda" panose="020B7200000000000000" pitchFamily="34" charset="0"/>
                <a:cs typeface="Times New Roman" panose="02020603050405020304" pitchFamily="18" charset="0"/>
              </a:rPr>
              <a:t>ومرار</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كثيرة يلقيه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النار وفى الماء ليهلكه لكن أعنا ما استطعت وتحنن علينا. فقال له يسوع ما هو قولك ما استطعت ان كل </a:t>
            </a:r>
            <a:r>
              <a:rPr lang="ar-SA" sz="4400" b="1" dirty="0" smtClean="0">
                <a:solidFill>
                  <a:schemeClr val="bg1"/>
                </a:solidFill>
                <a:latin typeface="CS Avva Shenouda" panose="020B7200000000000000" pitchFamily="34" charset="0"/>
                <a:cs typeface="Times New Roman" panose="02020603050405020304" pitchFamily="18" charset="0"/>
              </a:rPr>
              <a:t>شيء </a:t>
            </a:r>
            <a:r>
              <a:rPr lang="ar-SA" sz="4400" b="1" dirty="0">
                <a:solidFill>
                  <a:schemeClr val="bg1"/>
                </a:solidFill>
                <a:latin typeface="CS Avva Shenouda" panose="020B7200000000000000" pitchFamily="34" charset="0"/>
                <a:cs typeface="Times New Roman" panose="02020603050405020304" pitchFamily="18" charset="0"/>
              </a:rPr>
              <a:t>مستطاع للمؤمن. فصاح أبو الصبي لوقته بدموع وقال أؤمن </a:t>
            </a:r>
            <a:r>
              <a:rPr lang="ar-SA" sz="4400" b="1" dirty="0" err="1">
                <a:solidFill>
                  <a:schemeClr val="bg1"/>
                </a:solidFill>
                <a:latin typeface="CS Avva Shenouda" panose="020B7200000000000000" pitchFamily="34" charset="0"/>
                <a:cs typeface="Times New Roman" panose="02020603050405020304" pitchFamily="18" charset="0"/>
              </a:rPr>
              <a:t>يارب</a:t>
            </a:r>
            <a:r>
              <a:rPr lang="ar-SA" sz="4400" b="1" dirty="0">
                <a:solidFill>
                  <a:schemeClr val="bg1"/>
                </a:solidFill>
                <a:latin typeface="CS Avva Shenouda" panose="020B7200000000000000" pitchFamily="34" charset="0"/>
                <a:cs typeface="Times New Roman" panose="02020603050405020304" pitchFamily="18" charset="0"/>
              </a:rPr>
              <a:t> فأعن عدم </a:t>
            </a:r>
            <a:r>
              <a:rPr lang="ar-EG" sz="4400" b="1" dirty="0" smtClean="0">
                <a:solidFill>
                  <a:schemeClr val="bg1"/>
                </a:solidFill>
                <a:latin typeface="CS Avva Shenouda" panose="020B7200000000000000" pitchFamily="34" charset="0"/>
                <a:cs typeface="Times New Roman" panose="02020603050405020304" pitchFamily="18" charset="0"/>
              </a:rPr>
              <a:t>إ</a:t>
            </a:r>
            <a:r>
              <a:rPr lang="ar-SA" sz="4400" b="1" dirty="0" smtClean="0">
                <a:solidFill>
                  <a:schemeClr val="bg1"/>
                </a:solidFill>
                <a:latin typeface="CS Avva Shenouda" panose="020B7200000000000000" pitchFamily="34" charset="0"/>
                <a:cs typeface="Times New Roman" panose="02020603050405020304" pitchFamily="18" charset="0"/>
              </a:rPr>
              <a:t>يماني</a:t>
            </a:r>
            <a:r>
              <a:rPr lang="ar-SA" sz="4400" b="1" dirty="0">
                <a:solidFill>
                  <a:schemeClr val="bg1"/>
                </a:solidFill>
                <a:latin typeface="CS Avva Shenouda" panose="020B7200000000000000" pitchFamily="34" charset="0"/>
                <a:cs typeface="Times New Roman" panose="02020603050405020304" pitchFamily="18" charset="0"/>
              </a:rPr>
              <a:t>. فما </a:t>
            </a:r>
            <a:r>
              <a:rPr lang="ar-SA" sz="4400" b="1" dirty="0" smtClean="0">
                <a:solidFill>
                  <a:schemeClr val="bg1"/>
                </a:solidFill>
                <a:latin typeface="CS Avva Shenouda" panose="020B7200000000000000" pitchFamily="34" charset="0"/>
                <a:cs typeface="Times New Roman" panose="02020603050405020304" pitchFamily="18" charset="0"/>
              </a:rPr>
              <a:t>ر</a:t>
            </a:r>
            <a:r>
              <a:rPr lang="ar-EG" sz="4400" b="1" dirty="0" smtClean="0">
                <a:solidFill>
                  <a:schemeClr val="bg1"/>
                </a:solidFill>
                <a:latin typeface="CS Avva Shenouda" panose="020B7200000000000000" pitchFamily="34" charset="0"/>
                <a:cs typeface="Times New Roman" panose="02020603050405020304" pitchFamily="18" charset="0"/>
              </a:rPr>
              <a:t>أ</a:t>
            </a:r>
            <a:r>
              <a:rPr lang="ar-SA" sz="4400" b="1" dirty="0" smtClean="0">
                <a:solidFill>
                  <a:schemeClr val="bg1"/>
                </a:solidFill>
                <a:latin typeface="CS Avva Shenouda" panose="020B7200000000000000" pitchFamily="34" charset="0"/>
                <a:cs typeface="Times New Roman" panose="02020603050405020304" pitchFamily="18" charset="0"/>
              </a:rPr>
              <a:t>ى </a:t>
            </a:r>
            <a:r>
              <a:rPr lang="ar-SA" sz="4400" b="1" dirty="0" smtClean="0">
                <a:solidFill>
                  <a:schemeClr val="bg1"/>
                </a:solidFill>
                <a:latin typeface="CS Avva Shenouda" panose="020B7200000000000000" pitchFamily="34" charset="0"/>
                <a:cs typeface="Times New Roman" panose="02020603050405020304" pitchFamily="18" charset="0"/>
              </a:rPr>
              <a:t>يسوع</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428839521"/>
      </p:ext>
    </p:extLst>
  </p:cSld>
  <p:clrMapOvr>
    <a:masterClrMapping/>
  </p:clrMapOvr>
  <p:transition spd="slow"/>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Content Placeholder 3"/>
          <p:cNvSpPr txBox="1">
            <a:spLocks/>
          </p:cNvSpPr>
          <p:nvPr/>
        </p:nvSpPr>
        <p:spPr bwMode="auto">
          <a:xfrm>
            <a:off x="0" y="0"/>
            <a:ext cx="91440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ان الجمع يتراكضون انتهر الروح النجس </a:t>
            </a:r>
            <a:r>
              <a:rPr lang="ar-SA" sz="4400" b="1" dirty="0" smtClean="0">
                <a:solidFill>
                  <a:schemeClr val="bg1"/>
                </a:solidFill>
                <a:latin typeface="CS Avva Shenouda" panose="020B7200000000000000" pitchFamily="34" charset="0"/>
                <a:cs typeface="Times New Roman" panose="02020603050405020304" pitchFamily="18" charset="0"/>
              </a:rPr>
              <a:t>قائل</a:t>
            </a:r>
            <a:r>
              <a:rPr lang="ar-EG" sz="4400" b="1" dirty="0" smtClean="0">
                <a:solidFill>
                  <a:schemeClr val="bg1"/>
                </a:solidFill>
                <a:latin typeface="CS Avva Shenouda" panose="020B7200000000000000" pitchFamily="34" charset="0"/>
                <a:cs typeface="Times New Roman" panose="02020603050405020304" pitchFamily="18" charset="0"/>
              </a:rPr>
              <a:t>ًا</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له أيها الروح الابكم الاصم. أنا آمرك اخرج منه ولا تدخله بعد. فصرخ وصرعه كثيراً وخرج. فصار كميت حتى ان كثيرين قالوا انه قد مات. فامسك يسوع بيده وانهضه فقام. ودخل البيت فسأله تلاميذه على انفراد لماذا لم نقدر نحن أن نخرجه. فقال لهم. إن هذا الجنس لا يمكن أن يخرج </a:t>
            </a:r>
            <a:r>
              <a:rPr lang="ar-SA" sz="4400" b="1" dirty="0" smtClean="0">
                <a:solidFill>
                  <a:schemeClr val="bg1"/>
                </a:solidFill>
                <a:latin typeface="CS Avva Shenouda" panose="020B7200000000000000" pitchFamily="34" charset="0"/>
                <a:cs typeface="Times New Roman" panose="02020603050405020304" pitchFamily="18" charset="0"/>
              </a:rPr>
              <a:t>بشيء </a:t>
            </a:r>
            <a:r>
              <a:rPr lang="ar-SA" sz="4400" b="1" dirty="0">
                <a:solidFill>
                  <a:schemeClr val="bg1"/>
                </a:solidFill>
                <a:latin typeface="CS Avva Shenouda" panose="020B7200000000000000" pitchFamily="34" charset="0"/>
                <a:cs typeface="Times New Roman" panose="02020603050405020304" pitchFamily="18" charset="0"/>
              </a:rPr>
              <a:t>الا بالصلاة </a:t>
            </a:r>
            <a:r>
              <a:rPr lang="ar-SA" sz="4400" b="1" dirty="0" smtClean="0">
                <a:solidFill>
                  <a:schemeClr val="bg1"/>
                </a:solidFill>
                <a:latin typeface="CS Avva Shenouda" panose="020B7200000000000000" pitchFamily="34" charset="0"/>
                <a:cs typeface="Times New Roman" panose="02020603050405020304" pitchFamily="18" charset="0"/>
              </a:rPr>
              <a:t>والصوم</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36867" name="Title 1"/>
          <p:cNvSpPr txBox="1">
            <a:spLocks/>
          </p:cNvSpPr>
          <p:nvPr/>
        </p:nvSpPr>
        <p:spPr bwMode="auto">
          <a:xfrm>
            <a:off x="0" y="5330825"/>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5" name="Pentagon 4">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3575461920"/>
      </p:ext>
    </p:extLst>
  </p:cSld>
  <p:clrMapOvr>
    <a:masterClrMapping/>
  </p:clrMapOvr>
  <p:transition spd="slow"/>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8818977"/>
      </p:ext>
    </p:extLst>
  </p:cSld>
  <p:clrMapOvr>
    <a:masterClrMapping/>
  </p:clrMapOvr>
  <p:transition advClick="0" advTm="0"/>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الأربعاء 6</a:t>
            </a:r>
            <a:endParaRPr lang="en-US" dirty="0"/>
          </a:p>
        </p:txBody>
      </p:sp>
      <p:sp>
        <p:nvSpPr>
          <p:cNvPr id="34819" name="Title 1"/>
          <p:cNvSpPr txBox="1">
            <a:spLocks/>
          </p:cNvSpPr>
          <p:nvPr/>
        </p:nvSpPr>
        <p:spPr bwMode="auto">
          <a:xfrm>
            <a:off x="457200" y="2133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smtClean="0">
                <a:solidFill>
                  <a:srgbClr val="FFC000"/>
                </a:solidFill>
                <a:latin typeface="Times New Roman" panose="02020603050405020304" pitchFamily="18" charset="0"/>
                <a:cs typeface="Times New Roman" panose="02020603050405020304" pitchFamily="18" charset="0"/>
              </a:rPr>
              <a:t>مزمور ( 22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4 </a:t>
            </a:r>
            <a:r>
              <a:rPr lang="ar-EG" sz="4400" b="1" u="sng" dirty="0">
                <a:solidFill>
                  <a:srgbClr val="FFC000"/>
                </a:solidFill>
                <a:latin typeface="Times New Roman" panose="02020603050405020304" pitchFamily="18" charset="0"/>
                <a:cs typeface="Times New Roman" panose="02020603050405020304" pitchFamily="18" charset="0"/>
              </a:rPr>
              <a:t>ـ </a:t>
            </a:r>
            <a:r>
              <a:rPr lang="ar-EG" sz="4400" b="1" u="sng" dirty="0" smtClean="0">
                <a:solidFill>
                  <a:srgbClr val="FFC000"/>
                </a:solidFill>
                <a:latin typeface="Times New Roman" panose="02020603050405020304" pitchFamily="18" charset="0"/>
                <a:cs typeface="Times New Roman" panose="02020603050405020304" pitchFamily="18" charset="0"/>
              </a:rPr>
              <a:t>6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34820" name="Content Placeholder 3"/>
          <p:cNvSpPr txBox="1">
            <a:spLocks/>
          </p:cNvSpPr>
          <p:nvPr/>
        </p:nvSpPr>
        <p:spPr bwMode="auto">
          <a:xfrm>
            <a:off x="457200" y="3810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34821" name="Content Placeholder 3"/>
          <p:cNvSpPr txBox="1">
            <a:spLocks/>
          </p:cNvSpPr>
          <p:nvPr/>
        </p:nvSpPr>
        <p:spPr bwMode="auto">
          <a:xfrm>
            <a:off x="419100" y="29718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 </a:t>
            </a:r>
            <a:r>
              <a:rPr lang="ar-EG" sz="4400" b="1">
                <a:solidFill>
                  <a:schemeClr val="bg1"/>
                </a:solidFill>
                <a:latin typeface="CS Avva Shenouda" panose="020B7200000000000000" pitchFamily="34" charset="0"/>
                <a:cs typeface="Times New Roman" panose="02020603050405020304" pitchFamily="18" charset="0"/>
              </a:rPr>
              <a:t>هيأت </a:t>
            </a:r>
            <a:r>
              <a:rPr lang="ar-EG" sz="4400" b="1" smtClean="0">
                <a:solidFill>
                  <a:schemeClr val="bg1"/>
                </a:solidFill>
                <a:latin typeface="CS Avva Shenouda" panose="020B7200000000000000" pitchFamily="34" charset="0"/>
                <a:cs typeface="Times New Roman" panose="02020603050405020304" pitchFamily="18" charset="0"/>
              </a:rPr>
              <a:t>قدام</a:t>
            </a:r>
            <a:r>
              <a:rPr lang="ar-EG" sz="4400" b="1">
                <a:solidFill>
                  <a:schemeClr val="bg1"/>
                </a:solidFill>
                <a:latin typeface="CS Avva Shenouda" panose="020B7200000000000000" pitchFamily="34" charset="0"/>
                <a:cs typeface="Times New Roman" panose="02020603050405020304" pitchFamily="18" charset="0"/>
              </a:rPr>
              <a:t>ي</a:t>
            </a:r>
            <a:r>
              <a:rPr lang="ar-EG" sz="4400" b="1" smtClean="0">
                <a:solidFill>
                  <a:schemeClr val="bg1"/>
                </a:solidFill>
                <a:latin typeface="CS Avva Shenouda" panose="020B7200000000000000" pitchFamily="34" charset="0"/>
                <a:cs typeface="Times New Roman" panose="02020603050405020304" pitchFamily="18" charset="0"/>
              </a:rPr>
              <a:t> </a:t>
            </a:r>
            <a:r>
              <a:rPr lang="ar-EG" sz="4400" b="1" dirty="0">
                <a:solidFill>
                  <a:schemeClr val="bg1"/>
                </a:solidFill>
                <a:latin typeface="CS Avva Shenouda" panose="020B7200000000000000" pitchFamily="34" charset="0"/>
                <a:cs typeface="Times New Roman" panose="02020603050405020304" pitchFamily="18" charset="0"/>
              </a:rPr>
              <a:t>مائدة مقابل الذين </a:t>
            </a:r>
            <a:r>
              <a:rPr lang="ar-EG" sz="4400" b="1" dirty="0" smtClean="0">
                <a:solidFill>
                  <a:schemeClr val="bg1"/>
                </a:solidFill>
                <a:latin typeface="CS Avva Shenouda" panose="020B7200000000000000" pitchFamily="34" charset="0"/>
                <a:cs typeface="Times New Roman" panose="02020603050405020304" pitchFamily="18" charset="0"/>
              </a:rPr>
              <a:t>يحزنونني. </a:t>
            </a:r>
            <a:r>
              <a:rPr lang="ar-EG" sz="4400" b="1" dirty="0">
                <a:solidFill>
                  <a:schemeClr val="bg1"/>
                </a:solidFill>
                <a:latin typeface="CS Avva Shenouda" panose="020B7200000000000000" pitchFamily="34" charset="0"/>
                <a:cs typeface="Times New Roman" panose="02020603050405020304" pitchFamily="18" charset="0"/>
              </a:rPr>
              <a:t>دهنت بالزيت </a:t>
            </a:r>
            <a:r>
              <a:rPr lang="ar-EG" sz="4400" b="1" dirty="0" smtClean="0">
                <a:solidFill>
                  <a:schemeClr val="bg1"/>
                </a:solidFill>
                <a:latin typeface="CS Avva Shenouda" panose="020B7200000000000000" pitchFamily="34" charset="0"/>
                <a:cs typeface="Times New Roman" panose="02020603050405020304" pitchFamily="18" charset="0"/>
              </a:rPr>
              <a:t>رأسي. </a:t>
            </a:r>
            <a:r>
              <a:rPr lang="ar-EG" sz="4400" b="1" dirty="0">
                <a:solidFill>
                  <a:schemeClr val="bg1"/>
                </a:solidFill>
                <a:latin typeface="CS Avva Shenouda" panose="020B7200000000000000" pitchFamily="34" charset="0"/>
                <a:cs typeface="Times New Roman" panose="02020603050405020304" pitchFamily="18" charset="0"/>
              </a:rPr>
              <a:t>وكأسك اسكرني مثل الصرف</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34822" name="Title 1"/>
          <p:cNvSpPr txBox="1">
            <a:spLocks/>
          </p:cNvSpPr>
          <p:nvPr/>
        </p:nvSpPr>
        <p:spPr bwMode="auto">
          <a:xfrm>
            <a:off x="773113" y="48768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2586529692"/>
      </p:ext>
    </p:extLst>
  </p:cSld>
  <p:clrMapOvr>
    <a:masterClrMapping/>
  </p:clrMapOvr>
  <p:transition spd="slow"/>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txBox="1">
            <a:spLocks/>
          </p:cNvSpPr>
          <p:nvPr/>
        </p:nvSpPr>
        <p:spPr bwMode="auto">
          <a:xfrm>
            <a:off x="0" y="19812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a:t>
            </a:r>
            <a:r>
              <a:rPr lang="ar-EG" sz="4400" b="1" u="sng" dirty="0" err="1">
                <a:solidFill>
                  <a:srgbClr val="FFC000"/>
                </a:solidFill>
                <a:latin typeface="Times New Roman" panose="02020603050405020304" pitchFamily="18" charset="0"/>
                <a:cs typeface="Times New Roman" panose="02020603050405020304" pitchFamily="18" charset="0"/>
              </a:rPr>
              <a:t>مرقس</a:t>
            </a:r>
            <a:r>
              <a:rPr lang="ar-EG" sz="4400" b="1" u="sng" dirty="0">
                <a:solidFill>
                  <a:srgbClr val="FFC000"/>
                </a:solidFill>
                <a:latin typeface="Times New Roman" panose="02020603050405020304" pitchFamily="18" charset="0"/>
                <a:cs typeface="Times New Roman" panose="02020603050405020304" pitchFamily="18" charset="0"/>
              </a:rPr>
              <a:t> ( 9 : </a:t>
            </a:r>
            <a:r>
              <a:rPr lang="ar-EG" sz="4400" b="1" u="sng" dirty="0" smtClean="0">
                <a:solidFill>
                  <a:srgbClr val="FFC000"/>
                </a:solidFill>
                <a:latin typeface="Times New Roman" panose="02020603050405020304" pitchFamily="18" charset="0"/>
                <a:cs typeface="Times New Roman" panose="02020603050405020304" pitchFamily="18" charset="0"/>
              </a:rPr>
              <a:t>32 </a:t>
            </a:r>
            <a:r>
              <a:rPr lang="ar-EG" sz="4400" b="1" u="sng" dirty="0">
                <a:solidFill>
                  <a:srgbClr val="FFC000"/>
                </a:solidFill>
                <a:latin typeface="Times New Roman" panose="02020603050405020304" pitchFamily="18" charset="0"/>
                <a:cs typeface="Times New Roman" panose="02020603050405020304" pitchFamily="18" charset="0"/>
              </a:rPr>
              <a:t>ـ </a:t>
            </a:r>
            <a:r>
              <a:rPr lang="ar-EG" sz="4400" b="1" u="sng" dirty="0" smtClean="0">
                <a:solidFill>
                  <a:srgbClr val="FFC000"/>
                </a:solidFill>
                <a:latin typeface="Times New Roman" panose="02020603050405020304" pitchFamily="18" charset="0"/>
                <a:cs typeface="Times New Roman" panose="02020603050405020304" pitchFamily="18" charset="0"/>
              </a:rPr>
              <a:t>36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35843"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5844"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smtClean="0">
                <a:solidFill>
                  <a:schemeClr val="bg1"/>
                </a:solidFill>
                <a:latin typeface="CS Avva Shenouda" panose="020B7200000000000000" pitchFamily="34" charset="0"/>
                <a:cs typeface="Times New Roman" panose="02020603050405020304" pitchFamily="18" charset="0"/>
              </a:rPr>
              <a:t>ثم </a:t>
            </a:r>
            <a:r>
              <a:rPr lang="ar-SA" sz="4400" b="1" dirty="0">
                <a:solidFill>
                  <a:schemeClr val="bg1"/>
                </a:solidFill>
                <a:latin typeface="CS Avva Shenouda" panose="020B7200000000000000" pitchFamily="34" charset="0"/>
                <a:cs typeface="Times New Roman" panose="02020603050405020304" pitchFamily="18" charset="0"/>
              </a:rPr>
              <a:t>دخل كفر </a:t>
            </a:r>
            <a:r>
              <a:rPr lang="ar-SA" sz="4400" b="1" dirty="0" err="1">
                <a:solidFill>
                  <a:schemeClr val="bg1"/>
                </a:solidFill>
                <a:latin typeface="CS Avva Shenouda" panose="020B7200000000000000" pitchFamily="34" charset="0"/>
                <a:cs typeface="Times New Roman" panose="02020603050405020304" pitchFamily="18" charset="0"/>
              </a:rPr>
              <a:t>ناحوم</a:t>
            </a:r>
            <a:r>
              <a:rPr lang="ar-SA" sz="4400" b="1" dirty="0">
                <a:solidFill>
                  <a:schemeClr val="bg1"/>
                </a:solidFill>
                <a:latin typeface="CS Avva Shenouda" panose="020B7200000000000000" pitchFamily="34" charset="0"/>
                <a:cs typeface="Times New Roman" panose="02020603050405020304" pitchFamily="18" charset="0"/>
              </a:rPr>
              <a:t> ولما دخل البيت سألهم فيم كنتم تفكرون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الطريق. فصمتوا. لانهم يتناقشون بعضهم مع بعض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الطريق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أيهم العظيم بينهم فجلس ودعا </a:t>
            </a:r>
            <a:r>
              <a:rPr lang="ar-SA" sz="4400" b="1" dirty="0" err="1">
                <a:solidFill>
                  <a:schemeClr val="bg1"/>
                </a:solidFill>
                <a:latin typeface="CS Avva Shenouda" panose="020B7200000000000000" pitchFamily="34" charset="0"/>
                <a:cs typeface="Times New Roman" panose="02020603050405020304" pitchFamily="18" charset="0"/>
              </a:rPr>
              <a:t>الاثنى</a:t>
            </a:r>
            <a:r>
              <a:rPr lang="ar-SA" sz="4400" b="1" dirty="0">
                <a:solidFill>
                  <a:schemeClr val="bg1"/>
                </a:solidFill>
                <a:latin typeface="CS Avva Shenouda" panose="020B7200000000000000" pitchFamily="34" charset="0"/>
                <a:cs typeface="Times New Roman" panose="02020603050405020304" pitchFamily="18" charset="0"/>
              </a:rPr>
              <a:t> عشر وقال لهم الذى يريد ان يكون </a:t>
            </a:r>
            <a:r>
              <a:rPr lang="ar-SA" sz="4400" b="1" dirty="0" smtClean="0">
                <a:solidFill>
                  <a:schemeClr val="bg1"/>
                </a:solidFill>
                <a:latin typeface="CS Avva Shenouda" panose="020B7200000000000000" pitchFamily="34" charset="0"/>
                <a:cs typeface="Times New Roman" panose="02020603050405020304" pitchFamily="18" charset="0"/>
              </a:rPr>
              <a:t>اول</a:t>
            </a:r>
            <a:r>
              <a:rPr lang="ar-EG" sz="4400" b="1" dirty="0" smtClean="0">
                <a:solidFill>
                  <a:schemeClr val="bg1"/>
                </a:solidFill>
                <a:latin typeface="CS Avva Shenouda" panose="020B7200000000000000" pitchFamily="34" charset="0"/>
                <a:cs typeface="Times New Roman" panose="02020603050405020304" pitchFamily="18" charset="0"/>
              </a:rPr>
              <a:t>ًا</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فسيكون آخر الكل </a:t>
            </a:r>
            <a:r>
              <a:rPr lang="ar-SA" sz="4400" b="1" dirty="0" smtClean="0">
                <a:solidFill>
                  <a:schemeClr val="bg1"/>
                </a:solidFill>
                <a:latin typeface="CS Avva Shenouda" panose="020B7200000000000000" pitchFamily="34" charset="0"/>
                <a:cs typeface="Times New Roman" panose="02020603050405020304" pitchFamily="18" charset="0"/>
              </a:rPr>
              <a:t>وخادم</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للجميع. ثم أخذ </a:t>
            </a:r>
            <a:r>
              <a:rPr lang="ar-SA" sz="4400" b="1" dirty="0" smtClean="0">
                <a:solidFill>
                  <a:schemeClr val="bg1"/>
                </a:solidFill>
                <a:latin typeface="CS Avva Shenouda" panose="020B7200000000000000" pitchFamily="34" charset="0"/>
                <a:cs typeface="Times New Roman" panose="02020603050405020304" pitchFamily="18" charset="0"/>
              </a:rPr>
              <a:t>ولد</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واقامه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وسطهم وامسكه وقال لهم. </a:t>
            </a:r>
            <a:r>
              <a:rPr lang="ar-SA" sz="4400" b="1" dirty="0" smtClean="0">
                <a:solidFill>
                  <a:schemeClr val="bg1"/>
                </a:solidFill>
                <a:latin typeface="CS Avva Shenouda" panose="020B7200000000000000" pitchFamily="34" charset="0"/>
                <a:cs typeface="Times New Roman" panose="02020603050405020304" pitchFamily="18" charset="0"/>
              </a:rPr>
              <a:t>من</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3598555685"/>
      </p:ext>
    </p:extLst>
  </p:cSld>
  <p:clrMapOvr>
    <a:masterClrMapping/>
  </p:clrMapOvr>
  <p:transition spd="slow"/>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Content Placeholder 3"/>
          <p:cNvSpPr txBox="1">
            <a:spLocks/>
          </p:cNvSpPr>
          <p:nvPr/>
        </p:nvSpPr>
        <p:spPr bwMode="auto">
          <a:xfrm>
            <a:off x="0" y="0"/>
            <a:ext cx="9144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يقبل أحد هؤلاء الاولاد كهذا </a:t>
            </a:r>
            <a:r>
              <a:rPr lang="ar-SA" sz="4400" b="1" dirty="0" smtClean="0">
                <a:solidFill>
                  <a:schemeClr val="bg1"/>
                </a:solidFill>
                <a:latin typeface="CS Avva Shenouda" panose="020B7200000000000000" pitchFamily="34" charset="0"/>
                <a:cs typeface="Times New Roman" panose="02020603050405020304" pitchFamily="18" charset="0"/>
              </a:rPr>
              <a:t>ب</a:t>
            </a:r>
            <a:r>
              <a:rPr lang="ar-EG" sz="4400" b="1" dirty="0" smtClean="0">
                <a:solidFill>
                  <a:schemeClr val="bg1"/>
                </a:solidFill>
                <a:latin typeface="CS Avva Shenouda" panose="020B7200000000000000" pitchFamily="34" charset="0"/>
                <a:cs typeface="Times New Roman" panose="02020603050405020304" pitchFamily="18" charset="0"/>
              </a:rPr>
              <a:t>إ</a:t>
            </a:r>
            <a:r>
              <a:rPr lang="ar-SA" sz="4400" b="1" dirty="0" smtClean="0">
                <a:solidFill>
                  <a:schemeClr val="bg1"/>
                </a:solidFill>
                <a:latin typeface="CS Avva Shenouda" panose="020B7200000000000000" pitchFamily="34" charset="0"/>
                <a:cs typeface="Times New Roman" panose="02020603050405020304" pitchFamily="18" charset="0"/>
              </a:rPr>
              <a:t>سم</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فقد </a:t>
            </a:r>
            <a:r>
              <a:rPr lang="ar-SA" sz="4400" b="1" dirty="0" smtClean="0">
                <a:solidFill>
                  <a:schemeClr val="bg1"/>
                </a:solidFill>
                <a:latin typeface="CS Avva Shenouda" panose="020B7200000000000000" pitchFamily="34" charset="0"/>
                <a:cs typeface="Times New Roman" panose="02020603050405020304" pitchFamily="18" charset="0"/>
              </a:rPr>
              <a:t>قبلن</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ومن </a:t>
            </a:r>
            <a:r>
              <a:rPr lang="ar-SA" sz="4400" b="1" dirty="0" smtClean="0">
                <a:solidFill>
                  <a:schemeClr val="bg1"/>
                </a:solidFill>
                <a:latin typeface="CS Avva Shenouda" panose="020B7200000000000000" pitchFamily="34" charset="0"/>
                <a:cs typeface="Times New Roman" panose="02020603050405020304" pitchFamily="18" charset="0"/>
              </a:rPr>
              <a:t>قبلن</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فليس </a:t>
            </a:r>
            <a:r>
              <a:rPr lang="ar-SA" sz="4400" b="1" dirty="0" smtClean="0">
                <a:solidFill>
                  <a:schemeClr val="bg1"/>
                </a:solidFill>
                <a:latin typeface="CS Avva Shenouda" panose="020B7200000000000000" pitchFamily="34" charset="0"/>
                <a:cs typeface="Times New Roman" panose="02020603050405020304" pitchFamily="18" charset="0"/>
              </a:rPr>
              <a:t>يقبلن</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انا لكنه قبل الذى </a:t>
            </a:r>
            <a:r>
              <a:rPr lang="ar-SA" sz="4400" b="1" dirty="0" smtClean="0">
                <a:solidFill>
                  <a:schemeClr val="bg1"/>
                </a:solidFill>
                <a:latin typeface="CS Avva Shenouda" panose="020B7200000000000000" pitchFamily="34" charset="0"/>
                <a:cs typeface="Times New Roman" panose="02020603050405020304" pitchFamily="18" charset="0"/>
              </a:rPr>
              <a:t>ارسلن</a:t>
            </a:r>
            <a:r>
              <a:rPr lang="ar-EG" sz="4400" b="1" dirty="0" smtClean="0">
                <a:solidFill>
                  <a:schemeClr val="bg1"/>
                </a:solidFill>
                <a:latin typeface="CS Avva Shenouda" panose="020B7200000000000000" pitchFamily="34" charset="0"/>
                <a:cs typeface="Times New Roman" panose="02020603050405020304" pitchFamily="18" charset="0"/>
              </a:rPr>
              <a:t>ي.</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36867" name="Title 1"/>
          <p:cNvSpPr txBox="1">
            <a:spLocks/>
          </p:cNvSpPr>
          <p:nvPr/>
        </p:nvSpPr>
        <p:spPr bwMode="auto">
          <a:xfrm>
            <a:off x="0" y="15240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5" name="Pentagon 4">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2027150091"/>
      </p:ext>
    </p:extLst>
  </p:cSld>
  <p:clrMapOvr>
    <a:masterClrMapping/>
  </p:clrMapOvr>
  <p:transition spd="slow"/>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773419"/>
      </p:ext>
    </p:extLst>
  </p:cSld>
  <p:clrMapOvr>
    <a:masterClrMapping/>
  </p:clrMapOvr>
  <p:transition advClick="0" advTm="0"/>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Content Placeholder 3"/>
          <p:cNvSpPr txBox="1">
            <a:spLocks/>
          </p:cNvSpPr>
          <p:nvPr/>
        </p:nvSpPr>
        <p:spPr bwMode="auto">
          <a:xfrm>
            <a:off x="0" y="671513"/>
            <a:ext cx="9144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a:spcBef>
                <a:spcPct val="20000"/>
              </a:spcBef>
            </a:pPr>
            <a:r>
              <a:rPr lang="ar-EG" altLang="en-US" sz="4400" b="1">
                <a:solidFill>
                  <a:srgbClr val="FFFFFF"/>
                </a:solidFill>
                <a:cs typeface="Times New Roman" panose="02020603050405020304" pitchFamily="18" charset="0"/>
              </a:rPr>
              <a:t>فليرفعوه في كنيسة شعبهِ ،و ليباركوه على منابر الشيوخ ، لأنه جعل أبوة مثل الخراف ، يبصر المستقيمون و يفرحون .أقسم الرب و لن يندم ، أنك أنت هو الكاهن إلى الأبد على طقس ملشي صادَق .الرب عن يمينك يا أبانا القديس البطريرك البابا أنبا ( ... ) و أبينا الأسقف أنبا ( ... ) </a:t>
            </a:r>
            <a:br>
              <a:rPr lang="ar-EG" altLang="en-US" sz="4400" b="1">
                <a:solidFill>
                  <a:srgbClr val="FFFFFF"/>
                </a:solidFill>
                <a:cs typeface="Times New Roman" panose="02020603050405020304" pitchFamily="18" charset="0"/>
              </a:rPr>
            </a:br>
            <a:r>
              <a:rPr lang="ar-EG" altLang="en-US" sz="4400" b="1">
                <a:solidFill>
                  <a:srgbClr val="FFFFFF"/>
                </a:solidFill>
                <a:cs typeface="Times New Roman" panose="02020603050405020304" pitchFamily="18" charset="0"/>
              </a:rPr>
              <a:t>الرب يحفظ حياتكما</a:t>
            </a:r>
          </a:p>
        </p:txBody>
      </p:sp>
      <p:sp>
        <p:nvSpPr>
          <p:cNvPr id="22531" name="Title 1"/>
          <p:cNvSpPr>
            <a:spLocks noGrp="1"/>
          </p:cNvSpPr>
          <p:nvPr>
            <p:ph type="title"/>
          </p:nvPr>
        </p:nvSpPr>
        <p:spPr bwMode="auto">
          <a:xfrm>
            <a:off x="0" y="-3175"/>
            <a:ext cx="914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EG" altLang="en-US"/>
              <a:t>ما يقال فى حضور الأسقف بعد المزمور</a:t>
            </a:r>
          </a:p>
        </p:txBody>
      </p:sp>
      <p:sp>
        <p:nvSpPr>
          <p:cNvPr id="22532" name="Rectangle 5"/>
          <p:cNvSpPr txBox="1">
            <a:spLocks noChangeArrowheads="1"/>
          </p:cNvSpPr>
          <p:nvPr/>
        </p:nvSpPr>
        <p:spPr bwMode="auto">
          <a:xfrm>
            <a:off x="381000" y="510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altLang="en-US" sz="4400" b="1" u="sng">
                <a:solidFill>
                  <a:srgbClr val="FFFF99"/>
                </a:solidFill>
                <a:latin typeface="Times New Roman" panose="02020603050405020304" pitchFamily="18" charset="0"/>
                <a:cs typeface="Times New Roman" panose="02020603050405020304" pitchFamily="18" charset="0"/>
              </a:rPr>
              <a:t>يرد </a:t>
            </a:r>
            <a:r>
              <a:rPr lang="ar-SA" altLang="en-US" sz="4400" b="1" u="sng">
                <a:solidFill>
                  <a:srgbClr val="FFFF99"/>
                </a:solidFill>
                <a:latin typeface="Times New Roman" panose="02020603050405020304" pitchFamily="18" charset="0"/>
                <a:cs typeface="Times New Roman" panose="02020603050405020304" pitchFamily="18" charset="0"/>
              </a:rPr>
              <a:t>الشعب</a:t>
            </a:r>
            <a:endParaRPr lang="en-US" altLang="en-US" sz="4400" b="1" u="sng">
              <a:solidFill>
                <a:srgbClr val="FFFF99"/>
              </a:solidFill>
              <a:latin typeface="Times New Roman" panose="02020603050405020304" pitchFamily="18" charset="0"/>
              <a:cs typeface="Times New Roman" panose="02020603050405020304" pitchFamily="18" charset="0"/>
            </a:endParaRPr>
          </a:p>
        </p:txBody>
      </p:sp>
      <p:sp>
        <p:nvSpPr>
          <p:cNvPr id="22533" name="Rectangle 6"/>
          <p:cNvSpPr txBox="1">
            <a:spLocks noChangeArrowheads="1"/>
          </p:cNvSpPr>
          <p:nvPr/>
        </p:nvSpPr>
        <p:spPr bwMode="auto">
          <a:xfrm>
            <a:off x="690563" y="6040438"/>
            <a:ext cx="3300412"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EG" altLang="en-US" sz="4400" b="1">
                <a:solidFill>
                  <a:srgbClr val="FFFF99"/>
                </a:solidFill>
                <a:latin typeface="Times New Roman" panose="02020603050405020304" pitchFamily="18" charset="0"/>
                <a:cs typeface="Times New Roman" panose="02020603050405020304" pitchFamily="18" charset="0"/>
              </a:rPr>
              <a:t>(آمين) هلليلويا</a:t>
            </a:r>
            <a:endParaRPr lang="ar-SA" altLang="en-US" sz="4400" b="1">
              <a:solidFill>
                <a:srgbClr val="FFFF99"/>
              </a:solidFill>
              <a:latin typeface="Times New Roman" panose="02020603050405020304" pitchFamily="18" charset="0"/>
              <a:cs typeface="Times New Roman" panose="02020603050405020304" pitchFamily="18" charset="0"/>
            </a:endParaRPr>
          </a:p>
        </p:txBody>
      </p:sp>
      <p:sp>
        <p:nvSpPr>
          <p:cNvPr id="22534" name="Rectangle 7"/>
          <p:cNvSpPr txBox="1">
            <a:spLocks noChangeArrowheads="1"/>
          </p:cNvSpPr>
          <p:nvPr/>
        </p:nvSpPr>
        <p:spPr bwMode="auto">
          <a:xfrm>
            <a:off x="5497513" y="6040438"/>
            <a:ext cx="32575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EG" altLang="en-US" sz="4400" b="1">
                <a:solidFill>
                  <a:srgbClr val="FFFF99"/>
                </a:solidFill>
                <a:latin typeface="Times New Roman" panose="02020603050405020304" pitchFamily="18" charset="0"/>
                <a:cs typeface="Times New Roman" panose="02020603050405020304" pitchFamily="18" charset="0"/>
              </a:rPr>
              <a:t>(أمين) هلليلويا</a:t>
            </a:r>
            <a:endParaRPr lang="ar-SA" altLang="en-US" sz="4400" b="1">
              <a:solidFill>
                <a:srgbClr val="FFFF99"/>
              </a:solidFill>
              <a:latin typeface="Times New Roman" panose="02020603050405020304" pitchFamily="18" charset="0"/>
              <a:cs typeface="Times New Roman" panose="02020603050405020304" pitchFamily="18" charset="0"/>
            </a:endParaRPr>
          </a:p>
        </p:txBody>
      </p:sp>
      <p:cxnSp>
        <p:nvCxnSpPr>
          <p:cNvPr id="22535" name="Straight Connector 18"/>
          <p:cNvCxnSpPr>
            <a:cxnSpLocks noChangeShapeType="1"/>
          </p:cNvCxnSpPr>
          <p:nvPr/>
        </p:nvCxnSpPr>
        <p:spPr bwMode="auto">
          <a:xfrm>
            <a:off x="5154613" y="6184900"/>
            <a:ext cx="0" cy="520700"/>
          </a:xfrm>
          <a:prstGeom prst="line">
            <a:avLst/>
          </a:prstGeom>
          <a:noFill/>
          <a:ln w="34925" cap="rnd" algn="ctr">
            <a:solidFill>
              <a:srgbClr val="FFFF99"/>
            </a:solidFill>
            <a:round/>
            <a:headEnd/>
            <a:tailEnd/>
          </a:ln>
          <a:extLst>
            <a:ext uri="{909E8E84-426E-40DD-AFC4-6F175D3DCCD1}">
              <a14:hiddenFill xmlns:a14="http://schemas.microsoft.com/office/drawing/2010/main">
                <a:noFill/>
              </a14:hiddenFill>
            </a:ext>
          </a:extLst>
        </p:spPr>
      </p:cxn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754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جالسين يفكرون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قلوبهم. لماذا يجدف هذا هكذا. فمن يقدران </a:t>
            </a:r>
            <a:r>
              <a:rPr lang="ar-SA" sz="4400" b="1" dirty="0" smtClean="0">
                <a:solidFill>
                  <a:schemeClr val="bg1"/>
                </a:solidFill>
                <a:latin typeface="CS Avva Shenouda" panose="020B7200000000000000" pitchFamily="34" charset="0"/>
                <a:cs typeface="Times New Roman" panose="02020603050405020304" pitchFamily="18" charset="0"/>
              </a:rPr>
              <a:t>يغفر</a:t>
            </a:r>
            <a:r>
              <a:rPr lang="ar-EG" sz="4400" b="1" dirty="0" smtClean="0">
                <a:solidFill>
                  <a:schemeClr val="bg1"/>
                </a:solidFill>
                <a:latin typeface="CS Avva Shenouda" panose="020B7200000000000000" pitchFamily="34" charset="0"/>
                <a:cs typeface="Times New Roman" panose="02020603050405020304" pitchFamily="18" charset="0"/>
              </a:rPr>
              <a:t> </a:t>
            </a:r>
            <a:r>
              <a:rPr lang="ar-SA" sz="4400" b="1" dirty="0" smtClean="0">
                <a:solidFill>
                  <a:schemeClr val="bg1"/>
                </a:solidFill>
                <a:latin typeface="CS Avva Shenouda" panose="020B7200000000000000" pitchFamily="34" charset="0"/>
                <a:cs typeface="Times New Roman" panose="02020603050405020304" pitchFamily="18" charset="0"/>
              </a:rPr>
              <a:t>الخطايا </a:t>
            </a:r>
            <a:r>
              <a:rPr lang="ar-SA" sz="4400" b="1" dirty="0">
                <a:solidFill>
                  <a:schemeClr val="bg1"/>
                </a:solidFill>
                <a:latin typeface="CS Avva Shenouda" panose="020B7200000000000000" pitchFamily="34" charset="0"/>
                <a:cs typeface="Times New Roman" panose="02020603050405020304" pitchFamily="18" charset="0"/>
              </a:rPr>
              <a:t>إلا الله الواحد وحده. فللوقت علم يسوع بروحه انهم يفكرون هكذا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انفسهم فقال لهم. لماذا تفكرون بهذا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قلوبكم. ايما ايسر أن يقال للمخلع مغفورة لك خطاياك أم أن يقال قم واحمل سريرك وأمش. ولكى تعلموا أن لابن الانسان السلطان على الارض أن </a:t>
            </a:r>
            <a:r>
              <a:rPr lang="ar-SA" sz="4400" b="1" dirty="0" smtClean="0">
                <a:solidFill>
                  <a:schemeClr val="bg1"/>
                </a:solidFill>
                <a:latin typeface="CS Avva Shenouda" panose="020B7200000000000000" pitchFamily="34" charset="0"/>
                <a:cs typeface="Times New Roman" panose="02020603050405020304" pitchFamily="18" charset="0"/>
              </a:rPr>
              <a:t>يغفر</a:t>
            </a:r>
            <a:r>
              <a:rPr lang="ar-EG" sz="4400" b="1" dirty="0" smtClean="0">
                <a:solidFill>
                  <a:schemeClr val="bg1"/>
                </a:solidFill>
                <a:latin typeface="CS Avva Shenouda" panose="020B7200000000000000" pitchFamily="34" charset="0"/>
                <a:cs typeface="Times New Roman" panose="02020603050405020304" pitchFamily="18" charset="0"/>
              </a:rPr>
              <a:t> </a:t>
            </a:r>
            <a:r>
              <a:rPr lang="ar-SA" sz="4400" b="1" dirty="0" smtClean="0">
                <a:solidFill>
                  <a:schemeClr val="bg1"/>
                </a:solidFill>
                <a:latin typeface="CS Avva Shenouda" panose="020B7200000000000000" pitchFamily="34" charset="0"/>
                <a:cs typeface="Times New Roman" panose="02020603050405020304" pitchFamily="18" charset="0"/>
              </a:rPr>
              <a:t>الخطايا</a:t>
            </a:r>
            <a:r>
              <a:rPr lang="ar-SA" sz="4400" b="1" dirty="0">
                <a:solidFill>
                  <a:schemeClr val="bg1"/>
                </a:solidFill>
                <a:latin typeface="CS Avva Shenouda" panose="020B7200000000000000" pitchFamily="34" charset="0"/>
                <a:cs typeface="Times New Roman" panose="02020603050405020304" pitchFamily="18" charset="0"/>
              </a:rPr>
              <a:t>. ثم قال للمخلع. أما أنت فلك أقول قم أحمل سريرك </a:t>
            </a:r>
            <a:r>
              <a:rPr lang="ar-SA" sz="4400" b="1" dirty="0" err="1">
                <a:solidFill>
                  <a:schemeClr val="bg1"/>
                </a:solidFill>
                <a:latin typeface="CS Avva Shenouda" panose="020B7200000000000000" pitchFamily="34" charset="0"/>
                <a:cs typeface="Times New Roman" panose="02020603050405020304" pitchFamily="18" charset="0"/>
              </a:rPr>
              <a:t>وإذهب</a:t>
            </a:r>
            <a:r>
              <a:rPr lang="ar-SA" sz="4400" b="1" dirty="0">
                <a:solidFill>
                  <a:schemeClr val="bg1"/>
                </a:solidFill>
                <a:latin typeface="CS Avva Shenouda" panose="020B7200000000000000" pitchFamily="34" charset="0"/>
                <a:cs typeface="Times New Roman" panose="02020603050405020304" pitchFamily="18" charset="0"/>
              </a:rPr>
              <a:t> إلى بيتك. وللوقت قام وحمل سريره وخرج أمام الكل حتى تعجب الجميع ومجدوا </a:t>
            </a:r>
            <a:r>
              <a:rPr lang="ar-SA" sz="4400" b="1" dirty="0" smtClean="0">
                <a:solidFill>
                  <a:schemeClr val="bg1"/>
                </a:solidFill>
                <a:latin typeface="CS Avva Shenouda" panose="020B7200000000000000" pitchFamily="34" charset="0"/>
                <a:cs typeface="Times New Roman" panose="02020603050405020304" pitchFamily="18" charset="0"/>
              </a:rPr>
              <a:t>الله</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428043811"/>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pPr>
            <a:r>
              <a:rPr lang="ar-SA" sz="4400" b="1" dirty="0">
                <a:solidFill>
                  <a:schemeClr val="bg1"/>
                </a:solidFill>
                <a:latin typeface="CS Avva Shenouda" panose="020B7200000000000000" pitchFamily="34" charset="0"/>
                <a:cs typeface="Times New Roman" panose="02020603050405020304" pitchFamily="18" charset="0"/>
              </a:rPr>
              <a:t>قائلين </a:t>
            </a:r>
            <a:r>
              <a:rPr lang="ar-SA" sz="4400" b="1" dirty="0" smtClean="0">
                <a:solidFill>
                  <a:schemeClr val="bg1"/>
                </a:solidFill>
                <a:latin typeface="CS Avva Shenouda" panose="020B7200000000000000" pitchFamily="34" charset="0"/>
                <a:cs typeface="Times New Roman" panose="02020603050405020304" pitchFamily="18" charset="0"/>
              </a:rPr>
              <a:t>لم</a:t>
            </a:r>
            <a:r>
              <a:rPr lang="ar-EG" sz="4400" b="1" dirty="0" smtClean="0">
                <a:solidFill>
                  <a:schemeClr val="bg1"/>
                </a:solidFill>
                <a:latin typeface="CS Avva Shenouda" panose="020B7200000000000000" pitchFamily="34" charset="0"/>
                <a:cs typeface="Times New Roman" panose="02020603050405020304" pitchFamily="18" charset="0"/>
              </a:rPr>
              <a:t> </a:t>
            </a:r>
            <a:r>
              <a:rPr lang="ar-SA" sz="4400" b="1" dirty="0" smtClean="0">
                <a:solidFill>
                  <a:schemeClr val="bg1"/>
                </a:solidFill>
                <a:latin typeface="CS Avva Shenouda" panose="020B7200000000000000" pitchFamily="34" charset="0"/>
                <a:cs typeface="Times New Roman" panose="02020603050405020304" pitchFamily="18" charset="0"/>
              </a:rPr>
              <a:t>نر احد</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مثل هذا </a:t>
            </a:r>
            <a:r>
              <a:rPr lang="ar-SA" sz="4400" b="1" dirty="0" smtClean="0">
                <a:solidFill>
                  <a:schemeClr val="bg1"/>
                </a:solidFill>
                <a:latin typeface="CS Avva Shenouda" panose="020B7200000000000000" pitchFamily="34" charset="0"/>
                <a:cs typeface="Times New Roman" panose="02020603050405020304" pitchFamily="18" charset="0"/>
              </a:rPr>
              <a:t>قط. </a:t>
            </a:r>
            <a:r>
              <a:rPr lang="ar-SA" sz="4400" b="1" dirty="0">
                <a:solidFill>
                  <a:schemeClr val="bg1"/>
                </a:solidFill>
                <a:latin typeface="CS Avva Shenouda" panose="020B7200000000000000" pitchFamily="34" charset="0"/>
                <a:cs typeface="Times New Roman" panose="02020603050405020304" pitchFamily="18" charset="0"/>
              </a:rPr>
              <a:t>ثم خرج </a:t>
            </a:r>
            <a:r>
              <a:rPr lang="ar-SA" sz="4400" b="1" dirty="0" smtClean="0">
                <a:solidFill>
                  <a:schemeClr val="bg1"/>
                </a:solidFill>
                <a:latin typeface="CS Avva Shenouda" panose="020B7200000000000000" pitchFamily="34" charset="0"/>
                <a:cs typeface="Times New Roman" panose="02020603050405020304" pitchFamily="18" charset="0"/>
              </a:rPr>
              <a:t>أيض</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إلى البحر وكان كل الجمع يأتي إليه فكان يعلمهم.</a:t>
            </a:r>
          </a:p>
        </p:txBody>
      </p:sp>
      <p:sp>
        <p:nvSpPr>
          <p:cNvPr id="4099" name="Title 1"/>
          <p:cNvSpPr txBox="1">
            <a:spLocks/>
          </p:cNvSpPr>
          <p:nvPr/>
        </p:nvSpPr>
        <p:spPr bwMode="auto">
          <a:xfrm>
            <a:off x="0" y="1520825"/>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5" name="Pentagon 4">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31265915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688247"/>
      </p:ext>
    </p:extLst>
  </p:cSld>
  <p:clrMapOvr>
    <a:masterClrMapping/>
  </p:clrMapOvr>
  <p:transition advClick="0" advTm="0"/>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smtClean="0"/>
              <a:t>الجمعة </a:t>
            </a:r>
            <a:r>
              <a:rPr lang="ar-EG" dirty="0"/>
              <a:t>1</a:t>
            </a:r>
            <a:endParaRPr lang="en-US" dirty="0" smtClean="0"/>
          </a:p>
        </p:txBody>
      </p:sp>
      <p:sp>
        <p:nvSpPr>
          <p:cNvPr id="2051" name="Title 1"/>
          <p:cNvSpPr txBox="1">
            <a:spLocks/>
          </p:cNvSpPr>
          <p:nvPr/>
        </p:nvSpPr>
        <p:spPr bwMode="auto">
          <a:xfrm>
            <a:off x="522288" y="1828800"/>
            <a:ext cx="8218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مزمور  ( 11 : 6 ، 7 )</a:t>
            </a:r>
          </a:p>
        </p:txBody>
      </p:sp>
      <p:sp>
        <p:nvSpPr>
          <p:cNvPr id="2052" name="Content Placeholder 3"/>
          <p:cNvSpPr txBox="1">
            <a:spLocks/>
          </p:cNvSpPr>
          <p:nvPr/>
        </p:nvSpPr>
        <p:spPr bwMode="auto">
          <a:xfrm>
            <a:off x="457200" y="3810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84188" y="2667000"/>
            <a:ext cx="83058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a:solidFill>
                  <a:schemeClr val="bg1"/>
                </a:solidFill>
                <a:latin typeface="CS Avva Shenouda" panose="020B7200000000000000" pitchFamily="34" charset="0"/>
                <a:cs typeface="Times New Roman" panose="02020603050405020304" pitchFamily="18" charset="0"/>
              </a:rPr>
              <a:t>فَمَنْ هو رَبّنا؟. مِنْ أجْلِ شقاءِ المَسَاكين، وتَنَهُّد البَائِسينَ، الآن أقومُ، يقولُ الرَّبُّ أصنعُ الخلاصَ علانيةً. </a:t>
            </a:r>
          </a:p>
        </p:txBody>
      </p:sp>
      <p:sp>
        <p:nvSpPr>
          <p:cNvPr id="2054" name="Title 1"/>
          <p:cNvSpPr txBox="1">
            <a:spLocks/>
          </p:cNvSpPr>
          <p:nvPr/>
        </p:nvSpPr>
        <p:spPr bwMode="auto">
          <a:xfrm>
            <a:off x="304800" y="4568825"/>
            <a:ext cx="2122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4247279584"/>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الاثنين </a:t>
            </a:r>
            <a:r>
              <a:rPr lang="en-US" dirty="0"/>
              <a:t>1</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a:t>
            </a:r>
            <a:r>
              <a:rPr lang="ar-EG" sz="4400" b="1" u="sng" dirty="0" smtClean="0">
                <a:solidFill>
                  <a:srgbClr val="FFC000"/>
                </a:solidFill>
                <a:latin typeface="Times New Roman" panose="02020603050405020304" pitchFamily="18" charset="0"/>
                <a:cs typeface="Times New Roman" panose="02020603050405020304" pitchFamily="18" charset="0"/>
              </a:rPr>
              <a:t>95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9 )</a:t>
            </a:r>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قولوا </a:t>
            </a:r>
            <a:r>
              <a:rPr lang="ar-EG" sz="4400" b="1" dirty="0" smtClean="0">
                <a:solidFill>
                  <a:schemeClr val="bg1"/>
                </a:solidFill>
                <a:latin typeface="CS Avva Shenouda" panose="020B7200000000000000" pitchFamily="34" charset="0"/>
                <a:cs typeface="Times New Roman" panose="02020603050405020304" pitchFamily="18" charset="0"/>
              </a:rPr>
              <a:t>في </a:t>
            </a:r>
            <a:r>
              <a:rPr lang="ar-EG" sz="4400" b="1" dirty="0">
                <a:solidFill>
                  <a:schemeClr val="bg1"/>
                </a:solidFill>
                <a:latin typeface="CS Avva Shenouda" panose="020B7200000000000000" pitchFamily="34" charset="0"/>
                <a:cs typeface="Times New Roman" panose="02020603050405020304" pitchFamily="18" charset="0"/>
              </a:rPr>
              <a:t>الامم ان الرب قد ملك على خشبة. </a:t>
            </a:r>
            <a:r>
              <a:rPr lang="ar-EG" sz="4400" b="1" dirty="0" smtClean="0">
                <a:solidFill>
                  <a:schemeClr val="bg1"/>
                </a:solidFill>
                <a:latin typeface="CS Avva Shenouda" panose="020B7200000000000000" pitchFamily="34" charset="0"/>
                <a:cs typeface="Times New Roman" panose="02020603050405020304" pitchFamily="18" charset="0"/>
              </a:rPr>
              <a:t>وأيضًا </a:t>
            </a:r>
            <a:r>
              <a:rPr lang="ar-EG" sz="4400" b="1" dirty="0">
                <a:solidFill>
                  <a:schemeClr val="bg1"/>
                </a:solidFill>
                <a:latin typeface="CS Avva Shenouda" panose="020B7200000000000000" pitchFamily="34" charset="0"/>
                <a:cs typeface="Times New Roman" panose="02020603050405020304" pitchFamily="18" charset="0"/>
              </a:rPr>
              <a:t>قوم المسكونة فهي لا تتزعزع</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2054" name="Title 1"/>
          <p:cNvSpPr txBox="1">
            <a:spLocks/>
          </p:cNvSpPr>
          <p:nvPr/>
        </p:nvSpPr>
        <p:spPr bwMode="auto">
          <a:xfrm>
            <a:off x="0" y="43402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2973941867"/>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ثُمَّ قامَ مِنَ المَجمَع، ودَخلَ بَيتَ سِمعانَ. وكانت حَمَاةُ سمعانَ بِحُمَّى شَدِيدَةٍ، فَسألوهُ مِنْ أَجْلِها. فَوقَفَ </a:t>
            </a:r>
            <a:r>
              <a:rPr lang="ar-SA" sz="4400" b="1" dirty="0" smtClean="0">
                <a:solidFill>
                  <a:schemeClr val="bg1"/>
                </a:solidFill>
                <a:latin typeface="CS Avva Shenouda" panose="020B7200000000000000" pitchFamily="34" charset="0"/>
                <a:cs typeface="Times New Roman" panose="02020603050405020304" pitchFamily="18" charset="0"/>
              </a:rPr>
              <a:t>فَوق</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مِنها، وزَجَرَ الحُمَّى، فَتَرَكَتْها. وفي الحَالِ قَامَتْ وخَدمَتهُم. وعِنْدَ غُرُوبِ الشَّمس، كان كُلُّ الذينَ عِندَهُمْ مَرضَى، بأنواع أمراضٍ كثيرةٍ، </a:t>
            </a:r>
            <a:r>
              <a:rPr lang="ar-SA" sz="4400" b="1" dirty="0" smtClean="0">
                <a:solidFill>
                  <a:schemeClr val="bg1"/>
                </a:solidFill>
                <a:latin typeface="CS Avva Shenouda" panose="020B7200000000000000" pitchFamily="34" charset="0"/>
                <a:cs typeface="Times New Roman" panose="02020603050405020304" pitchFamily="18" charset="0"/>
              </a:rPr>
              <a:t>يُقَدَّمونَهُم</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r>
              <a:rPr lang="ar-SA" sz="4400" b="1" dirty="0">
                <a:solidFill>
                  <a:schemeClr val="bg1"/>
                </a:solidFill>
                <a:latin typeface="CS Avva Shenouda" panose="020B7200000000000000" pitchFamily="34" charset="0"/>
                <a:cs typeface="Times New Roman" panose="02020603050405020304" pitchFamily="18" charset="0"/>
              </a:rPr>
              <a:t>إليهِ. أمَّا هو فكانَ يَضَعُ يَدَيْه على كُلِّ واحِدٍ </a:t>
            </a:r>
            <a:r>
              <a:rPr lang="ar-SA" sz="4400" b="1" dirty="0" smtClean="0">
                <a:solidFill>
                  <a:schemeClr val="bg1"/>
                </a:solidFill>
                <a:latin typeface="CS Avva Shenouda" panose="020B7200000000000000" pitchFamily="34" charset="0"/>
                <a:cs typeface="Times New Roman" panose="02020603050405020304" pitchFamily="18" charset="0"/>
              </a:rPr>
              <a:t>مِنْهُمْ</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5"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a:t>
            </a:r>
            <a:r>
              <a:rPr lang="ar-EG" sz="4400" b="1" u="sng" dirty="0" smtClean="0">
                <a:solidFill>
                  <a:srgbClr val="FFC000"/>
                </a:solidFill>
                <a:latin typeface="Times New Roman" panose="02020603050405020304" pitchFamily="18" charset="0"/>
                <a:cs typeface="Times New Roman" panose="02020603050405020304" pitchFamily="18" charset="0"/>
              </a:rPr>
              <a:t>لوقا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4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38 </a:t>
            </a:r>
            <a:r>
              <a:rPr lang="ar-EG" sz="4400" b="1" u="sng" dirty="0">
                <a:solidFill>
                  <a:srgbClr val="FFC000"/>
                </a:solidFill>
                <a:latin typeface="Times New Roman" panose="02020603050405020304" pitchFamily="18" charset="0"/>
                <a:cs typeface="Times New Roman" panose="02020603050405020304" pitchFamily="18" charset="0"/>
              </a:rPr>
              <a:t>ـ </a:t>
            </a:r>
            <a:r>
              <a:rPr lang="ar-EG" sz="4400" b="1" u="sng" dirty="0" smtClean="0">
                <a:solidFill>
                  <a:srgbClr val="FFC000"/>
                </a:solidFill>
                <a:latin typeface="Times New Roman" panose="02020603050405020304" pitchFamily="18" charset="0"/>
                <a:cs typeface="Times New Roman" panose="02020603050405020304" pitchFamily="18" charset="0"/>
              </a:rPr>
              <a:t>42 </a:t>
            </a:r>
            <a:r>
              <a:rPr lang="ar-EG" sz="4400" b="1" u="sng" dirty="0">
                <a:solidFill>
                  <a:srgbClr val="FFC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87215543"/>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smtClean="0">
                <a:solidFill>
                  <a:schemeClr val="bg1"/>
                </a:solidFill>
                <a:latin typeface="CS Avva Shenouda" panose="020B7200000000000000" pitchFamily="34" charset="0"/>
                <a:cs typeface="Times New Roman" panose="02020603050405020304" pitchFamily="18" charset="0"/>
              </a:rPr>
              <a:t>فَيشفِيهُمْ</a:t>
            </a:r>
            <a:r>
              <a:rPr lang="ar-SA" sz="4400" b="1" dirty="0">
                <a:solidFill>
                  <a:schemeClr val="bg1"/>
                </a:solidFill>
                <a:latin typeface="CS Avva Shenouda" panose="020B7200000000000000" pitchFamily="34" charset="0"/>
                <a:cs typeface="Times New Roman" panose="02020603050405020304" pitchFamily="18" charset="0"/>
              </a:rPr>
              <a:t>. وكانت شياطين تَخرُجُ مِنْ كثيرينَ وهيَ صارخة تَقولُ: أنتَ هو المَسِيحُ ابنُ اللَّهِ. فكان </a:t>
            </a:r>
            <a:r>
              <a:rPr lang="ar-SA" sz="4400" b="1" dirty="0" err="1">
                <a:solidFill>
                  <a:schemeClr val="bg1"/>
                </a:solidFill>
                <a:latin typeface="CS Avva Shenouda" panose="020B7200000000000000" pitchFamily="34" charset="0"/>
                <a:cs typeface="Times New Roman" panose="02020603050405020304" pitchFamily="18" charset="0"/>
              </a:rPr>
              <a:t>ينتهرهُم</a:t>
            </a:r>
            <a:r>
              <a:rPr lang="ar-SA" sz="4400" b="1" dirty="0">
                <a:solidFill>
                  <a:schemeClr val="bg1"/>
                </a:solidFill>
                <a:latin typeface="CS Avva Shenouda" panose="020B7200000000000000" pitchFamily="34" charset="0"/>
                <a:cs typeface="Times New Roman" panose="02020603050405020304" pitchFamily="18" charset="0"/>
              </a:rPr>
              <a:t>، ولا يَدَعْهُمْ ينطقون. لأنَّهُمْ كانوا قد عَرَفوهُ أنَّه هو المَسِيحُ.</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ولمَّا كان النَّهار خرجَ وذهبَ إلى موضعٍ قفرٍ، وكان الجموعُ يَطلِّبونه. فأتوا إليهِ وامسكوهُ لئلاَّ ينصرف عنهم.</a:t>
            </a:r>
          </a:p>
        </p:txBody>
      </p:sp>
      <p:sp>
        <p:nvSpPr>
          <p:cNvPr id="4099" name="Title 1"/>
          <p:cNvSpPr txBox="1">
            <a:spLocks/>
          </p:cNvSpPr>
          <p:nvPr/>
        </p:nvSpPr>
        <p:spPr bwMode="auto">
          <a:xfrm>
            <a:off x="0" y="42672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3803028834"/>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smtClean="0"/>
              <a:t>السبت </a:t>
            </a:r>
            <a:r>
              <a:rPr lang="en-US" dirty="0"/>
              <a:t>1</a:t>
            </a:r>
            <a:endParaRPr lang="en-US" dirty="0" smtClean="0"/>
          </a:p>
        </p:txBody>
      </p:sp>
      <p:sp>
        <p:nvSpPr>
          <p:cNvPr id="17411" name="Title 1"/>
          <p:cNvSpPr txBox="1">
            <a:spLocks/>
          </p:cNvSpPr>
          <p:nvPr/>
        </p:nvSpPr>
        <p:spPr bwMode="auto">
          <a:xfrm>
            <a:off x="457200" y="2133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 </a:t>
            </a:r>
            <a:r>
              <a:rPr lang="ar-EG" sz="4400" b="1" u="sng" dirty="0" smtClean="0">
                <a:solidFill>
                  <a:srgbClr val="FFC000"/>
                </a:solidFill>
                <a:latin typeface="Times New Roman" panose="02020603050405020304" pitchFamily="18" charset="0"/>
                <a:cs typeface="Times New Roman" panose="02020603050405020304" pitchFamily="18" charset="0"/>
              </a:rPr>
              <a:t>118 </a:t>
            </a:r>
            <a:r>
              <a:rPr lang="ar-EG" sz="4400" b="1" u="sng" dirty="0">
                <a:solidFill>
                  <a:srgbClr val="FFC000"/>
                </a:solidFill>
                <a:latin typeface="Times New Roman" panose="02020603050405020304" pitchFamily="18" charset="0"/>
                <a:cs typeface="Times New Roman" panose="02020603050405020304" pitchFamily="18" charset="0"/>
              </a:rPr>
              <a:t>: 5 ـ 7 )</a:t>
            </a:r>
          </a:p>
        </p:txBody>
      </p:sp>
      <p:sp>
        <p:nvSpPr>
          <p:cNvPr id="17412" name="Content Placeholder 3"/>
          <p:cNvSpPr txBox="1">
            <a:spLocks/>
          </p:cNvSpPr>
          <p:nvPr/>
        </p:nvSpPr>
        <p:spPr bwMode="auto">
          <a:xfrm>
            <a:off x="457200" y="3810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17413" name="Content Placeholder 3"/>
          <p:cNvSpPr txBox="1">
            <a:spLocks/>
          </p:cNvSpPr>
          <p:nvPr/>
        </p:nvSpPr>
        <p:spPr bwMode="auto">
          <a:xfrm>
            <a:off x="419100" y="2971800"/>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من كل </a:t>
            </a:r>
            <a:r>
              <a:rPr lang="ar-EG" sz="4400" b="1" dirty="0" smtClean="0">
                <a:solidFill>
                  <a:schemeClr val="bg1"/>
                </a:solidFill>
                <a:latin typeface="CS Avva Shenouda" panose="020B7200000000000000" pitchFamily="34" charset="0"/>
                <a:cs typeface="Times New Roman" panose="02020603050405020304" pitchFamily="18" charset="0"/>
              </a:rPr>
              <a:t>قلبي </a:t>
            </a:r>
            <a:r>
              <a:rPr lang="ar-EG" sz="4400" b="1" dirty="0">
                <a:solidFill>
                  <a:schemeClr val="bg1"/>
                </a:solidFill>
                <a:latin typeface="CS Avva Shenouda" panose="020B7200000000000000" pitchFamily="34" charset="0"/>
                <a:cs typeface="Times New Roman" panose="02020603050405020304" pitchFamily="18" charset="0"/>
              </a:rPr>
              <a:t>طلبتك. فلا تبعدني من وصاياك . أخفيت أقوالك </a:t>
            </a:r>
            <a:r>
              <a:rPr lang="ar-EG" sz="4400" b="1" dirty="0" smtClean="0">
                <a:solidFill>
                  <a:schemeClr val="bg1"/>
                </a:solidFill>
                <a:latin typeface="CS Avva Shenouda" panose="020B7200000000000000" pitchFamily="34" charset="0"/>
                <a:cs typeface="Times New Roman" panose="02020603050405020304" pitchFamily="18" charset="0"/>
              </a:rPr>
              <a:t>في قلبي. </a:t>
            </a:r>
            <a:r>
              <a:rPr lang="ar-EG" sz="4400" b="1" dirty="0" err="1">
                <a:solidFill>
                  <a:schemeClr val="bg1"/>
                </a:solidFill>
                <a:latin typeface="CS Avva Shenouda" panose="020B7200000000000000" pitchFamily="34" charset="0"/>
                <a:cs typeface="Times New Roman" panose="02020603050405020304" pitchFamily="18" charset="0"/>
              </a:rPr>
              <a:t>لكيما</a:t>
            </a:r>
            <a:r>
              <a:rPr lang="ar-EG" sz="4400" b="1" dirty="0">
                <a:solidFill>
                  <a:schemeClr val="bg1"/>
                </a:solidFill>
                <a:latin typeface="CS Avva Shenouda" panose="020B7200000000000000" pitchFamily="34" charset="0"/>
                <a:cs typeface="Times New Roman" panose="02020603050405020304" pitchFamily="18" charset="0"/>
              </a:rPr>
              <a:t> لا أخطئ </a:t>
            </a:r>
            <a:r>
              <a:rPr lang="ar-EG" sz="4400" b="1" dirty="0" smtClean="0">
                <a:solidFill>
                  <a:schemeClr val="bg1"/>
                </a:solidFill>
                <a:latin typeface="CS Avva Shenouda" panose="020B7200000000000000" pitchFamily="34" charset="0"/>
                <a:cs typeface="Times New Roman" panose="02020603050405020304" pitchFamily="18" charset="0"/>
              </a:rPr>
              <a:t>اليك.</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17414" name="Title 1"/>
          <p:cNvSpPr txBox="1">
            <a:spLocks/>
          </p:cNvSpPr>
          <p:nvPr/>
        </p:nvSpPr>
        <p:spPr bwMode="auto">
          <a:xfrm>
            <a:off x="0" y="44926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41145494"/>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itle 1"/>
          <p:cNvSpPr txBox="1">
            <a:spLocks/>
          </p:cNvSpPr>
          <p:nvPr/>
        </p:nvSpPr>
        <p:spPr bwMode="auto">
          <a:xfrm>
            <a:off x="0" y="19812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يوحنا ( </a:t>
            </a:r>
            <a:r>
              <a:rPr lang="ar-EG" sz="4400" b="1" u="sng" dirty="0" smtClean="0">
                <a:solidFill>
                  <a:srgbClr val="FFC000"/>
                </a:solidFill>
                <a:latin typeface="Times New Roman" panose="02020603050405020304" pitchFamily="18" charset="0"/>
                <a:cs typeface="Times New Roman" panose="02020603050405020304" pitchFamily="18" charset="0"/>
              </a:rPr>
              <a:t>6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54 </a:t>
            </a:r>
            <a:r>
              <a:rPr lang="ar-EG" sz="4400" b="1" u="sng" dirty="0">
                <a:solidFill>
                  <a:srgbClr val="FFC000"/>
                </a:solidFill>
                <a:latin typeface="Times New Roman" panose="02020603050405020304" pitchFamily="18" charset="0"/>
                <a:cs typeface="Times New Roman" panose="02020603050405020304" pitchFamily="18" charset="0"/>
              </a:rPr>
              <a:t>ـ </a:t>
            </a:r>
            <a:r>
              <a:rPr lang="ar-EG" sz="4400" b="1" u="sng" dirty="0" smtClean="0">
                <a:solidFill>
                  <a:srgbClr val="FFC000"/>
                </a:solidFill>
                <a:latin typeface="Times New Roman" panose="02020603050405020304" pitchFamily="18" charset="0"/>
                <a:cs typeface="Times New Roman" panose="02020603050405020304" pitchFamily="18" charset="0"/>
              </a:rPr>
              <a:t>58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1843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1843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من يأكل </a:t>
            </a:r>
            <a:r>
              <a:rPr lang="ar-SA" sz="4400" b="1" dirty="0" smtClean="0">
                <a:solidFill>
                  <a:schemeClr val="bg1"/>
                </a:solidFill>
                <a:latin typeface="CS Avva Shenouda" panose="020B7200000000000000" pitchFamily="34" charset="0"/>
                <a:cs typeface="Times New Roman" panose="02020603050405020304" pitchFamily="18" charset="0"/>
              </a:rPr>
              <a:t>جسد</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ويشرب </a:t>
            </a:r>
            <a:r>
              <a:rPr lang="ar-SA" sz="4400" b="1" dirty="0" smtClean="0">
                <a:solidFill>
                  <a:schemeClr val="bg1"/>
                </a:solidFill>
                <a:latin typeface="CS Avva Shenouda" panose="020B7200000000000000" pitchFamily="34" charset="0"/>
                <a:cs typeface="Times New Roman" panose="02020603050405020304" pitchFamily="18" charset="0"/>
              </a:rPr>
              <a:t>دم</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فله حياة أبدية. وأنا أقيمه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اليوم الاخير. لان </a:t>
            </a:r>
            <a:r>
              <a:rPr lang="ar-SA" sz="4400" b="1" dirty="0" smtClean="0">
                <a:solidFill>
                  <a:schemeClr val="bg1"/>
                </a:solidFill>
                <a:latin typeface="CS Avva Shenouda" panose="020B7200000000000000" pitchFamily="34" charset="0"/>
                <a:cs typeface="Times New Roman" panose="02020603050405020304" pitchFamily="18" charset="0"/>
              </a:rPr>
              <a:t>جسد</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هو مأكل حقيقي ودمى هو مشرب حقيقي. من يأكل </a:t>
            </a:r>
            <a:r>
              <a:rPr lang="ar-SA" sz="4400" b="1" dirty="0" smtClean="0">
                <a:solidFill>
                  <a:schemeClr val="bg1"/>
                </a:solidFill>
                <a:latin typeface="CS Avva Shenouda" panose="020B7200000000000000" pitchFamily="34" charset="0"/>
                <a:cs typeface="Times New Roman" panose="02020603050405020304" pitchFamily="18" charset="0"/>
              </a:rPr>
              <a:t>جسد</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ويشرب دمى يثبت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وأنا </a:t>
            </a:r>
            <a:r>
              <a:rPr lang="ar-SA" sz="4400" b="1" dirty="0" smtClean="0">
                <a:solidFill>
                  <a:schemeClr val="bg1"/>
                </a:solidFill>
                <a:latin typeface="CS Avva Shenouda" panose="020B7200000000000000" pitchFamily="34" charset="0"/>
                <a:cs typeface="Times New Roman" panose="02020603050405020304" pitchFamily="18" charset="0"/>
              </a:rPr>
              <a:t>أيض</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أثبت فيه. كما </a:t>
            </a:r>
            <a:r>
              <a:rPr lang="ar-SA" sz="4400" b="1" dirty="0" smtClean="0">
                <a:solidFill>
                  <a:schemeClr val="bg1"/>
                </a:solidFill>
                <a:latin typeface="CS Avva Shenouda" panose="020B7200000000000000" pitchFamily="34" charset="0"/>
                <a:cs typeface="Times New Roman" panose="02020603050405020304" pitchFamily="18" charset="0"/>
              </a:rPr>
              <a:t>أرسلن</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أب</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الحى وأنا </a:t>
            </a:r>
            <a:r>
              <a:rPr lang="ar-SA" sz="4400" b="1" dirty="0" smtClean="0">
                <a:solidFill>
                  <a:schemeClr val="bg1"/>
                </a:solidFill>
                <a:latin typeface="CS Avva Shenouda" panose="020B7200000000000000" pitchFamily="34" charset="0"/>
                <a:cs typeface="Times New Roman" panose="02020603050405020304" pitchFamily="18" charset="0"/>
              </a:rPr>
              <a:t>أيض</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ح</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بالآب فمن </a:t>
            </a:r>
            <a:r>
              <a:rPr lang="ar-SA" sz="4400" b="1" dirty="0" smtClean="0">
                <a:solidFill>
                  <a:schemeClr val="bg1"/>
                </a:solidFill>
                <a:latin typeface="CS Avva Shenouda" panose="020B7200000000000000" pitchFamily="34" charset="0"/>
                <a:cs typeface="Times New Roman" panose="02020603050405020304" pitchFamily="18" charset="0"/>
              </a:rPr>
              <a:t>يأكلن</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يحيا هو </a:t>
            </a:r>
            <a:r>
              <a:rPr lang="ar-SA" sz="4400" b="1" dirty="0" smtClean="0">
                <a:solidFill>
                  <a:schemeClr val="bg1"/>
                </a:solidFill>
                <a:latin typeface="CS Avva Shenouda" panose="020B7200000000000000" pitchFamily="34" charset="0"/>
                <a:cs typeface="Times New Roman" panose="02020603050405020304" pitchFamily="18" charset="0"/>
              </a:rPr>
              <a:t>أيض</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ب</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هذا هو الخبز الذى نزل من السماء. </a:t>
            </a:r>
            <a:r>
              <a:rPr lang="ar-SA" sz="4400" b="1" dirty="0" smtClean="0">
                <a:solidFill>
                  <a:schemeClr val="bg1"/>
                </a:solidFill>
                <a:latin typeface="CS Avva Shenouda" panose="020B7200000000000000" pitchFamily="34" charset="0"/>
                <a:cs typeface="Times New Roman" panose="02020603050405020304" pitchFamily="18" charset="0"/>
              </a:rPr>
              <a:t>ليس</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EG"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24502377"/>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Content Placeholder 3"/>
          <p:cNvSpPr txBox="1">
            <a:spLocks/>
          </p:cNvSpPr>
          <p:nvPr/>
        </p:nvSpPr>
        <p:spPr bwMode="auto">
          <a:xfrm>
            <a:off x="0" y="0"/>
            <a:ext cx="9144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كما أكل الآباء وماتوا. من يأكل هذا الخبز يحيا إلى </a:t>
            </a:r>
            <a:r>
              <a:rPr lang="ar-SA" sz="4400" b="1" dirty="0" smtClean="0">
                <a:solidFill>
                  <a:schemeClr val="bg1"/>
                </a:solidFill>
                <a:latin typeface="CS Avva Shenouda" panose="020B7200000000000000" pitchFamily="34" charset="0"/>
                <a:cs typeface="Times New Roman" panose="02020603050405020304" pitchFamily="18" charset="0"/>
              </a:rPr>
              <a:t>الآبد</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21507" name="Title 1"/>
          <p:cNvSpPr txBox="1">
            <a:spLocks/>
          </p:cNvSpPr>
          <p:nvPr/>
        </p:nvSpPr>
        <p:spPr bwMode="auto">
          <a:xfrm>
            <a:off x="0" y="12954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5" name="Pentagon 4">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2177828396"/>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6417639"/>
      </p:ext>
    </p:extLst>
  </p:cSld>
  <p:clrMapOvr>
    <a:masterClrMapping/>
  </p:clrMapOvr>
  <p:transition advClick="0" advTm="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smtClean="0"/>
              <a:t>الأحد </a:t>
            </a:r>
            <a:r>
              <a:rPr lang="ar-EG" dirty="0"/>
              <a:t>1</a:t>
            </a:r>
            <a:endParaRPr lang="en-US" dirty="0" smtClean="0"/>
          </a:p>
        </p:txBody>
      </p:sp>
      <p:sp>
        <p:nvSpPr>
          <p:cNvPr id="17411" name="Title 1"/>
          <p:cNvSpPr txBox="1">
            <a:spLocks/>
          </p:cNvSpPr>
          <p:nvPr/>
        </p:nvSpPr>
        <p:spPr bwMode="auto">
          <a:xfrm>
            <a:off x="457200" y="2133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مزمور ( 32 : 3 ، 4 )</a:t>
            </a:r>
          </a:p>
        </p:txBody>
      </p:sp>
      <p:sp>
        <p:nvSpPr>
          <p:cNvPr id="17412" name="Content Placeholder 3"/>
          <p:cNvSpPr txBox="1">
            <a:spLocks/>
          </p:cNvSpPr>
          <p:nvPr/>
        </p:nvSpPr>
        <p:spPr bwMode="auto">
          <a:xfrm>
            <a:off x="457200" y="3810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17413" name="Content Placeholder 3"/>
          <p:cNvSpPr txBox="1">
            <a:spLocks/>
          </p:cNvSpPr>
          <p:nvPr/>
        </p:nvSpPr>
        <p:spPr bwMode="auto">
          <a:xfrm>
            <a:off x="419100" y="2971800"/>
            <a:ext cx="83058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سبِّحوا له </a:t>
            </a:r>
            <a:r>
              <a:rPr lang="ar-EG" sz="4400" b="1" dirty="0" smtClean="0">
                <a:solidFill>
                  <a:schemeClr val="bg1"/>
                </a:solidFill>
                <a:latin typeface="CS Avva Shenouda" panose="020B7200000000000000" pitchFamily="34" charset="0"/>
                <a:cs typeface="Times New Roman" panose="02020603050405020304" pitchFamily="18" charset="0"/>
              </a:rPr>
              <a:t>تَسبيحًا جديدًا، </a:t>
            </a:r>
            <a:r>
              <a:rPr lang="ar-EG" sz="4400" b="1" dirty="0">
                <a:solidFill>
                  <a:schemeClr val="bg1"/>
                </a:solidFill>
                <a:latin typeface="CS Avva Shenouda" panose="020B7200000000000000" pitchFamily="34" charset="0"/>
                <a:cs typeface="Times New Roman" panose="02020603050405020304" pitchFamily="18" charset="0"/>
              </a:rPr>
              <a:t>ورتِّلوا له </a:t>
            </a:r>
            <a:r>
              <a:rPr lang="ar-EG" sz="4400" b="1" dirty="0" smtClean="0">
                <a:solidFill>
                  <a:schemeClr val="bg1"/>
                </a:solidFill>
                <a:latin typeface="CS Avva Shenouda" panose="020B7200000000000000" pitchFamily="34" charset="0"/>
                <a:cs typeface="Times New Roman" panose="02020603050405020304" pitchFamily="18" charset="0"/>
              </a:rPr>
              <a:t>حسنًا </a:t>
            </a:r>
            <a:r>
              <a:rPr lang="ar-EG" sz="4400" b="1" dirty="0">
                <a:solidFill>
                  <a:schemeClr val="bg1"/>
                </a:solidFill>
                <a:latin typeface="CS Avva Shenouda" panose="020B7200000000000000" pitchFamily="34" charset="0"/>
                <a:cs typeface="Times New Roman" panose="02020603050405020304" pitchFamily="18" charset="0"/>
              </a:rPr>
              <a:t>بتهليل. لأنَّ كَلِمَةَ الرَّبِّ مُسْـتَقيمَةٌ، وكُلُّ أعمالهِ بِالأمانَةِ. </a:t>
            </a:r>
          </a:p>
        </p:txBody>
      </p:sp>
      <p:sp>
        <p:nvSpPr>
          <p:cNvPr id="17414" name="Title 1"/>
          <p:cNvSpPr txBox="1">
            <a:spLocks/>
          </p:cNvSpPr>
          <p:nvPr/>
        </p:nvSpPr>
        <p:spPr bwMode="auto">
          <a:xfrm>
            <a:off x="239713" y="50292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2328223551"/>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itle 1"/>
          <p:cNvSpPr txBox="1">
            <a:spLocks/>
          </p:cNvSpPr>
          <p:nvPr/>
        </p:nvSpPr>
        <p:spPr bwMode="auto">
          <a:xfrm>
            <a:off x="0" y="19812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a:t>
            </a:r>
            <a:r>
              <a:rPr lang="ar-EG" sz="4400" b="1" u="sng">
                <a:solidFill>
                  <a:srgbClr val="FFC000"/>
                </a:solidFill>
                <a:latin typeface="Times New Roman" panose="02020603050405020304" pitchFamily="18" charset="0"/>
                <a:cs typeface="Times New Roman" panose="02020603050405020304" pitchFamily="18" charset="0"/>
              </a:rPr>
              <a:t>من </a:t>
            </a:r>
            <a:r>
              <a:rPr lang="ar-EG" sz="4400" b="1" u="sng" smtClean="0">
                <a:solidFill>
                  <a:srgbClr val="FFC000"/>
                </a:solidFill>
                <a:latin typeface="Times New Roman" panose="02020603050405020304" pitchFamily="18" charset="0"/>
                <a:cs typeface="Times New Roman" panose="02020603050405020304" pitchFamily="18" charset="0"/>
              </a:rPr>
              <a:t>بشارة مُعلمنا لوقا </a:t>
            </a:r>
            <a:r>
              <a:rPr lang="ar-EG" sz="4400" b="1" u="sng" dirty="0">
                <a:solidFill>
                  <a:srgbClr val="FFC000"/>
                </a:solidFill>
                <a:latin typeface="Times New Roman" panose="02020603050405020304" pitchFamily="18" charset="0"/>
                <a:cs typeface="Times New Roman" panose="02020603050405020304" pitchFamily="18" charset="0"/>
              </a:rPr>
              <a:t>( 5 : 1 ـ 11 )</a:t>
            </a:r>
          </a:p>
        </p:txBody>
      </p:sp>
      <p:sp>
        <p:nvSpPr>
          <p:cNvPr id="1843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1843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وكانَ لمَّا اجتمعَ إليهِ الجموع ليسمعوا كلام اللَّه، كان هو </a:t>
            </a:r>
            <a:r>
              <a:rPr lang="ar-SA" sz="4400" b="1" dirty="0" smtClean="0">
                <a:solidFill>
                  <a:schemeClr val="bg1"/>
                </a:solidFill>
                <a:latin typeface="CS Avva Shenouda" panose="020B7200000000000000" pitchFamily="34" charset="0"/>
                <a:cs typeface="Times New Roman" panose="02020603050405020304" pitchFamily="18" charset="0"/>
              </a:rPr>
              <a:t>واقف</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عند بُحيرةِ </a:t>
            </a:r>
            <a:r>
              <a:rPr lang="ar-SA" sz="4400" b="1" dirty="0" err="1">
                <a:solidFill>
                  <a:schemeClr val="bg1"/>
                </a:solidFill>
                <a:latin typeface="CS Avva Shenouda" panose="020B7200000000000000" pitchFamily="34" charset="0"/>
                <a:cs typeface="Times New Roman" panose="02020603050405020304" pitchFamily="18" charset="0"/>
              </a:rPr>
              <a:t>جَنِّيسارتَ</a:t>
            </a:r>
            <a:r>
              <a:rPr lang="ar-SA" sz="4400" b="1" dirty="0">
                <a:solidFill>
                  <a:schemeClr val="bg1"/>
                </a:solidFill>
                <a:latin typeface="CS Avva Shenouda" panose="020B7200000000000000" pitchFamily="34" charset="0"/>
                <a:cs typeface="Times New Roman" panose="02020603050405020304" pitchFamily="18" charset="0"/>
              </a:rPr>
              <a:t>. فرأى سفينتيْنِ راسيتيْن عند البُحيْرةِ، والصَّيَّادونَ قد صَعدوا عليهما وكانوا يغسلون شباكهم. فصعد إلى إحدى السَّفينتيْنِ التي كانت لسمعانَ، وأمره أن يُبعِدَها قليلاً من الشاطئ. وجلس يُعلِّمُ الجموعَ في السَفينةِ</a:t>
            </a:r>
            <a:r>
              <a:rPr lang="ar-SA" sz="4400" b="1" dirty="0" smtClean="0">
                <a:solidFill>
                  <a:schemeClr val="bg1"/>
                </a:solidFill>
                <a:latin typeface="CS Avva Shenouda" panose="020B7200000000000000" pitchFamily="34" charset="0"/>
                <a:cs typeface="Times New Roman" panose="02020603050405020304" pitchFamily="18" charset="0"/>
              </a:rPr>
              <a:t>.</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4021130946"/>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Content Placeholder 3"/>
          <p:cNvSpPr txBox="1">
            <a:spLocks/>
          </p:cNvSpPr>
          <p:nvPr/>
        </p:nvSpPr>
        <p:spPr bwMode="auto">
          <a:xfrm>
            <a:off x="0" y="0"/>
            <a:ext cx="9144000" cy="754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 فلمَّا فرغَ مِنَ كلامه قال لسمعانَ: " تقدَّم إلى العمقِ واطرحوا شِباكَكُم للصَّيدِ ". فأجاب سمعانُ وقال له: " يا مُعلِّمُ، قد تَعِبْنَا اللَّيلَ كُلَّهُ ولمْ نصطَد </a:t>
            </a:r>
            <a:r>
              <a:rPr lang="ar-SA" sz="4400" b="1" dirty="0" err="1" smtClean="0">
                <a:solidFill>
                  <a:schemeClr val="bg1"/>
                </a:solidFill>
                <a:latin typeface="CS Avva Shenouda" panose="020B7200000000000000" pitchFamily="34" charset="0"/>
                <a:cs typeface="Times New Roman" panose="02020603050405020304" pitchFamily="18" charset="0"/>
              </a:rPr>
              <a:t>شيئ</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وبكلمتكَ نطرحُ الشِّباكَ ". ولمَّا فعلوا ذلكَ جمعوا </a:t>
            </a:r>
            <a:r>
              <a:rPr lang="ar-SA" sz="4400" b="1" dirty="0" smtClean="0">
                <a:solidFill>
                  <a:schemeClr val="bg1"/>
                </a:solidFill>
                <a:latin typeface="CS Avva Shenouda" panose="020B7200000000000000" pitchFamily="34" charset="0"/>
                <a:cs typeface="Times New Roman" panose="02020603050405020304" pitchFamily="18" charset="0"/>
              </a:rPr>
              <a:t>سمك</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كثير</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جدّ</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وكادت شِباكهم تَتَخرَّقُ. فأومأوا إلى زملائهم الذينَ في السَّفينةِ الأُخرى أنْ يأتوا فيُساعِدوهُم. فأتوا وملأوا السَّفينتيْنِ حتى أوشكتا أن تَغرقا. فلمَّا رأى سمعانُ بطرس ذلك خرَّ عندَ قَدمي يسوعَ </a:t>
            </a:r>
            <a:r>
              <a:rPr lang="ar-SA" sz="4400" b="1" dirty="0" smtClean="0">
                <a:solidFill>
                  <a:schemeClr val="bg1"/>
                </a:solidFill>
                <a:latin typeface="CS Avva Shenouda" panose="020B7200000000000000" pitchFamily="34" charset="0"/>
                <a:cs typeface="Times New Roman" panose="02020603050405020304" pitchFamily="18" charset="0"/>
              </a:rPr>
              <a:t>قائل</a:t>
            </a:r>
            <a:r>
              <a:rPr lang="ar-EG" sz="4400" b="1" dirty="0" smtClean="0">
                <a:solidFill>
                  <a:schemeClr val="bg1"/>
                </a:solidFill>
                <a:latin typeface="CS Avva Shenouda" panose="020B7200000000000000" pitchFamily="34" charset="0"/>
                <a:cs typeface="Times New Roman" panose="02020603050405020304" pitchFamily="18" charset="0"/>
              </a:rPr>
              <a:t>ًا</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 امضِ عنِّي </a:t>
            </a:r>
            <a:r>
              <a:rPr lang="ar-SA" sz="4400" b="1" dirty="0" err="1">
                <a:solidFill>
                  <a:schemeClr val="bg1"/>
                </a:solidFill>
                <a:latin typeface="CS Avva Shenouda" panose="020B7200000000000000" pitchFamily="34" charset="0"/>
                <a:cs typeface="Times New Roman" panose="02020603050405020304" pitchFamily="18" charset="0"/>
              </a:rPr>
              <a:t>ياربُّ</a:t>
            </a:r>
            <a:r>
              <a:rPr lang="ar-SA" sz="4400" b="1" dirty="0">
                <a:solidFill>
                  <a:schemeClr val="bg1"/>
                </a:solidFill>
                <a:latin typeface="CS Avva Shenouda" panose="020B7200000000000000" pitchFamily="34" charset="0"/>
                <a:cs typeface="Times New Roman" panose="02020603050405020304" pitchFamily="18" charset="0"/>
              </a:rPr>
              <a:t> فإنِّي رَجُلٌ خاطئٌ ". لأن الخوف اعتراه وكُلّ مَنْ معهُ </a:t>
            </a:r>
            <a:r>
              <a:rPr lang="ar-SA" sz="4400" b="1" dirty="0" smtClean="0">
                <a:solidFill>
                  <a:schemeClr val="bg1"/>
                </a:solidFill>
                <a:latin typeface="CS Avva Shenouda" panose="020B7200000000000000" pitchFamily="34" charset="0"/>
                <a:cs typeface="Times New Roman" panose="02020603050405020304" pitchFamily="18" charset="0"/>
              </a:rPr>
              <a:t>مِنْ</a:t>
            </a:r>
            <a:r>
              <a:rPr lang="ar-EG" sz="4400" b="1" dirty="0">
                <a:solidFill>
                  <a:schemeClr val="bg1"/>
                </a:solidFill>
                <a:latin typeface="CS Avva Shenouda" panose="020B7200000000000000" pitchFamily="34" charset="0"/>
                <a:cs typeface="Times New Roman" panose="02020603050405020304" pitchFamily="18" charset="0"/>
              </a:rPr>
              <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3855692251"/>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a:t>
            </a:r>
            <a:r>
              <a:rPr lang="ar-EG" sz="4400" b="1" u="sng" dirty="0" smtClean="0">
                <a:solidFill>
                  <a:srgbClr val="FFC000"/>
                </a:solidFill>
                <a:latin typeface="Times New Roman" panose="02020603050405020304" pitchFamily="18" charset="0"/>
                <a:cs typeface="Times New Roman" panose="02020603050405020304" pitchFamily="18" charset="0"/>
              </a:rPr>
              <a:t>يوحنا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20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19 </a:t>
            </a:r>
            <a:r>
              <a:rPr lang="ar-EG" sz="4400" b="1" u="sng" dirty="0">
                <a:solidFill>
                  <a:srgbClr val="FFC000"/>
                </a:solidFill>
                <a:latin typeface="Times New Roman" panose="02020603050405020304" pitchFamily="18" charset="0"/>
                <a:cs typeface="Times New Roman" panose="02020603050405020304" pitchFamily="18" charset="0"/>
              </a:rPr>
              <a:t>ـ </a:t>
            </a:r>
            <a:r>
              <a:rPr lang="ar-EG" sz="4400" b="1" u="sng" dirty="0" smtClean="0">
                <a:solidFill>
                  <a:srgbClr val="FFC000"/>
                </a:solidFill>
                <a:latin typeface="Times New Roman" panose="02020603050405020304" pitchFamily="18" charset="0"/>
                <a:cs typeface="Times New Roman" panose="02020603050405020304" pitchFamily="18" charset="0"/>
              </a:rPr>
              <a:t>23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فلما كان عشية ذلك اليوم وهو الاحد من السبوت والابواب مغلقة حيث كان التلاميذ مجتمعين لسبب الخوف من اليهود. جاء يسوع ووقف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وسطهم وقال لهم السلام لكم. فلما قال هذا أراهم يديه وجنبه ففرح التلاميذ أذ رأوا الرب فقال لهم </a:t>
            </a:r>
            <a:r>
              <a:rPr lang="ar-SA" sz="4400" b="1" dirty="0" smtClean="0">
                <a:solidFill>
                  <a:schemeClr val="bg1"/>
                </a:solidFill>
                <a:latin typeface="CS Avva Shenouda" panose="020B7200000000000000" pitchFamily="34" charset="0"/>
                <a:cs typeface="Times New Roman" panose="02020603050405020304" pitchFamily="18" charset="0"/>
              </a:rPr>
              <a:t>أيض</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يسوع السلام لكم كما </a:t>
            </a:r>
            <a:r>
              <a:rPr lang="ar-SA" sz="4400" b="1" dirty="0" smtClean="0">
                <a:solidFill>
                  <a:schemeClr val="bg1"/>
                </a:solidFill>
                <a:latin typeface="CS Avva Shenouda" panose="020B7200000000000000" pitchFamily="34" charset="0"/>
                <a:cs typeface="Times New Roman" panose="02020603050405020304" pitchFamily="18" charset="0"/>
              </a:rPr>
              <a:t>أرسلن</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أب</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أرسلكم </a:t>
            </a:r>
            <a:r>
              <a:rPr lang="ar-SA" sz="4400" b="1" dirty="0" smtClean="0">
                <a:solidFill>
                  <a:schemeClr val="bg1"/>
                </a:solidFill>
                <a:latin typeface="CS Avva Shenouda" panose="020B7200000000000000" pitchFamily="34" charset="0"/>
                <a:cs typeface="Times New Roman" panose="02020603050405020304" pitchFamily="18" charset="0"/>
              </a:rPr>
              <a:t>أنا</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529888089"/>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Content Placeholder 3"/>
          <p:cNvSpPr txBox="1">
            <a:spLocks/>
          </p:cNvSpPr>
          <p:nvPr/>
        </p:nvSpPr>
        <p:spPr bwMode="auto">
          <a:xfrm>
            <a:off x="0" y="0"/>
            <a:ext cx="91440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smtClean="0">
                <a:solidFill>
                  <a:schemeClr val="bg1"/>
                </a:solidFill>
                <a:latin typeface="CS Avva Shenouda" panose="020B7200000000000000" pitchFamily="34" charset="0"/>
                <a:cs typeface="Times New Roman" panose="02020603050405020304" pitchFamily="18" charset="0"/>
              </a:rPr>
              <a:t>أجْلِ </a:t>
            </a:r>
            <a:r>
              <a:rPr lang="ar-SA" sz="4400" b="1" dirty="0">
                <a:solidFill>
                  <a:schemeClr val="bg1"/>
                </a:solidFill>
                <a:latin typeface="CS Avva Shenouda" panose="020B7200000000000000" pitchFamily="34" charset="0"/>
                <a:cs typeface="Times New Roman" panose="02020603050405020304" pitchFamily="18" charset="0"/>
              </a:rPr>
              <a:t>صَيدِ السَّمَكِ الذي اصطادوهُ. وكذلكَ </a:t>
            </a:r>
            <a:r>
              <a:rPr lang="ar-SA" sz="4400" b="1" dirty="0" smtClean="0">
                <a:solidFill>
                  <a:schemeClr val="bg1"/>
                </a:solidFill>
                <a:latin typeface="CS Avva Shenouda" panose="020B7200000000000000" pitchFamily="34" charset="0"/>
                <a:cs typeface="Times New Roman" panose="02020603050405020304" pitchFamily="18" charset="0"/>
              </a:rPr>
              <a:t>أيض</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يعقوبُ ويوحنَّا ابنا زبدي اللَّذان كانا شَريكَيْ سمعانَ. فقال يسوعُ لسمعانَ: " لا تخفْ! فإنَّكَ مِنَ الآن تكونَ </a:t>
            </a:r>
            <a:r>
              <a:rPr lang="ar-SA" sz="4400" b="1" dirty="0" smtClean="0">
                <a:solidFill>
                  <a:schemeClr val="bg1"/>
                </a:solidFill>
                <a:latin typeface="CS Avva Shenouda" panose="020B7200000000000000" pitchFamily="34" charset="0"/>
                <a:cs typeface="Times New Roman" panose="02020603050405020304" pitchFamily="18" charset="0"/>
              </a:rPr>
              <a:t>صياد</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يصيد النَّاسَ! " فجَذَبوا السُّفن إلى الشاطئ وتركوا كلَّ شيءٍ وتَبِعُوهُ.</a:t>
            </a:r>
          </a:p>
        </p:txBody>
      </p:sp>
      <p:sp>
        <p:nvSpPr>
          <p:cNvPr id="20483" name="Title 1"/>
          <p:cNvSpPr txBox="1">
            <a:spLocks/>
          </p:cNvSpPr>
          <p:nvPr/>
        </p:nvSpPr>
        <p:spPr bwMode="auto">
          <a:xfrm>
            <a:off x="0" y="3514725"/>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3057907560"/>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7311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الاثنين </a:t>
            </a:r>
            <a:r>
              <a:rPr lang="en-US" dirty="0"/>
              <a:t>2</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a:t>
            </a:r>
            <a:r>
              <a:rPr lang="ar-EG" sz="4400" b="1" u="sng" dirty="0" smtClean="0">
                <a:solidFill>
                  <a:srgbClr val="FFC000"/>
                </a:solidFill>
                <a:latin typeface="Times New Roman" panose="02020603050405020304" pitchFamily="18" charset="0"/>
                <a:cs typeface="Times New Roman" panose="02020603050405020304" pitchFamily="18" charset="0"/>
              </a:rPr>
              <a:t>26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16 ، 17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وأنا أومن </a:t>
            </a:r>
            <a:r>
              <a:rPr lang="ar-EG" sz="4400" b="1" dirty="0" smtClean="0">
                <a:solidFill>
                  <a:schemeClr val="bg1"/>
                </a:solidFill>
                <a:latin typeface="CS Avva Shenouda" panose="020B7200000000000000" pitchFamily="34" charset="0"/>
                <a:cs typeface="Times New Roman" panose="02020603050405020304" pitchFamily="18" charset="0"/>
              </a:rPr>
              <a:t>إني </a:t>
            </a:r>
            <a:r>
              <a:rPr lang="ar-EG" sz="4400" b="1" dirty="0">
                <a:solidFill>
                  <a:schemeClr val="bg1"/>
                </a:solidFill>
                <a:latin typeface="CS Avva Shenouda" panose="020B7200000000000000" pitchFamily="34" charset="0"/>
                <a:cs typeface="Times New Roman" panose="02020603050405020304" pitchFamily="18" charset="0"/>
              </a:rPr>
              <a:t>أعاين. خيرات الرب </a:t>
            </a:r>
            <a:r>
              <a:rPr lang="ar-EG" sz="4400" b="1" dirty="0" smtClean="0">
                <a:solidFill>
                  <a:schemeClr val="bg1"/>
                </a:solidFill>
                <a:latin typeface="CS Avva Shenouda" panose="020B7200000000000000" pitchFamily="34" charset="0"/>
                <a:cs typeface="Times New Roman" panose="02020603050405020304" pitchFamily="18" charset="0"/>
              </a:rPr>
              <a:t>في </a:t>
            </a:r>
            <a:r>
              <a:rPr lang="ar-EG" sz="4400" b="1" dirty="0">
                <a:solidFill>
                  <a:schemeClr val="bg1"/>
                </a:solidFill>
                <a:latin typeface="CS Avva Shenouda" panose="020B7200000000000000" pitchFamily="34" charset="0"/>
                <a:cs typeface="Times New Roman" panose="02020603050405020304" pitchFamily="18" charset="0"/>
              </a:rPr>
              <a:t>أرض الأحياء. أصطبر للرب تقو. ولتشدد قلبك وأنتظر </a:t>
            </a:r>
            <a:r>
              <a:rPr lang="ar-EG" sz="4400" b="1" dirty="0" smtClean="0">
                <a:solidFill>
                  <a:schemeClr val="bg1"/>
                </a:solidFill>
                <a:latin typeface="CS Avva Shenouda" panose="020B7200000000000000" pitchFamily="34" charset="0"/>
                <a:cs typeface="Times New Roman" panose="02020603050405020304" pitchFamily="18" charset="0"/>
              </a:rPr>
              <a:t>الرب.</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2054" name="Title 1"/>
          <p:cNvSpPr txBox="1">
            <a:spLocks/>
          </p:cNvSpPr>
          <p:nvPr/>
        </p:nvSpPr>
        <p:spPr bwMode="auto">
          <a:xfrm>
            <a:off x="685800" y="4736942"/>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3102023110"/>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a:t>
            </a:r>
            <a:r>
              <a:rPr lang="ar-EG" sz="4400" b="1" u="sng" dirty="0" smtClean="0">
                <a:solidFill>
                  <a:srgbClr val="FFC000"/>
                </a:solidFill>
                <a:latin typeface="Times New Roman" panose="02020603050405020304" pitchFamily="18" charset="0"/>
                <a:cs typeface="Times New Roman" panose="02020603050405020304" pitchFamily="18" charset="0"/>
              </a:rPr>
              <a:t>متي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14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23 </a:t>
            </a:r>
            <a:r>
              <a:rPr lang="ar-EG" sz="4400" b="1" u="sng" dirty="0">
                <a:solidFill>
                  <a:srgbClr val="FFC000"/>
                </a:solidFill>
                <a:latin typeface="Times New Roman" panose="02020603050405020304" pitchFamily="18" charset="0"/>
                <a:cs typeface="Times New Roman" panose="02020603050405020304" pitchFamily="18" charset="0"/>
              </a:rPr>
              <a:t>ـ </a:t>
            </a:r>
            <a:r>
              <a:rPr lang="ar-EG" sz="4400" b="1" u="sng" dirty="0" smtClean="0">
                <a:solidFill>
                  <a:srgbClr val="FFC000"/>
                </a:solidFill>
                <a:latin typeface="Times New Roman" panose="02020603050405020304" pitchFamily="18" charset="0"/>
                <a:cs typeface="Times New Roman" panose="02020603050405020304" pitchFamily="18" charset="0"/>
              </a:rPr>
              <a:t>33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ولما صرف الجموع صعد الجبل </a:t>
            </a:r>
            <a:r>
              <a:rPr lang="ar-SA" sz="4400" b="1" dirty="0" smtClean="0">
                <a:solidFill>
                  <a:schemeClr val="bg1"/>
                </a:solidFill>
                <a:latin typeface="CS Avva Shenouda" panose="020B7200000000000000" pitchFamily="34" charset="0"/>
                <a:cs typeface="Times New Roman" panose="02020603050405020304" pitchFamily="18" charset="0"/>
              </a:rPr>
              <a:t>منفرد</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ليصلى ولما </a:t>
            </a:r>
            <a:r>
              <a:rPr lang="ar-SA" sz="4400" b="1" dirty="0" smtClean="0">
                <a:solidFill>
                  <a:schemeClr val="bg1"/>
                </a:solidFill>
                <a:latin typeface="CS Avva Shenouda" panose="020B7200000000000000" pitchFamily="34" charset="0"/>
                <a:cs typeface="Times New Roman" panose="02020603050405020304" pitchFamily="18" charset="0"/>
              </a:rPr>
              <a:t>صار</a:t>
            </a:r>
            <a:r>
              <a:rPr lang="ar-EG" sz="4400" b="1" dirty="0" smtClean="0">
                <a:solidFill>
                  <a:schemeClr val="bg1"/>
                </a:solidFill>
                <a:latin typeface="CS Avva Shenouda" panose="020B7200000000000000" pitchFamily="34" charset="0"/>
                <a:cs typeface="Times New Roman" panose="02020603050405020304" pitchFamily="18" charset="0"/>
              </a:rPr>
              <a:t> </a:t>
            </a:r>
            <a:r>
              <a:rPr lang="ar-SA" sz="4400" b="1" dirty="0" smtClean="0">
                <a:solidFill>
                  <a:schemeClr val="bg1"/>
                </a:solidFill>
                <a:latin typeface="CS Avva Shenouda" panose="020B7200000000000000" pitchFamily="34" charset="0"/>
                <a:cs typeface="Times New Roman" panose="02020603050405020304" pitchFamily="18" charset="0"/>
              </a:rPr>
              <a:t>المساء </a:t>
            </a:r>
            <a:r>
              <a:rPr lang="ar-SA" sz="4400" b="1" dirty="0">
                <a:solidFill>
                  <a:schemeClr val="bg1"/>
                </a:solidFill>
                <a:latin typeface="CS Avva Shenouda" panose="020B7200000000000000" pitchFamily="34" charset="0"/>
                <a:cs typeface="Times New Roman" panose="02020603050405020304" pitchFamily="18" charset="0"/>
              </a:rPr>
              <a:t>كان وحده هناك. وأما السفينة فكانت قد بعدت عن البر نحو خمس وعشرين غلوة. وكانت تقاومها الامواج لان الريح كانت مضادة لها. وفى الهزيع الرابع من الليل مضى إليهم </a:t>
            </a:r>
            <a:r>
              <a:rPr lang="ar-SA" sz="4400" b="1" dirty="0" smtClean="0">
                <a:solidFill>
                  <a:schemeClr val="bg1"/>
                </a:solidFill>
                <a:latin typeface="CS Avva Shenouda" panose="020B7200000000000000" pitchFamily="34" charset="0"/>
                <a:cs typeface="Times New Roman" panose="02020603050405020304" pitchFamily="18" charset="0"/>
              </a:rPr>
              <a:t>ماشي</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على البحر. ولما رآه تلاميذه </a:t>
            </a:r>
            <a:r>
              <a:rPr lang="ar-SA" sz="4400" b="1" dirty="0" smtClean="0">
                <a:solidFill>
                  <a:schemeClr val="bg1"/>
                </a:solidFill>
                <a:latin typeface="CS Avva Shenouda" panose="020B7200000000000000" pitchFamily="34" charset="0"/>
                <a:cs typeface="Times New Roman" panose="02020603050405020304" pitchFamily="18" charset="0"/>
              </a:rPr>
              <a:t>ماشي</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على البحر</a:t>
            </a:r>
            <a:r>
              <a:rPr lang="ar-SA" sz="4400" b="1" dirty="0" smtClean="0">
                <a:solidFill>
                  <a:schemeClr val="bg1"/>
                </a:solidFill>
                <a:latin typeface="CS Avva Shenouda" panose="020B7200000000000000" pitchFamily="34" charset="0"/>
                <a:cs typeface="Times New Roman" panose="02020603050405020304" pitchFamily="18" charset="0"/>
              </a:rPr>
              <a:t>.</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690377564"/>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686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اضطربوا قائلين إنه خيال. ومن الخوف صرخوا وللوقت كلمهم قائلاً. تشجعوا أنا هو لا تخافوا. فأجاب بطرس وقال له. </a:t>
            </a:r>
            <a:r>
              <a:rPr lang="ar-SA" sz="4400" b="1" dirty="0" err="1">
                <a:solidFill>
                  <a:schemeClr val="bg1"/>
                </a:solidFill>
                <a:latin typeface="CS Avva Shenouda" panose="020B7200000000000000" pitchFamily="34" charset="0"/>
                <a:cs typeface="Times New Roman" panose="02020603050405020304" pitchFamily="18" charset="0"/>
              </a:rPr>
              <a:t>يارب</a:t>
            </a:r>
            <a:r>
              <a:rPr lang="ar-SA" sz="4400" b="1" dirty="0">
                <a:solidFill>
                  <a:schemeClr val="bg1"/>
                </a:solidFill>
                <a:latin typeface="CS Avva Shenouda" panose="020B7200000000000000" pitchFamily="34" charset="0"/>
                <a:cs typeface="Times New Roman" panose="02020603050405020304" pitchFamily="18" charset="0"/>
              </a:rPr>
              <a:t> وإن كنت أنت هو. </a:t>
            </a:r>
            <a:r>
              <a:rPr lang="ar-SA" sz="4400" b="1" dirty="0" smtClean="0">
                <a:solidFill>
                  <a:schemeClr val="bg1"/>
                </a:solidFill>
                <a:latin typeface="CS Avva Shenouda" panose="020B7200000000000000" pitchFamily="34" charset="0"/>
                <a:cs typeface="Times New Roman" panose="02020603050405020304" pitchFamily="18" charset="0"/>
              </a:rPr>
              <a:t>فمرن</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أن أتي إليك على المياه فقال له تعال. فنزل بطرس من السفينة ومشى على المياه </a:t>
            </a:r>
            <a:r>
              <a:rPr lang="ar-SA" sz="4400" b="1" dirty="0" smtClean="0">
                <a:solidFill>
                  <a:schemeClr val="bg1"/>
                </a:solidFill>
                <a:latin typeface="CS Avva Shenouda" panose="020B7200000000000000" pitchFamily="34" charset="0"/>
                <a:cs typeface="Times New Roman" panose="02020603050405020304" pitchFamily="18" charset="0"/>
              </a:rPr>
              <a:t>آتي</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إلى يسوع. إذ رأى الريح خاف. ولما بدأ يغرق صرخ قائلا </a:t>
            </a:r>
            <a:r>
              <a:rPr lang="ar-SA" sz="4400" b="1" dirty="0" err="1">
                <a:solidFill>
                  <a:schemeClr val="bg1"/>
                </a:solidFill>
                <a:latin typeface="CS Avva Shenouda" panose="020B7200000000000000" pitchFamily="34" charset="0"/>
                <a:cs typeface="Times New Roman" panose="02020603050405020304" pitchFamily="18" charset="0"/>
              </a:rPr>
              <a:t>يارب</a:t>
            </a:r>
            <a:r>
              <a:rPr lang="ar-SA" sz="4400" b="1" dirty="0">
                <a:solidFill>
                  <a:schemeClr val="bg1"/>
                </a:solidFill>
                <a:latin typeface="CS Avva Shenouda" panose="020B7200000000000000" pitchFamily="34" charset="0"/>
                <a:cs typeface="Times New Roman" panose="02020603050405020304" pitchFamily="18" charset="0"/>
              </a:rPr>
              <a:t> </a:t>
            </a:r>
            <a:r>
              <a:rPr lang="ar-SA" sz="4400" b="1" dirty="0" smtClean="0">
                <a:solidFill>
                  <a:schemeClr val="bg1"/>
                </a:solidFill>
                <a:latin typeface="CS Avva Shenouda" panose="020B7200000000000000" pitchFamily="34" charset="0"/>
                <a:cs typeface="Times New Roman" panose="02020603050405020304" pitchFamily="18" charset="0"/>
              </a:rPr>
              <a:t>نجن</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فلل حال مد يسوع يده وأمسكه. وقال له لماذا شككت يا قليل الايمان. ولما ركب السفينة سكنت الريح فسجد الذين كانوا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السفينة له قائلين. </a:t>
            </a:r>
            <a:r>
              <a:rPr lang="ar-SA" sz="4400" b="1" dirty="0" smtClean="0">
                <a:solidFill>
                  <a:schemeClr val="bg1"/>
                </a:solidFill>
                <a:latin typeface="CS Avva Shenouda" panose="020B7200000000000000" pitchFamily="34" charset="0"/>
                <a:cs typeface="Times New Roman" panose="02020603050405020304" pitchFamily="18" charset="0"/>
              </a:rPr>
              <a:t>حق</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إنك أنت أبن الله</a:t>
            </a:r>
            <a:r>
              <a:rPr lang="ar-EG" sz="4400" b="1" dirty="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5" name="Pentagon 4">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873215534"/>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575334"/>
      </p:ext>
    </p:extLst>
  </p:cSld>
  <p:clrMapOvr>
    <a:masterClrMapping/>
  </p:clrMapOvr>
  <p:transition advClick="0" advTm="0"/>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الثلاثاء </a:t>
            </a:r>
            <a:r>
              <a:rPr lang="en-US" dirty="0"/>
              <a:t>2</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a:t>
            </a:r>
            <a:r>
              <a:rPr lang="ar-EG" sz="4400" b="1" u="sng" dirty="0" smtClean="0">
                <a:solidFill>
                  <a:srgbClr val="FFC000"/>
                </a:solidFill>
                <a:latin typeface="Times New Roman" panose="02020603050405020304" pitchFamily="18" charset="0"/>
                <a:cs typeface="Times New Roman" panose="02020603050405020304" pitchFamily="18" charset="0"/>
              </a:rPr>
              <a:t>9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15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قم يا رب لئلا </a:t>
            </a:r>
            <a:r>
              <a:rPr lang="ar-EG" sz="4400" b="1" dirty="0" smtClean="0">
                <a:solidFill>
                  <a:schemeClr val="bg1"/>
                </a:solidFill>
                <a:latin typeface="CS Avva Shenouda" panose="020B7200000000000000" pitchFamily="34" charset="0"/>
                <a:cs typeface="Times New Roman" panose="02020603050405020304" pitchFamily="18" charset="0"/>
              </a:rPr>
              <a:t>يعتز الانسان</a:t>
            </a:r>
            <a:r>
              <a:rPr lang="ar-EG" sz="4400" b="1" dirty="0">
                <a:solidFill>
                  <a:schemeClr val="bg1"/>
                </a:solidFill>
                <a:latin typeface="CS Avva Shenouda" panose="020B7200000000000000" pitchFamily="34" charset="0"/>
                <a:cs typeface="Times New Roman" panose="02020603050405020304" pitchFamily="18" charset="0"/>
              </a:rPr>
              <a:t>. ولتدن الامم أمامك</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2054" name="Title 1"/>
          <p:cNvSpPr txBox="1">
            <a:spLocks/>
          </p:cNvSpPr>
          <p:nvPr/>
        </p:nvSpPr>
        <p:spPr bwMode="auto">
          <a:xfrm>
            <a:off x="620713" y="41116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3825996519"/>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a:t>
            </a:r>
            <a:r>
              <a:rPr lang="ar-EG" sz="4400" b="1" u="sng" dirty="0" smtClean="0">
                <a:solidFill>
                  <a:srgbClr val="FFC000"/>
                </a:solidFill>
                <a:latin typeface="Times New Roman" panose="02020603050405020304" pitchFamily="18" charset="0"/>
                <a:cs typeface="Times New Roman" panose="02020603050405020304" pitchFamily="18" charset="0"/>
              </a:rPr>
              <a:t>متي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17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19 </a:t>
            </a:r>
            <a:r>
              <a:rPr lang="ar-EG" sz="4400" b="1" u="sng" dirty="0">
                <a:solidFill>
                  <a:srgbClr val="FFC000"/>
                </a:solidFill>
                <a:latin typeface="Times New Roman" panose="02020603050405020304" pitchFamily="18" charset="0"/>
                <a:cs typeface="Times New Roman" panose="02020603050405020304" pitchFamily="18" charset="0"/>
              </a:rPr>
              <a:t>ـ </a:t>
            </a:r>
            <a:r>
              <a:rPr lang="ar-EG" sz="4400" b="1" u="sng" dirty="0" smtClean="0">
                <a:solidFill>
                  <a:srgbClr val="FFC000"/>
                </a:solidFill>
                <a:latin typeface="Times New Roman" panose="02020603050405020304" pitchFamily="18" charset="0"/>
                <a:cs typeface="Times New Roman" panose="02020603050405020304" pitchFamily="18" charset="0"/>
              </a:rPr>
              <a:t>23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حينئذ أتى التلاميذ الى يسوع على </a:t>
            </a:r>
            <a:r>
              <a:rPr lang="ar-EG" sz="4400" b="1" dirty="0" smtClean="0">
                <a:solidFill>
                  <a:schemeClr val="bg1"/>
                </a:solidFill>
                <a:latin typeface="CS Avva Shenouda" panose="020B7200000000000000" pitchFamily="34" charset="0"/>
                <a:cs typeface="Times New Roman" panose="02020603050405020304" pitchFamily="18" charset="0"/>
              </a:rPr>
              <a:t>إ</a:t>
            </a:r>
            <a:r>
              <a:rPr lang="ar-SA" sz="4400" b="1" dirty="0" err="1" smtClean="0">
                <a:solidFill>
                  <a:schemeClr val="bg1"/>
                </a:solidFill>
                <a:latin typeface="CS Avva Shenouda" panose="020B7200000000000000" pitchFamily="34" charset="0"/>
                <a:cs typeface="Times New Roman" panose="02020603050405020304" pitchFamily="18" charset="0"/>
              </a:rPr>
              <a:t>نفراد</a:t>
            </a:r>
            <a:r>
              <a:rPr lang="ar-SA" sz="4400" b="1" dirty="0">
                <a:solidFill>
                  <a:schemeClr val="bg1"/>
                </a:solidFill>
                <a:latin typeface="CS Avva Shenouda" panose="020B7200000000000000" pitchFamily="34" charset="0"/>
                <a:cs typeface="Times New Roman" panose="02020603050405020304" pitchFamily="18" charset="0"/>
              </a:rPr>
              <a:t>. وقالوا له لماذا لم نستطع نحن أن نخرجه. فقال لهم لقلة ايمانكم. فاني الحق اقول لكم لو كان لكم إيمان مثل حبة خردل لقلتم لهذا الجبل أنتقل من هنا إلى هناك فينتقل</a:t>
            </a:r>
            <a:r>
              <a:rPr lang="ar-SA" sz="4400" b="1" dirty="0" smtClean="0">
                <a:solidFill>
                  <a:schemeClr val="bg1"/>
                </a:solidFill>
                <a:latin typeface="CS Avva Shenouda" panose="020B7200000000000000" pitchFamily="34" charset="0"/>
                <a:cs typeface="Times New Roman" panose="02020603050405020304" pitchFamily="18" charset="0"/>
              </a:rPr>
              <a:t>.</a:t>
            </a:r>
            <a:r>
              <a:rPr lang="ar-EG" sz="4400" b="1" dirty="0" smtClean="0">
                <a:solidFill>
                  <a:schemeClr val="bg1"/>
                </a:solidFill>
                <a:latin typeface="CS Avva Shenouda" panose="020B7200000000000000" pitchFamily="34" charset="0"/>
                <a:cs typeface="Times New Roman" panose="02020603050405020304" pitchFamily="18" charset="0"/>
              </a:rPr>
              <a:t> </a:t>
            </a:r>
            <a:r>
              <a:rPr lang="ar-SA" sz="4400" b="1" dirty="0" smtClean="0">
                <a:solidFill>
                  <a:schemeClr val="bg1"/>
                </a:solidFill>
                <a:latin typeface="CS Avva Shenouda" panose="020B7200000000000000" pitchFamily="34" charset="0"/>
                <a:cs typeface="Times New Roman" panose="02020603050405020304" pitchFamily="18" charset="0"/>
              </a:rPr>
              <a:t>ولا </a:t>
            </a:r>
            <a:r>
              <a:rPr lang="ar-SA" sz="4400" b="1" dirty="0">
                <a:solidFill>
                  <a:schemeClr val="bg1"/>
                </a:solidFill>
                <a:latin typeface="CS Avva Shenouda" panose="020B7200000000000000" pitchFamily="34" charset="0"/>
                <a:cs typeface="Times New Roman" panose="02020603050405020304" pitchFamily="18" charset="0"/>
              </a:rPr>
              <a:t>يكون </a:t>
            </a:r>
            <a:r>
              <a:rPr lang="ar-SA" sz="4400" b="1" dirty="0" smtClean="0">
                <a:solidFill>
                  <a:schemeClr val="bg1"/>
                </a:solidFill>
                <a:latin typeface="CS Avva Shenouda" panose="020B7200000000000000" pitchFamily="34" charset="0"/>
                <a:cs typeface="Times New Roman" panose="02020603050405020304" pitchFamily="18" charset="0"/>
              </a:rPr>
              <a:t>ش</a:t>
            </a:r>
            <a:r>
              <a:rPr lang="ar-EG" sz="4400" b="1" dirty="0" smtClean="0">
                <a:solidFill>
                  <a:schemeClr val="bg1"/>
                </a:solidFill>
                <a:latin typeface="CS Avva Shenouda" panose="020B7200000000000000" pitchFamily="34" charset="0"/>
                <a:cs typeface="Times New Roman" panose="02020603050405020304" pitchFamily="18" charset="0"/>
              </a:rPr>
              <a:t>ئ</a:t>
            </a:r>
            <a:r>
              <a:rPr lang="ar-SA" sz="4400" b="1" dirty="0" smtClean="0">
                <a:solidFill>
                  <a:schemeClr val="bg1"/>
                </a:solidFill>
                <a:latin typeface="CS Avva Shenouda" panose="020B7200000000000000" pitchFamily="34" charset="0"/>
                <a:cs typeface="Times New Roman" panose="02020603050405020304" pitchFamily="18" charset="0"/>
              </a:rPr>
              <a:t> عسير</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عليكم. وأما هذا الجنس فلا يخرج إلا بالصلاة والصوم. وفيما </a:t>
            </a:r>
            <a:r>
              <a:rPr lang="ar-SA" sz="4400" b="1" dirty="0" smtClean="0">
                <a:solidFill>
                  <a:schemeClr val="bg1"/>
                </a:solidFill>
                <a:latin typeface="CS Avva Shenouda" panose="020B7200000000000000" pitchFamily="34" charset="0"/>
                <a:cs typeface="Times New Roman" panose="02020603050405020304" pitchFamily="18" charset="0"/>
              </a:rPr>
              <a:t>هم</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562153352"/>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راجعون إلى الجليل. قال لهم يسوع إن ابن الانسان سوف يسلم إلي أيدى الناس. فيقتلونه وبعد ثلاثة أيام يقوم. فحزنوا </a:t>
            </a:r>
            <a:r>
              <a:rPr lang="ar-SA" sz="4400" b="1" dirty="0" smtClean="0">
                <a:solidFill>
                  <a:schemeClr val="bg1"/>
                </a:solidFill>
                <a:latin typeface="CS Avva Shenouda" panose="020B7200000000000000" pitchFamily="34" charset="0"/>
                <a:cs typeface="Times New Roman" panose="02020603050405020304" pitchFamily="18" charset="0"/>
              </a:rPr>
              <a:t>جد</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099" name="Title 1"/>
          <p:cNvSpPr txBox="1">
            <a:spLocks/>
          </p:cNvSpPr>
          <p:nvPr/>
        </p:nvSpPr>
        <p:spPr bwMode="auto">
          <a:xfrm>
            <a:off x="0" y="21336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5" name="Pentagon 4">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3116073744"/>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5199993"/>
      </p:ext>
    </p:extLst>
  </p:cSld>
  <p:clrMapOvr>
    <a:masterClrMapping/>
  </p:clrMapOvr>
  <p:transition advClick="0" advTm="0"/>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smtClean="0">
                <a:solidFill>
                  <a:schemeClr val="bg1"/>
                </a:solidFill>
                <a:latin typeface="CS Avva Shenouda" panose="020B7200000000000000" pitchFamily="34" charset="0"/>
                <a:cs typeface="Times New Roman" panose="02020603050405020304" pitchFamily="18" charset="0"/>
              </a:rPr>
              <a:t>أيض</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فلما قال هذا نفخ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وجوهم وقال لهم أقبلوا روح القدس. من غفرتم لهم خطاياهم تغفر لهم. ومن أمسكتموها عليهم </a:t>
            </a:r>
            <a:r>
              <a:rPr lang="ar-SA" sz="4400" b="1" dirty="0" smtClean="0">
                <a:solidFill>
                  <a:schemeClr val="bg1"/>
                </a:solidFill>
                <a:latin typeface="CS Avva Shenouda" panose="020B7200000000000000" pitchFamily="34" charset="0"/>
                <a:cs typeface="Times New Roman" panose="02020603050405020304" pitchFamily="18" charset="0"/>
              </a:rPr>
              <a:t>تمسك</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099" name="Title 1"/>
          <p:cNvSpPr txBox="1">
            <a:spLocks/>
          </p:cNvSpPr>
          <p:nvPr/>
        </p:nvSpPr>
        <p:spPr bwMode="auto">
          <a:xfrm>
            <a:off x="0" y="2206625"/>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5" name="Pentagon 4">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22027296"/>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الاربعاء </a:t>
            </a:r>
            <a:r>
              <a:rPr lang="en-US" dirty="0"/>
              <a:t>2</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a:t>
            </a:r>
            <a:r>
              <a:rPr lang="ar-EG" sz="4400" b="1" u="sng" dirty="0" smtClean="0">
                <a:solidFill>
                  <a:srgbClr val="FFC000"/>
                </a:solidFill>
                <a:latin typeface="Times New Roman" panose="02020603050405020304" pitchFamily="18" charset="0"/>
                <a:cs typeface="Times New Roman" panose="02020603050405020304" pitchFamily="18" charset="0"/>
              </a:rPr>
              <a:t>40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2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الرب يحفظه و يحييه ويجعله </a:t>
            </a:r>
            <a:r>
              <a:rPr lang="ar-EG" sz="4400" b="1" dirty="0" smtClean="0">
                <a:solidFill>
                  <a:schemeClr val="bg1"/>
                </a:solidFill>
                <a:latin typeface="CS Avva Shenouda" panose="020B7200000000000000" pitchFamily="34" charset="0"/>
                <a:cs typeface="Times New Roman" panose="02020603050405020304" pitchFamily="18" charset="0"/>
              </a:rPr>
              <a:t>في </a:t>
            </a:r>
            <a:r>
              <a:rPr lang="ar-EG" sz="4400" b="1" dirty="0">
                <a:solidFill>
                  <a:schemeClr val="bg1"/>
                </a:solidFill>
                <a:latin typeface="CS Avva Shenouda" panose="020B7200000000000000" pitchFamily="34" charset="0"/>
                <a:cs typeface="Times New Roman" panose="02020603050405020304" pitchFamily="18" charset="0"/>
              </a:rPr>
              <a:t>الارض مغبوطاً. </a:t>
            </a:r>
            <a:r>
              <a:rPr lang="ar-EG" sz="4400" b="1" dirty="0" smtClean="0">
                <a:solidFill>
                  <a:schemeClr val="bg1"/>
                </a:solidFill>
                <a:latin typeface="CS Avva Shenouda" panose="020B7200000000000000" pitchFamily="34" charset="0"/>
                <a:cs typeface="Times New Roman" panose="02020603050405020304" pitchFamily="18" charset="0"/>
              </a:rPr>
              <a:t>ولا يسلمه بأيدي </a:t>
            </a:r>
            <a:r>
              <a:rPr lang="ar-EG" sz="4400" b="1" dirty="0">
                <a:solidFill>
                  <a:schemeClr val="bg1"/>
                </a:solidFill>
                <a:latin typeface="CS Avva Shenouda" panose="020B7200000000000000" pitchFamily="34" charset="0"/>
                <a:cs typeface="Times New Roman" panose="02020603050405020304" pitchFamily="18" charset="0"/>
              </a:rPr>
              <a:t>أعدائه</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2054" name="Title 1"/>
          <p:cNvSpPr txBox="1">
            <a:spLocks/>
          </p:cNvSpPr>
          <p:nvPr/>
        </p:nvSpPr>
        <p:spPr bwMode="auto">
          <a:xfrm>
            <a:off x="0" y="41910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734565859"/>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متى </a:t>
            </a:r>
            <a:r>
              <a:rPr lang="ar-EG" sz="4400" b="1" u="sng" dirty="0" smtClean="0">
                <a:solidFill>
                  <a:srgbClr val="FFC000"/>
                </a:solidFill>
                <a:latin typeface="Times New Roman" panose="02020603050405020304" pitchFamily="18" charset="0"/>
                <a:cs typeface="Times New Roman" panose="02020603050405020304" pitchFamily="18" charset="0"/>
              </a:rPr>
              <a:t>( 9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36 </a:t>
            </a:r>
            <a:r>
              <a:rPr lang="ar-EG" sz="4400" b="1" u="sng" dirty="0">
                <a:solidFill>
                  <a:srgbClr val="FFC000"/>
                </a:solidFill>
                <a:latin typeface="Times New Roman" panose="02020603050405020304" pitchFamily="18" charset="0"/>
                <a:cs typeface="Times New Roman" panose="02020603050405020304" pitchFamily="18" charset="0"/>
              </a:rPr>
              <a:t>ـ </a:t>
            </a:r>
            <a:r>
              <a:rPr lang="ar-EG" sz="4400" b="1" u="sng" dirty="0" smtClean="0">
                <a:solidFill>
                  <a:srgbClr val="FFC000"/>
                </a:solidFill>
                <a:latin typeface="Times New Roman" panose="02020603050405020304" pitchFamily="18" charset="0"/>
                <a:cs typeface="Times New Roman" panose="02020603050405020304" pitchFamily="18" charset="0"/>
              </a:rPr>
              <a:t>38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79713"/>
            <a:ext cx="91440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فما رأى الجموع تحنن عليهم. لانهم كانوا ضالين ومطروحين كخراف </a:t>
            </a:r>
            <a:r>
              <a:rPr lang="ar-SA" sz="4400" b="1" dirty="0" smtClean="0">
                <a:solidFill>
                  <a:schemeClr val="bg1"/>
                </a:solidFill>
                <a:latin typeface="CS Avva Shenouda" panose="020B7200000000000000" pitchFamily="34" charset="0"/>
                <a:cs typeface="Times New Roman" panose="02020603050405020304" pitchFamily="18" charset="0"/>
              </a:rPr>
              <a:t>لا</a:t>
            </a:r>
            <a:r>
              <a:rPr lang="ar-EG" sz="4400" b="1" dirty="0" smtClean="0">
                <a:solidFill>
                  <a:schemeClr val="bg1"/>
                </a:solidFill>
                <a:latin typeface="CS Avva Shenouda" panose="020B7200000000000000" pitchFamily="34" charset="0"/>
                <a:cs typeface="Times New Roman" panose="02020603050405020304" pitchFamily="18" charset="0"/>
              </a:rPr>
              <a:t> </a:t>
            </a:r>
            <a:r>
              <a:rPr lang="ar-SA" sz="4400" b="1" dirty="0" smtClean="0">
                <a:solidFill>
                  <a:schemeClr val="bg1"/>
                </a:solidFill>
                <a:latin typeface="CS Avva Shenouda" panose="020B7200000000000000" pitchFamily="34" charset="0"/>
                <a:cs typeface="Times New Roman" panose="02020603050405020304" pitchFamily="18" charset="0"/>
              </a:rPr>
              <a:t>راع</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لها. حينئذ قال لتلاميذ إن الحصاد كثير. واما الفعلة فقليلون. فاطلبوا إذن من رب الحصاد. أن يرسل فعلة </a:t>
            </a:r>
            <a:r>
              <a:rPr lang="ar-SA" sz="4400" b="1" dirty="0" smtClean="0">
                <a:solidFill>
                  <a:schemeClr val="bg1"/>
                </a:solidFill>
                <a:latin typeface="CS Avva Shenouda" panose="020B7200000000000000" pitchFamily="34" charset="0"/>
                <a:cs typeface="Times New Roman" panose="02020603050405020304" pitchFamily="18" charset="0"/>
              </a:rPr>
              <a:t>لحصاده</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5" name="Title 1"/>
          <p:cNvSpPr txBox="1">
            <a:spLocks/>
          </p:cNvSpPr>
          <p:nvPr/>
        </p:nvSpPr>
        <p:spPr bwMode="auto">
          <a:xfrm>
            <a:off x="0" y="53340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7" name="Pentagon 6">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2178501571"/>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876011"/>
      </p:ext>
    </p:extLst>
  </p:cSld>
  <p:clrMapOvr>
    <a:masterClrMapping/>
  </p:clrMapOvr>
  <p:transition advClick="0" advTm="0"/>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الخميس </a:t>
            </a:r>
            <a:r>
              <a:rPr lang="en-US" dirty="0"/>
              <a:t>2</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a:t>
            </a:r>
            <a:r>
              <a:rPr lang="ar-EG" sz="4400" b="1" u="sng" dirty="0" smtClean="0">
                <a:solidFill>
                  <a:srgbClr val="FFC000"/>
                </a:solidFill>
                <a:latin typeface="Times New Roman" panose="02020603050405020304" pitchFamily="18" charset="0"/>
                <a:cs typeface="Times New Roman" panose="02020603050405020304" pitchFamily="18" charset="0"/>
              </a:rPr>
              <a:t>89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11 )</a:t>
            </a:r>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قد </a:t>
            </a:r>
            <a:r>
              <a:rPr lang="ar-EG" sz="4400" b="1" dirty="0" err="1" smtClean="0">
                <a:solidFill>
                  <a:schemeClr val="bg1"/>
                </a:solidFill>
                <a:latin typeface="CS Avva Shenouda" panose="020B7200000000000000" pitchFamily="34" charset="0"/>
                <a:cs typeface="Times New Roman" panose="02020603050405020304" pitchFamily="18" charset="0"/>
              </a:rPr>
              <a:t>إمتلأنا</a:t>
            </a:r>
            <a:r>
              <a:rPr lang="ar-EG" sz="4400" b="1" dirty="0" smtClean="0">
                <a:solidFill>
                  <a:schemeClr val="bg1"/>
                </a:solidFill>
                <a:latin typeface="CS Avva Shenouda" panose="020B7200000000000000" pitchFamily="34" charset="0"/>
                <a:cs typeface="Times New Roman" panose="02020603050405020304" pitchFamily="18" charset="0"/>
              </a:rPr>
              <a:t> </a:t>
            </a:r>
            <a:r>
              <a:rPr lang="ar-EG" sz="4400" b="1" dirty="0">
                <a:solidFill>
                  <a:schemeClr val="bg1"/>
                </a:solidFill>
                <a:latin typeface="CS Avva Shenouda" panose="020B7200000000000000" pitchFamily="34" charset="0"/>
                <a:cs typeface="Times New Roman" panose="02020603050405020304" pitchFamily="18" charset="0"/>
              </a:rPr>
              <a:t>وقت الغدوات من رحمتك </a:t>
            </a:r>
            <a:r>
              <a:rPr lang="ar-EG" sz="4400" b="1" dirty="0" err="1">
                <a:solidFill>
                  <a:schemeClr val="bg1"/>
                </a:solidFill>
                <a:latin typeface="CS Avva Shenouda" panose="020B7200000000000000" pitchFamily="34" charset="0"/>
                <a:cs typeface="Times New Roman" panose="02020603050405020304" pitchFamily="18" charset="0"/>
              </a:rPr>
              <a:t>وإبتهجنا</a:t>
            </a:r>
            <a:r>
              <a:rPr lang="ar-EG" sz="4400" b="1" dirty="0">
                <a:solidFill>
                  <a:schemeClr val="bg1"/>
                </a:solidFill>
                <a:latin typeface="CS Avva Shenouda" panose="020B7200000000000000" pitchFamily="34" charset="0"/>
                <a:cs typeface="Times New Roman" panose="02020603050405020304" pitchFamily="18" charset="0"/>
              </a:rPr>
              <a:t> وفرحنا </a:t>
            </a:r>
            <a:r>
              <a:rPr lang="ar-EG" sz="4400" b="1" dirty="0" smtClean="0">
                <a:solidFill>
                  <a:schemeClr val="bg1"/>
                </a:solidFill>
                <a:latin typeface="CS Avva Shenouda" panose="020B7200000000000000" pitchFamily="34" charset="0"/>
                <a:cs typeface="Times New Roman" panose="02020603050405020304" pitchFamily="18" charset="0"/>
              </a:rPr>
              <a:t>في </a:t>
            </a:r>
            <a:r>
              <a:rPr lang="ar-EG" sz="4400" b="1" dirty="0">
                <a:solidFill>
                  <a:schemeClr val="bg1"/>
                </a:solidFill>
                <a:latin typeface="CS Avva Shenouda" panose="020B7200000000000000" pitchFamily="34" charset="0"/>
                <a:cs typeface="Times New Roman" panose="02020603050405020304" pitchFamily="18" charset="0"/>
              </a:rPr>
              <a:t>كل أيامنا</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2054" name="Title 1"/>
          <p:cNvSpPr txBox="1">
            <a:spLocks/>
          </p:cNvSpPr>
          <p:nvPr/>
        </p:nvSpPr>
        <p:spPr bwMode="auto">
          <a:xfrm>
            <a:off x="392113" y="41910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2618531414"/>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متى ( 11 : </a:t>
            </a:r>
            <a:r>
              <a:rPr lang="ar-EG" sz="4400" b="1" u="sng" dirty="0" smtClean="0">
                <a:solidFill>
                  <a:srgbClr val="FFC000"/>
                </a:solidFill>
                <a:latin typeface="Times New Roman" panose="02020603050405020304" pitchFamily="18" charset="0"/>
                <a:cs typeface="Times New Roman" panose="02020603050405020304" pitchFamily="18" charset="0"/>
              </a:rPr>
              <a:t>11 ـ 15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الحق أقول لكم إنه لم يقم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مواليد النساء اعظم من يوحنا المعمدان، ولكن الأصغر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ملكوت السموات أعظم منه، ومن ايام يوحنا المعمدان إلى الآن، ملكوت السموات يؤخذ </a:t>
            </a:r>
            <a:r>
              <a:rPr lang="ar-SA" sz="4400" b="1" dirty="0" smtClean="0">
                <a:solidFill>
                  <a:schemeClr val="bg1"/>
                </a:solidFill>
                <a:latin typeface="CS Avva Shenouda" panose="020B7200000000000000" pitchFamily="34" charset="0"/>
                <a:cs typeface="Times New Roman" panose="02020603050405020304" pitchFamily="18" charset="0"/>
              </a:rPr>
              <a:t>غصب</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والغاصبون يختطفونه، لان جميع الانبياء والناموس تنبأوا إلي يوحنا، فان شئتم أن تقبلوه فهو ايليا المزمع </a:t>
            </a:r>
            <a:r>
              <a:rPr lang="ar-SA" sz="4400" b="1" dirty="0" smtClean="0">
                <a:solidFill>
                  <a:schemeClr val="bg1"/>
                </a:solidFill>
                <a:latin typeface="CS Avva Shenouda" panose="020B7200000000000000" pitchFamily="34" charset="0"/>
                <a:cs typeface="Times New Roman" panose="02020603050405020304" pitchFamily="18" charset="0"/>
              </a:rPr>
              <a:t>أن</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4112368785"/>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smtClean="0">
                <a:solidFill>
                  <a:schemeClr val="bg1"/>
                </a:solidFill>
                <a:latin typeface="CS Avva Shenouda" panose="020B7200000000000000" pitchFamily="34" charset="0"/>
                <a:cs typeface="Times New Roman" panose="02020603050405020304" pitchFamily="18" charset="0"/>
              </a:rPr>
              <a:t>يأت</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من له اذنان للسمع </a:t>
            </a:r>
            <a:r>
              <a:rPr lang="ar-SA" sz="4400" b="1" dirty="0" smtClean="0">
                <a:solidFill>
                  <a:schemeClr val="bg1"/>
                </a:solidFill>
                <a:latin typeface="CS Avva Shenouda" panose="020B7200000000000000" pitchFamily="34" charset="0"/>
                <a:cs typeface="Times New Roman" panose="02020603050405020304" pitchFamily="18" charset="0"/>
              </a:rPr>
              <a:t>فليسمع</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099" name="Title 1"/>
          <p:cNvSpPr txBox="1">
            <a:spLocks/>
          </p:cNvSpPr>
          <p:nvPr/>
        </p:nvSpPr>
        <p:spPr bwMode="auto">
          <a:xfrm>
            <a:off x="0" y="7620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5" name="Pentagon 4">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2567360879"/>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6011355"/>
      </p:ext>
    </p:extLst>
  </p:cSld>
  <p:clrMapOvr>
    <a:masterClrMapping/>
  </p:clrMapOvr>
  <p:transition advClick="0" advTm="0"/>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a:spLocks noGrp="1"/>
          </p:cNvSpPr>
          <p:nvPr>
            <p:ph type="title"/>
          </p:nvPr>
        </p:nvSpPr>
        <p:spPr bwMode="auto">
          <a:xfrm>
            <a:off x="-2057400" y="7620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smtClean="0"/>
              <a:t>الجمعة </a:t>
            </a:r>
            <a:r>
              <a:rPr lang="ar-EG" dirty="0"/>
              <a:t>2</a:t>
            </a:r>
            <a:endParaRPr lang="en-US" dirty="0" smtClean="0"/>
          </a:p>
        </p:txBody>
      </p:sp>
      <p:sp>
        <p:nvSpPr>
          <p:cNvPr id="5123" name="Title 1"/>
          <p:cNvSpPr txBox="1">
            <a:spLocks/>
          </p:cNvSpPr>
          <p:nvPr/>
        </p:nvSpPr>
        <p:spPr bwMode="auto">
          <a:xfrm>
            <a:off x="457200" y="19050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مزمور  ( 15 : 9 )</a:t>
            </a:r>
          </a:p>
        </p:txBody>
      </p:sp>
      <p:sp>
        <p:nvSpPr>
          <p:cNvPr id="5124"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5125" name="Content Placeholder 3"/>
          <p:cNvSpPr txBox="1">
            <a:spLocks/>
          </p:cNvSpPr>
          <p:nvPr/>
        </p:nvSpPr>
        <p:spPr bwMode="auto">
          <a:xfrm>
            <a:off x="419100" y="27432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مِنْ أجْلِ هذا فَرِحَ قَلبي، وتَهلَّل لِسانِي، </a:t>
            </a:r>
            <a:r>
              <a:rPr lang="ar-EG" sz="4400" b="1" dirty="0" smtClean="0">
                <a:solidFill>
                  <a:schemeClr val="bg1"/>
                </a:solidFill>
                <a:latin typeface="CS Avva Shenouda" panose="020B7200000000000000" pitchFamily="34" charset="0"/>
                <a:cs typeface="Times New Roman" panose="02020603050405020304" pitchFamily="18" charset="0"/>
              </a:rPr>
              <a:t>وأيضًا </a:t>
            </a:r>
            <a:r>
              <a:rPr lang="ar-EG" sz="4400" b="1" dirty="0">
                <a:solidFill>
                  <a:schemeClr val="bg1"/>
                </a:solidFill>
                <a:latin typeface="CS Avva Shenouda" panose="020B7200000000000000" pitchFamily="34" charset="0"/>
                <a:cs typeface="Times New Roman" panose="02020603050405020304" pitchFamily="18" charset="0"/>
              </a:rPr>
              <a:t>جَسدِي يَسْكُنُ على رَّجاءِ. </a:t>
            </a:r>
          </a:p>
        </p:txBody>
      </p:sp>
      <p:sp>
        <p:nvSpPr>
          <p:cNvPr id="5126" name="Title 1"/>
          <p:cNvSpPr txBox="1">
            <a:spLocks/>
          </p:cNvSpPr>
          <p:nvPr/>
        </p:nvSpPr>
        <p:spPr bwMode="auto">
          <a:xfrm>
            <a:off x="228600" y="4189413"/>
            <a:ext cx="2122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3083996801"/>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txBox="1">
            <a:spLocks/>
          </p:cNvSpPr>
          <p:nvPr/>
        </p:nvSpPr>
        <p:spPr bwMode="auto">
          <a:xfrm>
            <a:off x="-76200" y="2054225"/>
            <a:ext cx="92202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smtClean="0">
                <a:solidFill>
                  <a:srgbClr val="FFC000"/>
                </a:solidFill>
                <a:latin typeface="Times New Roman" panose="02020603050405020304" pitchFamily="18" charset="0"/>
                <a:cs typeface="Times New Roman" panose="02020603050405020304" pitchFamily="18" charset="0"/>
              </a:rPr>
              <a:t>الإنجيل من متى </a:t>
            </a:r>
            <a:r>
              <a:rPr lang="ar-EG" sz="4400" b="1" u="sng" dirty="0">
                <a:solidFill>
                  <a:srgbClr val="FFC000"/>
                </a:solidFill>
                <a:latin typeface="Times New Roman" panose="02020603050405020304" pitchFamily="18" charset="0"/>
                <a:cs typeface="Times New Roman" panose="02020603050405020304" pitchFamily="18" charset="0"/>
              </a:rPr>
              <a:t>( 17 : 14 ـ 18 )</a:t>
            </a:r>
          </a:p>
        </p:txBody>
      </p:sp>
      <p:sp>
        <p:nvSpPr>
          <p:cNvPr id="6147"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6148" name="Content Placeholder 3"/>
          <p:cNvSpPr txBox="1">
            <a:spLocks/>
          </p:cNvSpPr>
          <p:nvPr/>
        </p:nvSpPr>
        <p:spPr bwMode="auto">
          <a:xfrm>
            <a:off x="0" y="2779713"/>
            <a:ext cx="91440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ولمَّا جاءوا إلي الجَمعِ تَقدَّمَ إليه رَجُلٌ وجثا على رُكبتيهِ وقال: " </a:t>
            </a:r>
            <a:r>
              <a:rPr lang="ar-SA" sz="4400" b="1" dirty="0" err="1">
                <a:solidFill>
                  <a:schemeClr val="bg1"/>
                </a:solidFill>
                <a:latin typeface="CS Avva Shenouda" panose="020B7200000000000000" pitchFamily="34" charset="0"/>
                <a:cs typeface="Times New Roman" panose="02020603050405020304" pitchFamily="18" charset="0"/>
              </a:rPr>
              <a:t>ياربّ</a:t>
            </a:r>
            <a:r>
              <a:rPr lang="ar-SA" sz="4400" b="1" dirty="0">
                <a:solidFill>
                  <a:schemeClr val="bg1"/>
                </a:solidFill>
                <a:latin typeface="CS Avva Shenouda" panose="020B7200000000000000" pitchFamily="34" charset="0"/>
                <a:cs typeface="Times New Roman" panose="02020603050405020304" pitchFamily="18" charset="0"/>
              </a:rPr>
              <a:t>، ارحم ابني، فإِنَّهُ يُصْرَعُ في رؤوس الأهلة ويتألَّمُ </a:t>
            </a:r>
            <a:r>
              <a:rPr lang="ar-SA" sz="4400" b="1" dirty="0" smtClean="0">
                <a:solidFill>
                  <a:schemeClr val="bg1"/>
                </a:solidFill>
                <a:latin typeface="CS Avva Shenouda" panose="020B7200000000000000" pitchFamily="34" charset="0"/>
                <a:cs typeface="Times New Roman" panose="02020603050405020304" pitchFamily="18" charset="0"/>
              </a:rPr>
              <a:t>شديد</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لأنَّهُ </a:t>
            </a:r>
            <a:r>
              <a:rPr lang="ar-SA" sz="4400" b="1" dirty="0" smtClean="0">
                <a:solidFill>
                  <a:schemeClr val="bg1"/>
                </a:solidFill>
                <a:latin typeface="CS Avva Shenouda" panose="020B7200000000000000" pitchFamily="34" charset="0"/>
                <a:cs typeface="Times New Roman" panose="02020603050405020304" pitchFamily="18" charset="0"/>
              </a:rPr>
              <a:t>مرار</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كثيرةً يقعُ في النَّار </a:t>
            </a:r>
            <a:r>
              <a:rPr lang="ar-SA" sz="4400" b="1" dirty="0" smtClean="0">
                <a:solidFill>
                  <a:schemeClr val="bg1"/>
                </a:solidFill>
                <a:latin typeface="CS Avva Shenouda" panose="020B7200000000000000" pitchFamily="34" charset="0"/>
                <a:cs typeface="Times New Roman" panose="02020603050405020304" pitchFamily="18" charset="0"/>
              </a:rPr>
              <a:t>ومرار</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كثيرةً يقعُ في الماء. وقدَّمتُهُ إلى تلاميذكَ فلم يَقدِرُوا أنْ يَشفوهُ ". حينئذٍ أجابَ يسوع وقال: " أيُّها الجِيلُ غَيرُ المؤمنِ، والمُلْتَوِي، </a:t>
            </a:r>
            <a:r>
              <a:rPr lang="ar-EG" sz="4400" b="1" dirty="0">
                <a:solidFill>
                  <a:schemeClr val="bg1"/>
                </a:solidFill>
                <a:latin typeface="CS Avva Shenouda" panose="020B7200000000000000" pitchFamily="34" charset="0"/>
                <a:cs typeface="Times New Roman" panose="02020603050405020304" pitchFamily="18" charset="0"/>
              </a:rPr>
              <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433850199"/>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Content Placeholder 3"/>
          <p:cNvSpPr txBox="1">
            <a:spLocks/>
          </p:cNvSpPr>
          <p:nvPr/>
        </p:nvSpPr>
        <p:spPr bwMode="auto">
          <a:xfrm>
            <a:off x="0" y="0"/>
            <a:ext cx="91440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إلى متى أكونُ مَعَكُم؟ وإلى متَى أحتَمِلُكُم؟ قَدِّمُوهُ إليَّ هَهُنَا‍! " فانتهرهُ يسوع، فخرج منهُ الشَّيطان. وشُفِيَ الغُلامُ مِنْ تِلكَ السَّاعةِ.</a:t>
            </a:r>
          </a:p>
        </p:txBody>
      </p:sp>
      <p:sp>
        <p:nvSpPr>
          <p:cNvPr id="7171" name="Title 1"/>
          <p:cNvSpPr txBox="1">
            <a:spLocks/>
          </p:cNvSpPr>
          <p:nvPr/>
        </p:nvSpPr>
        <p:spPr bwMode="auto">
          <a:xfrm>
            <a:off x="-76200" y="19812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2006131351"/>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2038217"/>
      </p:ext>
    </p:extLst>
  </p:cSld>
  <p:clrMapOvr>
    <a:masterClrMapping/>
  </p:clrMapOvr>
  <p:transition advClick="0" advTm="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smtClean="0"/>
              <a:t>السبت </a:t>
            </a:r>
            <a:r>
              <a:rPr lang="en-US" dirty="0"/>
              <a:t>2</a:t>
            </a:r>
            <a:endParaRPr lang="en-US" dirty="0" smtClean="0"/>
          </a:p>
        </p:txBody>
      </p:sp>
      <p:sp>
        <p:nvSpPr>
          <p:cNvPr id="2253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 </a:t>
            </a:r>
            <a:r>
              <a:rPr lang="ar-EG" sz="4400" b="1" u="sng" dirty="0" smtClean="0">
                <a:solidFill>
                  <a:srgbClr val="FFC000"/>
                </a:solidFill>
                <a:latin typeface="Times New Roman" panose="02020603050405020304" pitchFamily="18" charset="0"/>
                <a:cs typeface="Times New Roman" panose="02020603050405020304" pitchFamily="18" charset="0"/>
              </a:rPr>
              <a:t>41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8 ، 9 )</a:t>
            </a:r>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22532" name="Content Placeholder 3"/>
          <p:cNvSpPr txBox="1">
            <a:spLocks/>
          </p:cNvSpPr>
          <p:nvPr/>
        </p:nvSpPr>
        <p:spPr bwMode="auto">
          <a:xfrm>
            <a:off x="457200" y="762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2533" name="Content Placeholder 3"/>
          <p:cNvSpPr txBox="1">
            <a:spLocks/>
          </p:cNvSpPr>
          <p:nvPr/>
        </p:nvSpPr>
        <p:spPr bwMode="auto">
          <a:xfrm>
            <a:off x="419100" y="26670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بالنهار </a:t>
            </a:r>
            <a:r>
              <a:rPr lang="ar-EG" sz="4400" b="1" dirty="0" smtClean="0">
                <a:solidFill>
                  <a:schemeClr val="bg1"/>
                </a:solidFill>
                <a:latin typeface="CS Avva Shenouda" panose="020B7200000000000000" pitchFamily="34" charset="0"/>
                <a:cs typeface="Times New Roman" panose="02020603050405020304" pitchFamily="18" charset="0"/>
              </a:rPr>
              <a:t>يأمر الرب </a:t>
            </a:r>
            <a:r>
              <a:rPr lang="ar-EG" sz="4400" b="1" dirty="0">
                <a:solidFill>
                  <a:schemeClr val="bg1"/>
                </a:solidFill>
                <a:latin typeface="CS Avva Shenouda" panose="020B7200000000000000" pitchFamily="34" charset="0"/>
                <a:cs typeface="Times New Roman" panose="02020603050405020304" pitchFamily="18" charset="0"/>
              </a:rPr>
              <a:t>برحمته وبالليل يظهرها. </a:t>
            </a:r>
            <a:r>
              <a:rPr lang="ar-EG" sz="4400" b="1" dirty="0" smtClean="0">
                <a:solidFill>
                  <a:schemeClr val="bg1"/>
                </a:solidFill>
                <a:latin typeface="CS Avva Shenouda" panose="020B7200000000000000" pitchFamily="34" charset="0"/>
                <a:cs typeface="Times New Roman" panose="02020603050405020304" pitchFamily="18" charset="0"/>
              </a:rPr>
              <a:t>توكلي </a:t>
            </a:r>
            <a:r>
              <a:rPr lang="ar-EG" sz="4400" b="1" dirty="0">
                <a:solidFill>
                  <a:schemeClr val="bg1"/>
                </a:solidFill>
                <a:latin typeface="CS Avva Shenouda" panose="020B7200000000000000" pitchFamily="34" charset="0"/>
                <a:cs typeface="Times New Roman" panose="02020603050405020304" pitchFamily="18" charset="0"/>
              </a:rPr>
              <a:t>على الله فاني أعترف له. خلاص وجهي هو </a:t>
            </a:r>
            <a:r>
              <a:rPr lang="ar-EG" sz="4400" b="1" dirty="0" smtClean="0">
                <a:solidFill>
                  <a:schemeClr val="bg1"/>
                </a:solidFill>
                <a:latin typeface="CS Avva Shenouda" panose="020B7200000000000000" pitchFamily="34" charset="0"/>
                <a:cs typeface="Times New Roman" panose="02020603050405020304" pitchFamily="18" charset="0"/>
              </a:rPr>
              <a:t>إلهي.</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22534" name="Title 1"/>
          <p:cNvSpPr txBox="1">
            <a:spLocks/>
          </p:cNvSpPr>
          <p:nvPr/>
        </p:nvSpPr>
        <p:spPr bwMode="auto">
          <a:xfrm>
            <a:off x="0" y="47244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3757349228"/>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Title 1"/>
          <p:cNvSpPr txBox="1">
            <a:spLocks/>
          </p:cNvSpPr>
          <p:nvPr/>
        </p:nvSpPr>
        <p:spPr bwMode="auto">
          <a:xfrm>
            <a:off x="0" y="19812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a:t>
            </a:r>
            <a:r>
              <a:rPr lang="ar-EG" sz="4400" b="1" u="sng" dirty="0" smtClean="0">
                <a:solidFill>
                  <a:srgbClr val="FFC000"/>
                </a:solidFill>
                <a:latin typeface="Times New Roman" panose="02020603050405020304" pitchFamily="18" charset="0"/>
                <a:cs typeface="Times New Roman" panose="02020603050405020304" pitchFamily="18" charset="0"/>
              </a:rPr>
              <a:t>لوقا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18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35 </a:t>
            </a:r>
            <a:r>
              <a:rPr lang="ar-EG" sz="4400" b="1" u="sng" dirty="0">
                <a:solidFill>
                  <a:srgbClr val="FFC000"/>
                </a:solidFill>
                <a:latin typeface="Times New Roman" panose="02020603050405020304" pitchFamily="18" charset="0"/>
                <a:cs typeface="Times New Roman" panose="02020603050405020304" pitchFamily="18" charset="0"/>
              </a:rPr>
              <a:t>ـ </a:t>
            </a:r>
            <a:r>
              <a:rPr lang="ar-EG" sz="4400" b="1" u="sng" dirty="0" smtClean="0">
                <a:solidFill>
                  <a:srgbClr val="FFC000"/>
                </a:solidFill>
                <a:latin typeface="Times New Roman" panose="02020603050405020304" pitchFamily="18" charset="0"/>
                <a:cs typeface="Times New Roman" panose="02020603050405020304" pitchFamily="18" charset="0"/>
              </a:rPr>
              <a:t>43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2355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23556" name="Content Placeholder 3"/>
          <p:cNvSpPr txBox="1">
            <a:spLocks/>
          </p:cNvSpPr>
          <p:nvPr/>
        </p:nvSpPr>
        <p:spPr bwMode="auto">
          <a:xfrm>
            <a:off x="0" y="2703016"/>
            <a:ext cx="91440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ولما قرب من أريحا كان أعمى </a:t>
            </a:r>
            <a:r>
              <a:rPr lang="ar-SA" sz="4400" b="1" dirty="0" smtClean="0">
                <a:solidFill>
                  <a:schemeClr val="bg1"/>
                </a:solidFill>
                <a:latin typeface="CS Avva Shenouda" panose="020B7200000000000000" pitchFamily="34" charset="0"/>
                <a:cs typeface="Times New Roman" panose="02020603050405020304" pitchFamily="18" charset="0"/>
              </a:rPr>
              <a:t>جالس</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عند </a:t>
            </a:r>
            <a:r>
              <a:rPr lang="ar-SA" sz="4400" b="1" dirty="0">
                <a:solidFill>
                  <a:schemeClr val="bg1"/>
                </a:solidFill>
                <a:latin typeface="CS Avva Shenouda" panose="020B7200000000000000" pitchFamily="34" charset="0"/>
                <a:cs typeface="Times New Roman" panose="02020603050405020304" pitchFamily="18" charset="0"/>
              </a:rPr>
              <a:t>الطريق يستعطى. فلما سمع بجمع مجتاز سأل ما هذا. فأخبروه يسوع </a:t>
            </a:r>
            <a:r>
              <a:rPr lang="ar-SA" sz="4400" b="1" dirty="0" smtClean="0">
                <a:solidFill>
                  <a:schemeClr val="bg1"/>
                </a:solidFill>
                <a:latin typeface="CS Avva Shenouda" panose="020B7200000000000000" pitchFamily="34" charset="0"/>
                <a:cs typeface="Times New Roman" panose="02020603050405020304" pitchFamily="18" charset="0"/>
              </a:rPr>
              <a:t>الناصر</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عابر</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فصاح </a:t>
            </a:r>
            <a:r>
              <a:rPr lang="ar-SA" sz="4400" b="1" dirty="0" smtClean="0">
                <a:solidFill>
                  <a:schemeClr val="bg1"/>
                </a:solidFill>
                <a:latin typeface="CS Avva Shenouda" panose="020B7200000000000000" pitchFamily="34" charset="0"/>
                <a:cs typeface="Times New Roman" panose="02020603050405020304" pitchFamily="18" charset="0"/>
              </a:rPr>
              <a:t>قائل</a:t>
            </a:r>
            <a:r>
              <a:rPr lang="ar-EG" sz="4400" b="1" dirty="0" smtClean="0">
                <a:solidFill>
                  <a:schemeClr val="bg1"/>
                </a:solidFill>
                <a:latin typeface="CS Avva Shenouda" panose="020B7200000000000000" pitchFamily="34" charset="0"/>
                <a:cs typeface="Times New Roman" panose="02020603050405020304" pitchFamily="18" charset="0"/>
              </a:rPr>
              <a:t>ًا</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يا يسوع أبن داود </a:t>
            </a:r>
            <a:r>
              <a:rPr lang="ar-SA" sz="4400" b="1" dirty="0" smtClean="0">
                <a:solidFill>
                  <a:schemeClr val="bg1"/>
                </a:solidFill>
                <a:latin typeface="CS Avva Shenouda" panose="020B7200000000000000" pitchFamily="34" charset="0"/>
                <a:cs typeface="Times New Roman" panose="02020603050405020304" pitchFamily="18" charset="0"/>
              </a:rPr>
              <a:t>ارحمن</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فن</a:t>
            </a:r>
            <a:r>
              <a:rPr lang="ar-EG" sz="4400" b="1" dirty="0" smtClean="0">
                <a:solidFill>
                  <a:schemeClr val="bg1"/>
                </a:solidFill>
                <a:latin typeface="CS Avva Shenouda" panose="020B7200000000000000" pitchFamily="34" charset="0"/>
                <a:cs typeface="Times New Roman" panose="02020603050405020304" pitchFamily="18" charset="0"/>
              </a:rPr>
              <a:t>ت</a:t>
            </a:r>
            <a:r>
              <a:rPr lang="ar-SA" sz="4400" b="1" dirty="0" smtClean="0">
                <a:solidFill>
                  <a:schemeClr val="bg1"/>
                </a:solidFill>
                <a:latin typeface="CS Avva Shenouda" panose="020B7200000000000000" pitchFamily="34" charset="0"/>
                <a:cs typeface="Times New Roman" panose="02020603050405020304" pitchFamily="18" charset="0"/>
              </a:rPr>
              <a:t>هره </a:t>
            </a:r>
            <a:r>
              <a:rPr lang="ar-SA" sz="4400" b="1" dirty="0">
                <a:solidFill>
                  <a:schemeClr val="bg1"/>
                </a:solidFill>
                <a:latin typeface="CS Avva Shenouda" panose="020B7200000000000000" pitchFamily="34" charset="0"/>
                <a:cs typeface="Times New Roman" panose="02020603050405020304" pitchFamily="18" charset="0"/>
              </a:rPr>
              <a:t>المتقدمون ليسكت. اما هو فكان يزداد </a:t>
            </a:r>
            <a:r>
              <a:rPr lang="ar-SA" sz="4400" b="1" dirty="0" smtClean="0">
                <a:solidFill>
                  <a:schemeClr val="bg1"/>
                </a:solidFill>
                <a:latin typeface="CS Avva Shenouda" panose="020B7200000000000000" pitchFamily="34" charset="0"/>
                <a:cs typeface="Times New Roman" panose="02020603050405020304" pitchFamily="18" charset="0"/>
              </a:rPr>
              <a:t>صياح</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يا ابن داود </a:t>
            </a:r>
            <a:r>
              <a:rPr lang="ar-SA" sz="4400" b="1" dirty="0" smtClean="0">
                <a:solidFill>
                  <a:schemeClr val="bg1"/>
                </a:solidFill>
                <a:latin typeface="CS Avva Shenouda" panose="020B7200000000000000" pitchFamily="34" charset="0"/>
                <a:cs typeface="Times New Roman" panose="02020603050405020304" pitchFamily="18" charset="0"/>
              </a:rPr>
              <a:t>ارحمن</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فوقف يسوع وامر أن يقدم اليه. فلما قرب </a:t>
            </a:r>
            <a:r>
              <a:rPr lang="ar-SA" sz="4400" b="1" dirty="0" smtClean="0">
                <a:solidFill>
                  <a:schemeClr val="bg1"/>
                </a:solidFill>
                <a:latin typeface="CS Avva Shenouda" panose="020B7200000000000000" pitchFamily="34" charset="0"/>
                <a:cs typeface="Times New Roman" panose="02020603050405020304" pitchFamily="18" charset="0"/>
              </a:rPr>
              <a:t>منه</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2202961337"/>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Content Placeholder 3"/>
          <p:cNvSpPr txBox="1">
            <a:spLocks/>
          </p:cNvSpPr>
          <p:nvPr/>
        </p:nvSpPr>
        <p:spPr bwMode="auto">
          <a:xfrm>
            <a:off x="0" y="0"/>
            <a:ext cx="91440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سأله. ماذا تريد أن اصنع بك فقال له </a:t>
            </a:r>
            <a:r>
              <a:rPr lang="ar-SA" sz="4400" b="1" dirty="0" err="1">
                <a:solidFill>
                  <a:schemeClr val="bg1"/>
                </a:solidFill>
                <a:latin typeface="CS Avva Shenouda" panose="020B7200000000000000" pitchFamily="34" charset="0"/>
                <a:cs typeface="Times New Roman" panose="02020603050405020304" pitchFamily="18" charset="0"/>
              </a:rPr>
              <a:t>يارب</a:t>
            </a:r>
            <a:r>
              <a:rPr lang="ar-SA" sz="4400" b="1" dirty="0">
                <a:solidFill>
                  <a:schemeClr val="bg1"/>
                </a:solidFill>
                <a:latin typeface="CS Avva Shenouda" panose="020B7200000000000000" pitchFamily="34" charset="0"/>
                <a:cs typeface="Times New Roman" panose="02020603050405020304" pitchFamily="18" charset="0"/>
              </a:rPr>
              <a:t> أن ابصر. فقال له يسوع ابصر أيمانك قد </a:t>
            </a:r>
            <a:r>
              <a:rPr lang="ar-SA" sz="4400" b="1" dirty="0" smtClean="0">
                <a:solidFill>
                  <a:schemeClr val="bg1"/>
                </a:solidFill>
                <a:latin typeface="CS Avva Shenouda" panose="020B7200000000000000" pitchFamily="34" charset="0"/>
                <a:cs typeface="Times New Roman" panose="02020603050405020304" pitchFamily="18" charset="0"/>
              </a:rPr>
              <a:t>خلصك. </a:t>
            </a:r>
            <a:r>
              <a:rPr lang="ar-SA" sz="4400" b="1" dirty="0">
                <a:solidFill>
                  <a:schemeClr val="bg1"/>
                </a:solidFill>
                <a:latin typeface="CS Avva Shenouda" panose="020B7200000000000000" pitchFamily="34" charset="0"/>
                <a:cs typeface="Times New Roman" panose="02020603050405020304" pitchFamily="18" charset="0"/>
              </a:rPr>
              <a:t>فلوقته أبصر وتبعه وهو يمجد الله. والشعب جميعه لما رأوا سبحوا الل</a:t>
            </a:r>
            <a:r>
              <a:rPr lang="ar-EG" sz="4400" b="1" dirty="0">
                <a:solidFill>
                  <a:schemeClr val="bg1"/>
                </a:solidFill>
                <a:latin typeface="CS Avva Shenouda" panose="020B7200000000000000" pitchFamily="34" charset="0"/>
                <a:cs typeface="Times New Roman" panose="02020603050405020304" pitchFamily="18" charset="0"/>
              </a:rPr>
              <a:t>ه.</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5" name="Title 1"/>
          <p:cNvSpPr txBox="1">
            <a:spLocks/>
          </p:cNvSpPr>
          <p:nvPr/>
        </p:nvSpPr>
        <p:spPr bwMode="auto">
          <a:xfrm>
            <a:off x="0" y="27432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6" name="Pentagon 5">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534092028"/>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8648379"/>
      </p:ext>
    </p:extLst>
  </p:cSld>
  <p:clrMapOvr>
    <a:masterClrMapping/>
  </p:clrMapOvr>
  <p:transition advClick="0" advTm="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smtClean="0"/>
              <a:t>الأحد </a:t>
            </a:r>
            <a:r>
              <a:rPr lang="ar-EG" dirty="0"/>
              <a:t>2</a:t>
            </a:r>
            <a:endParaRPr lang="en-US" dirty="0" smtClean="0"/>
          </a:p>
        </p:txBody>
      </p:sp>
      <p:sp>
        <p:nvSpPr>
          <p:cNvPr id="21507"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مزمور  ( 110 : 1 )</a:t>
            </a:r>
          </a:p>
        </p:txBody>
      </p:sp>
      <p:sp>
        <p:nvSpPr>
          <p:cNvPr id="21508" name="Content Placeholder 3"/>
          <p:cNvSpPr txBox="1">
            <a:spLocks/>
          </p:cNvSpPr>
          <p:nvPr/>
        </p:nvSpPr>
        <p:spPr bwMode="auto">
          <a:xfrm>
            <a:off x="457200" y="762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1509" name="Content Placeholder 3"/>
          <p:cNvSpPr txBox="1">
            <a:spLocks/>
          </p:cNvSpPr>
          <p:nvPr/>
        </p:nvSpPr>
        <p:spPr bwMode="auto">
          <a:xfrm>
            <a:off x="419100" y="2667000"/>
            <a:ext cx="83058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a:solidFill>
                  <a:schemeClr val="bg1"/>
                </a:solidFill>
                <a:latin typeface="CS Avva Shenouda" panose="020B7200000000000000" pitchFamily="34" charset="0"/>
                <a:cs typeface="Times New Roman" panose="02020603050405020304" pitchFamily="18" charset="0"/>
              </a:rPr>
              <a:t>أعترِفُ لكَ ياربُّ مِنْ كُلِّ قَلبِي، في مَشورة المُستَقِيمِينَ ومَجمَعهِم، عَظِيمَةٌ هيَ أعمَالُ الرَّبِّ، ومَشيئاتهُ كُلّها مَفحُوصَةٌ. </a:t>
            </a:r>
          </a:p>
        </p:txBody>
      </p:sp>
      <p:sp>
        <p:nvSpPr>
          <p:cNvPr id="21510" name="Title 1"/>
          <p:cNvSpPr txBox="1">
            <a:spLocks/>
          </p:cNvSpPr>
          <p:nvPr/>
        </p:nvSpPr>
        <p:spPr bwMode="auto">
          <a:xfrm>
            <a:off x="239713" y="47244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4198198569"/>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txBox="1">
            <a:spLocks/>
          </p:cNvSpPr>
          <p:nvPr/>
        </p:nvSpPr>
        <p:spPr bwMode="auto">
          <a:xfrm>
            <a:off x="0" y="19812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a:t>
            </a:r>
            <a:r>
              <a:rPr lang="ar-EG" sz="4400" b="1" u="sng" dirty="0" smtClean="0">
                <a:solidFill>
                  <a:srgbClr val="FFC000"/>
                </a:solidFill>
                <a:latin typeface="Times New Roman" panose="02020603050405020304" pitchFamily="18" charset="0"/>
                <a:cs typeface="Times New Roman" panose="02020603050405020304" pitchFamily="18" charset="0"/>
              </a:rPr>
              <a:t>بشارة مُعلمنا يوحنا </a:t>
            </a:r>
            <a:r>
              <a:rPr lang="ar-EG" sz="4400" b="1" u="sng" dirty="0">
                <a:solidFill>
                  <a:srgbClr val="FFC000"/>
                </a:solidFill>
                <a:latin typeface="Times New Roman" panose="02020603050405020304" pitchFamily="18" charset="0"/>
                <a:cs typeface="Times New Roman" panose="02020603050405020304" pitchFamily="18" charset="0"/>
              </a:rPr>
              <a:t>( 6 : 16 ـ 23 )</a:t>
            </a:r>
          </a:p>
        </p:txBody>
      </p:sp>
      <p:sp>
        <p:nvSpPr>
          <p:cNvPr id="22531"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22532"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فلمَّا كانَ المَساءُ نَزلَ تَلامِيذُهُ إلى البَحْرِ، ورَكِبوا السَّفينةَ ذاهبين إلى عَبرِ البَحرِ إلى كَفرِ </a:t>
            </a:r>
            <a:r>
              <a:rPr lang="ar-SA" sz="4400" b="1" dirty="0" err="1">
                <a:solidFill>
                  <a:schemeClr val="bg1"/>
                </a:solidFill>
                <a:latin typeface="CS Avva Shenouda" panose="020B7200000000000000" pitchFamily="34" charset="0"/>
                <a:cs typeface="Times New Roman" panose="02020603050405020304" pitchFamily="18" charset="0"/>
              </a:rPr>
              <a:t>نَاحُومَ</a:t>
            </a:r>
            <a:r>
              <a:rPr lang="ar-SA" sz="4400" b="1" dirty="0">
                <a:solidFill>
                  <a:schemeClr val="bg1"/>
                </a:solidFill>
                <a:latin typeface="CS Avva Shenouda" panose="020B7200000000000000" pitchFamily="34" charset="0"/>
                <a:cs typeface="Times New Roman" panose="02020603050405020304" pitchFamily="18" charset="0"/>
              </a:rPr>
              <a:t>. وكانَ الظَّلامُ قَدْ حَلَّ، ولَمْ يَكُنْ يَسوعُ قَدْ جاء إليْهِمْ بعدُ. وكان البَحرُ </a:t>
            </a:r>
            <a:r>
              <a:rPr lang="ar-SA" sz="4400" b="1" dirty="0" smtClean="0">
                <a:solidFill>
                  <a:schemeClr val="bg1"/>
                </a:solidFill>
                <a:latin typeface="CS Avva Shenouda" panose="020B7200000000000000" pitchFamily="34" charset="0"/>
                <a:cs typeface="Times New Roman" panose="02020603050405020304" pitchFamily="18" charset="0"/>
              </a:rPr>
              <a:t>هَائج</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ورِيحٍ شديدةٍ تَهُبُّ. فلمَّا ابتعدوا نَحوَ خَمْسٍ وعِشرِينَ غَلْوةً أوْ ثَلاثِينَ، نَظروا يَسوعَ </a:t>
            </a:r>
            <a:r>
              <a:rPr lang="ar-SA" sz="4400" b="1" dirty="0" smtClean="0">
                <a:solidFill>
                  <a:schemeClr val="bg1"/>
                </a:solidFill>
                <a:latin typeface="CS Avva Shenouda" panose="020B7200000000000000" pitchFamily="34" charset="0"/>
                <a:cs typeface="Times New Roman" panose="02020603050405020304" pitchFamily="18" charset="0"/>
              </a:rPr>
              <a:t>مَاشِي</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على البَحرِ </a:t>
            </a:r>
            <a:r>
              <a:rPr lang="ar-SA" sz="4400" b="1" dirty="0" smtClean="0">
                <a:solidFill>
                  <a:schemeClr val="bg1"/>
                </a:solidFill>
                <a:latin typeface="CS Avva Shenouda" panose="020B7200000000000000" pitchFamily="34" charset="0"/>
                <a:cs typeface="Times New Roman" panose="02020603050405020304" pitchFamily="18" charset="0"/>
              </a:rPr>
              <a:t>مُقتَرِب</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إلى السَّفِينةِ</a:t>
            </a:r>
            <a:r>
              <a:rPr lang="ar-SA" sz="4400" b="1" dirty="0" smtClean="0">
                <a:solidFill>
                  <a:schemeClr val="bg1"/>
                </a:solidFill>
                <a:latin typeface="CS Avva Shenouda" panose="020B7200000000000000" pitchFamily="34" charset="0"/>
                <a:cs typeface="Times New Roman" panose="02020603050405020304" pitchFamily="18" charset="0"/>
              </a:rPr>
              <a:t>،</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3487253906"/>
      </p:ext>
    </p:extLst>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Title 1"/>
          <p:cNvSpPr txBox="1">
            <a:spLocks/>
          </p:cNvSpPr>
          <p:nvPr/>
        </p:nvSpPr>
        <p:spPr bwMode="auto">
          <a:xfrm>
            <a:off x="0" y="5360988"/>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
        <p:nvSpPr>
          <p:cNvPr id="23558" name="Content Placeholder 3"/>
          <p:cNvSpPr txBox="1">
            <a:spLocks/>
          </p:cNvSpPr>
          <p:nvPr/>
        </p:nvSpPr>
        <p:spPr bwMode="auto">
          <a:xfrm>
            <a:off x="22225" y="0"/>
            <a:ext cx="9144000" cy="632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 فخافوا. فقالَ لهُمْ: " أنا هوَ لا تَخافوا ". وكانوا يَريدُون أنْ يَحملُوه معهُمْ في السَّفينةِ. وللوقتِ جاءت السَّفينةُ إلى شاطئ الأرضِ التي كانوا ذاهِبينَ إليها.</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وفي الغَدِ رَأى الجَمعُ الذي كان </a:t>
            </a:r>
            <a:r>
              <a:rPr lang="ar-SA" sz="4400" b="1" dirty="0" smtClean="0">
                <a:solidFill>
                  <a:schemeClr val="bg1"/>
                </a:solidFill>
                <a:latin typeface="CS Avva Shenouda" panose="020B7200000000000000" pitchFamily="34" charset="0"/>
                <a:cs typeface="Times New Roman" panose="02020603050405020304" pitchFamily="18" charset="0"/>
              </a:rPr>
              <a:t>واقف</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عِندَ عَبْر البَحْرِ أنَّهُ لمْ تَكُن هُناك سَفينةٌ أُخرَى سِوَى واحدةٍ، وأنَّ يسوعَ لمْ يَركب السَّفينة مع تلامِيذهِ بل مَضَى تَلامِيذُهُ وَحدَهُمْ. وجَاءتْ سُفُنٌ أُخرى مِنْ طَبَرِيَّةَ عند المَوضِعِ حيث أكَلوا الخُبزَ الذي شَكَرَ عليه الرَّبُّ.</a:t>
            </a:r>
          </a:p>
        </p:txBody>
      </p:sp>
    </p:spTree>
    <p:extLst>
      <p:ext uri="{BB962C8B-B14F-4D97-AF65-F5344CB8AC3E}">
        <p14:creationId xmlns:p14="http://schemas.microsoft.com/office/powerpoint/2010/main" val="864826835"/>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39683"/>
      </p:ext>
    </p:extLst>
  </p:cSld>
  <p:clrMapOvr>
    <a:masterClrMapping/>
  </p:clrMapOvr>
  <p:transition advClick="0" advTm="0"/>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الاثنين </a:t>
            </a:r>
            <a:r>
              <a:rPr lang="en-US" dirty="0"/>
              <a:t>3</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a:t>
            </a:r>
            <a:r>
              <a:rPr lang="ar-EG" sz="4400" b="1" u="sng" dirty="0" smtClean="0">
                <a:solidFill>
                  <a:srgbClr val="FFC000"/>
                </a:solidFill>
                <a:latin typeface="Times New Roman" panose="02020603050405020304" pitchFamily="18" charset="0"/>
                <a:cs typeface="Times New Roman" panose="02020603050405020304" pitchFamily="18" charset="0"/>
              </a:rPr>
              <a:t>95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4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5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اما الرب فصنع السموات. الاعتراف والبهاء قدامه الطهر والجلال العظيم </a:t>
            </a:r>
            <a:r>
              <a:rPr lang="ar-EG" sz="4400" b="1" dirty="0" smtClean="0">
                <a:solidFill>
                  <a:schemeClr val="bg1"/>
                </a:solidFill>
                <a:latin typeface="CS Avva Shenouda" panose="020B7200000000000000" pitchFamily="34" charset="0"/>
                <a:cs typeface="Times New Roman" panose="02020603050405020304" pitchFamily="18" charset="0"/>
              </a:rPr>
              <a:t>في قدسه.</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2054" name="Title 1"/>
          <p:cNvSpPr txBox="1">
            <a:spLocks/>
          </p:cNvSpPr>
          <p:nvPr/>
        </p:nvSpPr>
        <p:spPr bwMode="auto">
          <a:xfrm>
            <a:off x="0" y="42672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3589909929"/>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الثلاثاء </a:t>
            </a:r>
            <a:r>
              <a:rPr lang="en-US" dirty="0"/>
              <a:t>1</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a:t>
            </a:r>
            <a:r>
              <a:rPr lang="ar-EG" sz="4400" b="1" u="sng" dirty="0" smtClean="0">
                <a:solidFill>
                  <a:srgbClr val="FFC000"/>
                </a:solidFill>
                <a:latin typeface="Times New Roman" panose="02020603050405020304" pitchFamily="18" charset="0"/>
                <a:cs typeface="Times New Roman" panose="02020603050405020304" pitchFamily="18" charset="0"/>
              </a:rPr>
              <a:t>91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2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3 )</a:t>
            </a:r>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لأنك </a:t>
            </a:r>
            <a:r>
              <a:rPr lang="ar-EG" sz="4400" b="1" dirty="0" smtClean="0">
                <a:solidFill>
                  <a:schemeClr val="bg1"/>
                </a:solidFill>
                <a:latin typeface="CS Avva Shenouda" panose="020B7200000000000000" pitchFamily="34" charset="0"/>
                <a:cs typeface="Times New Roman" panose="02020603050405020304" pitchFamily="18" charset="0"/>
              </a:rPr>
              <a:t>أفرحتني </a:t>
            </a:r>
            <a:r>
              <a:rPr lang="ar-EG" sz="4400" b="1" dirty="0" err="1">
                <a:solidFill>
                  <a:schemeClr val="bg1"/>
                </a:solidFill>
                <a:latin typeface="CS Avva Shenouda" panose="020B7200000000000000" pitchFamily="34" charset="0"/>
                <a:cs typeface="Times New Roman" panose="02020603050405020304" pitchFamily="18" charset="0"/>
              </a:rPr>
              <a:t>يارب</a:t>
            </a:r>
            <a:r>
              <a:rPr lang="ar-EG" sz="4400" b="1" dirty="0">
                <a:solidFill>
                  <a:schemeClr val="bg1"/>
                </a:solidFill>
                <a:latin typeface="CS Avva Shenouda" panose="020B7200000000000000" pitchFamily="34" charset="0"/>
                <a:cs typeface="Times New Roman" panose="02020603050405020304" pitchFamily="18" charset="0"/>
              </a:rPr>
              <a:t> بصنيعك. وبأعمال يديك أبتهج. كما عظمت أعمالك </a:t>
            </a:r>
            <a:r>
              <a:rPr lang="ar-EG" sz="4400" b="1" dirty="0" err="1">
                <a:solidFill>
                  <a:schemeClr val="bg1"/>
                </a:solidFill>
                <a:latin typeface="CS Avva Shenouda" panose="020B7200000000000000" pitchFamily="34" charset="0"/>
                <a:cs typeface="Times New Roman" panose="02020603050405020304" pitchFamily="18" charset="0"/>
              </a:rPr>
              <a:t>يارب</a:t>
            </a:r>
            <a:r>
              <a:rPr lang="ar-EG" sz="4400" b="1" dirty="0">
                <a:solidFill>
                  <a:schemeClr val="bg1"/>
                </a:solidFill>
                <a:latin typeface="CS Avva Shenouda" panose="020B7200000000000000" pitchFamily="34" charset="0"/>
                <a:cs typeface="Times New Roman" panose="02020603050405020304" pitchFamily="18" charset="0"/>
              </a:rPr>
              <a:t>. وأفكارك عمقت </a:t>
            </a:r>
            <a:r>
              <a:rPr lang="ar-EG" sz="4400" b="1" dirty="0" smtClean="0">
                <a:solidFill>
                  <a:schemeClr val="bg1"/>
                </a:solidFill>
                <a:latin typeface="CS Avva Shenouda" panose="020B7200000000000000" pitchFamily="34" charset="0"/>
                <a:cs typeface="Times New Roman" panose="02020603050405020304" pitchFamily="18" charset="0"/>
              </a:rPr>
              <a:t>جدًا.</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2054" name="Title 1"/>
          <p:cNvSpPr txBox="1">
            <a:spLocks/>
          </p:cNvSpPr>
          <p:nvPr/>
        </p:nvSpPr>
        <p:spPr bwMode="auto">
          <a:xfrm>
            <a:off x="468313" y="47244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793292405"/>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a:t>
            </a:r>
            <a:r>
              <a:rPr lang="ar-EG" sz="4400" b="1" u="sng" dirty="0" smtClean="0">
                <a:solidFill>
                  <a:srgbClr val="FFC000"/>
                </a:solidFill>
                <a:latin typeface="Times New Roman" panose="02020603050405020304" pitchFamily="18" charset="0"/>
                <a:cs typeface="Times New Roman" panose="02020603050405020304" pitchFamily="18" charset="0"/>
              </a:rPr>
              <a:t>متي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18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1 </a:t>
            </a:r>
            <a:r>
              <a:rPr lang="ar-EG" sz="4400" b="1" u="sng" dirty="0">
                <a:solidFill>
                  <a:srgbClr val="FFC000"/>
                </a:solidFill>
                <a:latin typeface="Times New Roman" panose="02020603050405020304" pitchFamily="18" charset="0"/>
                <a:cs typeface="Times New Roman" panose="02020603050405020304" pitchFamily="18" charset="0"/>
              </a:rPr>
              <a:t>ـ </a:t>
            </a:r>
            <a:r>
              <a:rPr lang="ar-EG" sz="4400" b="1" u="sng" dirty="0" smtClean="0">
                <a:solidFill>
                  <a:srgbClr val="FFC000"/>
                </a:solidFill>
                <a:latin typeface="Times New Roman" panose="02020603050405020304" pitchFamily="18" charset="0"/>
                <a:cs typeface="Times New Roman" panose="02020603050405020304" pitchFamily="18" charset="0"/>
              </a:rPr>
              <a:t>2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وفى تلك الساعة جاء التلاميذ إلى يسوع قائلين من هو العظيم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ملكوت </a:t>
            </a:r>
            <a:r>
              <a:rPr lang="ar-SA" sz="4400" b="1" dirty="0">
                <a:solidFill>
                  <a:schemeClr val="bg1"/>
                </a:solidFill>
                <a:latin typeface="CS Avva Shenouda" panose="020B7200000000000000" pitchFamily="34" charset="0"/>
                <a:cs typeface="Times New Roman" panose="02020603050405020304" pitchFamily="18" charset="0"/>
              </a:rPr>
              <a:t>السموات. فدعا </a:t>
            </a:r>
            <a:r>
              <a:rPr lang="ar-SA" sz="4400" b="1" dirty="0" smtClean="0">
                <a:solidFill>
                  <a:schemeClr val="bg1"/>
                </a:solidFill>
                <a:latin typeface="CS Avva Shenouda" panose="020B7200000000000000" pitchFamily="34" charset="0"/>
                <a:cs typeface="Times New Roman" panose="02020603050405020304" pitchFamily="18" charset="0"/>
              </a:rPr>
              <a:t>صبي</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وأقامه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وسطهم. </a:t>
            </a:r>
            <a:r>
              <a:rPr lang="ar-SA" sz="4400" b="1" dirty="0">
                <a:solidFill>
                  <a:schemeClr val="bg1"/>
                </a:solidFill>
                <a:latin typeface="CS Avva Shenouda" panose="020B7200000000000000" pitchFamily="34" charset="0"/>
                <a:cs typeface="Times New Roman" panose="02020603050405020304" pitchFamily="18" charset="0"/>
              </a:rPr>
              <a:t>وقال الحق أقول </a:t>
            </a:r>
            <a:r>
              <a:rPr lang="ar-SA" sz="4400" b="1" dirty="0" smtClean="0">
                <a:solidFill>
                  <a:schemeClr val="bg1"/>
                </a:solidFill>
                <a:latin typeface="CS Avva Shenouda" panose="020B7200000000000000" pitchFamily="34" charset="0"/>
                <a:cs typeface="Times New Roman" panose="02020603050405020304" pitchFamily="18" charset="0"/>
              </a:rPr>
              <a:t>لكم. </a:t>
            </a:r>
            <a:r>
              <a:rPr lang="ar-SA" sz="4400" b="1" dirty="0">
                <a:solidFill>
                  <a:schemeClr val="bg1"/>
                </a:solidFill>
                <a:latin typeface="CS Avva Shenouda" panose="020B7200000000000000" pitchFamily="34" charset="0"/>
                <a:cs typeface="Times New Roman" panose="02020603050405020304" pitchFamily="18" charset="0"/>
              </a:rPr>
              <a:t>إن لم ترجعوا وتصيروا مثل هذا الصبى فلا تدخلوا ملكوت السموات. فمن وضع نفسه مثل هذا الصبى فهو العظيم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ملكوت السموات ومن قبل </a:t>
            </a:r>
            <a:r>
              <a:rPr lang="ar-SA" sz="4400" b="1" dirty="0" smtClean="0">
                <a:solidFill>
                  <a:schemeClr val="bg1"/>
                </a:solidFill>
                <a:latin typeface="CS Avva Shenouda" panose="020B7200000000000000" pitchFamily="34" charset="0"/>
                <a:cs typeface="Times New Roman" panose="02020603050405020304" pitchFamily="18" charset="0"/>
              </a:rPr>
              <a:t>صبي</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مثل </a:t>
            </a:r>
            <a:r>
              <a:rPr lang="ar-SA" sz="4400" b="1" dirty="0" smtClean="0">
                <a:solidFill>
                  <a:schemeClr val="bg1"/>
                </a:solidFill>
                <a:latin typeface="CS Avva Shenouda" panose="020B7200000000000000" pitchFamily="34" charset="0"/>
                <a:cs typeface="Times New Roman" panose="02020603050405020304" pitchFamily="18" charset="0"/>
              </a:rPr>
              <a:t>هذا</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3930003339"/>
      </p:ext>
    </p:extLst>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Title 1"/>
          <p:cNvSpPr txBox="1">
            <a:spLocks/>
          </p:cNvSpPr>
          <p:nvPr/>
        </p:nvSpPr>
        <p:spPr bwMode="auto">
          <a:xfrm>
            <a:off x="0" y="7620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
        <p:nvSpPr>
          <p:cNvPr id="23558" name="Content Placeholder 3"/>
          <p:cNvSpPr txBox="1">
            <a:spLocks/>
          </p:cNvSpPr>
          <p:nvPr/>
        </p:nvSpPr>
        <p:spPr bwMode="auto">
          <a:xfrm>
            <a:off x="22225" y="0"/>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smtClean="0">
                <a:solidFill>
                  <a:schemeClr val="bg1"/>
                </a:solidFill>
                <a:latin typeface="CS Avva Shenouda" panose="020B7200000000000000" pitchFamily="34" charset="0"/>
                <a:cs typeface="Times New Roman" panose="02020603050405020304" pitchFamily="18" charset="0"/>
              </a:rPr>
              <a:t>باسم</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فقد </a:t>
            </a:r>
            <a:r>
              <a:rPr lang="ar-SA" sz="4400" b="1" dirty="0" smtClean="0">
                <a:solidFill>
                  <a:schemeClr val="bg1"/>
                </a:solidFill>
                <a:latin typeface="CS Avva Shenouda" panose="020B7200000000000000" pitchFamily="34" charset="0"/>
                <a:cs typeface="Times New Roman" panose="02020603050405020304" pitchFamily="18" charset="0"/>
              </a:rPr>
              <a:t>قبلن</a:t>
            </a:r>
            <a:r>
              <a:rPr lang="ar-EG" sz="4400" b="1" dirty="0" smtClean="0">
                <a:solidFill>
                  <a:schemeClr val="bg1"/>
                </a:solidFill>
                <a:latin typeface="CS Avva Shenouda" panose="020B7200000000000000" pitchFamily="34" charset="0"/>
                <a:cs typeface="Times New Roman" panose="02020603050405020304" pitchFamily="18" charset="0"/>
              </a:rPr>
              <a:t>ي.</a:t>
            </a: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2253610546"/>
      </p:ext>
    </p:extLst>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728112"/>
      </p:ext>
    </p:extLst>
  </p:cSld>
  <p:clrMapOvr>
    <a:masterClrMapping/>
  </p:clrMapOvr>
  <p:transition advClick="0" advTm="0"/>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الثلاثاء </a:t>
            </a:r>
            <a:r>
              <a:rPr lang="en-US" dirty="0"/>
              <a:t>3</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a:t>
            </a:r>
            <a:r>
              <a:rPr lang="ar-EG" sz="4400" b="1" u="sng" dirty="0" smtClean="0">
                <a:solidFill>
                  <a:srgbClr val="FFC000"/>
                </a:solidFill>
                <a:latin typeface="Times New Roman" panose="02020603050405020304" pitchFamily="18" charset="0"/>
                <a:cs typeface="Times New Roman" panose="02020603050405020304" pitchFamily="18" charset="0"/>
              </a:rPr>
              <a:t>56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6 )</a:t>
            </a:r>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هيأوا </a:t>
            </a:r>
            <a:r>
              <a:rPr lang="ar-EG" sz="4400" b="1" dirty="0" smtClean="0">
                <a:solidFill>
                  <a:schemeClr val="bg1"/>
                </a:solidFill>
                <a:latin typeface="CS Avva Shenouda" panose="020B7200000000000000" pitchFamily="34" charset="0"/>
                <a:cs typeface="Times New Roman" panose="02020603050405020304" pitchFamily="18" charset="0"/>
              </a:rPr>
              <a:t>لرجلي فخاخًا. وأحنوا </a:t>
            </a:r>
            <a:r>
              <a:rPr lang="ar-EG" sz="4400" b="1" dirty="0">
                <a:solidFill>
                  <a:schemeClr val="bg1"/>
                </a:solidFill>
                <a:latin typeface="CS Avva Shenouda" panose="020B7200000000000000" pitchFamily="34" charset="0"/>
                <a:cs typeface="Times New Roman" panose="02020603050405020304" pitchFamily="18" charset="0"/>
              </a:rPr>
              <a:t>نفسى. حفروا قدام </a:t>
            </a:r>
            <a:r>
              <a:rPr lang="ar-EG" sz="4400" b="1" dirty="0" smtClean="0">
                <a:solidFill>
                  <a:schemeClr val="bg1"/>
                </a:solidFill>
                <a:latin typeface="CS Avva Shenouda" panose="020B7200000000000000" pitchFamily="34" charset="0"/>
                <a:cs typeface="Times New Roman" panose="02020603050405020304" pitchFamily="18" charset="0"/>
              </a:rPr>
              <a:t>وجهي </a:t>
            </a:r>
            <a:r>
              <a:rPr lang="ar-EG" sz="4400" b="1" dirty="0">
                <a:solidFill>
                  <a:schemeClr val="bg1"/>
                </a:solidFill>
                <a:latin typeface="CS Avva Shenouda" panose="020B7200000000000000" pitchFamily="34" charset="0"/>
                <a:cs typeface="Times New Roman" panose="02020603050405020304" pitchFamily="18" charset="0"/>
              </a:rPr>
              <a:t>حفرة وسقطوا فيها</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2054" name="Title 1"/>
          <p:cNvSpPr txBox="1">
            <a:spLocks/>
          </p:cNvSpPr>
          <p:nvPr/>
        </p:nvSpPr>
        <p:spPr bwMode="auto">
          <a:xfrm>
            <a:off x="152400" y="42672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3426204588"/>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a:t>
            </a:r>
            <a:r>
              <a:rPr lang="ar-EG" sz="4400" b="1" u="sng" dirty="0" smtClean="0">
                <a:solidFill>
                  <a:srgbClr val="FFC000"/>
                </a:solidFill>
                <a:latin typeface="Times New Roman" panose="02020603050405020304" pitchFamily="18" charset="0"/>
                <a:cs typeface="Times New Roman" panose="02020603050405020304" pitchFamily="18" charset="0"/>
              </a:rPr>
              <a:t>متي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18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6 ، 7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مبارك </a:t>
            </a:r>
            <a:r>
              <a:rPr lang="ar-SA" sz="4400" b="1" dirty="0" err="1">
                <a:solidFill>
                  <a:schemeClr val="bg1"/>
                </a:solidFill>
                <a:latin typeface="CS Avva Shenouda" panose="020B7200000000000000" pitchFamily="34" charset="0"/>
                <a:cs typeface="Times New Roman" panose="02020603050405020304" pitchFamily="18" charset="0"/>
              </a:rPr>
              <a:t>الآتى</a:t>
            </a:r>
            <a:r>
              <a:rPr lang="ar-SA" sz="4400" b="1" dirty="0">
                <a:solidFill>
                  <a:schemeClr val="bg1"/>
                </a:solidFill>
                <a:latin typeface="CS Avva Shenouda" panose="020B7200000000000000" pitchFamily="34" charset="0"/>
                <a:cs typeface="Times New Roman" panose="02020603050405020304" pitchFamily="18" charset="0"/>
              </a:rPr>
              <a:t> </a:t>
            </a:r>
            <a:r>
              <a:rPr lang="ar-SA" sz="4400" b="1" dirty="0" err="1">
                <a:solidFill>
                  <a:schemeClr val="bg1"/>
                </a:solidFill>
                <a:latin typeface="CS Avva Shenouda" panose="020B7200000000000000" pitchFamily="34" charset="0"/>
                <a:cs typeface="Times New Roman" panose="02020603050405020304" pitchFamily="18" charset="0"/>
              </a:rPr>
              <a:t>بإسم</a:t>
            </a:r>
            <a:r>
              <a:rPr lang="ar-SA" sz="4400" b="1" dirty="0">
                <a:solidFill>
                  <a:schemeClr val="bg1"/>
                </a:solidFill>
                <a:latin typeface="CS Avva Shenouda" panose="020B7200000000000000" pitchFamily="34" charset="0"/>
                <a:cs typeface="Times New Roman" panose="02020603050405020304" pitchFamily="18" charset="0"/>
              </a:rPr>
              <a:t> الرب إله القوات ربنا و إلهنا ومخلصنا وملكنا كلنا ربنا يسوع المسيح ابن الله الحى الذى له المجد الدائم</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i="1" dirty="0">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ومن يشكك أحد هؤلاء الصغار المؤمنين </a:t>
            </a:r>
            <a:r>
              <a:rPr lang="ar-SA" sz="4400" b="1" dirty="0" smtClean="0">
                <a:solidFill>
                  <a:schemeClr val="bg1"/>
                </a:solidFill>
                <a:latin typeface="CS Avva Shenouda" panose="020B7200000000000000" pitchFamily="34" charset="0"/>
                <a:cs typeface="Times New Roman" panose="02020603050405020304" pitchFamily="18" charset="0"/>
              </a:rPr>
              <a:t>ب</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فخير له أن يعلق حجر رحى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عنقه ويغرق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البحر. ويل للعالم من الشكوك </a:t>
            </a:r>
            <a:r>
              <a:rPr lang="ar-SA" sz="4400" b="1" dirty="0" err="1">
                <a:solidFill>
                  <a:schemeClr val="bg1"/>
                </a:solidFill>
                <a:latin typeface="CS Avva Shenouda" panose="020B7200000000000000" pitchFamily="34" charset="0"/>
                <a:cs typeface="Times New Roman" panose="02020603050405020304" pitchFamily="18" charset="0"/>
              </a:rPr>
              <a:t>لانه</a:t>
            </a:r>
            <a:r>
              <a:rPr lang="ar-SA" sz="4400" b="1" dirty="0">
                <a:solidFill>
                  <a:schemeClr val="bg1"/>
                </a:solidFill>
                <a:latin typeface="CS Avva Shenouda" panose="020B7200000000000000" pitchFamily="34" charset="0"/>
                <a:cs typeface="Times New Roman" panose="02020603050405020304" pitchFamily="18" charset="0"/>
              </a:rPr>
              <a:t> لابد من أن تأتى الشكوك. ولكن ويل </a:t>
            </a:r>
            <a:r>
              <a:rPr lang="ar-SA" sz="4400" b="1" dirty="0" err="1">
                <a:solidFill>
                  <a:schemeClr val="bg1"/>
                </a:solidFill>
                <a:latin typeface="CS Avva Shenouda" panose="020B7200000000000000" pitchFamily="34" charset="0"/>
                <a:cs typeface="Times New Roman" panose="02020603050405020304" pitchFamily="18" charset="0"/>
              </a:rPr>
              <a:t>للانسان</a:t>
            </a:r>
            <a:r>
              <a:rPr lang="ar-SA" sz="4400" b="1" dirty="0">
                <a:solidFill>
                  <a:schemeClr val="bg1"/>
                </a:solidFill>
                <a:latin typeface="CS Avva Shenouda" panose="020B7200000000000000" pitchFamily="34" charset="0"/>
                <a:cs typeface="Times New Roman" panose="02020603050405020304" pitchFamily="18" charset="0"/>
              </a:rPr>
              <a:t> الذى تأتى الشكوك من </a:t>
            </a:r>
            <a:r>
              <a:rPr lang="ar-SA" sz="4400" b="1" dirty="0" smtClean="0">
                <a:solidFill>
                  <a:schemeClr val="bg1"/>
                </a:solidFill>
                <a:latin typeface="CS Avva Shenouda" panose="020B7200000000000000" pitchFamily="34" charset="0"/>
                <a:cs typeface="Times New Roman" panose="02020603050405020304" pitchFamily="18" charset="0"/>
              </a:rPr>
              <a:t>قبله</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11" name="Title 1"/>
          <p:cNvSpPr txBox="1">
            <a:spLocks/>
          </p:cNvSpPr>
          <p:nvPr/>
        </p:nvSpPr>
        <p:spPr bwMode="auto">
          <a:xfrm>
            <a:off x="-27562" y="53340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12" name="Pentagon 11">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437719934"/>
      </p:ext>
    </p:extLst>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6740332"/>
      </p:ext>
    </p:extLst>
  </p:cSld>
  <p:clrMapOvr>
    <a:masterClrMapping/>
  </p:clrMapOvr>
  <p:transition advClick="0" advTm="0"/>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الاربعاء </a:t>
            </a:r>
            <a:r>
              <a:rPr lang="en-US" dirty="0"/>
              <a:t>3</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a:t>
            </a:r>
            <a:r>
              <a:rPr lang="en-US" sz="4400" b="1" u="sng" dirty="0" smtClean="0">
                <a:solidFill>
                  <a:srgbClr val="FFC000"/>
                </a:solidFill>
                <a:latin typeface="Times New Roman" panose="02020603050405020304" pitchFamily="18" charset="0"/>
                <a:cs typeface="Times New Roman" panose="02020603050405020304" pitchFamily="18" charset="0"/>
              </a:rPr>
              <a:t>43</a:t>
            </a:r>
            <a:r>
              <a:rPr lang="ar-EG" sz="4400" b="1" u="sng" dirty="0" smtClean="0">
                <a:solidFill>
                  <a:srgbClr val="FFC000"/>
                </a:solidFill>
                <a:latin typeface="Times New Roman" panose="02020603050405020304" pitchFamily="18" charset="0"/>
                <a:cs typeface="Times New Roman" panose="02020603050405020304" pitchFamily="18" charset="0"/>
              </a:rPr>
              <a:t> </a:t>
            </a:r>
            <a:r>
              <a:rPr lang="ar-EG" sz="4400" b="1" u="sng" dirty="0">
                <a:solidFill>
                  <a:srgbClr val="FFC000"/>
                </a:solidFill>
                <a:latin typeface="Times New Roman" panose="02020603050405020304" pitchFamily="18" charset="0"/>
                <a:cs typeface="Times New Roman" panose="02020603050405020304" pitchFamily="18" charset="0"/>
              </a:rPr>
              <a:t>: </a:t>
            </a:r>
            <a:r>
              <a:rPr lang="en-US" sz="4400" b="1" u="sng" dirty="0" smtClean="0">
                <a:solidFill>
                  <a:srgbClr val="FFC000"/>
                </a:solidFill>
                <a:latin typeface="Times New Roman" panose="02020603050405020304" pitchFamily="18" charset="0"/>
                <a:cs typeface="Times New Roman" panose="02020603050405020304" pitchFamily="18" charset="0"/>
              </a:rPr>
              <a:t>19</a:t>
            </a:r>
            <a:r>
              <a:rPr lang="ar-EG" sz="4400" b="1" u="sng" dirty="0" smtClean="0">
                <a:solidFill>
                  <a:srgbClr val="FFC000"/>
                </a:solidFill>
                <a:latin typeface="Times New Roman" panose="02020603050405020304" pitchFamily="18" charset="0"/>
                <a:cs typeface="Times New Roman" panose="02020603050405020304" pitchFamily="18" charset="0"/>
              </a:rPr>
              <a:t> </a:t>
            </a:r>
            <a:r>
              <a:rPr lang="ar-EG" sz="4400" b="1" u="sng" dirty="0">
                <a:solidFill>
                  <a:srgbClr val="FFC000"/>
                </a:solidFill>
                <a:latin typeface="Times New Roman" panose="02020603050405020304" pitchFamily="18" charset="0"/>
                <a:cs typeface="Times New Roman" panose="02020603050405020304" pitchFamily="18" charset="0"/>
              </a:rPr>
              <a:t>، </a:t>
            </a:r>
            <a:r>
              <a:rPr lang="en-US" sz="4400" b="1" u="sng" dirty="0" smtClean="0">
                <a:solidFill>
                  <a:srgbClr val="FFC000"/>
                </a:solidFill>
                <a:latin typeface="Times New Roman" panose="02020603050405020304" pitchFamily="18" charset="0"/>
                <a:cs typeface="Times New Roman" panose="02020603050405020304" pitchFamily="18" charset="0"/>
              </a:rPr>
              <a:t>22</a:t>
            </a:r>
            <a:r>
              <a:rPr lang="ar-EG" sz="4400" b="1" u="sng" dirty="0" smtClean="0">
                <a:solidFill>
                  <a:srgbClr val="FFC000"/>
                </a:solidFill>
                <a:latin typeface="Times New Roman" panose="02020603050405020304" pitchFamily="18" charset="0"/>
                <a:cs typeface="Times New Roman" panose="02020603050405020304" pitchFamily="18" charset="0"/>
              </a:rPr>
              <a:t>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استيقظ </a:t>
            </a:r>
            <a:r>
              <a:rPr lang="ar-EG" sz="4400" b="1" dirty="0" err="1">
                <a:solidFill>
                  <a:schemeClr val="bg1"/>
                </a:solidFill>
                <a:latin typeface="CS Avva Shenouda" panose="020B7200000000000000" pitchFamily="34" charset="0"/>
                <a:cs typeface="Times New Roman" panose="02020603050405020304" pitchFamily="18" charset="0"/>
              </a:rPr>
              <a:t>يارب</a:t>
            </a:r>
            <a:r>
              <a:rPr lang="ar-EG" sz="4400" b="1" dirty="0">
                <a:solidFill>
                  <a:schemeClr val="bg1"/>
                </a:solidFill>
                <a:latin typeface="CS Avva Shenouda" panose="020B7200000000000000" pitchFamily="34" charset="0"/>
                <a:cs typeface="Times New Roman" panose="02020603050405020304" pitchFamily="18" charset="0"/>
              </a:rPr>
              <a:t> لماذا </a:t>
            </a:r>
            <a:r>
              <a:rPr lang="ar-EG" sz="4400" b="1" dirty="0" smtClean="0">
                <a:solidFill>
                  <a:schemeClr val="bg1"/>
                </a:solidFill>
                <a:latin typeface="CS Avva Shenouda" panose="020B7200000000000000" pitchFamily="34" charset="0"/>
                <a:cs typeface="Times New Roman" panose="02020603050405020304" pitchFamily="18" charset="0"/>
              </a:rPr>
              <a:t>تنام. </a:t>
            </a:r>
            <a:r>
              <a:rPr lang="ar-EG" sz="4400" b="1" dirty="0">
                <a:solidFill>
                  <a:schemeClr val="bg1"/>
                </a:solidFill>
                <a:latin typeface="CS Avva Shenouda" panose="020B7200000000000000" pitchFamily="34" charset="0"/>
                <a:cs typeface="Times New Roman" panose="02020603050405020304" pitchFamily="18" charset="0"/>
              </a:rPr>
              <a:t>قم ولا تقصنا عنك إلى </a:t>
            </a:r>
            <a:r>
              <a:rPr lang="ar-EG" sz="4400" b="1" dirty="0" err="1">
                <a:solidFill>
                  <a:schemeClr val="bg1"/>
                </a:solidFill>
                <a:latin typeface="CS Avva Shenouda" panose="020B7200000000000000" pitchFamily="34" charset="0"/>
                <a:cs typeface="Times New Roman" panose="02020603050405020304" pitchFamily="18" charset="0"/>
              </a:rPr>
              <a:t>الإنقضاء</a:t>
            </a:r>
            <a:r>
              <a:rPr lang="ar-EG" sz="4400" b="1" dirty="0">
                <a:solidFill>
                  <a:schemeClr val="bg1"/>
                </a:solidFill>
                <a:latin typeface="CS Avva Shenouda" panose="020B7200000000000000" pitchFamily="34" charset="0"/>
                <a:cs typeface="Times New Roman" panose="02020603050405020304" pitchFamily="18" charset="0"/>
              </a:rPr>
              <a:t> قم </a:t>
            </a:r>
            <a:r>
              <a:rPr lang="ar-EG" sz="4400" b="1" dirty="0" err="1">
                <a:solidFill>
                  <a:schemeClr val="bg1"/>
                </a:solidFill>
                <a:latin typeface="CS Avva Shenouda" panose="020B7200000000000000" pitchFamily="34" charset="0"/>
                <a:cs typeface="Times New Roman" panose="02020603050405020304" pitchFamily="18" charset="0"/>
              </a:rPr>
              <a:t>يارب</a:t>
            </a:r>
            <a:r>
              <a:rPr lang="ar-EG" sz="4400" b="1" dirty="0">
                <a:solidFill>
                  <a:schemeClr val="bg1"/>
                </a:solidFill>
                <a:latin typeface="CS Avva Shenouda" panose="020B7200000000000000" pitchFamily="34" charset="0"/>
                <a:cs typeface="Times New Roman" panose="02020603050405020304" pitchFamily="18" charset="0"/>
              </a:rPr>
              <a:t> أعنا وانقذنا. من أجل أسمك القدوس</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2054" name="Title 1"/>
          <p:cNvSpPr txBox="1">
            <a:spLocks/>
          </p:cNvSpPr>
          <p:nvPr/>
        </p:nvSpPr>
        <p:spPr bwMode="auto">
          <a:xfrm>
            <a:off x="239713" y="45688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530121633"/>
      </p:ext>
    </p:extLst>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a:t>
            </a:r>
            <a:r>
              <a:rPr lang="ar-EG" sz="4400" b="1" u="sng" dirty="0" smtClean="0">
                <a:solidFill>
                  <a:srgbClr val="FFC000"/>
                </a:solidFill>
                <a:latin typeface="Times New Roman" panose="02020603050405020304" pitchFamily="18" charset="0"/>
                <a:cs typeface="Times New Roman" panose="02020603050405020304" pitchFamily="18" charset="0"/>
              </a:rPr>
              <a:t>متي ( 20 </a:t>
            </a:r>
            <a:r>
              <a:rPr lang="ar-EG" sz="4400" b="1" u="sng" dirty="0">
                <a:solidFill>
                  <a:srgbClr val="FFC000"/>
                </a:solidFill>
                <a:latin typeface="Times New Roman" panose="02020603050405020304" pitchFamily="18" charset="0"/>
                <a:cs typeface="Times New Roman" panose="02020603050405020304" pitchFamily="18" charset="0"/>
              </a:rPr>
              <a:t>: </a:t>
            </a:r>
            <a:r>
              <a:rPr lang="en-US" sz="4400" b="1" u="sng" dirty="0" smtClean="0">
                <a:solidFill>
                  <a:srgbClr val="FFC000"/>
                </a:solidFill>
                <a:latin typeface="Times New Roman" panose="02020603050405020304" pitchFamily="18" charset="0"/>
                <a:cs typeface="Times New Roman" panose="02020603050405020304" pitchFamily="18" charset="0"/>
              </a:rPr>
              <a:t>29</a:t>
            </a:r>
            <a:r>
              <a:rPr lang="ar-EG" sz="4400" b="1" u="sng" dirty="0" smtClean="0">
                <a:solidFill>
                  <a:srgbClr val="FFC000"/>
                </a:solidFill>
                <a:latin typeface="Times New Roman" panose="02020603050405020304" pitchFamily="18" charset="0"/>
                <a:cs typeface="Times New Roman" panose="02020603050405020304" pitchFamily="18" charset="0"/>
              </a:rPr>
              <a:t> </a:t>
            </a:r>
            <a:r>
              <a:rPr lang="ar-EG" sz="4400" b="1" u="sng" dirty="0">
                <a:solidFill>
                  <a:srgbClr val="FFC000"/>
                </a:solidFill>
                <a:latin typeface="Times New Roman" panose="02020603050405020304" pitchFamily="18" charset="0"/>
                <a:cs typeface="Times New Roman" panose="02020603050405020304" pitchFamily="18" charset="0"/>
              </a:rPr>
              <a:t>ـ </a:t>
            </a:r>
            <a:r>
              <a:rPr lang="en-US" sz="4400" b="1" u="sng" dirty="0" smtClean="0">
                <a:solidFill>
                  <a:srgbClr val="FFC000"/>
                </a:solidFill>
                <a:latin typeface="Times New Roman" panose="02020603050405020304" pitchFamily="18" charset="0"/>
                <a:cs typeface="Times New Roman" panose="02020603050405020304" pitchFamily="18" charset="0"/>
              </a:rPr>
              <a:t>32</a:t>
            </a:r>
            <a:r>
              <a:rPr lang="ar-EG" sz="4400" b="1" u="sng" dirty="0" smtClean="0">
                <a:solidFill>
                  <a:srgbClr val="FFC000"/>
                </a:solidFill>
                <a:latin typeface="Times New Roman" panose="02020603050405020304" pitchFamily="18" charset="0"/>
                <a:cs typeface="Times New Roman" panose="02020603050405020304" pitchFamily="18" charset="0"/>
              </a:rPr>
              <a:t>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مبارك </a:t>
            </a:r>
            <a:r>
              <a:rPr lang="ar-SA" sz="4400" b="1" dirty="0" err="1">
                <a:solidFill>
                  <a:schemeClr val="bg1"/>
                </a:solidFill>
                <a:latin typeface="CS Avva Shenouda" panose="020B7200000000000000" pitchFamily="34" charset="0"/>
                <a:cs typeface="Times New Roman" panose="02020603050405020304" pitchFamily="18" charset="0"/>
              </a:rPr>
              <a:t>الآتى</a:t>
            </a:r>
            <a:r>
              <a:rPr lang="ar-SA" sz="4400" b="1" dirty="0">
                <a:solidFill>
                  <a:schemeClr val="bg1"/>
                </a:solidFill>
                <a:latin typeface="CS Avva Shenouda" panose="020B7200000000000000" pitchFamily="34" charset="0"/>
                <a:cs typeface="Times New Roman" panose="02020603050405020304" pitchFamily="18" charset="0"/>
              </a:rPr>
              <a:t> </a:t>
            </a:r>
            <a:r>
              <a:rPr lang="ar-SA" sz="4400" b="1" dirty="0" err="1">
                <a:solidFill>
                  <a:schemeClr val="bg1"/>
                </a:solidFill>
                <a:latin typeface="CS Avva Shenouda" panose="020B7200000000000000" pitchFamily="34" charset="0"/>
                <a:cs typeface="Times New Roman" panose="02020603050405020304" pitchFamily="18" charset="0"/>
              </a:rPr>
              <a:t>بإسم</a:t>
            </a:r>
            <a:r>
              <a:rPr lang="ar-SA" sz="4400" b="1" dirty="0">
                <a:solidFill>
                  <a:schemeClr val="bg1"/>
                </a:solidFill>
                <a:latin typeface="CS Avva Shenouda" panose="020B7200000000000000" pitchFamily="34" charset="0"/>
                <a:cs typeface="Times New Roman" panose="02020603050405020304" pitchFamily="18" charset="0"/>
              </a:rPr>
              <a:t> الرب إله القوات ربنا و إلهنا ومخلصنا وملكنا كلنا ربنا يسوع المسيح ابن الله الحى الذى له المجد الدائم</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i="1" dirty="0">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72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300" b="1" dirty="0">
                <a:solidFill>
                  <a:schemeClr val="bg1"/>
                </a:solidFill>
                <a:latin typeface="CS Avva Shenouda" panose="020B7200000000000000" pitchFamily="34" charset="0"/>
                <a:cs typeface="Times New Roman" panose="02020603050405020304" pitchFamily="18" charset="0"/>
              </a:rPr>
              <a:t>وفيما هو خارج من أريحا تبعه جمع كثير. وإذا </a:t>
            </a:r>
            <a:r>
              <a:rPr lang="ar-SA" sz="4300" b="1" dirty="0" smtClean="0">
                <a:solidFill>
                  <a:schemeClr val="bg1"/>
                </a:solidFill>
                <a:latin typeface="CS Avva Shenouda" panose="020B7200000000000000" pitchFamily="34" charset="0"/>
                <a:cs typeface="Times New Roman" panose="02020603050405020304" pitchFamily="18" charset="0"/>
              </a:rPr>
              <a:t>أعميان</a:t>
            </a:r>
            <a:r>
              <a:rPr lang="ar-EG" sz="4300" b="1" dirty="0">
                <a:solidFill>
                  <a:schemeClr val="bg1"/>
                </a:solidFill>
                <a:latin typeface="CS Avva Shenouda" panose="020B7200000000000000" pitchFamily="34" charset="0"/>
                <a:cs typeface="Times New Roman" panose="02020603050405020304" pitchFamily="18" charset="0"/>
              </a:rPr>
              <a:t> </a:t>
            </a:r>
            <a:r>
              <a:rPr lang="ar-SA" sz="4300" b="1" dirty="0" smtClean="0">
                <a:solidFill>
                  <a:schemeClr val="bg1"/>
                </a:solidFill>
                <a:latin typeface="CS Avva Shenouda" panose="020B7200000000000000" pitchFamily="34" charset="0"/>
                <a:cs typeface="Times New Roman" panose="02020603050405020304" pitchFamily="18" charset="0"/>
              </a:rPr>
              <a:t>كانا </a:t>
            </a:r>
            <a:r>
              <a:rPr lang="ar-SA" sz="4300" b="1" dirty="0">
                <a:solidFill>
                  <a:schemeClr val="bg1"/>
                </a:solidFill>
                <a:latin typeface="CS Avva Shenouda" panose="020B7200000000000000" pitchFamily="34" charset="0"/>
                <a:cs typeface="Times New Roman" panose="02020603050405020304" pitchFamily="18" charset="0"/>
              </a:rPr>
              <a:t>جالسين بجانب الطريق فلما سمعا أن يسوع مجتاز صرخا قائلين. أرحمنا </a:t>
            </a:r>
            <a:r>
              <a:rPr lang="ar-SA" sz="4300" b="1" dirty="0" err="1">
                <a:solidFill>
                  <a:schemeClr val="bg1"/>
                </a:solidFill>
                <a:latin typeface="CS Avva Shenouda" panose="020B7200000000000000" pitchFamily="34" charset="0"/>
                <a:cs typeface="Times New Roman" panose="02020603050405020304" pitchFamily="18" charset="0"/>
              </a:rPr>
              <a:t>يارب</a:t>
            </a:r>
            <a:r>
              <a:rPr lang="ar-SA" sz="4300" b="1" dirty="0">
                <a:solidFill>
                  <a:schemeClr val="bg1"/>
                </a:solidFill>
                <a:latin typeface="CS Avva Shenouda" panose="020B7200000000000000" pitchFamily="34" charset="0"/>
                <a:cs typeface="Times New Roman" panose="02020603050405020304" pitchFamily="18" charset="0"/>
              </a:rPr>
              <a:t> </a:t>
            </a:r>
            <a:r>
              <a:rPr lang="ar-SA" sz="4300" b="1" dirty="0" smtClean="0">
                <a:solidFill>
                  <a:schemeClr val="bg1"/>
                </a:solidFill>
                <a:latin typeface="CS Avva Shenouda" panose="020B7200000000000000" pitchFamily="34" charset="0"/>
                <a:cs typeface="Times New Roman" panose="02020603050405020304" pitchFamily="18" charset="0"/>
              </a:rPr>
              <a:t>يا</a:t>
            </a:r>
            <a:r>
              <a:rPr lang="ar-EG" sz="4300" b="1" dirty="0" smtClean="0">
                <a:solidFill>
                  <a:schemeClr val="bg1"/>
                </a:solidFill>
                <a:latin typeface="CS Avva Shenouda" panose="020B7200000000000000" pitchFamily="34" charset="0"/>
                <a:cs typeface="Times New Roman" panose="02020603050405020304" pitchFamily="18" charset="0"/>
              </a:rPr>
              <a:t> </a:t>
            </a:r>
            <a:r>
              <a:rPr lang="ar-SA" sz="4300" b="1" dirty="0" smtClean="0">
                <a:solidFill>
                  <a:schemeClr val="bg1"/>
                </a:solidFill>
                <a:latin typeface="CS Avva Shenouda" panose="020B7200000000000000" pitchFamily="34" charset="0"/>
                <a:cs typeface="Times New Roman" panose="02020603050405020304" pitchFamily="18" charset="0"/>
              </a:rPr>
              <a:t>يسوع </a:t>
            </a:r>
            <a:r>
              <a:rPr lang="ar-SA" sz="4300" b="1" dirty="0">
                <a:solidFill>
                  <a:schemeClr val="bg1"/>
                </a:solidFill>
                <a:latin typeface="CS Avva Shenouda" panose="020B7200000000000000" pitchFamily="34" charset="0"/>
                <a:cs typeface="Times New Roman" panose="02020603050405020304" pitchFamily="18" charset="0"/>
              </a:rPr>
              <a:t>ابن داود. </a:t>
            </a:r>
            <a:r>
              <a:rPr lang="ar-SA" sz="4300" b="1" dirty="0" err="1">
                <a:solidFill>
                  <a:schemeClr val="bg1"/>
                </a:solidFill>
                <a:latin typeface="CS Avva Shenouda" panose="020B7200000000000000" pitchFamily="34" charset="0"/>
                <a:cs typeface="Times New Roman" panose="02020603050405020304" pitchFamily="18" charset="0"/>
              </a:rPr>
              <a:t>فانتهرهما</a:t>
            </a:r>
            <a:r>
              <a:rPr lang="ar-SA" sz="4300" b="1" dirty="0">
                <a:solidFill>
                  <a:schemeClr val="bg1"/>
                </a:solidFill>
                <a:latin typeface="CS Avva Shenouda" panose="020B7200000000000000" pitchFamily="34" charset="0"/>
                <a:cs typeface="Times New Roman" panose="02020603050405020304" pitchFamily="18" charset="0"/>
              </a:rPr>
              <a:t> الجمع لكي يصمتا فازدادا </a:t>
            </a:r>
            <a:r>
              <a:rPr lang="ar-SA" sz="4300" b="1" dirty="0" smtClean="0">
                <a:solidFill>
                  <a:schemeClr val="bg1"/>
                </a:solidFill>
                <a:latin typeface="CS Avva Shenouda" panose="020B7200000000000000" pitchFamily="34" charset="0"/>
                <a:cs typeface="Times New Roman" panose="02020603050405020304" pitchFamily="18" charset="0"/>
              </a:rPr>
              <a:t>صياح</a:t>
            </a:r>
            <a:r>
              <a:rPr lang="ar-EG" sz="4300" b="1" dirty="0" smtClean="0">
                <a:solidFill>
                  <a:schemeClr val="bg1"/>
                </a:solidFill>
                <a:latin typeface="CS Avva Shenouda" panose="020B7200000000000000" pitchFamily="34" charset="0"/>
                <a:cs typeface="Times New Roman" panose="02020603050405020304" pitchFamily="18" charset="0"/>
              </a:rPr>
              <a:t>ً</a:t>
            </a:r>
            <a:r>
              <a:rPr lang="ar-SA" sz="4300" b="1" dirty="0" smtClean="0">
                <a:solidFill>
                  <a:schemeClr val="bg1"/>
                </a:solidFill>
                <a:latin typeface="CS Avva Shenouda" panose="020B7200000000000000" pitchFamily="34" charset="0"/>
                <a:cs typeface="Times New Roman" panose="02020603050405020304" pitchFamily="18" charset="0"/>
              </a:rPr>
              <a:t>ا </a:t>
            </a:r>
            <a:r>
              <a:rPr lang="ar-SA" sz="4300" b="1" dirty="0">
                <a:solidFill>
                  <a:schemeClr val="bg1"/>
                </a:solidFill>
                <a:latin typeface="CS Avva Shenouda" panose="020B7200000000000000" pitchFamily="34" charset="0"/>
                <a:cs typeface="Times New Roman" panose="02020603050405020304" pitchFamily="18" charset="0"/>
              </a:rPr>
              <a:t>قائلين ارحمنا </a:t>
            </a:r>
            <a:r>
              <a:rPr lang="ar-SA" sz="4300" b="1" dirty="0" smtClean="0">
                <a:solidFill>
                  <a:schemeClr val="bg1"/>
                </a:solidFill>
                <a:latin typeface="CS Avva Shenouda" panose="020B7200000000000000" pitchFamily="34" charset="0"/>
                <a:cs typeface="Times New Roman" panose="02020603050405020304" pitchFamily="18" charset="0"/>
              </a:rPr>
              <a:t>يا</a:t>
            </a:r>
            <a:r>
              <a:rPr lang="ar-EG" sz="4300" b="1" dirty="0" smtClean="0">
                <a:solidFill>
                  <a:schemeClr val="bg1"/>
                </a:solidFill>
                <a:latin typeface="CS Avva Shenouda" panose="020B7200000000000000" pitchFamily="34" charset="0"/>
                <a:cs typeface="Times New Roman" panose="02020603050405020304" pitchFamily="18" charset="0"/>
              </a:rPr>
              <a:t> </a:t>
            </a:r>
            <a:r>
              <a:rPr lang="ar-SA" sz="4300" b="1" dirty="0" smtClean="0">
                <a:solidFill>
                  <a:schemeClr val="bg1"/>
                </a:solidFill>
                <a:latin typeface="CS Avva Shenouda" panose="020B7200000000000000" pitchFamily="34" charset="0"/>
                <a:cs typeface="Times New Roman" panose="02020603050405020304" pitchFamily="18" charset="0"/>
              </a:rPr>
              <a:t>ربنا </a:t>
            </a:r>
            <a:r>
              <a:rPr lang="ar-SA" sz="4300" b="1" dirty="0">
                <a:solidFill>
                  <a:schemeClr val="bg1"/>
                </a:solidFill>
                <a:latin typeface="CS Avva Shenouda" panose="020B7200000000000000" pitchFamily="34" charset="0"/>
                <a:cs typeface="Times New Roman" panose="02020603050405020304" pitchFamily="18" charset="0"/>
              </a:rPr>
              <a:t>يا ابن داود. فوقف يسوع ودعاهما وقال لهما ماذا تريدان أن أفعل بكما</a:t>
            </a:r>
            <a:r>
              <a:rPr lang="ar-SA" sz="4300" b="1" dirty="0" smtClean="0">
                <a:solidFill>
                  <a:schemeClr val="bg1"/>
                </a:solidFill>
                <a:latin typeface="CS Avva Shenouda" panose="020B7200000000000000" pitchFamily="34" charset="0"/>
                <a:cs typeface="Times New Roman" panose="02020603050405020304" pitchFamily="18" charset="0"/>
              </a:rPr>
              <a:t>.</a:t>
            </a:r>
            <a:r>
              <a:rPr lang="ar-EG" sz="4300" b="1" dirty="0" smtClean="0">
                <a:solidFill>
                  <a:schemeClr val="bg1"/>
                </a:solidFill>
                <a:latin typeface="CS Avva Shenouda" panose="020B7200000000000000" pitchFamily="34" charset="0"/>
                <a:cs typeface="Times New Roman" panose="02020603050405020304" pitchFamily="18" charset="0"/>
              </a:rPr>
              <a:t/>
            </a:r>
            <a:br>
              <a:rPr lang="ar-EG" sz="4300" b="1" dirty="0" smtClean="0">
                <a:solidFill>
                  <a:schemeClr val="bg1"/>
                </a:solidFill>
                <a:latin typeface="CS Avva Shenouda" panose="020B7200000000000000" pitchFamily="34" charset="0"/>
                <a:cs typeface="Times New Roman" panose="02020603050405020304" pitchFamily="18" charset="0"/>
              </a:rPr>
            </a:br>
            <a:endParaRPr lang="ar-SA" sz="43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3277445761"/>
      </p:ext>
    </p:extLst>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Title 1"/>
          <p:cNvSpPr txBox="1">
            <a:spLocks/>
          </p:cNvSpPr>
          <p:nvPr/>
        </p:nvSpPr>
        <p:spPr bwMode="auto">
          <a:xfrm>
            <a:off x="22225" y="1414496"/>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
        <p:nvSpPr>
          <p:cNvPr id="23558" name="Content Placeholder 3"/>
          <p:cNvSpPr txBox="1">
            <a:spLocks/>
          </p:cNvSpPr>
          <p:nvPr/>
        </p:nvSpPr>
        <p:spPr bwMode="auto">
          <a:xfrm>
            <a:off x="22225" y="0"/>
            <a:ext cx="9144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قالا له </a:t>
            </a:r>
            <a:r>
              <a:rPr lang="ar-SA" sz="4400" b="1" dirty="0" smtClean="0">
                <a:solidFill>
                  <a:schemeClr val="bg1"/>
                </a:solidFill>
                <a:latin typeface="CS Avva Shenouda" panose="020B7200000000000000" pitchFamily="34" charset="0"/>
                <a:cs typeface="Times New Roman" panose="02020603050405020304" pitchFamily="18" charset="0"/>
              </a:rPr>
              <a:t>يا</a:t>
            </a:r>
            <a:r>
              <a:rPr lang="ar-EG" sz="4400" b="1" dirty="0" smtClean="0">
                <a:solidFill>
                  <a:schemeClr val="bg1"/>
                </a:solidFill>
                <a:latin typeface="CS Avva Shenouda" panose="020B7200000000000000" pitchFamily="34" charset="0"/>
                <a:cs typeface="Times New Roman" panose="02020603050405020304" pitchFamily="18" charset="0"/>
              </a:rPr>
              <a:t> </a:t>
            </a:r>
            <a:r>
              <a:rPr lang="ar-SA" sz="4400" b="1" dirty="0" smtClean="0">
                <a:solidFill>
                  <a:schemeClr val="bg1"/>
                </a:solidFill>
                <a:latin typeface="CS Avva Shenouda" panose="020B7200000000000000" pitchFamily="34" charset="0"/>
                <a:cs typeface="Times New Roman" panose="02020603050405020304" pitchFamily="18" charset="0"/>
              </a:rPr>
              <a:t>ربنا </a:t>
            </a:r>
            <a:r>
              <a:rPr lang="ar-SA" sz="4400" b="1" dirty="0">
                <a:solidFill>
                  <a:schemeClr val="bg1"/>
                </a:solidFill>
                <a:latin typeface="CS Avva Shenouda" panose="020B7200000000000000" pitchFamily="34" charset="0"/>
                <a:cs typeface="Times New Roman" panose="02020603050405020304" pitchFamily="18" charset="0"/>
              </a:rPr>
              <a:t>أن تفتح أعيننا. فتحنن يسوع ولمس أعينهما وللوقت أبصرا </a:t>
            </a:r>
            <a:r>
              <a:rPr lang="ar-SA" sz="4400" b="1" dirty="0" smtClean="0">
                <a:solidFill>
                  <a:schemeClr val="bg1"/>
                </a:solidFill>
                <a:latin typeface="CS Avva Shenouda" panose="020B7200000000000000" pitchFamily="34" charset="0"/>
                <a:cs typeface="Times New Roman" panose="02020603050405020304" pitchFamily="18" charset="0"/>
              </a:rPr>
              <a:t>وتبعاه</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4268008230"/>
      </p:ext>
    </p:extLst>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770046"/>
      </p:ext>
    </p:extLst>
  </p:cSld>
  <p:clrMapOvr>
    <a:masterClrMapping/>
  </p:clrMapOvr>
  <p:transition advClick="0" advTm="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a:t>
            </a:r>
            <a:r>
              <a:rPr lang="ar-EG" sz="4400" b="1" u="sng" dirty="0" smtClean="0">
                <a:solidFill>
                  <a:srgbClr val="FFC000"/>
                </a:solidFill>
                <a:latin typeface="Times New Roman" panose="02020603050405020304" pitchFamily="18" charset="0"/>
                <a:cs typeface="Times New Roman" panose="02020603050405020304" pitchFamily="18" charset="0"/>
              </a:rPr>
              <a:t>يوحنا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6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15 </a:t>
            </a:r>
            <a:r>
              <a:rPr lang="ar-EG" sz="4400" b="1" u="sng" dirty="0">
                <a:solidFill>
                  <a:srgbClr val="FFC000"/>
                </a:solidFill>
                <a:latin typeface="Times New Roman" panose="02020603050405020304" pitchFamily="18" charset="0"/>
                <a:cs typeface="Times New Roman" panose="02020603050405020304" pitchFamily="18" charset="0"/>
              </a:rPr>
              <a:t>ـ </a:t>
            </a:r>
            <a:r>
              <a:rPr lang="ar-EG" sz="4400" b="1" u="sng" dirty="0" smtClean="0">
                <a:solidFill>
                  <a:srgbClr val="FFC000"/>
                </a:solidFill>
                <a:latin typeface="Times New Roman" panose="02020603050405020304" pitchFamily="18" charset="0"/>
                <a:cs typeface="Times New Roman" panose="02020603050405020304" pitchFamily="18" charset="0"/>
              </a:rPr>
              <a:t>22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ولما رأى يسوع أنهم مهتمون بأن يأتوا ليختطفوه ويجعلوه ملكاً أنصرف إلى الجبل وحده. فلما كان المساء نزل تلاميذه الى البحر. وركبوا السفينة ذاهبين إلى عبر البحر الى كفر </a:t>
            </a:r>
            <a:r>
              <a:rPr lang="ar-SA" sz="4400" b="1" dirty="0" err="1">
                <a:solidFill>
                  <a:schemeClr val="bg1"/>
                </a:solidFill>
                <a:latin typeface="CS Avva Shenouda" panose="020B7200000000000000" pitchFamily="34" charset="0"/>
                <a:cs typeface="Times New Roman" panose="02020603050405020304" pitchFamily="18" charset="0"/>
              </a:rPr>
              <a:t>ناحوم</a:t>
            </a:r>
            <a:r>
              <a:rPr lang="ar-SA" sz="4400" b="1" dirty="0">
                <a:solidFill>
                  <a:schemeClr val="bg1"/>
                </a:solidFill>
                <a:latin typeface="CS Avva Shenouda" panose="020B7200000000000000" pitchFamily="34" charset="0"/>
                <a:cs typeface="Times New Roman" panose="02020603050405020304" pitchFamily="18" charset="0"/>
              </a:rPr>
              <a:t>. وكان الظلام قد حل ولم يكن يسوع قد جاء اليهم بعد. وكان </a:t>
            </a:r>
            <a:r>
              <a:rPr lang="ar-SA" sz="4400" b="1" dirty="0" smtClean="0">
                <a:solidFill>
                  <a:schemeClr val="bg1"/>
                </a:solidFill>
                <a:latin typeface="CS Avva Shenouda" panose="020B7200000000000000" pitchFamily="34" charset="0"/>
                <a:cs typeface="Times New Roman" panose="02020603050405020304" pitchFamily="18" charset="0"/>
              </a:rPr>
              <a:t>البحر</a:t>
            </a:r>
            <a:r>
              <a:rPr lang="ar-EG" sz="4400" b="1" dirty="0" smtClean="0">
                <a:solidFill>
                  <a:schemeClr val="bg1"/>
                </a:solidFill>
                <a:latin typeface="CS Avva Shenouda" panose="020B7200000000000000" pitchFamily="34" charset="0"/>
                <a:cs typeface="Times New Roman" panose="02020603050405020304" pitchFamily="18" charset="0"/>
              </a:rPr>
              <a:t> </a:t>
            </a:r>
            <a:r>
              <a:rPr lang="ar-SA" sz="4400" b="1" dirty="0" smtClean="0">
                <a:solidFill>
                  <a:schemeClr val="bg1"/>
                </a:solidFill>
                <a:latin typeface="CS Avva Shenouda" panose="020B7200000000000000" pitchFamily="34" charset="0"/>
                <a:cs typeface="Times New Roman" panose="02020603050405020304" pitchFamily="18" charset="0"/>
              </a:rPr>
              <a:t>هائج</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وريح شديدة تهب فلما </a:t>
            </a:r>
            <a:r>
              <a:rPr lang="ar-SA" sz="4400" b="1" dirty="0" err="1">
                <a:solidFill>
                  <a:schemeClr val="bg1"/>
                </a:solidFill>
                <a:latin typeface="CS Avva Shenouda" panose="020B7200000000000000" pitchFamily="34" charset="0"/>
                <a:cs typeface="Times New Roman" panose="02020603050405020304" pitchFamily="18" charset="0"/>
              </a:rPr>
              <a:t>أبتعدوا</a:t>
            </a:r>
            <a:r>
              <a:rPr lang="ar-SA" sz="4400" b="1" dirty="0">
                <a:solidFill>
                  <a:schemeClr val="bg1"/>
                </a:solidFill>
                <a:latin typeface="CS Avva Shenouda" panose="020B7200000000000000" pitchFamily="34" charset="0"/>
                <a:cs typeface="Times New Roman" panose="02020603050405020304" pitchFamily="18" charset="0"/>
              </a:rPr>
              <a:t> </a:t>
            </a:r>
            <a:r>
              <a:rPr lang="ar-SA" sz="4400" b="1" dirty="0" smtClean="0">
                <a:solidFill>
                  <a:schemeClr val="bg1"/>
                </a:solidFill>
                <a:latin typeface="CS Avva Shenouda" panose="020B7200000000000000" pitchFamily="34" charset="0"/>
                <a:cs typeface="Times New Roman" panose="02020603050405020304" pitchFamily="18" charset="0"/>
              </a:rPr>
              <a:t>نحو</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1109422334"/>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الخميس </a:t>
            </a:r>
            <a:r>
              <a:rPr lang="en-US" dirty="0"/>
              <a:t>3</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a:t>
            </a:r>
            <a:r>
              <a:rPr lang="ar-EG" sz="4400" b="1" u="sng" dirty="0" smtClean="0">
                <a:solidFill>
                  <a:srgbClr val="FFC000"/>
                </a:solidFill>
                <a:latin typeface="Times New Roman" panose="02020603050405020304" pitchFamily="18" charset="0"/>
                <a:cs typeface="Times New Roman" panose="02020603050405020304" pitchFamily="18" charset="0"/>
              </a:rPr>
              <a:t>100 : 1 ، 3 )</a:t>
            </a:r>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رحمة </a:t>
            </a:r>
            <a:r>
              <a:rPr lang="ar-EG" sz="4400" b="1" dirty="0" smtClean="0">
                <a:solidFill>
                  <a:schemeClr val="bg1"/>
                </a:solidFill>
                <a:latin typeface="CS Avva Shenouda" panose="020B7200000000000000" pitchFamily="34" charset="0"/>
                <a:cs typeface="Times New Roman" panose="02020603050405020304" pitchFamily="18" charset="0"/>
              </a:rPr>
              <a:t>وحكمًا </a:t>
            </a:r>
            <a:r>
              <a:rPr lang="ar-EG" sz="4400" b="1" dirty="0">
                <a:solidFill>
                  <a:schemeClr val="bg1"/>
                </a:solidFill>
                <a:latin typeface="CS Avva Shenouda" panose="020B7200000000000000" pitchFamily="34" charset="0"/>
                <a:cs typeface="Times New Roman" panose="02020603050405020304" pitchFamily="18" charset="0"/>
              </a:rPr>
              <a:t>اسبحك </a:t>
            </a:r>
            <a:r>
              <a:rPr lang="ar-EG" sz="4400" b="1" dirty="0" err="1">
                <a:solidFill>
                  <a:schemeClr val="bg1"/>
                </a:solidFill>
                <a:latin typeface="CS Avva Shenouda" panose="020B7200000000000000" pitchFamily="34" charset="0"/>
                <a:cs typeface="Times New Roman" panose="02020603050405020304" pitchFamily="18" charset="0"/>
              </a:rPr>
              <a:t>يارب</a:t>
            </a:r>
            <a:r>
              <a:rPr lang="ar-EG" sz="4400" b="1" dirty="0">
                <a:solidFill>
                  <a:schemeClr val="bg1"/>
                </a:solidFill>
                <a:latin typeface="CS Avva Shenouda" panose="020B7200000000000000" pitchFamily="34" charset="0"/>
                <a:cs typeface="Times New Roman" panose="02020603050405020304" pitchFamily="18" charset="0"/>
              </a:rPr>
              <a:t>. أترنم وأتفهم </a:t>
            </a:r>
            <a:r>
              <a:rPr lang="ar-EG" sz="4400" b="1" dirty="0" smtClean="0">
                <a:solidFill>
                  <a:schemeClr val="bg1"/>
                </a:solidFill>
                <a:latin typeface="CS Avva Shenouda" panose="020B7200000000000000" pitchFamily="34" charset="0"/>
                <a:cs typeface="Times New Roman" panose="02020603050405020304" pitchFamily="18" charset="0"/>
              </a:rPr>
              <a:t>في </a:t>
            </a:r>
            <a:r>
              <a:rPr lang="ar-EG" sz="4400" b="1" dirty="0">
                <a:solidFill>
                  <a:schemeClr val="bg1"/>
                </a:solidFill>
                <a:latin typeface="CS Avva Shenouda" panose="020B7200000000000000" pitchFamily="34" charset="0"/>
                <a:cs typeface="Times New Roman" panose="02020603050405020304" pitchFamily="18" charset="0"/>
              </a:rPr>
              <a:t>طريق بلا عيب. وعند ميلان </a:t>
            </a:r>
            <a:r>
              <a:rPr lang="ar-EG" sz="4400" b="1" dirty="0" smtClean="0">
                <a:solidFill>
                  <a:schemeClr val="bg1"/>
                </a:solidFill>
                <a:latin typeface="CS Avva Shenouda" panose="020B7200000000000000" pitchFamily="34" charset="0"/>
                <a:cs typeface="Times New Roman" panose="02020603050405020304" pitchFamily="18" charset="0"/>
              </a:rPr>
              <a:t>الشرير عنى </a:t>
            </a:r>
            <a:r>
              <a:rPr lang="ar-EG" sz="4400" b="1" dirty="0">
                <a:solidFill>
                  <a:schemeClr val="bg1"/>
                </a:solidFill>
                <a:latin typeface="CS Avva Shenouda" panose="020B7200000000000000" pitchFamily="34" charset="0"/>
                <a:cs typeface="Times New Roman" panose="02020603050405020304" pitchFamily="18" charset="0"/>
              </a:rPr>
              <a:t>لم أكن أعلم</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2054" name="Title 1"/>
          <p:cNvSpPr txBox="1">
            <a:spLocks/>
          </p:cNvSpPr>
          <p:nvPr/>
        </p:nvSpPr>
        <p:spPr bwMode="auto">
          <a:xfrm>
            <a:off x="392113" y="45720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1698874158"/>
      </p:ext>
    </p:extLst>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a:t>
            </a:r>
            <a:r>
              <a:rPr lang="ar-EG" sz="4400" b="1" u="sng" dirty="0" smtClean="0">
                <a:solidFill>
                  <a:srgbClr val="FFC000"/>
                </a:solidFill>
                <a:latin typeface="Times New Roman" panose="02020603050405020304" pitchFamily="18" charset="0"/>
                <a:cs typeface="Times New Roman" panose="02020603050405020304" pitchFamily="18" charset="0"/>
              </a:rPr>
              <a:t>من متي ( 13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53 </a:t>
            </a:r>
            <a:r>
              <a:rPr lang="ar-EG" sz="4400" b="1" u="sng" dirty="0">
                <a:solidFill>
                  <a:srgbClr val="FFC000"/>
                </a:solidFill>
                <a:latin typeface="Times New Roman" panose="02020603050405020304" pitchFamily="18" charset="0"/>
                <a:cs typeface="Times New Roman" panose="02020603050405020304" pitchFamily="18" charset="0"/>
              </a:rPr>
              <a:t>ـ </a:t>
            </a:r>
            <a:r>
              <a:rPr lang="ar-EG" sz="4400" b="1" u="sng" dirty="0" smtClean="0">
                <a:solidFill>
                  <a:srgbClr val="FFC000"/>
                </a:solidFill>
                <a:latin typeface="Times New Roman" panose="02020603050405020304" pitchFamily="18" charset="0"/>
                <a:cs typeface="Times New Roman" panose="02020603050405020304" pitchFamily="18" charset="0"/>
              </a:rPr>
              <a:t>58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مبارك </a:t>
            </a:r>
            <a:r>
              <a:rPr lang="ar-SA" sz="4400" b="1" dirty="0" err="1">
                <a:solidFill>
                  <a:schemeClr val="bg1"/>
                </a:solidFill>
                <a:latin typeface="CS Avva Shenouda" panose="020B7200000000000000" pitchFamily="34" charset="0"/>
                <a:cs typeface="Times New Roman" panose="02020603050405020304" pitchFamily="18" charset="0"/>
              </a:rPr>
              <a:t>الآتى</a:t>
            </a:r>
            <a:r>
              <a:rPr lang="ar-SA" sz="4400" b="1" dirty="0">
                <a:solidFill>
                  <a:schemeClr val="bg1"/>
                </a:solidFill>
                <a:latin typeface="CS Avva Shenouda" panose="020B7200000000000000" pitchFamily="34" charset="0"/>
                <a:cs typeface="Times New Roman" panose="02020603050405020304" pitchFamily="18" charset="0"/>
              </a:rPr>
              <a:t> </a:t>
            </a:r>
            <a:r>
              <a:rPr lang="ar-SA" sz="4400" b="1" dirty="0" err="1">
                <a:solidFill>
                  <a:schemeClr val="bg1"/>
                </a:solidFill>
                <a:latin typeface="CS Avva Shenouda" panose="020B7200000000000000" pitchFamily="34" charset="0"/>
                <a:cs typeface="Times New Roman" panose="02020603050405020304" pitchFamily="18" charset="0"/>
              </a:rPr>
              <a:t>بإسم</a:t>
            </a:r>
            <a:r>
              <a:rPr lang="ar-SA" sz="4400" b="1" dirty="0">
                <a:solidFill>
                  <a:schemeClr val="bg1"/>
                </a:solidFill>
                <a:latin typeface="CS Avva Shenouda" panose="020B7200000000000000" pitchFamily="34" charset="0"/>
                <a:cs typeface="Times New Roman" panose="02020603050405020304" pitchFamily="18" charset="0"/>
              </a:rPr>
              <a:t> الرب إله القوات ربنا و إلهنا ومخلصنا وملكنا كلنا ربنا يسوع المسيح ابن الله الحى الذى له المجد الدائم</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i="1" dirty="0">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وحدث لما أكمل يسوع هذه الامثال انتقل من هناك. ولما جاء إلى وطنه كان يعلمهم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مجامعهم. حتى بهتوا وقالوا من أين لهذا هاته الحكمة وهذه القوات. أليس هذا ابن النجار أليست أمه مريم واخوته يعقوب ويوسى وسمعان ويهوذا. أو ليست أخواته جميعهن عندنا فمن أين لهذا هذه كلها</a:t>
            </a:r>
            <a:r>
              <a:rPr lang="ar-SA" sz="4400" b="1" dirty="0" smtClean="0">
                <a:solidFill>
                  <a:schemeClr val="bg1"/>
                </a:solidFill>
                <a:latin typeface="CS Avva Shenouda" panose="020B7200000000000000" pitchFamily="34" charset="0"/>
                <a:cs typeface="Times New Roman" panose="02020603050405020304" pitchFamily="18" charset="0"/>
              </a:rPr>
              <a:t>.</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2771754122"/>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وكانوا يشكون فيه. فقال لهم يسوع. لا يهان </a:t>
            </a:r>
            <a:r>
              <a:rPr lang="ar-SA" sz="4400" b="1" dirty="0" smtClean="0">
                <a:solidFill>
                  <a:schemeClr val="bg1"/>
                </a:solidFill>
                <a:latin typeface="CS Avva Shenouda" panose="020B7200000000000000" pitchFamily="34" charset="0"/>
                <a:cs typeface="Times New Roman" panose="02020603050405020304" pitchFamily="18" charset="0"/>
              </a:rPr>
              <a:t>نب</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مكان ما إلا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وطنه وبيته. ولم يصنع هناك قوات كثيرة لعدم </a:t>
            </a:r>
            <a:r>
              <a:rPr lang="ar-SA" sz="4400" b="1" dirty="0" smtClean="0">
                <a:solidFill>
                  <a:schemeClr val="bg1"/>
                </a:solidFill>
                <a:latin typeface="CS Avva Shenouda" panose="020B7200000000000000" pitchFamily="34" charset="0"/>
                <a:cs typeface="Times New Roman" panose="02020603050405020304" pitchFamily="18" charset="0"/>
              </a:rPr>
              <a:t>ايمانهم</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099" name="Title 1"/>
          <p:cNvSpPr txBox="1">
            <a:spLocks/>
          </p:cNvSpPr>
          <p:nvPr/>
        </p:nvSpPr>
        <p:spPr bwMode="auto">
          <a:xfrm>
            <a:off x="11112" y="22098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5" name="Pentagon 4">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1220744918"/>
      </p:ext>
    </p:extLst>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8514488"/>
      </p:ext>
    </p:extLst>
  </p:cSld>
  <p:clrMapOvr>
    <a:masterClrMapping/>
  </p:clrMapOvr>
  <p:transition advClick="0" advTm="0"/>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smtClean="0"/>
              <a:t>الجمعة </a:t>
            </a:r>
            <a:r>
              <a:rPr lang="ar-EG" dirty="0"/>
              <a:t>3</a:t>
            </a:r>
            <a:endParaRPr lang="en-US" dirty="0" smtClean="0"/>
          </a:p>
        </p:txBody>
      </p:sp>
      <p:sp>
        <p:nvSpPr>
          <p:cNvPr id="8195"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مزمور ( 145 : 7 ، 8 )</a:t>
            </a:r>
          </a:p>
        </p:txBody>
      </p:sp>
      <p:sp>
        <p:nvSpPr>
          <p:cNvPr id="8196"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8197" name="Content Placeholder 3"/>
          <p:cNvSpPr txBox="1">
            <a:spLocks/>
          </p:cNvSpPr>
          <p:nvPr/>
        </p:nvSpPr>
        <p:spPr bwMode="auto">
          <a:xfrm>
            <a:off x="419100" y="26670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a:solidFill>
                  <a:schemeClr val="bg1"/>
                </a:solidFill>
                <a:latin typeface="CS Avva Shenouda" panose="020B7200000000000000" pitchFamily="34" charset="0"/>
                <a:cs typeface="Times New Roman" panose="02020603050405020304" pitchFamily="18" charset="0"/>
              </a:rPr>
              <a:t>الرَّبُّ يَحلُّ المُقيَّدِينَ، الرَّبُّ يُقِيمُ السَّاقِطينَ. الرَّبُّ يُحكِّمُ العُميانَ، الرَّبُّ يُحِبُّ الصِّدِّيقِينَ. </a:t>
            </a:r>
          </a:p>
        </p:txBody>
      </p:sp>
      <p:sp>
        <p:nvSpPr>
          <p:cNvPr id="8198" name="Title 1"/>
          <p:cNvSpPr txBox="1">
            <a:spLocks/>
          </p:cNvSpPr>
          <p:nvPr/>
        </p:nvSpPr>
        <p:spPr bwMode="auto">
          <a:xfrm>
            <a:off x="239713" y="416877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1778463948"/>
      </p:ext>
    </p:extLst>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txBox="1">
            <a:spLocks/>
          </p:cNvSpPr>
          <p:nvPr/>
        </p:nvSpPr>
        <p:spPr bwMode="auto">
          <a:xfrm>
            <a:off x="46038" y="2054225"/>
            <a:ext cx="9040812"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الإنجيل من إنجيل معلمنا متى ( 11 : 20 ـ 24 ) </a:t>
            </a:r>
          </a:p>
        </p:txBody>
      </p:sp>
      <p:sp>
        <p:nvSpPr>
          <p:cNvPr id="9219"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9220"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حينئذٍ بدأ يُوبِّخُ المُدن التي حدثت بها أكثر قُوَّاتِهِ ولم تَتُبْ: " الويلُ لكِ يا </a:t>
            </a:r>
            <a:r>
              <a:rPr lang="ar-SA" sz="4400" b="1" dirty="0" err="1">
                <a:solidFill>
                  <a:schemeClr val="bg1"/>
                </a:solidFill>
                <a:latin typeface="CS Avva Shenouda" panose="020B7200000000000000" pitchFamily="34" charset="0"/>
                <a:cs typeface="Times New Roman" panose="02020603050405020304" pitchFamily="18" charset="0"/>
              </a:rPr>
              <a:t>كورَزِينُ</a:t>
            </a:r>
            <a:r>
              <a:rPr lang="ar-SA" sz="4400" b="1" dirty="0">
                <a:solidFill>
                  <a:schemeClr val="bg1"/>
                </a:solidFill>
                <a:latin typeface="CS Avva Shenouda" panose="020B7200000000000000" pitchFamily="34" charset="0"/>
                <a:cs typeface="Times New Roman" panose="02020603050405020304" pitchFamily="18" charset="0"/>
              </a:rPr>
              <a:t>! الويل لكِ يا بَيتَ صيدا! لأنَّهُ لو حدثت في صُورَ وصيدون القُوَّاتُ التي حدثت فِيكُما، لتَابَتَا </a:t>
            </a:r>
            <a:r>
              <a:rPr lang="ar-SA" sz="4400" b="1" dirty="0" smtClean="0">
                <a:solidFill>
                  <a:schemeClr val="bg1"/>
                </a:solidFill>
                <a:latin typeface="CS Avva Shenouda" panose="020B7200000000000000" pitchFamily="34" charset="0"/>
                <a:cs typeface="Times New Roman" panose="02020603050405020304" pitchFamily="18" charset="0"/>
              </a:rPr>
              <a:t>قَدِيم</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في المُسوحِ والرَّمادِ. لكِنِّي أقول لَكُمْ: إنَّ صُورَ وصيدون سيُرأَف بهما في يوم الدِّينِ أكثر منكما. وأنتِ يا كفر </a:t>
            </a:r>
            <a:r>
              <a:rPr lang="ar-SA" sz="4400" b="1" dirty="0" err="1">
                <a:solidFill>
                  <a:schemeClr val="bg1"/>
                </a:solidFill>
                <a:latin typeface="CS Avva Shenouda" panose="020B7200000000000000" pitchFamily="34" charset="0"/>
                <a:cs typeface="Times New Roman" panose="02020603050405020304" pitchFamily="18" charset="0"/>
              </a:rPr>
              <a:t>ناحوم</a:t>
            </a:r>
            <a:r>
              <a:rPr lang="ar-SA" sz="4400" b="1" dirty="0">
                <a:solidFill>
                  <a:schemeClr val="bg1"/>
                </a:solidFill>
                <a:latin typeface="CS Avva Shenouda" panose="020B7200000000000000" pitchFamily="34" charset="0"/>
                <a:cs typeface="Times New Roman" panose="02020603050405020304" pitchFamily="18" charset="0"/>
              </a:rPr>
              <a:t> </a:t>
            </a:r>
            <a:r>
              <a:rPr lang="ar-SA" sz="4400" b="1" dirty="0" smtClean="0">
                <a:solidFill>
                  <a:schemeClr val="bg1"/>
                </a:solidFill>
                <a:latin typeface="CS Avva Shenouda" panose="020B7200000000000000" pitchFamily="34" charset="0"/>
                <a:cs typeface="Times New Roman" panose="02020603050405020304" pitchFamily="18" charset="0"/>
              </a:rPr>
              <a:t>هل</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844045851"/>
      </p:ext>
    </p:extLst>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Content Placeholder 3"/>
          <p:cNvSpPr txBox="1">
            <a:spLocks/>
          </p:cNvSpPr>
          <p:nvPr/>
        </p:nvSpPr>
        <p:spPr bwMode="auto">
          <a:xfrm>
            <a:off x="0" y="0"/>
            <a:ext cx="91440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smtClean="0">
                <a:solidFill>
                  <a:schemeClr val="bg1"/>
                </a:solidFill>
                <a:latin typeface="CS Avva Shenouda" panose="020B7200000000000000" pitchFamily="34" charset="0"/>
                <a:cs typeface="Times New Roman" panose="02020603050405020304" pitchFamily="18" charset="0"/>
              </a:rPr>
              <a:t>ترتفعين </a:t>
            </a:r>
            <a:r>
              <a:rPr lang="ar-SA" sz="4400" b="1" dirty="0">
                <a:solidFill>
                  <a:schemeClr val="bg1"/>
                </a:solidFill>
                <a:latin typeface="CS Avva Shenouda" panose="020B7200000000000000" pitchFamily="34" charset="0"/>
                <a:cs typeface="Times New Roman" panose="02020603050405020304" pitchFamily="18" charset="0"/>
              </a:rPr>
              <a:t>إلى السَّماءِ! فَسيُهْبَط بكِ إلى الهاوية. لأنَّهُ لو حدثت في سَدومَ هذه القُوَّات التي حدثت فِيكِ لبَقِيَتْ إلى اليوم. لكِنِّي أقول لَكُمْ: إنَّ أرض سَدوم سيُرأَف بها في يوم الدِّينِ أكثر مِنكِ ".</a:t>
            </a:r>
          </a:p>
        </p:txBody>
      </p:sp>
      <p:sp>
        <p:nvSpPr>
          <p:cNvPr id="10243" name="Title 1"/>
          <p:cNvSpPr txBox="1">
            <a:spLocks/>
          </p:cNvSpPr>
          <p:nvPr/>
        </p:nvSpPr>
        <p:spPr bwMode="auto">
          <a:xfrm>
            <a:off x="-9525" y="280035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3295133447"/>
      </p:ext>
    </p:extLst>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smtClean="0"/>
              <a:t>السبت </a:t>
            </a:r>
            <a:r>
              <a:rPr lang="en-US" dirty="0"/>
              <a:t>3</a:t>
            </a:r>
            <a:endParaRPr lang="en-US" dirty="0" smtClean="0"/>
          </a:p>
        </p:txBody>
      </p:sp>
      <p:sp>
        <p:nvSpPr>
          <p:cNvPr id="26627" name="Title 1"/>
          <p:cNvSpPr txBox="1">
            <a:spLocks/>
          </p:cNvSpPr>
          <p:nvPr/>
        </p:nvSpPr>
        <p:spPr bwMode="auto">
          <a:xfrm>
            <a:off x="457200" y="19050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 </a:t>
            </a:r>
            <a:r>
              <a:rPr lang="ar-EG" sz="4400" b="1" u="sng" dirty="0" smtClean="0">
                <a:solidFill>
                  <a:srgbClr val="FFC000"/>
                </a:solidFill>
                <a:latin typeface="Times New Roman" panose="02020603050405020304" pitchFamily="18" charset="0"/>
                <a:cs typeface="Times New Roman" panose="02020603050405020304" pitchFamily="18" charset="0"/>
              </a:rPr>
              <a:t>31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9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26628"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6629" name="Content Placeholder 3"/>
          <p:cNvSpPr txBox="1">
            <a:spLocks/>
          </p:cNvSpPr>
          <p:nvPr/>
        </p:nvSpPr>
        <p:spPr bwMode="auto">
          <a:xfrm>
            <a:off x="419100" y="2743200"/>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سأفهمك وأعلمك الطريق. </a:t>
            </a:r>
            <a:r>
              <a:rPr lang="ar-EG" sz="4400" b="1" dirty="0" smtClean="0">
                <a:solidFill>
                  <a:schemeClr val="bg1"/>
                </a:solidFill>
                <a:latin typeface="CS Avva Shenouda" panose="020B7200000000000000" pitchFamily="34" charset="0"/>
                <a:cs typeface="Times New Roman" panose="02020603050405020304" pitchFamily="18" charset="0"/>
              </a:rPr>
              <a:t>التي </a:t>
            </a:r>
            <a:r>
              <a:rPr lang="ar-EG" sz="4400" b="1" dirty="0">
                <a:solidFill>
                  <a:schemeClr val="bg1"/>
                </a:solidFill>
                <a:latin typeface="CS Avva Shenouda" panose="020B7200000000000000" pitchFamily="34" charset="0"/>
                <a:cs typeface="Times New Roman" panose="02020603050405020304" pitchFamily="18" charset="0"/>
              </a:rPr>
              <a:t>تسلك فيها. وانصت عليك </a:t>
            </a:r>
            <a:r>
              <a:rPr lang="ar-EG" sz="4400" b="1" dirty="0" smtClean="0">
                <a:solidFill>
                  <a:schemeClr val="bg1"/>
                </a:solidFill>
                <a:latin typeface="CS Avva Shenouda" panose="020B7200000000000000" pitchFamily="34" charset="0"/>
                <a:cs typeface="Times New Roman" panose="02020603050405020304" pitchFamily="18" charset="0"/>
              </a:rPr>
              <a:t>عينيّ.</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26630" name="Title 1"/>
          <p:cNvSpPr txBox="1">
            <a:spLocks/>
          </p:cNvSpPr>
          <p:nvPr/>
        </p:nvSpPr>
        <p:spPr bwMode="auto">
          <a:xfrm>
            <a:off x="315913" y="42672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432073451"/>
      </p:ext>
    </p:extLst>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Title 1"/>
          <p:cNvSpPr txBox="1">
            <a:spLocks/>
          </p:cNvSpPr>
          <p:nvPr/>
        </p:nvSpPr>
        <p:spPr bwMode="auto">
          <a:xfrm>
            <a:off x="0" y="20542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a:t>
            </a:r>
            <a:r>
              <a:rPr lang="ar-EG" sz="4400" b="1" u="sng" dirty="0" smtClean="0">
                <a:solidFill>
                  <a:srgbClr val="FFC000"/>
                </a:solidFill>
                <a:latin typeface="Times New Roman" panose="02020603050405020304" pitchFamily="18" charset="0"/>
                <a:cs typeface="Times New Roman" panose="02020603050405020304" pitchFamily="18" charset="0"/>
              </a:rPr>
              <a:t>إنجيل معلمنا متي ( 10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29 </a:t>
            </a:r>
            <a:r>
              <a:rPr lang="ar-EG" sz="4400" b="1" u="sng" dirty="0">
                <a:solidFill>
                  <a:srgbClr val="FFC000"/>
                </a:solidFill>
                <a:latin typeface="Times New Roman" panose="02020603050405020304" pitchFamily="18" charset="0"/>
                <a:cs typeface="Times New Roman" panose="02020603050405020304" pitchFamily="18" charset="0"/>
              </a:rPr>
              <a:t>ـ </a:t>
            </a:r>
            <a:r>
              <a:rPr lang="ar-EG" sz="4400" b="1" u="sng" dirty="0" smtClean="0">
                <a:solidFill>
                  <a:srgbClr val="FFC000"/>
                </a:solidFill>
                <a:latin typeface="Times New Roman" panose="02020603050405020304" pitchFamily="18" charset="0"/>
                <a:cs typeface="Times New Roman" panose="02020603050405020304" pitchFamily="18" charset="0"/>
              </a:rPr>
              <a:t>31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27651"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مبارك </a:t>
            </a:r>
            <a:r>
              <a:rPr lang="ar-SA" sz="4400" b="1" dirty="0" err="1">
                <a:solidFill>
                  <a:schemeClr val="bg1"/>
                </a:solidFill>
                <a:latin typeface="CS Avva Shenouda" panose="020B7200000000000000" pitchFamily="34" charset="0"/>
                <a:cs typeface="Times New Roman" panose="02020603050405020304" pitchFamily="18" charset="0"/>
              </a:rPr>
              <a:t>الآتى</a:t>
            </a:r>
            <a:r>
              <a:rPr lang="ar-SA" sz="4400" b="1" dirty="0">
                <a:solidFill>
                  <a:schemeClr val="bg1"/>
                </a:solidFill>
                <a:latin typeface="CS Avva Shenouda" panose="020B7200000000000000" pitchFamily="34" charset="0"/>
                <a:cs typeface="Times New Roman" panose="02020603050405020304" pitchFamily="18" charset="0"/>
              </a:rPr>
              <a:t> </a:t>
            </a:r>
            <a:r>
              <a:rPr lang="ar-SA" sz="4400" b="1" dirty="0" err="1">
                <a:solidFill>
                  <a:schemeClr val="bg1"/>
                </a:solidFill>
                <a:latin typeface="CS Avva Shenouda" panose="020B7200000000000000" pitchFamily="34" charset="0"/>
                <a:cs typeface="Times New Roman" panose="02020603050405020304" pitchFamily="18" charset="0"/>
              </a:rPr>
              <a:t>بإسم</a:t>
            </a:r>
            <a:r>
              <a:rPr lang="ar-SA" sz="4400" b="1" dirty="0">
                <a:solidFill>
                  <a:schemeClr val="bg1"/>
                </a:solidFill>
                <a:latin typeface="CS Avva Shenouda" panose="020B7200000000000000" pitchFamily="34" charset="0"/>
                <a:cs typeface="Times New Roman" panose="02020603050405020304" pitchFamily="18" charset="0"/>
              </a:rPr>
              <a:t> الرب إله القوات ربنا و إلهنا ومخلصنا وملكنا كلنا ربنا يسوع المسيح ابن الله الحى الذى له المجد الدائم</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i="1" dirty="0">
                <a:solidFill>
                  <a:srgbClr val="FFC000"/>
                </a:solidFill>
                <a:latin typeface="CS Avva Shenouda" panose="020B7200000000000000" pitchFamily="34" charset="0"/>
                <a:cs typeface="Times New Roman" panose="02020603050405020304" pitchFamily="18" charset="0"/>
              </a:rPr>
              <a:t>إلى الأبد آمين</a:t>
            </a:r>
          </a:p>
        </p:txBody>
      </p:sp>
      <p:sp>
        <p:nvSpPr>
          <p:cNvPr id="27652"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ثم أنتقل يسوع من هناك وجاء إلى جانب بحر الجليل وصعد إلى جبل وجلس هناك. فجاءت اليه جموع كثيرة معهم عرج وعمى وصم وعسم وآخرون كثيرون. وطرحوهم عند قدميه فشفاهم. حتى تعجب الجموع إذ رأوا الخرس يتكلمون والعرج يمشون والعميان يبصرون </a:t>
            </a:r>
            <a:r>
              <a:rPr lang="ar-SA" sz="4400" b="1" dirty="0" smtClean="0">
                <a:solidFill>
                  <a:schemeClr val="bg1"/>
                </a:solidFill>
                <a:latin typeface="CS Avva Shenouda" panose="020B7200000000000000" pitchFamily="34" charset="0"/>
                <a:cs typeface="Times New Roman" panose="02020603050405020304" pitchFamily="18" charset="0"/>
              </a:rPr>
              <a:t>والصم</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1139281152"/>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خمس وعشرين غلوة أو ثلاثين نظروا يسوع </a:t>
            </a:r>
            <a:r>
              <a:rPr lang="ar-SA" sz="4400" b="1" dirty="0" smtClean="0">
                <a:solidFill>
                  <a:schemeClr val="bg1"/>
                </a:solidFill>
                <a:latin typeface="CS Avva Shenouda" panose="020B7200000000000000" pitchFamily="34" charset="0"/>
                <a:cs typeface="Times New Roman" panose="02020603050405020304" pitchFamily="18" charset="0"/>
              </a:rPr>
              <a:t>ماشي</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على البحر </a:t>
            </a:r>
            <a:r>
              <a:rPr lang="ar-SA" sz="4400" b="1" dirty="0" smtClean="0">
                <a:solidFill>
                  <a:schemeClr val="bg1"/>
                </a:solidFill>
                <a:latin typeface="CS Avva Shenouda" panose="020B7200000000000000" pitchFamily="34" charset="0"/>
                <a:cs typeface="Times New Roman" panose="02020603050405020304" pitchFamily="18" charset="0"/>
              </a:rPr>
              <a:t>مقترب</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الى السفينة فخافوا. فقال لهم أنا هو لا تخافوا. وكانوا يريدون أن يحملوه معهم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السفينة للوقت جاءت السفينة إلى شاطئ الارض </a:t>
            </a:r>
            <a:r>
              <a:rPr lang="ar-SA" sz="4400" b="1" dirty="0" smtClean="0">
                <a:solidFill>
                  <a:schemeClr val="bg1"/>
                </a:solidFill>
                <a:latin typeface="CS Avva Shenouda" panose="020B7200000000000000" pitchFamily="34" charset="0"/>
                <a:cs typeface="Times New Roman" panose="02020603050405020304" pitchFamily="18" charset="0"/>
              </a:rPr>
              <a:t>الت</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كانوا ذاهبين اليها. وفى الغد رأى الجمع الذى كان </a:t>
            </a:r>
            <a:r>
              <a:rPr lang="ar-SA" sz="4400" b="1" dirty="0" smtClean="0">
                <a:solidFill>
                  <a:schemeClr val="bg1"/>
                </a:solidFill>
                <a:latin typeface="CS Avva Shenouda" panose="020B7200000000000000" pitchFamily="34" charset="0"/>
                <a:cs typeface="Times New Roman" panose="02020603050405020304" pitchFamily="18" charset="0"/>
              </a:rPr>
              <a:t>واقف</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عند عبر البحر أنه لم تكن هناك سفينة أخرى سوى واحدة وأن يسوع لم يركب السفينة مع تلاميذه بل مضى تلاميذه </a:t>
            </a:r>
            <a:r>
              <a:rPr lang="ar-SA" sz="4400" b="1" dirty="0" smtClean="0">
                <a:solidFill>
                  <a:schemeClr val="bg1"/>
                </a:solidFill>
                <a:latin typeface="CS Avva Shenouda" panose="020B7200000000000000" pitchFamily="34" charset="0"/>
                <a:cs typeface="Times New Roman" panose="02020603050405020304" pitchFamily="18" charset="0"/>
              </a:rPr>
              <a:t>وحدهم</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099" name="Title 1"/>
          <p:cNvSpPr txBox="1">
            <a:spLocks/>
          </p:cNvSpPr>
          <p:nvPr/>
        </p:nvSpPr>
        <p:spPr bwMode="auto">
          <a:xfrm>
            <a:off x="0" y="53340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5" name="Pentagon 4">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194035582"/>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Content Placeholder 3"/>
          <p:cNvSpPr txBox="1">
            <a:spLocks/>
          </p:cNvSpPr>
          <p:nvPr/>
        </p:nvSpPr>
        <p:spPr bwMode="auto">
          <a:xfrm>
            <a:off x="0" y="0"/>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يسمعون. ومجدوا اله </a:t>
            </a:r>
            <a:r>
              <a:rPr lang="ar-SA" sz="4400" b="1" dirty="0" smtClean="0">
                <a:solidFill>
                  <a:schemeClr val="bg1"/>
                </a:solidFill>
                <a:latin typeface="CS Avva Shenouda" panose="020B7200000000000000" pitchFamily="34" charset="0"/>
                <a:cs typeface="Times New Roman" panose="02020603050405020304" pitchFamily="18" charset="0"/>
              </a:rPr>
              <a:t>إسرائيل</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10243" name="Title 1"/>
          <p:cNvSpPr txBox="1">
            <a:spLocks/>
          </p:cNvSpPr>
          <p:nvPr/>
        </p:nvSpPr>
        <p:spPr bwMode="auto">
          <a:xfrm>
            <a:off x="-9525" y="9144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867494631"/>
      </p:ext>
    </p:extLst>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1425362"/>
      </p:ext>
    </p:extLst>
  </p:cSld>
  <p:clrMapOvr>
    <a:masterClrMapping/>
  </p:clrMapOvr>
  <p:transition advClick="0" advTm="0"/>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smtClean="0"/>
              <a:t>الأحد </a:t>
            </a:r>
            <a:r>
              <a:rPr lang="ar-EG" dirty="0"/>
              <a:t>3</a:t>
            </a:r>
            <a:endParaRPr lang="en-US" dirty="0" smtClean="0"/>
          </a:p>
        </p:txBody>
      </p:sp>
      <p:sp>
        <p:nvSpPr>
          <p:cNvPr id="24579" name="Title 1"/>
          <p:cNvSpPr txBox="1">
            <a:spLocks/>
          </p:cNvSpPr>
          <p:nvPr/>
        </p:nvSpPr>
        <p:spPr bwMode="auto">
          <a:xfrm>
            <a:off x="457200" y="19812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مزمور ( 114 : 1 )</a:t>
            </a:r>
          </a:p>
        </p:txBody>
      </p:sp>
      <p:sp>
        <p:nvSpPr>
          <p:cNvPr id="24580" name="Content Placeholder 3"/>
          <p:cNvSpPr txBox="1">
            <a:spLocks/>
          </p:cNvSpPr>
          <p:nvPr/>
        </p:nvSpPr>
        <p:spPr bwMode="auto">
          <a:xfrm>
            <a:off x="457200" y="2286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4581" name="Content Placeholder 3"/>
          <p:cNvSpPr txBox="1">
            <a:spLocks/>
          </p:cNvSpPr>
          <p:nvPr/>
        </p:nvSpPr>
        <p:spPr bwMode="auto">
          <a:xfrm>
            <a:off x="419100" y="2819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a:solidFill>
                  <a:schemeClr val="bg1"/>
                </a:solidFill>
                <a:latin typeface="CS Avva Shenouda" panose="020B7200000000000000" pitchFamily="34" charset="0"/>
                <a:cs typeface="Times New Roman" panose="02020603050405020304" pitchFamily="18" charset="0"/>
              </a:rPr>
              <a:t>أحْبٍبْتُ أنْ يَسمعَ الرَّبُّ َ تَضرُّعي، لأنَّهُ أمالَ بِسمعه إليَّ، فدعوته في أيَّامِي. </a:t>
            </a:r>
          </a:p>
        </p:txBody>
      </p:sp>
      <p:sp>
        <p:nvSpPr>
          <p:cNvPr id="24582" name="Title 1"/>
          <p:cNvSpPr txBox="1">
            <a:spLocks/>
          </p:cNvSpPr>
          <p:nvPr/>
        </p:nvSpPr>
        <p:spPr bwMode="auto">
          <a:xfrm>
            <a:off x="239713" y="4351338"/>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1695882846"/>
      </p:ext>
    </p:extLst>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txBox="1">
            <a:spLocks/>
          </p:cNvSpPr>
          <p:nvPr/>
        </p:nvSpPr>
        <p:spPr bwMode="auto">
          <a:xfrm>
            <a:off x="0" y="19812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الإنجيل من معلمنا يوحنا البشير ( 8 : 12 ـ 20 )</a:t>
            </a:r>
          </a:p>
        </p:txBody>
      </p:sp>
      <p:sp>
        <p:nvSpPr>
          <p:cNvPr id="25603"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25604"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ثُمَّ كلَّمهُم يسوعُ </a:t>
            </a:r>
            <a:r>
              <a:rPr lang="ar-SA" sz="4400" b="1" dirty="0" smtClean="0">
                <a:solidFill>
                  <a:schemeClr val="bg1"/>
                </a:solidFill>
                <a:latin typeface="CS Avva Shenouda" panose="020B7200000000000000" pitchFamily="34" charset="0"/>
                <a:cs typeface="Times New Roman" panose="02020603050405020304" pitchFamily="18" charset="0"/>
              </a:rPr>
              <a:t>أيض</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قائل</a:t>
            </a:r>
            <a:r>
              <a:rPr lang="ar-EG" sz="4400" b="1" dirty="0" smtClean="0">
                <a:solidFill>
                  <a:schemeClr val="bg1"/>
                </a:solidFill>
                <a:latin typeface="CS Avva Shenouda" panose="020B7200000000000000" pitchFamily="34" charset="0"/>
                <a:cs typeface="Times New Roman" panose="02020603050405020304" pitchFamily="18" charset="0"/>
              </a:rPr>
              <a:t>ًا</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 أنا هو نورُ العالم. مَنْ يَتْبعني فلا يمشي في الظُّلمةِ بَل ينال نور </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r>
              <a:rPr lang="ar-SA" sz="4400" b="1" dirty="0" smtClean="0">
                <a:solidFill>
                  <a:schemeClr val="bg1"/>
                </a:solidFill>
                <a:latin typeface="CS Avva Shenouda" panose="020B7200000000000000" pitchFamily="34" charset="0"/>
                <a:cs typeface="Times New Roman" panose="02020603050405020304" pitchFamily="18" charset="0"/>
              </a:rPr>
              <a:t>الحياة</a:t>
            </a:r>
            <a:r>
              <a:rPr lang="ar-EG" sz="4400" b="1" dirty="0" smtClean="0">
                <a:solidFill>
                  <a:schemeClr val="bg1"/>
                </a:solidFill>
                <a:latin typeface="CS Avva Shenouda" panose="020B7200000000000000" pitchFamily="34" charset="0"/>
                <a:cs typeface="Times New Roman" panose="02020603050405020304" pitchFamily="18" charset="0"/>
              </a:rPr>
              <a:t> </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فقال لهُ الفرِّيسيُّون: " أنتَ وحدك تشهدُ لنفسِكَ. شهادتُكَ ليست </a:t>
            </a:r>
            <a:r>
              <a:rPr lang="ar-SA" sz="4400" b="1" dirty="0" smtClean="0">
                <a:solidFill>
                  <a:schemeClr val="bg1"/>
                </a:solidFill>
                <a:latin typeface="CS Avva Shenouda" panose="020B7200000000000000" pitchFamily="34" charset="0"/>
                <a:cs typeface="Times New Roman" panose="02020603050405020304" pitchFamily="18" charset="0"/>
              </a:rPr>
              <a:t>حق</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 أجابَ يسوعُ وقال لهُم: " إنِّي وإنْ كُنتُ قد شهدتُ لنفسي فشهادتي حقٌّ، لأنِّي أعلمُ مِنْ أينَ أتيتُ وإلى أينَ أذهبُ. </a:t>
            </a:r>
            <a:r>
              <a:rPr lang="ar-SA" sz="4400" b="1" dirty="0" smtClean="0">
                <a:solidFill>
                  <a:schemeClr val="bg1"/>
                </a:solidFill>
                <a:latin typeface="CS Avva Shenouda" panose="020B7200000000000000" pitchFamily="34" charset="0"/>
                <a:cs typeface="Times New Roman" panose="02020603050405020304" pitchFamily="18" charset="0"/>
              </a:rPr>
              <a:t>وأمَّا</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2056885697"/>
      </p:ext>
    </p:extLst>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Content Placeholder 3"/>
          <p:cNvSpPr txBox="1">
            <a:spLocks/>
          </p:cNvSpPr>
          <p:nvPr/>
        </p:nvSpPr>
        <p:spPr bwMode="auto">
          <a:xfrm>
            <a:off x="0" y="0"/>
            <a:ext cx="9144000" cy="754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pPr>
            <a:r>
              <a:rPr lang="ar-SA" sz="4400" b="1" dirty="0" smtClean="0">
                <a:solidFill>
                  <a:schemeClr val="bg1"/>
                </a:solidFill>
                <a:latin typeface="CS Avva Shenouda" panose="020B7200000000000000" pitchFamily="34" charset="0"/>
                <a:cs typeface="Times New Roman" panose="02020603050405020304" pitchFamily="18" charset="0"/>
              </a:rPr>
              <a:t>أنتُم </a:t>
            </a:r>
            <a:r>
              <a:rPr lang="ar-SA" sz="4400" b="1" dirty="0">
                <a:solidFill>
                  <a:schemeClr val="bg1"/>
                </a:solidFill>
                <a:latin typeface="CS Avva Shenouda" panose="020B7200000000000000" pitchFamily="34" charset="0"/>
                <a:cs typeface="Times New Roman" panose="02020603050405020304" pitchFamily="18" charset="0"/>
              </a:rPr>
              <a:t>فلستم تعلمون مِنْ أين أتيت ولا إلى أين </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r>
              <a:rPr lang="ar-SA" sz="4400" b="1" dirty="0" smtClean="0">
                <a:solidFill>
                  <a:schemeClr val="bg1"/>
                </a:solidFill>
                <a:latin typeface="CS Avva Shenouda" panose="020B7200000000000000" pitchFamily="34" charset="0"/>
                <a:cs typeface="Times New Roman" panose="02020603050405020304" pitchFamily="18" charset="0"/>
              </a:rPr>
              <a:t>أمضي</a:t>
            </a:r>
            <a:r>
              <a:rPr lang="ar-SA" sz="4400" b="1" dirty="0">
                <a:solidFill>
                  <a:schemeClr val="bg1"/>
                </a:solidFill>
                <a:latin typeface="CS Avva Shenouda" panose="020B7200000000000000" pitchFamily="34" charset="0"/>
                <a:cs typeface="Times New Roman" panose="02020603050405020304" pitchFamily="18" charset="0"/>
              </a:rPr>
              <a:t>. أنتُم حسبَ الجسدِ تدينون، أمَّا أنا فلستُ أدينُ </a:t>
            </a:r>
            <a:r>
              <a:rPr lang="ar-SA" sz="4400" b="1" dirty="0" smtClean="0">
                <a:solidFill>
                  <a:schemeClr val="bg1"/>
                </a:solidFill>
                <a:latin typeface="CS Avva Shenouda" panose="020B7200000000000000" pitchFamily="34" charset="0"/>
                <a:cs typeface="Times New Roman" panose="02020603050405020304" pitchFamily="18" charset="0"/>
              </a:rPr>
              <a:t>أحد</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وإن أنا دنتُ فدينونتي حقٌّ، لأنِّي </a:t>
            </a:r>
            <a:r>
              <a:rPr lang="ar-SA" sz="4400" b="1" dirty="0" smtClean="0">
                <a:solidFill>
                  <a:schemeClr val="bg1"/>
                </a:solidFill>
                <a:latin typeface="CS Avva Shenouda" panose="020B7200000000000000" pitchFamily="34" charset="0"/>
                <a:cs typeface="Times New Roman" panose="02020603050405020304" pitchFamily="18" charset="0"/>
              </a:rPr>
              <a:t>لستُ</a:t>
            </a:r>
            <a:r>
              <a:rPr lang="ar-EG" sz="4400" b="1" dirty="0" smtClean="0">
                <a:solidFill>
                  <a:schemeClr val="bg1"/>
                </a:solidFill>
                <a:latin typeface="CS Avva Shenouda" panose="020B7200000000000000" pitchFamily="34" charset="0"/>
                <a:cs typeface="Times New Roman" panose="02020603050405020304" pitchFamily="18" charset="0"/>
              </a:rPr>
              <a:t> </a:t>
            </a:r>
            <a:r>
              <a:rPr lang="ar-SA" sz="4400" b="1" dirty="0" smtClean="0">
                <a:solidFill>
                  <a:schemeClr val="bg1"/>
                </a:solidFill>
                <a:latin typeface="CS Avva Shenouda" panose="020B7200000000000000" pitchFamily="34" charset="0"/>
                <a:cs typeface="Times New Roman" panose="02020603050405020304" pitchFamily="18" charset="0"/>
              </a:rPr>
              <a:t>وحدي،</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dirty="0" smtClean="0">
                <a:solidFill>
                  <a:schemeClr val="bg1"/>
                </a:solidFill>
                <a:latin typeface="CS Avva Shenouda" panose="020B7200000000000000" pitchFamily="34" charset="0"/>
                <a:cs typeface="Times New Roman" panose="02020603050405020304" pitchFamily="18" charset="0"/>
              </a:rPr>
              <a:t>بَل </a:t>
            </a:r>
            <a:r>
              <a:rPr lang="ar-SA" sz="4400" b="1" dirty="0">
                <a:solidFill>
                  <a:schemeClr val="bg1"/>
                </a:solidFill>
                <a:latin typeface="CS Avva Shenouda" panose="020B7200000000000000" pitchFamily="34" charset="0"/>
                <a:cs typeface="Times New Roman" panose="02020603050405020304" pitchFamily="18" charset="0"/>
              </a:rPr>
              <a:t>أنا والآب الذي أرسلني. ومكتوب </a:t>
            </a:r>
            <a:r>
              <a:rPr lang="ar-SA" sz="4400" b="1" dirty="0" smtClean="0">
                <a:solidFill>
                  <a:schemeClr val="bg1"/>
                </a:solidFill>
                <a:latin typeface="CS Avva Shenouda" panose="020B7200000000000000" pitchFamily="34" charset="0"/>
                <a:cs typeface="Times New Roman" panose="02020603050405020304" pitchFamily="18" charset="0"/>
              </a:rPr>
              <a:t>أيض</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r>
              <a:rPr lang="ar-SA" sz="4400" b="1" dirty="0" smtClean="0">
                <a:solidFill>
                  <a:schemeClr val="bg1"/>
                </a:solidFill>
                <a:latin typeface="CS Avva Shenouda" panose="020B7200000000000000" pitchFamily="34" charset="0"/>
                <a:cs typeface="Times New Roman" panose="02020603050405020304" pitchFamily="18" charset="0"/>
              </a:rPr>
              <a:t>في </a:t>
            </a:r>
            <a:r>
              <a:rPr lang="ar-SA" sz="4400" b="1" dirty="0">
                <a:solidFill>
                  <a:schemeClr val="bg1"/>
                </a:solidFill>
                <a:latin typeface="CS Avva Shenouda" panose="020B7200000000000000" pitchFamily="34" charset="0"/>
                <a:cs typeface="Times New Roman" panose="02020603050405020304" pitchFamily="18" charset="0"/>
              </a:rPr>
              <a:t>ناموسِكُم أنَّ شهادةَ رَجُليْن حَقٌّ: أنا أشهد لنفسي، وأبي الذي أرسلني يشهد لي ".</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فقالوا لهُ: " أين أبوكَ؟ " أجاب يسوعُ: " لا أنا تعرفونَني ولا أبي </a:t>
            </a:r>
            <a:r>
              <a:rPr lang="ar-SA" sz="4400" b="1" dirty="0" smtClean="0">
                <a:solidFill>
                  <a:schemeClr val="bg1"/>
                </a:solidFill>
                <a:latin typeface="CS Avva Shenouda" panose="020B7200000000000000" pitchFamily="34" charset="0"/>
                <a:cs typeface="Times New Roman" panose="02020603050405020304" pitchFamily="18" charset="0"/>
              </a:rPr>
              <a:t>أيض</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لو كُنتُم تعرفونَني لعرَفتُم </a:t>
            </a:r>
            <a:r>
              <a:rPr lang="ar-SA" sz="4400" b="1" dirty="0" smtClean="0">
                <a:solidFill>
                  <a:schemeClr val="bg1"/>
                </a:solidFill>
                <a:latin typeface="CS Avva Shenouda" panose="020B7200000000000000" pitchFamily="34" charset="0"/>
                <a:cs typeface="Times New Roman" panose="02020603050405020304" pitchFamily="18" charset="0"/>
              </a:rPr>
              <a:t>أبي</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r>
              <a:rPr lang="ar-SA" sz="4400" b="1" dirty="0" smtClean="0">
                <a:solidFill>
                  <a:schemeClr val="bg1"/>
                </a:solidFill>
                <a:latin typeface="CS Avva Shenouda" panose="020B7200000000000000" pitchFamily="34" charset="0"/>
                <a:cs typeface="Times New Roman" panose="02020603050405020304" pitchFamily="18" charset="0"/>
              </a:rPr>
              <a:t>أيض</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dirty="0" smtClean="0">
                <a:solidFill>
                  <a:schemeClr val="bg1"/>
                </a:solidFill>
                <a:latin typeface="CS Avva Shenouda" panose="020B7200000000000000" pitchFamily="34" charset="0"/>
                <a:cs typeface="Times New Roman" panose="02020603050405020304" pitchFamily="18" charset="0"/>
              </a:rPr>
              <a:t>هذا </a:t>
            </a:r>
            <a:r>
              <a:rPr lang="ar-SA" sz="4400" b="1" dirty="0">
                <a:solidFill>
                  <a:schemeClr val="bg1"/>
                </a:solidFill>
                <a:latin typeface="CS Avva Shenouda" panose="020B7200000000000000" pitchFamily="34" charset="0"/>
                <a:cs typeface="Times New Roman" panose="02020603050405020304" pitchFamily="18" charset="0"/>
              </a:rPr>
              <a:t>الكلام قالهُ في </a:t>
            </a:r>
            <a:r>
              <a:rPr lang="ar-SA" sz="4400" b="1" dirty="0" smtClean="0">
                <a:solidFill>
                  <a:schemeClr val="bg1"/>
                </a:solidFill>
                <a:latin typeface="CS Avva Shenouda" panose="020B7200000000000000" pitchFamily="34" charset="0"/>
                <a:cs typeface="Times New Roman" panose="02020603050405020304" pitchFamily="18" charset="0"/>
              </a:rPr>
              <a:t>الخزانةِ</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r>
              <a:rPr lang="ar-SA" sz="4400" b="1" dirty="0" smtClean="0">
                <a:solidFill>
                  <a:schemeClr val="bg1"/>
                </a:solidFill>
                <a:latin typeface="CS Avva Shenouda" panose="020B7200000000000000" pitchFamily="34" charset="0"/>
                <a:cs typeface="Times New Roman" panose="02020603050405020304" pitchFamily="18" charset="0"/>
              </a:rPr>
              <a:t>وهو </a:t>
            </a:r>
            <a:r>
              <a:rPr lang="ar-SA" sz="4400" b="1" dirty="0">
                <a:solidFill>
                  <a:schemeClr val="bg1"/>
                </a:solidFill>
                <a:latin typeface="CS Avva Shenouda" panose="020B7200000000000000" pitchFamily="34" charset="0"/>
                <a:cs typeface="Times New Roman" panose="02020603050405020304" pitchFamily="18" charset="0"/>
              </a:rPr>
              <a:t>يُعلِّمُ في الهيكل. ولم يقدر أحدٌ </a:t>
            </a:r>
            <a:r>
              <a:rPr lang="ar-SA" sz="4400" b="1" dirty="0" smtClean="0">
                <a:solidFill>
                  <a:schemeClr val="bg1"/>
                </a:solidFill>
                <a:latin typeface="CS Avva Shenouda" panose="020B7200000000000000" pitchFamily="34" charset="0"/>
                <a:cs typeface="Times New Roman" panose="02020603050405020304" pitchFamily="18" charset="0"/>
              </a:rPr>
              <a:t>أن</a:t>
            </a:r>
            <a:r>
              <a:rPr lang="ar-EG"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يُمسكهُ</a:t>
            </a:r>
            <a:r>
              <a:rPr lang="ar-SA" sz="4400" b="1" dirty="0" smtClean="0">
                <a:solidFill>
                  <a:schemeClr val="bg1"/>
                </a:solidFill>
                <a:latin typeface="CS Avva Shenouda" panose="020B7200000000000000" pitchFamily="34" charset="0"/>
                <a:cs typeface="Times New Roman" panose="02020603050405020304" pitchFamily="18" charset="0"/>
              </a:rPr>
              <a:t>،</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895601687"/>
      </p:ext>
    </p:extLst>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Content Placeholder 3"/>
          <p:cNvSpPr txBox="1">
            <a:spLocks/>
          </p:cNvSpPr>
          <p:nvPr/>
        </p:nvSpPr>
        <p:spPr bwMode="auto">
          <a:xfrm>
            <a:off x="0" y="0"/>
            <a:ext cx="9144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smtClean="0">
                <a:solidFill>
                  <a:schemeClr val="bg1"/>
                </a:solidFill>
                <a:latin typeface="CS Avva Shenouda" panose="020B7200000000000000" pitchFamily="34" charset="0"/>
                <a:cs typeface="Times New Roman" panose="02020603050405020304" pitchFamily="18" charset="0"/>
              </a:rPr>
              <a:t>لأنَّ </a:t>
            </a:r>
            <a:r>
              <a:rPr lang="ar-SA" sz="4400" b="1" dirty="0">
                <a:solidFill>
                  <a:schemeClr val="bg1"/>
                </a:solidFill>
                <a:latin typeface="CS Avva Shenouda" panose="020B7200000000000000" pitchFamily="34" charset="0"/>
                <a:cs typeface="Times New Roman" panose="02020603050405020304" pitchFamily="18" charset="0"/>
              </a:rPr>
              <a:t>ساعتهُ لم تكُن قد جاءت بعدُ.</a:t>
            </a:r>
          </a:p>
        </p:txBody>
      </p:sp>
      <p:sp>
        <p:nvSpPr>
          <p:cNvPr id="27651" name="Title 1"/>
          <p:cNvSpPr txBox="1">
            <a:spLocks/>
          </p:cNvSpPr>
          <p:nvPr/>
        </p:nvSpPr>
        <p:spPr bwMode="auto">
          <a:xfrm>
            <a:off x="0" y="769938"/>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4239515351"/>
      </p:ext>
    </p:extLst>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530593"/>
      </p:ext>
    </p:extLst>
  </p:cSld>
  <p:clrMapOvr>
    <a:masterClrMapping/>
  </p:clrMapOvr>
  <p:transition advClick="0" advTm="0"/>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الاثنين </a:t>
            </a:r>
            <a:r>
              <a:rPr lang="en-US" dirty="0"/>
              <a:t>4</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4" name="Title 1"/>
          <p:cNvSpPr txBox="1">
            <a:spLocks/>
          </p:cNvSpPr>
          <p:nvPr/>
        </p:nvSpPr>
        <p:spPr bwMode="auto">
          <a:xfrm>
            <a:off x="533400" y="48736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
        <p:nvSpPr>
          <p:cNvPr id="8" name="Title 1">
            <a:extLst>
              <a:ext uri="{FF2B5EF4-FFF2-40B4-BE49-F238E27FC236}">
                <a16:creationId xmlns:a16="http://schemas.microsoft.com/office/drawing/2014/main" xmlns="" id="{7AA06533-9AE1-4077-997E-F5B0C008C522}"/>
              </a:ext>
            </a:extLst>
          </p:cNvPr>
          <p:cNvSpPr txBox="1">
            <a:spLocks/>
          </p:cNvSpPr>
          <p:nvPr/>
        </p:nvSpPr>
        <p:spPr bwMode="auto">
          <a:xfrm>
            <a:off x="457200" y="2133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a:t>
            </a:r>
            <a:r>
              <a:rPr lang="ar-EG" sz="4400" b="1" u="sng" dirty="0" smtClean="0">
                <a:solidFill>
                  <a:srgbClr val="FFC000"/>
                </a:solidFill>
                <a:latin typeface="Times New Roman" panose="02020603050405020304" pitchFamily="18" charset="0"/>
                <a:cs typeface="Times New Roman" panose="02020603050405020304" pitchFamily="18" charset="0"/>
              </a:rPr>
              <a:t>42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5 ، 6 )</a:t>
            </a:r>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9" name="Content Placeholder 3">
            <a:extLst>
              <a:ext uri="{FF2B5EF4-FFF2-40B4-BE49-F238E27FC236}">
                <a16:creationId xmlns:a16="http://schemas.microsoft.com/office/drawing/2014/main" xmlns="" id="{C8C6BE7B-7A40-40E1-9937-E42B69EBEC40}"/>
              </a:ext>
            </a:extLst>
          </p:cNvPr>
          <p:cNvSpPr txBox="1">
            <a:spLocks/>
          </p:cNvSpPr>
          <p:nvPr/>
        </p:nvSpPr>
        <p:spPr bwMode="auto">
          <a:xfrm>
            <a:off x="419100" y="28956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لماذا انت حزينة يا نفسى. ولماذا تزعجينني. </a:t>
            </a:r>
            <a:r>
              <a:rPr lang="ar-EG" sz="4400" b="1" dirty="0" smtClean="0">
                <a:solidFill>
                  <a:schemeClr val="bg1"/>
                </a:solidFill>
                <a:latin typeface="CS Avva Shenouda" panose="020B7200000000000000" pitchFamily="34" charset="0"/>
                <a:cs typeface="Times New Roman" panose="02020603050405020304" pitchFamily="18" charset="0"/>
              </a:rPr>
              <a:t>توكلي </a:t>
            </a:r>
            <a:r>
              <a:rPr lang="ar-EG" sz="4400" b="1" dirty="0">
                <a:solidFill>
                  <a:schemeClr val="bg1"/>
                </a:solidFill>
                <a:latin typeface="CS Avva Shenouda" panose="020B7200000000000000" pitchFamily="34" charset="0"/>
                <a:cs typeface="Times New Roman" panose="02020603050405020304" pitchFamily="18" charset="0"/>
              </a:rPr>
              <a:t>على الله </a:t>
            </a:r>
            <a:r>
              <a:rPr lang="ar-EG" sz="4400" b="1" dirty="0" smtClean="0">
                <a:solidFill>
                  <a:schemeClr val="bg1"/>
                </a:solidFill>
                <a:latin typeface="CS Avva Shenouda" panose="020B7200000000000000" pitchFamily="34" charset="0"/>
                <a:cs typeface="Times New Roman" panose="02020603050405020304" pitchFamily="18" charset="0"/>
              </a:rPr>
              <a:t>فاني </a:t>
            </a:r>
            <a:r>
              <a:rPr lang="ar-EG" sz="4400" b="1" dirty="0">
                <a:solidFill>
                  <a:schemeClr val="bg1"/>
                </a:solidFill>
                <a:latin typeface="CS Avva Shenouda" panose="020B7200000000000000" pitchFamily="34" charset="0"/>
                <a:cs typeface="Times New Roman" panose="02020603050405020304" pitchFamily="18" charset="0"/>
              </a:rPr>
              <a:t>أعترف له. خلاص </a:t>
            </a:r>
            <a:r>
              <a:rPr lang="ar-EG" sz="4400" b="1" dirty="0" smtClean="0">
                <a:solidFill>
                  <a:schemeClr val="bg1"/>
                </a:solidFill>
                <a:latin typeface="CS Avva Shenouda" panose="020B7200000000000000" pitchFamily="34" charset="0"/>
                <a:cs typeface="Times New Roman" panose="02020603050405020304" pitchFamily="18" charset="0"/>
              </a:rPr>
              <a:t>وجهي </a:t>
            </a:r>
            <a:r>
              <a:rPr lang="ar-EG" sz="4400" b="1" dirty="0">
                <a:solidFill>
                  <a:schemeClr val="bg1"/>
                </a:solidFill>
                <a:latin typeface="CS Avva Shenouda" panose="020B7200000000000000" pitchFamily="34" charset="0"/>
                <a:cs typeface="Times New Roman" panose="02020603050405020304" pitchFamily="18" charset="0"/>
              </a:rPr>
              <a:t>هو </a:t>
            </a:r>
            <a:r>
              <a:rPr lang="ar-EG" sz="4400" b="1" dirty="0" smtClean="0">
                <a:solidFill>
                  <a:schemeClr val="bg1"/>
                </a:solidFill>
                <a:latin typeface="CS Avva Shenouda" panose="020B7200000000000000" pitchFamily="34" charset="0"/>
                <a:cs typeface="Times New Roman" panose="02020603050405020304" pitchFamily="18" charset="0"/>
              </a:rPr>
              <a:t>الهي.</a:t>
            </a:r>
            <a:endParaRPr lang="ar-EG"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966900401"/>
      </p:ext>
    </p:extLst>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a:t>
            </a:r>
            <a:r>
              <a:rPr lang="ar-EG" sz="4400" b="1" u="sng" dirty="0" err="1" smtClean="0">
                <a:solidFill>
                  <a:srgbClr val="FFC000"/>
                </a:solidFill>
                <a:latin typeface="Times New Roman" panose="02020603050405020304" pitchFamily="18" charset="0"/>
                <a:cs typeface="Times New Roman" panose="02020603050405020304" pitchFamily="18" charset="0"/>
              </a:rPr>
              <a:t>مرقس</a:t>
            </a:r>
            <a:r>
              <a:rPr lang="ar-EG" sz="4400" b="1" u="sng" dirty="0" smtClean="0">
                <a:solidFill>
                  <a:srgbClr val="FFC000"/>
                </a:solidFill>
                <a:latin typeface="Times New Roman" panose="02020603050405020304" pitchFamily="18" charset="0"/>
                <a:cs typeface="Times New Roman" panose="02020603050405020304" pitchFamily="18" charset="0"/>
              </a:rPr>
              <a:t> ( 16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17 </a:t>
            </a:r>
            <a:r>
              <a:rPr lang="ar-EG" sz="4400" b="1" u="sng" dirty="0">
                <a:solidFill>
                  <a:srgbClr val="FFC000"/>
                </a:solidFill>
                <a:latin typeface="Times New Roman" panose="02020603050405020304" pitchFamily="18" charset="0"/>
                <a:cs typeface="Times New Roman" panose="02020603050405020304" pitchFamily="18" charset="0"/>
              </a:rPr>
              <a:t>ـ </a:t>
            </a:r>
            <a:r>
              <a:rPr lang="ar-EG" sz="4400" b="1" u="sng" dirty="0" smtClean="0">
                <a:solidFill>
                  <a:srgbClr val="FFC000"/>
                </a:solidFill>
                <a:latin typeface="Times New Roman" panose="02020603050405020304" pitchFamily="18" charset="0"/>
                <a:cs typeface="Times New Roman" panose="02020603050405020304" pitchFamily="18" charset="0"/>
              </a:rPr>
              <a:t>20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وهذه الآيات ستتبع المؤمنين </a:t>
            </a:r>
            <a:r>
              <a:rPr lang="ar-SA" sz="4400" b="1" dirty="0" smtClean="0">
                <a:solidFill>
                  <a:schemeClr val="bg1"/>
                </a:solidFill>
                <a:latin typeface="CS Avva Shenouda" panose="020B7200000000000000" pitchFamily="34" charset="0"/>
                <a:cs typeface="Times New Roman" panose="02020603050405020304" pitchFamily="18" charset="0"/>
              </a:rPr>
              <a:t>ب</a:t>
            </a:r>
            <a:r>
              <a:rPr lang="ar-EG" sz="4400" b="1" dirty="0" smtClean="0">
                <a:solidFill>
                  <a:schemeClr val="bg1"/>
                </a:solidFill>
                <a:latin typeface="CS Avva Shenouda" panose="020B7200000000000000" pitchFamily="34" charset="0"/>
                <a:cs typeface="Times New Roman" panose="02020603050405020304" pitchFamily="18" charset="0"/>
              </a:rPr>
              <a:t>إ</a:t>
            </a:r>
            <a:r>
              <a:rPr lang="ar-SA" sz="4400" b="1" dirty="0" smtClean="0">
                <a:solidFill>
                  <a:schemeClr val="bg1"/>
                </a:solidFill>
                <a:latin typeface="CS Avva Shenouda" panose="020B7200000000000000" pitchFamily="34" charset="0"/>
                <a:cs typeface="Times New Roman" panose="02020603050405020304" pitchFamily="18" charset="0"/>
              </a:rPr>
              <a:t>سم</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يخرجون شياطين ويتكلمون بلغات. ويحملون حيات بأيديهم وأن أكلوا </a:t>
            </a:r>
            <a:r>
              <a:rPr lang="ar-SA" sz="4400" b="1" dirty="0" err="1" smtClean="0">
                <a:solidFill>
                  <a:schemeClr val="bg1"/>
                </a:solidFill>
                <a:latin typeface="CS Avva Shenouda" panose="020B7200000000000000" pitchFamily="34" charset="0"/>
                <a:cs typeface="Times New Roman" panose="02020603050405020304" pitchFamily="18" charset="0"/>
              </a:rPr>
              <a:t>شيئ</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مميت</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فلا يضرهم ويضعون أيديهم على المرضى </a:t>
            </a:r>
            <a:r>
              <a:rPr lang="ar-SA" sz="4400" b="1" dirty="0" err="1">
                <a:solidFill>
                  <a:schemeClr val="bg1"/>
                </a:solidFill>
                <a:latin typeface="CS Avva Shenouda" panose="020B7200000000000000" pitchFamily="34" charset="0"/>
                <a:cs typeface="Times New Roman" panose="02020603050405020304" pitchFamily="18" charset="0"/>
              </a:rPr>
              <a:t>فيبرأون</a:t>
            </a:r>
            <a:r>
              <a:rPr lang="ar-SA" sz="4400" b="1" dirty="0">
                <a:solidFill>
                  <a:schemeClr val="bg1"/>
                </a:solidFill>
                <a:latin typeface="CS Avva Shenouda" panose="020B7200000000000000" pitchFamily="34" charset="0"/>
                <a:cs typeface="Times New Roman" panose="02020603050405020304" pitchFamily="18" charset="0"/>
              </a:rPr>
              <a:t> ومن بعد ما كلمهم الرب يسوع ارتفع إلى السماء وجلس عن يمين الله. أما أولئك فخرجوا وكرزوا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كل مكان وكان </a:t>
            </a:r>
            <a:r>
              <a:rPr lang="ar-SA" sz="4400" b="1" dirty="0" smtClean="0">
                <a:solidFill>
                  <a:schemeClr val="bg1"/>
                </a:solidFill>
                <a:latin typeface="CS Avva Shenouda" panose="020B7200000000000000" pitchFamily="34" charset="0"/>
                <a:cs typeface="Times New Roman" panose="02020603050405020304" pitchFamily="18" charset="0"/>
              </a:rPr>
              <a:t>الرب</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2632689562"/>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يعمل معهم ويثبت الكلام بالآيات </a:t>
            </a:r>
            <a:r>
              <a:rPr lang="ar-SA" sz="4400" b="1" dirty="0" smtClean="0">
                <a:solidFill>
                  <a:schemeClr val="bg1"/>
                </a:solidFill>
                <a:latin typeface="CS Avva Shenouda" panose="020B7200000000000000" pitchFamily="34" charset="0"/>
                <a:cs typeface="Times New Roman" panose="02020603050405020304" pitchFamily="18" charset="0"/>
              </a:rPr>
              <a:t>الت</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تتبعهم إلى أبد الآباد </a:t>
            </a:r>
            <a:r>
              <a:rPr lang="ar-SA" sz="4400" b="1" dirty="0" smtClean="0">
                <a:solidFill>
                  <a:schemeClr val="bg1"/>
                </a:solidFill>
                <a:latin typeface="CS Avva Shenouda" panose="020B7200000000000000" pitchFamily="34" charset="0"/>
                <a:cs typeface="Times New Roman" panose="02020603050405020304" pitchFamily="18" charset="0"/>
              </a:rPr>
              <a:t>آمين</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099" name="Title 1"/>
          <p:cNvSpPr txBox="1">
            <a:spLocks/>
          </p:cNvSpPr>
          <p:nvPr/>
        </p:nvSpPr>
        <p:spPr bwMode="auto">
          <a:xfrm>
            <a:off x="0" y="1368425"/>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5" name="Pentagon 4">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1453487163"/>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0285281"/>
      </p:ext>
    </p:extLst>
  </p:cSld>
  <p:clrMapOvr>
    <a:masterClrMapping/>
  </p:clrMapOvr>
  <p:transition advClick="0" advTm="0"/>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0402695"/>
      </p:ext>
    </p:extLst>
  </p:cSld>
  <p:clrMapOvr>
    <a:masterClrMapping/>
  </p:clrMapOvr>
  <p:transition advClick="0" advTm="0"/>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الثلاثاء </a:t>
            </a:r>
            <a:r>
              <a:rPr lang="en-US" dirty="0"/>
              <a:t>4</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a:t>
            </a:r>
            <a:r>
              <a:rPr lang="ar-EG" sz="4400" b="1" u="sng" dirty="0" smtClean="0">
                <a:solidFill>
                  <a:srgbClr val="FFC000"/>
                </a:solidFill>
                <a:latin typeface="Times New Roman" panose="02020603050405020304" pitchFamily="18" charset="0"/>
                <a:cs typeface="Times New Roman" panose="02020603050405020304" pitchFamily="18" charset="0"/>
              </a:rPr>
              <a:t>66 : 1 )</a:t>
            </a:r>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 ليترأف الله علينا ويباركنا. وليظهر وجهه علينا ويرحمنا لتعرف </a:t>
            </a:r>
            <a:r>
              <a:rPr lang="ar-EG" sz="4400" b="1" dirty="0" smtClean="0">
                <a:solidFill>
                  <a:schemeClr val="bg1"/>
                </a:solidFill>
                <a:latin typeface="CS Avva Shenouda" panose="020B7200000000000000" pitchFamily="34" charset="0"/>
                <a:cs typeface="Times New Roman" panose="02020603050405020304" pitchFamily="18" charset="0"/>
              </a:rPr>
              <a:t>في </a:t>
            </a:r>
            <a:r>
              <a:rPr lang="ar-EG" sz="4400" b="1" dirty="0">
                <a:solidFill>
                  <a:schemeClr val="bg1"/>
                </a:solidFill>
                <a:latin typeface="CS Avva Shenouda" panose="020B7200000000000000" pitchFamily="34" charset="0"/>
                <a:cs typeface="Times New Roman" panose="02020603050405020304" pitchFamily="18" charset="0"/>
              </a:rPr>
              <a:t>الارض طريقك. </a:t>
            </a:r>
            <a:r>
              <a:rPr lang="ar-EG" sz="4400" b="1" dirty="0" smtClean="0">
                <a:solidFill>
                  <a:schemeClr val="bg1"/>
                </a:solidFill>
                <a:latin typeface="CS Avva Shenouda" panose="020B7200000000000000" pitchFamily="34" charset="0"/>
                <a:cs typeface="Times New Roman" panose="02020603050405020304" pitchFamily="18" charset="0"/>
              </a:rPr>
              <a:t>وفي </a:t>
            </a:r>
            <a:r>
              <a:rPr lang="ar-EG" sz="4400" b="1" dirty="0">
                <a:solidFill>
                  <a:schemeClr val="bg1"/>
                </a:solidFill>
                <a:latin typeface="CS Avva Shenouda" panose="020B7200000000000000" pitchFamily="34" charset="0"/>
                <a:cs typeface="Times New Roman" panose="02020603050405020304" pitchFamily="18" charset="0"/>
              </a:rPr>
              <a:t>جميع الامم خلاصك</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2054" name="Title 1"/>
          <p:cNvSpPr txBox="1">
            <a:spLocks/>
          </p:cNvSpPr>
          <p:nvPr/>
        </p:nvSpPr>
        <p:spPr bwMode="auto">
          <a:xfrm>
            <a:off x="0" y="41910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2158473229"/>
      </p:ext>
    </p:extLst>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a:t>
            </a:r>
            <a:r>
              <a:rPr lang="ar-EG" sz="4400" b="1" u="sng" dirty="0" err="1" smtClean="0">
                <a:solidFill>
                  <a:srgbClr val="FFC000"/>
                </a:solidFill>
                <a:latin typeface="Times New Roman" panose="02020603050405020304" pitchFamily="18" charset="0"/>
                <a:cs typeface="Times New Roman" panose="02020603050405020304" pitchFamily="18" charset="0"/>
              </a:rPr>
              <a:t>مرقس</a:t>
            </a:r>
            <a:r>
              <a:rPr lang="ar-EG" sz="4400" b="1" u="sng" dirty="0" smtClean="0">
                <a:solidFill>
                  <a:srgbClr val="FFC000"/>
                </a:solidFill>
                <a:latin typeface="Times New Roman" panose="02020603050405020304" pitchFamily="18" charset="0"/>
                <a:cs typeface="Times New Roman" panose="02020603050405020304" pitchFamily="18" charset="0"/>
              </a:rPr>
              <a:t>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4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35 </a:t>
            </a:r>
            <a:r>
              <a:rPr lang="ar-EG" sz="4400" b="1" u="sng" dirty="0">
                <a:solidFill>
                  <a:srgbClr val="FFC000"/>
                </a:solidFill>
                <a:latin typeface="Times New Roman" panose="02020603050405020304" pitchFamily="18" charset="0"/>
                <a:cs typeface="Times New Roman" panose="02020603050405020304" pitchFamily="18" charset="0"/>
              </a:rPr>
              <a:t>ـ </a:t>
            </a:r>
            <a:r>
              <a:rPr lang="ar-EG" sz="4400" b="1" u="sng" dirty="0" smtClean="0">
                <a:solidFill>
                  <a:srgbClr val="FFC000"/>
                </a:solidFill>
                <a:latin typeface="Times New Roman" panose="02020603050405020304" pitchFamily="18" charset="0"/>
                <a:cs typeface="Times New Roman" panose="02020603050405020304" pitchFamily="18" charset="0"/>
              </a:rPr>
              <a:t>41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وفى ذلك اليوم لما كان المساء قال لهم لنجتز إلى العبر فصرفوا الجمع واخذوه هو معهم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السفينة وكانت معه سفن اخرى. فحدثت ريح شديدة وكانت الامواج تقع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السفينة حتى كادت السفينة </a:t>
            </a:r>
            <a:r>
              <a:rPr lang="ar-SA" sz="4400" b="1" dirty="0" smtClean="0">
                <a:solidFill>
                  <a:schemeClr val="bg1"/>
                </a:solidFill>
                <a:latin typeface="CS Avva Shenouda" panose="020B7200000000000000" pitchFamily="34" charset="0"/>
                <a:cs typeface="Times New Roman" panose="02020603050405020304" pitchFamily="18" charset="0"/>
              </a:rPr>
              <a:t>تمتلئ. </a:t>
            </a:r>
            <a:r>
              <a:rPr lang="ar-SA" sz="4400" b="1" dirty="0">
                <a:solidFill>
                  <a:schemeClr val="bg1"/>
                </a:solidFill>
                <a:latin typeface="CS Avva Shenouda" panose="020B7200000000000000" pitchFamily="34" charset="0"/>
                <a:cs typeface="Times New Roman" panose="02020603050405020304" pitchFamily="18" charset="0"/>
              </a:rPr>
              <a:t>وكان هو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المؤخر </a:t>
            </a:r>
            <a:r>
              <a:rPr lang="ar-SA" sz="4400" b="1" dirty="0" smtClean="0">
                <a:solidFill>
                  <a:schemeClr val="bg1"/>
                </a:solidFill>
                <a:latin typeface="CS Avva Shenouda" panose="020B7200000000000000" pitchFamily="34" charset="0"/>
                <a:cs typeface="Times New Roman" panose="02020603050405020304" pitchFamily="18" charset="0"/>
              </a:rPr>
              <a:t>نائم</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على وسادة فايقظوه وقالوا له </a:t>
            </a:r>
            <a:r>
              <a:rPr lang="ar-SA" sz="4400" b="1" dirty="0" smtClean="0">
                <a:solidFill>
                  <a:schemeClr val="bg1"/>
                </a:solidFill>
                <a:latin typeface="CS Avva Shenouda" panose="020B7200000000000000" pitchFamily="34" charset="0"/>
                <a:cs typeface="Times New Roman" panose="02020603050405020304" pitchFamily="18" charset="0"/>
              </a:rPr>
              <a:t>يا</a:t>
            </a:r>
            <a:r>
              <a:rPr lang="ar-EG" sz="4400" b="1" dirty="0" smtClean="0">
                <a:solidFill>
                  <a:schemeClr val="bg1"/>
                </a:solidFill>
                <a:latin typeface="CS Avva Shenouda" panose="020B7200000000000000" pitchFamily="34" charset="0"/>
                <a:cs typeface="Times New Roman" panose="02020603050405020304" pitchFamily="18" charset="0"/>
              </a:rPr>
              <a:t> </a:t>
            </a:r>
            <a:r>
              <a:rPr lang="ar-SA" sz="4400" b="1" dirty="0" smtClean="0">
                <a:solidFill>
                  <a:schemeClr val="bg1"/>
                </a:solidFill>
                <a:latin typeface="CS Avva Shenouda" panose="020B7200000000000000" pitchFamily="34" charset="0"/>
                <a:cs typeface="Times New Roman" panose="02020603050405020304" pitchFamily="18" charset="0"/>
              </a:rPr>
              <a:t>معلم </a:t>
            </a:r>
            <a:r>
              <a:rPr lang="ar-SA" sz="4400" b="1" dirty="0">
                <a:solidFill>
                  <a:schemeClr val="bg1"/>
                </a:solidFill>
                <a:latin typeface="CS Avva Shenouda" panose="020B7200000000000000" pitchFamily="34" charset="0"/>
                <a:cs typeface="Times New Roman" panose="02020603050405020304" pitchFamily="18" charset="0"/>
              </a:rPr>
              <a:t>أما تحفل أن نهلك </a:t>
            </a:r>
            <a:r>
              <a:rPr lang="ar-SA" sz="4400" b="1" dirty="0" smtClean="0">
                <a:solidFill>
                  <a:schemeClr val="bg1"/>
                </a:solidFill>
                <a:latin typeface="CS Avva Shenouda" panose="020B7200000000000000" pitchFamily="34" charset="0"/>
                <a:cs typeface="Times New Roman" panose="02020603050405020304" pitchFamily="18" charset="0"/>
              </a:rPr>
              <a:t>فقام</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2271648741"/>
      </p:ext>
    </p:extLst>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وانتهر الريح وقال للبحر اسكت وابكم فسكت الريح وصار هدوء </a:t>
            </a:r>
            <a:r>
              <a:rPr lang="ar-SA" sz="4400" b="1" dirty="0" smtClean="0">
                <a:solidFill>
                  <a:schemeClr val="bg1"/>
                </a:solidFill>
                <a:latin typeface="CS Avva Shenouda" panose="020B7200000000000000" pitchFamily="34" charset="0"/>
                <a:cs typeface="Times New Roman" panose="02020603050405020304" pitchFamily="18" charset="0"/>
              </a:rPr>
              <a:t>عظيم. </a:t>
            </a:r>
            <a:r>
              <a:rPr lang="ar-SA" sz="4400" b="1" dirty="0">
                <a:solidFill>
                  <a:schemeClr val="bg1"/>
                </a:solidFill>
                <a:latin typeface="CS Avva Shenouda" panose="020B7200000000000000" pitchFamily="34" charset="0"/>
                <a:cs typeface="Times New Roman" panose="02020603050405020304" pitchFamily="18" charset="0"/>
              </a:rPr>
              <a:t>ثم قال لهم ما بالكم خائفين ليس لكم ايمان بعد. فخافوا </a:t>
            </a:r>
            <a:r>
              <a:rPr lang="ar-SA" sz="4400" b="1" dirty="0" smtClean="0">
                <a:solidFill>
                  <a:schemeClr val="bg1"/>
                </a:solidFill>
                <a:latin typeface="CS Avva Shenouda" panose="020B7200000000000000" pitchFamily="34" charset="0"/>
                <a:cs typeface="Times New Roman" panose="02020603050405020304" pitchFamily="18" charset="0"/>
              </a:rPr>
              <a:t>خوف</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a:t>
            </a:r>
            <a:r>
              <a:rPr lang="ar-EG" sz="4400" b="1" dirty="0" smtClean="0">
                <a:solidFill>
                  <a:schemeClr val="bg1"/>
                </a:solidFill>
                <a:latin typeface="CS Avva Shenouda" panose="020B7200000000000000" pitchFamily="34" charset="0"/>
                <a:cs typeface="Times New Roman" panose="02020603050405020304" pitchFamily="18" charset="0"/>
              </a:rPr>
              <a:t> </a:t>
            </a:r>
            <a:r>
              <a:rPr lang="ar-SA" sz="4400" b="1" dirty="0" smtClean="0">
                <a:solidFill>
                  <a:schemeClr val="bg1"/>
                </a:solidFill>
                <a:latin typeface="CS Avva Shenouda" panose="020B7200000000000000" pitchFamily="34" charset="0"/>
                <a:cs typeface="Times New Roman" panose="02020603050405020304" pitchFamily="18" charset="0"/>
              </a:rPr>
              <a:t>عظيم</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وقال بعضهم لبعض من ترى هذا فان الرياح والبحر </a:t>
            </a:r>
            <a:r>
              <a:rPr lang="ar-SA" sz="4400" b="1" dirty="0" smtClean="0">
                <a:solidFill>
                  <a:schemeClr val="bg1"/>
                </a:solidFill>
                <a:latin typeface="CS Avva Shenouda" panose="020B7200000000000000" pitchFamily="34" charset="0"/>
                <a:cs typeface="Times New Roman" panose="02020603050405020304" pitchFamily="18" charset="0"/>
              </a:rPr>
              <a:t>تطيعه</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099" name="Title 1"/>
          <p:cNvSpPr txBox="1">
            <a:spLocks/>
          </p:cNvSpPr>
          <p:nvPr/>
        </p:nvSpPr>
        <p:spPr bwMode="auto">
          <a:xfrm>
            <a:off x="0" y="34290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5" name="Pentagon 4">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1839982460"/>
      </p:ext>
    </p:extLst>
  </p:cSld>
  <p:clrMapOvr>
    <a:masterClrMapping/>
  </p:clrMapOvr>
  <p:transition spd="slow"/>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9986170"/>
      </p:ext>
    </p:extLst>
  </p:cSld>
  <p:clrMapOvr>
    <a:masterClrMapping/>
  </p:clrMapOvr>
  <p:transition advClick="0" advTm="0"/>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الاربعاء </a:t>
            </a:r>
            <a:r>
              <a:rPr lang="en-US" dirty="0"/>
              <a:t>4</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a:t>
            </a:r>
            <a:r>
              <a:rPr lang="ar-EG" sz="4400" b="1" u="sng" dirty="0" smtClean="0">
                <a:solidFill>
                  <a:srgbClr val="FFC000"/>
                </a:solidFill>
                <a:latin typeface="Times New Roman" panose="02020603050405020304" pitchFamily="18" charset="0"/>
                <a:cs typeface="Times New Roman" panose="02020603050405020304" pitchFamily="18" charset="0"/>
              </a:rPr>
              <a:t>108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35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أذكر كلامك لعبدك. الذى عليه </a:t>
            </a:r>
            <a:r>
              <a:rPr lang="ar-EG" sz="4400" b="1" dirty="0" err="1" smtClean="0">
                <a:solidFill>
                  <a:schemeClr val="bg1"/>
                </a:solidFill>
                <a:latin typeface="CS Avva Shenouda" panose="020B7200000000000000" pitchFamily="34" charset="0"/>
                <a:cs typeface="Times New Roman" panose="02020603050405020304" pitchFamily="18" charset="0"/>
              </a:rPr>
              <a:t>أتكلتني</a:t>
            </a:r>
            <a:r>
              <a:rPr lang="ar-EG" sz="4400" b="1" dirty="0" smtClean="0">
                <a:solidFill>
                  <a:schemeClr val="bg1"/>
                </a:solidFill>
                <a:latin typeface="CS Avva Shenouda" panose="020B7200000000000000" pitchFamily="34" charset="0"/>
                <a:cs typeface="Times New Roman" panose="02020603050405020304" pitchFamily="18" charset="0"/>
              </a:rPr>
              <a:t>. </a:t>
            </a:r>
            <a:r>
              <a:rPr lang="ar-EG" sz="4400" b="1" dirty="0">
                <a:solidFill>
                  <a:schemeClr val="bg1"/>
                </a:solidFill>
                <a:latin typeface="CS Avva Shenouda" panose="020B7200000000000000" pitchFamily="34" charset="0"/>
                <a:cs typeface="Times New Roman" panose="02020603050405020304" pitchFamily="18" charset="0"/>
              </a:rPr>
              <a:t>هذا الذى </a:t>
            </a:r>
            <a:r>
              <a:rPr lang="ar-EG" sz="4400" b="1" dirty="0" smtClean="0">
                <a:solidFill>
                  <a:schemeClr val="bg1"/>
                </a:solidFill>
                <a:latin typeface="CS Avva Shenouda" panose="020B7200000000000000" pitchFamily="34" charset="0"/>
                <a:cs typeface="Times New Roman" panose="02020603050405020304" pitchFamily="18" charset="0"/>
              </a:rPr>
              <a:t>عزاني في مذلتي. </a:t>
            </a:r>
            <a:r>
              <a:rPr lang="ar-EG" sz="4400" b="1" dirty="0">
                <a:solidFill>
                  <a:schemeClr val="bg1"/>
                </a:solidFill>
                <a:latin typeface="CS Avva Shenouda" panose="020B7200000000000000" pitchFamily="34" charset="0"/>
                <a:cs typeface="Times New Roman" panose="02020603050405020304" pitchFamily="18" charset="0"/>
              </a:rPr>
              <a:t>لان قولك هو </a:t>
            </a:r>
            <a:r>
              <a:rPr lang="ar-EG" sz="4400" b="1" dirty="0" smtClean="0">
                <a:solidFill>
                  <a:schemeClr val="bg1"/>
                </a:solidFill>
                <a:latin typeface="CS Avva Shenouda" panose="020B7200000000000000" pitchFamily="34" charset="0"/>
                <a:cs typeface="Times New Roman" panose="02020603050405020304" pitchFamily="18" charset="0"/>
              </a:rPr>
              <a:t>أحياني.</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2054" name="Title 1"/>
          <p:cNvSpPr txBox="1">
            <a:spLocks/>
          </p:cNvSpPr>
          <p:nvPr/>
        </p:nvSpPr>
        <p:spPr bwMode="auto">
          <a:xfrm>
            <a:off x="0" y="44196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3966916929"/>
      </p:ext>
    </p:extLst>
  </p:cSld>
  <p:clrMapOvr>
    <a:masterClrMapping/>
  </p:clrMapOvr>
  <p:transition spd="slow"/>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a:t>
            </a:r>
            <a:r>
              <a:rPr lang="ar-EG" sz="4400" b="1" u="sng" dirty="0" smtClean="0">
                <a:solidFill>
                  <a:srgbClr val="FFC000"/>
                </a:solidFill>
                <a:latin typeface="Times New Roman" panose="02020603050405020304" pitchFamily="18" charset="0"/>
                <a:cs typeface="Times New Roman" panose="02020603050405020304" pitchFamily="18" charset="0"/>
              </a:rPr>
              <a:t>من </a:t>
            </a:r>
            <a:r>
              <a:rPr lang="ar-EG" sz="4400" b="1" u="sng" dirty="0" err="1" smtClean="0">
                <a:solidFill>
                  <a:srgbClr val="FFC000"/>
                </a:solidFill>
                <a:latin typeface="Times New Roman" panose="02020603050405020304" pitchFamily="18" charset="0"/>
                <a:cs typeface="Times New Roman" panose="02020603050405020304" pitchFamily="18" charset="0"/>
              </a:rPr>
              <a:t>مرقس</a:t>
            </a:r>
            <a:r>
              <a:rPr lang="ar-EG" sz="4400" b="1" u="sng" dirty="0" smtClean="0">
                <a:solidFill>
                  <a:srgbClr val="FFC000"/>
                </a:solidFill>
                <a:latin typeface="Times New Roman" panose="02020603050405020304" pitchFamily="18" charset="0"/>
                <a:cs typeface="Times New Roman" panose="02020603050405020304" pitchFamily="18" charset="0"/>
              </a:rPr>
              <a:t> ( 6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47 ـ 52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ولما صار المساء كانت السفينة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وسط البحر وهو وحده على الشاطئ. فلما رآهم معذبين </a:t>
            </a:r>
            <a:r>
              <a:rPr lang="ar-SA" sz="4400" b="1" dirty="0" smtClean="0">
                <a:solidFill>
                  <a:schemeClr val="bg1"/>
                </a:solidFill>
                <a:latin typeface="CS Avva Shenouda" panose="020B7200000000000000" pitchFamily="34" charset="0"/>
                <a:cs typeface="Times New Roman" panose="02020603050405020304" pitchFamily="18" charset="0"/>
              </a:rPr>
              <a:t>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err="1">
                <a:solidFill>
                  <a:schemeClr val="bg1"/>
                </a:solidFill>
                <a:latin typeface="CS Avva Shenouda" panose="020B7200000000000000" pitchFamily="34" charset="0"/>
                <a:cs typeface="Times New Roman" panose="02020603050405020304" pitchFamily="18" charset="0"/>
              </a:rPr>
              <a:t>الجذف</a:t>
            </a:r>
            <a:r>
              <a:rPr lang="ar-SA" sz="4400" b="1" dirty="0">
                <a:solidFill>
                  <a:schemeClr val="bg1"/>
                </a:solidFill>
                <a:latin typeface="CS Avva Shenouda" panose="020B7200000000000000" pitchFamily="34" charset="0"/>
                <a:cs typeface="Times New Roman" panose="02020603050405020304" pitchFamily="18" charset="0"/>
              </a:rPr>
              <a:t> إذ كانت الريح تواجههم وافاهم نحو الهزيع الرابع من الليل </a:t>
            </a:r>
            <a:r>
              <a:rPr lang="ar-SA" sz="4400" b="1" dirty="0" smtClean="0">
                <a:solidFill>
                  <a:schemeClr val="bg1"/>
                </a:solidFill>
                <a:latin typeface="CS Avva Shenouda" panose="020B7200000000000000" pitchFamily="34" charset="0"/>
                <a:cs typeface="Times New Roman" panose="02020603050405020304" pitchFamily="18" charset="0"/>
              </a:rPr>
              <a:t>ماشي</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على البحر وكان يريد أن يجاوزهم. فلما رأوه </a:t>
            </a:r>
            <a:r>
              <a:rPr lang="ar-SA" sz="4400" b="1" dirty="0" smtClean="0">
                <a:solidFill>
                  <a:schemeClr val="bg1"/>
                </a:solidFill>
                <a:latin typeface="CS Avva Shenouda" panose="020B7200000000000000" pitchFamily="34" charset="0"/>
                <a:cs typeface="Times New Roman" panose="02020603050405020304" pitchFamily="18" charset="0"/>
              </a:rPr>
              <a:t>ماشي</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على البحر ظنوه </a:t>
            </a:r>
            <a:r>
              <a:rPr lang="ar-SA" sz="4400" b="1" dirty="0" smtClean="0">
                <a:solidFill>
                  <a:schemeClr val="bg1"/>
                </a:solidFill>
                <a:latin typeface="CS Avva Shenouda" panose="020B7200000000000000" pitchFamily="34" charset="0"/>
                <a:cs typeface="Times New Roman" panose="02020603050405020304" pitchFamily="18" charset="0"/>
              </a:rPr>
              <a:t>خيال</a:t>
            </a:r>
            <a:r>
              <a:rPr lang="ar-EG" sz="4400" b="1" dirty="0" smtClean="0">
                <a:solidFill>
                  <a:schemeClr val="bg1"/>
                </a:solidFill>
                <a:latin typeface="CS Avva Shenouda" panose="020B7200000000000000" pitchFamily="34" charset="0"/>
                <a:cs typeface="Times New Roman" panose="02020603050405020304" pitchFamily="18" charset="0"/>
              </a:rPr>
              <a:t>ًا</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فصرخوا. لانهم رأوه كلهم واضطربوا. </a:t>
            </a:r>
            <a:r>
              <a:rPr lang="ar-SA" sz="4400" b="1" dirty="0" smtClean="0">
                <a:solidFill>
                  <a:schemeClr val="bg1"/>
                </a:solidFill>
                <a:latin typeface="CS Avva Shenouda" panose="020B7200000000000000" pitchFamily="34" charset="0"/>
                <a:cs typeface="Times New Roman" panose="02020603050405020304" pitchFamily="18" charset="0"/>
              </a:rPr>
              <a:t>فللوقت</a:t>
            </a:r>
            <a:r>
              <a:rPr lang="ar-EG" sz="4400" b="1" dirty="0" smtClean="0">
                <a:solidFill>
                  <a:schemeClr val="bg1"/>
                </a:solidFill>
                <a:latin typeface="CS Avva Shenouda" panose="020B7200000000000000" pitchFamily="34" charset="0"/>
                <a:cs typeface="Times New Roman" panose="02020603050405020304" pitchFamily="18" charset="0"/>
              </a:rPr>
              <a:t/>
            </a:r>
            <a:br>
              <a:rPr lang="ar-EG" sz="4400" b="1" dirty="0" smtClean="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2889750879"/>
      </p:ext>
    </p:extLst>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خاطبهم وقال لهم ثقوا أنا هو لا تخافوا. وصعد إليهم إلى السفينة فسكنت الريح. فبهتوا </a:t>
            </a:r>
            <a:r>
              <a:rPr lang="ar-SA" sz="4400" b="1" dirty="0" smtClean="0">
                <a:solidFill>
                  <a:schemeClr val="bg1"/>
                </a:solidFill>
                <a:latin typeface="CS Avva Shenouda" panose="020B7200000000000000" pitchFamily="34" charset="0"/>
                <a:cs typeface="Times New Roman" panose="02020603050405020304" pitchFamily="18" charset="0"/>
              </a:rPr>
              <a:t>جد</a:t>
            </a:r>
            <a:r>
              <a:rPr lang="ar-EG" sz="4400" b="1" dirty="0" smtClean="0">
                <a:solidFill>
                  <a:schemeClr val="bg1"/>
                </a:solidFill>
                <a:latin typeface="CS Avva Shenouda" panose="020B7200000000000000" pitchFamily="34" charset="0"/>
                <a:cs typeface="Times New Roman" panose="02020603050405020304" pitchFamily="18" charset="0"/>
              </a:rPr>
              <a:t>ً</a:t>
            </a:r>
            <a:r>
              <a:rPr lang="ar-SA" sz="4400" b="1" dirty="0" smtClean="0">
                <a:solidFill>
                  <a:schemeClr val="bg1"/>
                </a:solidFill>
                <a:latin typeface="CS Avva Shenouda" panose="020B7200000000000000" pitchFamily="34" charset="0"/>
                <a:cs typeface="Times New Roman" panose="02020603050405020304" pitchFamily="18" charset="0"/>
              </a:rPr>
              <a:t>ا ف</a:t>
            </a:r>
            <a:r>
              <a:rPr lang="ar-EG" sz="4400" b="1" dirty="0" smtClean="0">
                <a:solidFill>
                  <a:schemeClr val="bg1"/>
                </a:solidFill>
                <a:latin typeface="CS Avva Shenouda" panose="020B7200000000000000" pitchFamily="34" charset="0"/>
                <a:cs typeface="Times New Roman" panose="02020603050405020304" pitchFamily="18" charset="0"/>
              </a:rPr>
              <a:t>ي</a:t>
            </a:r>
            <a:r>
              <a:rPr lang="ar-SA" sz="4400" b="1" dirty="0" smtClean="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أنفسهم. لانهم لم يدركوا أمر الارغفة إذ كانت قلوبهم </a:t>
            </a:r>
            <a:r>
              <a:rPr lang="ar-SA" sz="4400" b="1" dirty="0" smtClean="0">
                <a:solidFill>
                  <a:schemeClr val="bg1"/>
                </a:solidFill>
                <a:latin typeface="CS Avva Shenouda" panose="020B7200000000000000" pitchFamily="34" charset="0"/>
                <a:cs typeface="Times New Roman" panose="02020603050405020304" pitchFamily="18" charset="0"/>
              </a:rPr>
              <a:t>غليظة</a:t>
            </a:r>
            <a:r>
              <a:rPr lang="ar-EG" sz="4400" b="1" dirty="0" smtClean="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099" name="Title 1"/>
          <p:cNvSpPr txBox="1">
            <a:spLocks/>
          </p:cNvSpPr>
          <p:nvPr/>
        </p:nvSpPr>
        <p:spPr bwMode="auto">
          <a:xfrm>
            <a:off x="0" y="28956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5" name="Pentagon 4">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لعشية</a:t>
            </a:r>
            <a:endParaRPr lang="en-US" sz="4000" b="1" dirty="0">
              <a:solidFill>
                <a:schemeClr val="bg1"/>
              </a:solidFill>
            </a:endParaRPr>
          </a:p>
        </p:txBody>
      </p:sp>
    </p:spTree>
    <p:extLst>
      <p:ext uri="{BB962C8B-B14F-4D97-AF65-F5344CB8AC3E}">
        <p14:creationId xmlns:p14="http://schemas.microsoft.com/office/powerpoint/2010/main" val="2730274840"/>
      </p:ext>
    </p:extLst>
  </p:cSld>
  <p:clrMapOvr>
    <a:masterClrMapping/>
  </p:clrMapOvr>
  <p:transition spd="slow"/>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27156"/>
      </p:ext>
    </p:extLst>
  </p:cSld>
  <p:clrMapOvr>
    <a:masterClrMapping/>
  </p:clrMapOvr>
  <p:transition advClick="0" advTm="0"/>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الخميس </a:t>
            </a:r>
            <a:r>
              <a:rPr lang="en-US" dirty="0"/>
              <a:t>4</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a:t>
            </a:r>
            <a:r>
              <a:rPr lang="ar-EG" sz="4400" b="1" u="sng" dirty="0" smtClean="0">
                <a:solidFill>
                  <a:srgbClr val="FFC000"/>
                </a:solidFill>
                <a:latin typeface="Times New Roman" panose="02020603050405020304" pitchFamily="18" charset="0"/>
                <a:cs typeface="Times New Roman" panose="02020603050405020304" pitchFamily="18" charset="0"/>
              </a:rPr>
              <a:t>126 </a:t>
            </a:r>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smtClean="0">
                <a:solidFill>
                  <a:srgbClr val="FFC000"/>
                </a:solidFill>
                <a:latin typeface="Times New Roman" panose="02020603050405020304" pitchFamily="18" charset="0"/>
                <a:cs typeface="Times New Roman" panose="02020603050405020304" pitchFamily="18" charset="0"/>
              </a:rPr>
              <a:t>3 </a:t>
            </a:r>
            <a:r>
              <a:rPr lang="ar-EG" sz="4400" b="1" u="sng" dirty="0">
                <a:solidFill>
                  <a:srgbClr val="FFC000"/>
                </a:solidFill>
                <a:latin typeface="Times New Roman" panose="02020603050405020304" pitchFamily="18" charset="0"/>
                <a:cs typeface="Times New Roman" panose="02020603050405020304" pitchFamily="18" charset="0"/>
              </a:rPr>
              <a:t>)</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إذا م</a:t>
            </a:r>
            <a:r>
              <a:rPr lang="ar-EG" sz="4400" b="1" dirty="0" smtClean="0">
                <a:solidFill>
                  <a:schemeClr val="bg1"/>
                </a:solidFill>
                <a:latin typeface="CS Avva Shenouda" panose="020B7200000000000000" pitchFamily="34" charset="0"/>
                <a:cs typeface="Times New Roman" panose="02020603050405020304" pitchFamily="18" charset="0"/>
              </a:rPr>
              <a:t>ا أعطى أحباءه نومًا. </a:t>
            </a:r>
            <a:r>
              <a:rPr lang="ar-EG" sz="4400" b="1" dirty="0" err="1">
                <a:solidFill>
                  <a:schemeClr val="bg1"/>
                </a:solidFill>
                <a:latin typeface="CS Avva Shenouda" panose="020B7200000000000000" pitchFamily="34" charset="0"/>
                <a:cs typeface="Times New Roman" panose="02020603050405020304" pitchFamily="18" charset="0"/>
              </a:rPr>
              <a:t>هوذا</a:t>
            </a:r>
            <a:r>
              <a:rPr lang="ar-EG" sz="4400" b="1" dirty="0">
                <a:solidFill>
                  <a:schemeClr val="bg1"/>
                </a:solidFill>
                <a:latin typeface="CS Avva Shenouda" panose="020B7200000000000000" pitchFamily="34" charset="0"/>
                <a:cs typeface="Times New Roman" panose="02020603050405020304" pitchFamily="18" charset="0"/>
              </a:rPr>
              <a:t> ميراث الــــرب </a:t>
            </a:r>
            <a:r>
              <a:rPr lang="ar-EG" sz="4400" b="1" dirty="0" smtClean="0">
                <a:solidFill>
                  <a:schemeClr val="bg1"/>
                </a:solidFill>
                <a:latin typeface="CS Avva Shenouda" panose="020B7200000000000000" pitchFamily="34" charset="0"/>
                <a:cs typeface="Times New Roman" panose="02020603050405020304" pitchFamily="18" charset="0"/>
              </a:rPr>
              <a:t>البنون.</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2054" name="Title 1"/>
          <p:cNvSpPr txBox="1">
            <a:spLocks/>
          </p:cNvSpPr>
          <p:nvPr/>
        </p:nvSpPr>
        <p:spPr bwMode="auto">
          <a:xfrm>
            <a:off x="304800" y="40386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1788637129"/>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simpl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simple</Template>
  <TotalTime>1453</TotalTime>
  <Words>7674</Words>
  <Application>Microsoft Office PowerPoint</Application>
  <PresentationFormat>On-screen Show (4:3)</PresentationFormat>
  <Paragraphs>502</Paragraphs>
  <Slides>158</Slides>
  <Notes>0</Notes>
  <HiddenSlides>119</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158</vt:i4>
      </vt:variant>
      <vt:variant>
        <vt:lpstr>Custom Shows</vt:lpstr>
      </vt:variant>
      <vt:variant>
        <vt:i4>1</vt:i4>
      </vt:variant>
    </vt:vector>
  </HeadingPairs>
  <TitlesOfParts>
    <vt:vector size="165" baseType="lpstr">
      <vt:lpstr>Arial</vt:lpstr>
      <vt:lpstr>Calibri</vt:lpstr>
      <vt:lpstr>CS Avva Shenouda</vt:lpstr>
      <vt:lpstr>PT Bold Heading</vt:lpstr>
      <vt:lpstr>Times New Roman</vt:lpstr>
      <vt:lpstr>simple</vt:lpstr>
      <vt:lpstr> مزمور وإنجيل عشية:</vt:lpstr>
      <vt:lpstr>الاثنين 1</vt:lpstr>
      <vt:lpstr>PowerPoint Presentation</vt:lpstr>
      <vt:lpstr>PowerPoint Presentation</vt:lpstr>
      <vt:lpstr>PowerPoint Presentation</vt:lpstr>
      <vt:lpstr>الثلاثاء 1</vt:lpstr>
      <vt:lpstr>PowerPoint Presentation</vt:lpstr>
      <vt:lpstr>PowerPoint Presentation</vt:lpstr>
      <vt:lpstr>PowerPoint Presentation</vt:lpstr>
      <vt:lpstr>الاربعاء 1</vt:lpstr>
      <vt:lpstr>PowerPoint Presentation</vt:lpstr>
      <vt:lpstr>PowerPoint Presentation</vt:lpstr>
      <vt:lpstr>PowerPoint Presentation</vt:lpstr>
      <vt:lpstr>الخميس 1</vt:lpstr>
      <vt:lpstr>PowerPoint Presentation</vt:lpstr>
      <vt:lpstr>PowerPoint Presentation</vt:lpstr>
      <vt:lpstr>PowerPoint Presentation</vt:lpstr>
      <vt:lpstr>PowerPoint Presentation</vt:lpstr>
      <vt:lpstr>الجمعة 1</vt:lpstr>
      <vt:lpstr>PowerPoint Presentation</vt:lpstr>
      <vt:lpstr>PowerPoint Presentation</vt:lpstr>
      <vt:lpstr>PowerPoint Presentation</vt:lpstr>
      <vt:lpstr>السبت 1</vt:lpstr>
      <vt:lpstr>PowerPoint Presentation</vt:lpstr>
      <vt:lpstr>PowerPoint Presentation</vt:lpstr>
      <vt:lpstr>PowerPoint Presentation</vt:lpstr>
      <vt:lpstr>الأحد 1</vt:lpstr>
      <vt:lpstr>PowerPoint Presentation</vt:lpstr>
      <vt:lpstr>PowerPoint Presentation</vt:lpstr>
      <vt:lpstr>PowerPoint Presentation</vt:lpstr>
      <vt:lpstr>PowerPoint Presentation</vt:lpstr>
      <vt:lpstr>الاثنين 2</vt:lpstr>
      <vt:lpstr>PowerPoint Presentation</vt:lpstr>
      <vt:lpstr>PowerPoint Presentation</vt:lpstr>
      <vt:lpstr>PowerPoint Presentation</vt:lpstr>
      <vt:lpstr>الثلاثاء 2</vt:lpstr>
      <vt:lpstr>PowerPoint Presentation</vt:lpstr>
      <vt:lpstr>PowerPoint Presentation</vt:lpstr>
      <vt:lpstr>PowerPoint Presentation</vt:lpstr>
      <vt:lpstr>الاربعاء 2</vt:lpstr>
      <vt:lpstr>PowerPoint Presentation</vt:lpstr>
      <vt:lpstr>PowerPoint Presentation</vt:lpstr>
      <vt:lpstr>الخميس 2</vt:lpstr>
      <vt:lpstr>PowerPoint Presentation</vt:lpstr>
      <vt:lpstr>PowerPoint Presentation</vt:lpstr>
      <vt:lpstr>PowerPoint Presentation</vt:lpstr>
      <vt:lpstr>الجمعة 2</vt:lpstr>
      <vt:lpstr>PowerPoint Presentation</vt:lpstr>
      <vt:lpstr>PowerPoint Presentation</vt:lpstr>
      <vt:lpstr>PowerPoint Presentation</vt:lpstr>
      <vt:lpstr>السبت 2</vt:lpstr>
      <vt:lpstr>PowerPoint Presentation</vt:lpstr>
      <vt:lpstr>PowerPoint Presentation</vt:lpstr>
      <vt:lpstr>PowerPoint Presentation</vt:lpstr>
      <vt:lpstr>الأحد 2</vt:lpstr>
      <vt:lpstr>PowerPoint Presentation</vt:lpstr>
      <vt:lpstr>PowerPoint Presentation</vt:lpstr>
      <vt:lpstr>PowerPoint Presentation</vt:lpstr>
      <vt:lpstr>الاثنين 3</vt:lpstr>
      <vt:lpstr>PowerPoint Presentation</vt:lpstr>
      <vt:lpstr>PowerPoint Presentation</vt:lpstr>
      <vt:lpstr>PowerPoint Presentation</vt:lpstr>
      <vt:lpstr>الثلاثاء 3</vt:lpstr>
      <vt:lpstr>PowerPoint Presentation</vt:lpstr>
      <vt:lpstr>PowerPoint Presentation</vt:lpstr>
      <vt:lpstr>الاربعاء 3</vt:lpstr>
      <vt:lpstr>PowerPoint Presentation</vt:lpstr>
      <vt:lpstr>PowerPoint Presentation</vt:lpstr>
      <vt:lpstr>PowerPoint Presentation</vt:lpstr>
      <vt:lpstr>الخميس 3</vt:lpstr>
      <vt:lpstr>PowerPoint Presentation</vt:lpstr>
      <vt:lpstr>PowerPoint Presentation</vt:lpstr>
      <vt:lpstr>PowerPoint Presentation</vt:lpstr>
      <vt:lpstr>الجمعة 3</vt:lpstr>
      <vt:lpstr>PowerPoint Presentation</vt:lpstr>
      <vt:lpstr>PowerPoint Presentation</vt:lpstr>
      <vt:lpstr>PowerPoint Presentation</vt:lpstr>
      <vt:lpstr>السبت 3</vt:lpstr>
      <vt:lpstr>PowerPoint Presentation</vt:lpstr>
      <vt:lpstr>PowerPoint Presentation</vt:lpstr>
      <vt:lpstr>PowerPoint Presentation</vt:lpstr>
      <vt:lpstr>الأحد 3</vt:lpstr>
      <vt:lpstr>PowerPoint Presentation</vt:lpstr>
      <vt:lpstr>PowerPoint Presentation</vt:lpstr>
      <vt:lpstr>PowerPoint Presentation</vt:lpstr>
      <vt:lpstr>PowerPoint Presentation</vt:lpstr>
      <vt:lpstr>الاثنين 4</vt:lpstr>
      <vt:lpstr>PowerPoint Presentation</vt:lpstr>
      <vt:lpstr>PowerPoint Presentation</vt:lpstr>
      <vt:lpstr>PowerPoint Presentation</vt:lpstr>
      <vt:lpstr>الثلاثاء 4</vt:lpstr>
      <vt:lpstr>PowerPoint Presentation</vt:lpstr>
      <vt:lpstr>PowerPoint Presentation</vt:lpstr>
      <vt:lpstr>PowerPoint Presentation</vt:lpstr>
      <vt:lpstr>الاربعاء 4</vt:lpstr>
      <vt:lpstr>PowerPoint Presentation</vt:lpstr>
      <vt:lpstr>PowerPoint Presentation</vt:lpstr>
      <vt:lpstr>PowerPoint Presentation</vt:lpstr>
      <vt:lpstr>الخميس 4</vt:lpstr>
      <vt:lpstr>PowerPoint Presentation</vt:lpstr>
      <vt:lpstr>PowerPoint Presentation</vt:lpstr>
      <vt:lpstr>PowerPoint Presentation</vt:lpstr>
      <vt:lpstr>الجمعة 4</vt:lpstr>
      <vt:lpstr>PowerPoint Presentation</vt:lpstr>
      <vt:lpstr>PowerPoint Presentation</vt:lpstr>
      <vt:lpstr>PowerPoint Presentation</vt:lpstr>
      <vt:lpstr>السبت 4</vt:lpstr>
      <vt:lpstr>PowerPoint Presentation</vt:lpstr>
      <vt:lpstr>PowerPoint Presentation</vt:lpstr>
      <vt:lpstr>PowerPoint Presentation</vt:lpstr>
      <vt:lpstr>الأحد 4</vt:lpstr>
      <vt:lpstr>PowerPoint Presentation</vt:lpstr>
      <vt:lpstr>PowerPoint Presentation</vt:lpstr>
      <vt:lpstr>PowerPoint Presentation</vt:lpstr>
      <vt:lpstr>PowerPoint Presentation</vt:lpstr>
      <vt:lpstr>الاثنين 5</vt:lpstr>
      <vt:lpstr>PowerPoint Presentation</vt:lpstr>
      <vt:lpstr>PowerPoint Presentation</vt:lpstr>
      <vt:lpstr>PowerPoint Presentation</vt:lpstr>
      <vt:lpstr>PowerPoint Presentation</vt:lpstr>
      <vt:lpstr>PowerPoint Presentation</vt:lpstr>
      <vt:lpstr>الثلاثاء 5</vt:lpstr>
      <vt:lpstr>PowerPoint Presentation</vt:lpstr>
      <vt:lpstr>PowerPoint Presentation</vt:lpstr>
      <vt:lpstr>PowerPoint Presentation</vt:lpstr>
      <vt:lpstr>الاربعاء 5</vt:lpstr>
      <vt:lpstr>PowerPoint Presentation</vt:lpstr>
      <vt:lpstr>PowerPoint Presentation</vt:lpstr>
      <vt:lpstr>PowerPoint Presentation</vt:lpstr>
      <vt:lpstr>الخميس 5</vt:lpstr>
      <vt:lpstr>PowerPoint Presentation</vt:lpstr>
      <vt:lpstr>PowerPoint Presentation</vt:lpstr>
      <vt:lpstr>الجمعة 5</vt:lpstr>
      <vt:lpstr>PowerPoint Presentation</vt:lpstr>
      <vt:lpstr>PowerPoint Presentation</vt:lpstr>
      <vt:lpstr>PowerPoint Presentation</vt:lpstr>
      <vt:lpstr>السبت 5</vt:lpstr>
      <vt:lpstr>PowerPoint Presentation</vt:lpstr>
      <vt:lpstr>PowerPoint Presentation</vt:lpstr>
      <vt:lpstr>PowerPoint Presentation</vt:lpstr>
      <vt:lpstr>الأحد 5</vt:lpstr>
      <vt:lpstr>PowerPoint Presentation</vt:lpstr>
      <vt:lpstr>PowerPoint Presentation</vt:lpstr>
      <vt:lpstr>PowerPoint Presentation</vt:lpstr>
      <vt:lpstr>الاثنين 6</vt:lpstr>
      <vt:lpstr>PowerPoint Presentation</vt:lpstr>
      <vt:lpstr>PowerPoint Presentation</vt:lpstr>
      <vt:lpstr>PowerPoint Presentation</vt:lpstr>
      <vt:lpstr>الثلاثاء 6</vt:lpstr>
      <vt:lpstr>PowerPoint Presentation</vt:lpstr>
      <vt:lpstr>PowerPoint Presentation</vt:lpstr>
      <vt:lpstr>PowerPoint Presentation</vt:lpstr>
      <vt:lpstr>PowerPoint Presentation</vt:lpstr>
      <vt:lpstr>الأربعاء 6</vt:lpstr>
      <vt:lpstr>PowerPoint Presentation</vt:lpstr>
      <vt:lpstr>PowerPoint Presentation</vt:lpstr>
      <vt:lpstr>PowerPoint Presentation</vt:lpstr>
      <vt:lpstr>ما يقال فى حضور الأسقف بعد المزمور</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dc:creator>
  <cp:lastModifiedBy>maged abadir</cp:lastModifiedBy>
  <cp:revision>146</cp:revision>
  <dcterms:created xsi:type="dcterms:W3CDTF">2011-06-19T12:01:21Z</dcterms:created>
  <dcterms:modified xsi:type="dcterms:W3CDTF">2020-04-18T17:33:35Z</dcterms:modified>
</cp:coreProperties>
</file>