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600" r:id="rId2"/>
    <p:sldId id="601" r:id="rId3"/>
    <p:sldId id="602" r:id="rId4"/>
    <p:sldId id="603" r:id="rId5"/>
    <p:sldId id="605" r:id="rId6"/>
    <p:sldId id="604" r:id="rId7"/>
    <p:sldId id="606" r:id="rId8"/>
    <p:sldId id="607" r:id="rId9"/>
    <p:sldId id="609" r:id="rId10"/>
    <p:sldId id="610" r:id="rId11"/>
    <p:sldId id="611" r:id="rId12"/>
    <p:sldId id="612" r:id="rId13"/>
    <p:sldId id="615" r:id="rId14"/>
    <p:sldId id="614" r:id="rId15"/>
    <p:sldId id="616" r:id="rId16"/>
    <p:sldId id="617" r:id="rId17"/>
    <p:sldId id="842" r:id="rId18"/>
    <p:sldId id="843" r:id="rId19"/>
    <p:sldId id="620" r:id="rId20"/>
    <p:sldId id="737" r:id="rId21"/>
    <p:sldId id="738" r:id="rId22"/>
    <p:sldId id="739" r:id="rId23"/>
    <p:sldId id="740" r:id="rId24"/>
    <p:sldId id="300" r:id="rId25"/>
    <p:sldId id="797" r:id="rId26"/>
    <p:sldId id="798" r:id="rId27"/>
    <p:sldId id="799" r:id="rId28"/>
    <p:sldId id="800" r:id="rId29"/>
    <p:sldId id="801" r:id="rId30"/>
    <p:sldId id="802" r:id="rId31"/>
    <p:sldId id="803" r:id="rId32"/>
    <p:sldId id="804" r:id="rId33"/>
    <p:sldId id="805" r:id="rId34"/>
    <p:sldId id="844" r:id="rId35"/>
    <p:sldId id="621" r:id="rId36"/>
    <p:sldId id="622" r:id="rId37"/>
    <p:sldId id="624" r:id="rId38"/>
    <p:sldId id="625" r:id="rId39"/>
    <p:sldId id="626" r:id="rId40"/>
    <p:sldId id="627" r:id="rId41"/>
    <p:sldId id="639" r:id="rId42"/>
    <p:sldId id="629" r:id="rId43"/>
    <p:sldId id="630" r:id="rId44"/>
    <p:sldId id="631" r:id="rId45"/>
    <p:sldId id="633" r:id="rId46"/>
    <p:sldId id="634" r:id="rId47"/>
    <p:sldId id="635" r:id="rId48"/>
    <p:sldId id="636" r:id="rId49"/>
    <p:sldId id="640" r:id="rId50"/>
    <p:sldId id="638" r:id="rId51"/>
    <p:sldId id="741" r:id="rId52"/>
    <p:sldId id="742" r:id="rId53"/>
    <p:sldId id="743" r:id="rId54"/>
    <p:sldId id="301" r:id="rId55"/>
    <p:sldId id="807" r:id="rId56"/>
    <p:sldId id="808" r:id="rId57"/>
    <p:sldId id="809" r:id="rId58"/>
    <p:sldId id="810" r:id="rId59"/>
    <p:sldId id="811" r:id="rId60"/>
    <p:sldId id="812" r:id="rId61"/>
    <p:sldId id="813" r:id="rId62"/>
    <p:sldId id="814" r:id="rId63"/>
    <p:sldId id="815" r:id="rId64"/>
    <p:sldId id="641" r:id="rId65"/>
    <p:sldId id="642" r:id="rId66"/>
    <p:sldId id="645" r:id="rId67"/>
    <p:sldId id="646" r:id="rId68"/>
    <p:sldId id="647" r:id="rId69"/>
    <p:sldId id="648" r:id="rId70"/>
    <p:sldId id="649" r:id="rId71"/>
    <p:sldId id="650" r:id="rId72"/>
    <p:sldId id="651" r:id="rId73"/>
    <p:sldId id="654" r:id="rId74"/>
    <p:sldId id="655" r:id="rId75"/>
    <p:sldId id="656" r:id="rId76"/>
    <p:sldId id="657" r:id="rId77"/>
    <p:sldId id="658" r:id="rId78"/>
    <p:sldId id="744" r:id="rId79"/>
    <p:sldId id="745" r:id="rId80"/>
    <p:sldId id="746" r:id="rId81"/>
    <p:sldId id="302" r:id="rId82"/>
    <p:sldId id="816" r:id="rId83"/>
    <p:sldId id="817" r:id="rId84"/>
    <p:sldId id="819" r:id="rId85"/>
    <p:sldId id="820" r:id="rId86"/>
    <p:sldId id="821" r:id="rId87"/>
    <p:sldId id="822" r:id="rId88"/>
    <p:sldId id="823" r:id="rId89"/>
    <p:sldId id="824" r:id="rId90"/>
    <p:sldId id="660" r:id="rId91"/>
    <p:sldId id="661" r:id="rId92"/>
    <p:sldId id="663" r:id="rId93"/>
    <p:sldId id="664" r:id="rId94"/>
    <p:sldId id="665" r:id="rId95"/>
    <p:sldId id="666" r:id="rId96"/>
    <p:sldId id="667" r:id="rId97"/>
    <p:sldId id="668" r:id="rId98"/>
    <p:sldId id="669" r:id="rId99"/>
    <p:sldId id="670" r:id="rId100"/>
    <p:sldId id="673" r:id="rId101"/>
    <p:sldId id="674" r:id="rId102"/>
    <p:sldId id="675" r:id="rId103"/>
    <p:sldId id="676" r:id="rId104"/>
    <p:sldId id="677" r:id="rId105"/>
    <p:sldId id="747" r:id="rId106"/>
    <p:sldId id="748" r:id="rId107"/>
    <p:sldId id="303" r:id="rId108"/>
    <p:sldId id="825" r:id="rId109"/>
    <p:sldId id="826" r:id="rId110"/>
    <p:sldId id="827" r:id="rId111"/>
    <p:sldId id="828" r:id="rId112"/>
    <p:sldId id="829" r:id="rId113"/>
    <p:sldId id="830" r:id="rId114"/>
    <p:sldId id="831" r:id="rId115"/>
    <p:sldId id="832" r:id="rId116"/>
    <p:sldId id="833" r:id="rId117"/>
    <p:sldId id="678" r:id="rId118"/>
    <p:sldId id="679" r:id="rId119"/>
    <p:sldId id="681" r:id="rId120"/>
    <p:sldId id="682" r:id="rId121"/>
    <p:sldId id="683" r:id="rId122"/>
    <p:sldId id="684" r:id="rId123"/>
    <p:sldId id="696" r:id="rId124"/>
    <p:sldId id="686" r:id="rId125"/>
    <p:sldId id="687" r:id="rId126"/>
    <p:sldId id="688" r:id="rId127"/>
    <p:sldId id="690" r:id="rId128"/>
    <p:sldId id="691" r:id="rId129"/>
    <p:sldId id="692" r:id="rId130"/>
    <p:sldId id="693" r:id="rId131"/>
    <p:sldId id="694" r:id="rId132"/>
    <p:sldId id="695" r:id="rId133"/>
    <p:sldId id="749" r:id="rId134"/>
    <p:sldId id="750" r:id="rId135"/>
    <p:sldId id="751" r:id="rId136"/>
    <p:sldId id="304" r:id="rId137"/>
    <p:sldId id="834" r:id="rId138"/>
    <p:sldId id="835" r:id="rId139"/>
    <p:sldId id="836" r:id="rId140"/>
    <p:sldId id="837" r:id="rId141"/>
    <p:sldId id="838" r:id="rId142"/>
    <p:sldId id="839" r:id="rId143"/>
    <p:sldId id="840" r:id="rId144"/>
    <p:sldId id="841" r:id="rId145"/>
    <p:sldId id="845" r:id="rId146"/>
    <p:sldId id="846" r:id="rId147"/>
    <p:sldId id="847" r:id="rId148"/>
    <p:sldId id="848" r:id="rId149"/>
    <p:sldId id="849" r:id="rId150"/>
    <p:sldId id="850" r:id="rId151"/>
    <p:sldId id="852" r:id="rId152"/>
    <p:sldId id="853" r:id="rId153"/>
    <p:sldId id="854" r:id="rId154"/>
    <p:sldId id="855" r:id="rId155"/>
    <p:sldId id="856" r:id="rId156"/>
    <p:sldId id="384" r:id="rId157"/>
  </p:sldIdLst>
  <p:sldSz cx="9144000" cy="6858000" type="screen4x3"/>
  <p:notesSz cx="6858000" cy="9144000"/>
  <p:custShowLst>
    <p:custShow name="Custom Show 1" id="0">
      <p:sldLst>
        <p:sld r:id="rId157"/>
      </p:sldLst>
    </p:custShow>
  </p:custShowLst>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91" autoAdjust="0"/>
    <p:restoredTop sz="86316" autoAdjust="0"/>
  </p:normalViewPr>
  <p:slideViewPr>
    <p:cSldViewPr>
      <p:cViewPr varScale="1">
        <p:scale>
          <a:sx n="82" d="100"/>
          <a:sy n="82" d="100"/>
        </p:scale>
        <p:origin x="1402" y="77"/>
      </p:cViewPr>
      <p:guideLst>
        <p:guide orient="horz" pos="2160"/>
        <p:guide pos="2880"/>
      </p:guideLst>
    </p:cSldViewPr>
  </p:slideViewPr>
  <p:outlineViewPr>
    <p:cViewPr>
      <p:scale>
        <a:sx n="33" d="100"/>
        <a:sy n="33" d="100"/>
      </p:scale>
      <p:origin x="0" y="169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595616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6104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37270703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slide" Target="slide74.xml"/><Relationship Id="rId18" Type="http://schemas.openxmlformats.org/officeDocument/2006/relationships/slide" Target="slide101.xml"/><Relationship Id="rId26" Type="http://schemas.openxmlformats.org/officeDocument/2006/relationships/slide" Target="slide117.xml"/><Relationship Id="rId39" Type="http://schemas.openxmlformats.org/officeDocument/2006/relationships/slide" Target="slide145.xml"/><Relationship Id="rId21" Type="http://schemas.openxmlformats.org/officeDocument/2006/relationships/slide" Target="slide90.xml"/><Relationship Id="rId34" Type="http://schemas.openxmlformats.org/officeDocument/2006/relationships/slide" Target="slide85.xml"/><Relationship Id="rId7" Type="http://schemas.openxmlformats.org/officeDocument/2006/relationships/slide" Target="slide51.xml"/><Relationship Id="rId12" Type="http://schemas.openxmlformats.org/officeDocument/2006/relationships/slide" Target="slide78.xml"/><Relationship Id="rId17" Type="http://schemas.openxmlformats.org/officeDocument/2006/relationships/slide" Target="slide105.xml"/><Relationship Id="rId25" Type="http://schemas.openxmlformats.org/officeDocument/2006/relationships/slide" Target="slide121.xml"/><Relationship Id="rId33" Type="http://schemas.openxmlformats.org/officeDocument/2006/relationships/slide" Target="slide59.xml"/><Relationship Id="rId38" Type="http://schemas.openxmlformats.org/officeDocument/2006/relationships/slide" Target="slide149.xml"/><Relationship Id="rId2" Type="http://schemas.openxmlformats.org/officeDocument/2006/relationships/slide" Target="slide20.xml"/><Relationship Id="rId16" Type="http://schemas.openxmlformats.org/officeDocument/2006/relationships/slide" Target="slide64.xml"/><Relationship Id="rId20" Type="http://schemas.openxmlformats.org/officeDocument/2006/relationships/slide" Target="slide94.xml"/><Relationship Id="rId29" Type="http://schemas.openxmlformats.org/officeDocument/2006/relationships/slide" Target="slide82.xml"/><Relationship Id="rId1" Type="http://schemas.openxmlformats.org/officeDocument/2006/relationships/slideLayout" Target="../slideLayouts/slideLayout1.xml"/><Relationship Id="rId6" Type="http://schemas.openxmlformats.org/officeDocument/2006/relationships/slide" Target="slide2.xml"/><Relationship Id="rId11" Type="http://schemas.openxmlformats.org/officeDocument/2006/relationships/slide" Target="slide35.xml"/><Relationship Id="rId24" Type="http://schemas.openxmlformats.org/officeDocument/2006/relationships/slide" Target="slide125.xml"/><Relationship Id="rId32" Type="http://schemas.openxmlformats.org/officeDocument/2006/relationships/slide" Target="slide29.xml"/><Relationship Id="rId37" Type="http://schemas.openxmlformats.org/officeDocument/2006/relationships/slide" Target="slide152.xml"/><Relationship Id="rId5" Type="http://schemas.openxmlformats.org/officeDocument/2006/relationships/slide" Target="slide7.xml"/><Relationship Id="rId15" Type="http://schemas.openxmlformats.org/officeDocument/2006/relationships/slide" Target="slide67.xml"/><Relationship Id="rId23" Type="http://schemas.openxmlformats.org/officeDocument/2006/relationships/slide" Target="slide129.xml"/><Relationship Id="rId28" Type="http://schemas.openxmlformats.org/officeDocument/2006/relationships/slide" Target="slide55.xml"/><Relationship Id="rId36" Type="http://schemas.openxmlformats.org/officeDocument/2006/relationships/slide" Target="slide141.xml"/><Relationship Id="rId10" Type="http://schemas.openxmlformats.org/officeDocument/2006/relationships/slide" Target="slide39.xml"/><Relationship Id="rId19" Type="http://schemas.openxmlformats.org/officeDocument/2006/relationships/slide" Target="slide98.xml"/><Relationship Id="rId31" Type="http://schemas.openxmlformats.org/officeDocument/2006/relationships/slide" Target="slide137.xml"/><Relationship Id="rId4" Type="http://schemas.openxmlformats.org/officeDocument/2006/relationships/slide" Target="slide11.xml"/><Relationship Id="rId9" Type="http://schemas.openxmlformats.org/officeDocument/2006/relationships/slide" Target="slide43.xml"/><Relationship Id="rId14" Type="http://schemas.openxmlformats.org/officeDocument/2006/relationships/slide" Target="slide71.xml"/><Relationship Id="rId22" Type="http://schemas.openxmlformats.org/officeDocument/2006/relationships/slide" Target="slide133.xml"/><Relationship Id="rId27" Type="http://schemas.openxmlformats.org/officeDocument/2006/relationships/slide" Target="slide25.xml"/><Relationship Id="rId30" Type="http://schemas.openxmlformats.org/officeDocument/2006/relationships/slide" Target="slide108.xml"/><Relationship Id="rId35" Type="http://schemas.openxmlformats.org/officeDocument/2006/relationships/slide" Target="slide112.xml"/><Relationship Id="rId8" Type="http://schemas.openxmlformats.org/officeDocument/2006/relationships/slide" Target="slide47.xml"/><Relationship Id="rId3" Type="http://schemas.openxmlformats.org/officeDocument/2006/relationships/slide" Target="slide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Freeform: Shape 517">
            <a:hlinkClick r:id="rId2" action="ppaction://hlinksldjump"/>
            <a:extLst>
              <a:ext uri="{FF2B5EF4-FFF2-40B4-BE49-F238E27FC236}">
                <a16:creationId xmlns:a16="http://schemas.microsoft.com/office/drawing/2014/main" id="{4D2837C2-026A-4391-89C0-49E711945966}"/>
              </a:ext>
            </a:extLst>
          </p:cNvPr>
          <p:cNvSpPr/>
          <p:nvPr/>
        </p:nvSpPr>
        <p:spPr bwMode="auto">
          <a:xfrm>
            <a:off x="2687895" y="88722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الجمعة الـ1</a:t>
            </a:r>
          </a:p>
        </p:txBody>
      </p:sp>
      <p:sp>
        <p:nvSpPr>
          <p:cNvPr id="521" name="Freeform: Shape 520">
            <a:hlinkClick r:id="rId3" action="ppaction://hlinksldjump"/>
            <a:extLst>
              <a:ext uri="{FF2B5EF4-FFF2-40B4-BE49-F238E27FC236}">
                <a16:creationId xmlns:a16="http://schemas.microsoft.com/office/drawing/2014/main" id="{D69FD799-5FC9-423E-9162-9DED8DD81812}"/>
              </a:ext>
            </a:extLst>
          </p:cNvPr>
          <p:cNvSpPr/>
          <p:nvPr/>
        </p:nvSpPr>
        <p:spPr bwMode="auto">
          <a:xfrm>
            <a:off x="3975453" y="88722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الخميس الـ1</a:t>
            </a:r>
          </a:p>
        </p:txBody>
      </p:sp>
      <p:sp>
        <p:nvSpPr>
          <p:cNvPr id="524" name="Freeform: Shape 523">
            <a:hlinkClick r:id="rId4" action="ppaction://hlinksldjump"/>
            <a:extLst>
              <a:ext uri="{FF2B5EF4-FFF2-40B4-BE49-F238E27FC236}">
                <a16:creationId xmlns:a16="http://schemas.microsoft.com/office/drawing/2014/main" id="{A1DFD582-EFFB-46C8-945D-0C2A89A85F70}"/>
              </a:ext>
            </a:extLst>
          </p:cNvPr>
          <p:cNvSpPr/>
          <p:nvPr/>
        </p:nvSpPr>
        <p:spPr bwMode="auto">
          <a:xfrm>
            <a:off x="5263011" y="88722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الأربعاء الـ1</a:t>
            </a:r>
          </a:p>
        </p:txBody>
      </p:sp>
      <p:sp>
        <p:nvSpPr>
          <p:cNvPr id="527" name="Freeform: Shape 526">
            <a:hlinkClick r:id="rId5" action="ppaction://hlinksldjump"/>
            <a:extLst>
              <a:ext uri="{FF2B5EF4-FFF2-40B4-BE49-F238E27FC236}">
                <a16:creationId xmlns:a16="http://schemas.microsoft.com/office/drawing/2014/main" id="{C9C537FA-335F-49F4-A064-F0AAC54666AD}"/>
              </a:ext>
            </a:extLst>
          </p:cNvPr>
          <p:cNvSpPr/>
          <p:nvPr/>
        </p:nvSpPr>
        <p:spPr bwMode="auto">
          <a:xfrm>
            <a:off x="6550569" y="887224"/>
            <a:ext cx="1180743" cy="87186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الثلاثاء الـ1</a:t>
            </a:r>
          </a:p>
        </p:txBody>
      </p:sp>
      <p:sp>
        <p:nvSpPr>
          <p:cNvPr id="530" name="Freeform: Shape 529">
            <a:hlinkClick r:id="rId6" action="ppaction://hlinksldjump"/>
            <a:extLst>
              <a:ext uri="{FF2B5EF4-FFF2-40B4-BE49-F238E27FC236}">
                <a16:creationId xmlns:a16="http://schemas.microsoft.com/office/drawing/2014/main" id="{94EAD700-9211-4838-9D3F-693A41A51D91}"/>
              </a:ext>
            </a:extLst>
          </p:cNvPr>
          <p:cNvSpPr/>
          <p:nvPr/>
        </p:nvSpPr>
        <p:spPr bwMode="auto">
          <a:xfrm>
            <a:off x="7838130" y="88722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الاثنين الـ1</a:t>
            </a:r>
          </a:p>
        </p:txBody>
      </p:sp>
      <p:sp>
        <p:nvSpPr>
          <p:cNvPr id="533" name="Freeform: Shape 532">
            <a:hlinkClick r:id="rId7" action="ppaction://hlinksldjump"/>
            <a:extLst>
              <a:ext uri="{FF2B5EF4-FFF2-40B4-BE49-F238E27FC236}">
                <a16:creationId xmlns:a16="http://schemas.microsoft.com/office/drawing/2014/main" id="{E83368C6-D789-450C-9E0A-154BF1922A62}"/>
              </a:ext>
            </a:extLst>
          </p:cNvPr>
          <p:cNvSpPr/>
          <p:nvPr/>
        </p:nvSpPr>
        <p:spPr bwMode="auto">
          <a:xfrm>
            <a:off x="2687895" y="1865957"/>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الجمعة الـ2</a:t>
            </a:r>
          </a:p>
        </p:txBody>
      </p:sp>
      <p:sp>
        <p:nvSpPr>
          <p:cNvPr id="536" name="Freeform: Shape 535">
            <a:hlinkClick r:id="rId8" action="ppaction://hlinksldjump"/>
            <a:extLst>
              <a:ext uri="{FF2B5EF4-FFF2-40B4-BE49-F238E27FC236}">
                <a16:creationId xmlns:a16="http://schemas.microsoft.com/office/drawing/2014/main" id="{6C6E0A4B-3942-4F22-AD33-E8FC14B01843}"/>
              </a:ext>
            </a:extLst>
          </p:cNvPr>
          <p:cNvSpPr/>
          <p:nvPr/>
        </p:nvSpPr>
        <p:spPr bwMode="auto">
          <a:xfrm>
            <a:off x="3975453" y="186672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الخميس الـ2</a:t>
            </a:r>
          </a:p>
        </p:txBody>
      </p:sp>
      <p:sp>
        <p:nvSpPr>
          <p:cNvPr id="539" name="Freeform: Shape 538">
            <a:hlinkClick r:id="rId9" action="ppaction://hlinksldjump"/>
            <a:extLst>
              <a:ext uri="{FF2B5EF4-FFF2-40B4-BE49-F238E27FC236}">
                <a16:creationId xmlns:a16="http://schemas.microsoft.com/office/drawing/2014/main" id="{7ACA2AE0-DEBB-4F8C-9468-6215FF464F5C}"/>
              </a:ext>
            </a:extLst>
          </p:cNvPr>
          <p:cNvSpPr/>
          <p:nvPr/>
        </p:nvSpPr>
        <p:spPr bwMode="auto">
          <a:xfrm>
            <a:off x="5263011" y="186672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الأربعاء الـ2</a:t>
            </a:r>
          </a:p>
        </p:txBody>
      </p:sp>
      <p:sp>
        <p:nvSpPr>
          <p:cNvPr id="542" name="Freeform: Shape 541">
            <a:hlinkClick r:id="rId10" action="ppaction://hlinksldjump"/>
            <a:extLst>
              <a:ext uri="{FF2B5EF4-FFF2-40B4-BE49-F238E27FC236}">
                <a16:creationId xmlns:a16="http://schemas.microsoft.com/office/drawing/2014/main" id="{BA41C778-8A63-47D5-8EEC-E29C3902E599}"/>
              </a:ext>
            </a:extLst>
          </p:cNvPr>
          <p:cNvSpPr/>
          <p:nvPr/>
        </p:nvSpPr>
        <p:spPr bwMode="auto">
          <a:xfrm>
            <a:off x="6550569" y="1866724"/>
            <a:ext cx="1180743" cy="87186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الثلاثاء الـ2</a:t>
            </a:r>
          </a:p>
        </p:txBody>
      </p:sp>
      <p:sp>
        <p:nvSpPr>
          <p:cNvPr id="545" name="Freeform: Shape 544">
            <a:hlinkClick r:id="rId11" action="ppaction://hlinksldjump"/>
            <a:extLst>
              <a:ext uri="{FF2B5EF4-FFF2-40B4-BE49-F238E27FC236}">
                <a16:creationId xmlns:a16="http://schemas.microsoft.com/office/drawing/2014/main" id="{BF90DCA7-0418-4550-AEAC-4A66AD4AADF0}"/>
              </a:ext>
            </a:extLst>
          </p:cNvPr>
          <p:cNvSpPr/>
          <p:nvPr/>
        </p:nvSpPr>
        <p:spPr bwMode="auto">
          <a:xfrm>
            <a:off x="7838130" y="186672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الاثنين الـ2</a:t>
            </a:r>
          </a:p>
        </p:txBody>
      </p:sp>
      <p:sp>
        <p:nvSpPr>
          <p:cNvPr id="548" name="Freeform: Shape 547">
            <a:hlinkClick r:id="rId12" action="ppaction://hlinksldjump"/>
            <a:extLst>
              <a:ext uri="{FF2B5EF4-FFF2-40B4-BE49-F238E27FC236}">
                <a16:creationId xmlns:a16="http://schemas.microsoft.com/office/drawing/2014/main" id="{0F6B437B-2335-4F36-86CC-681F7387EBB5}"/>
              </a:ext>
            </a:extLst>
          </p:cNvPr>
          <p:cNvSpPr/>
          <p:nvPr/>
        </p:nvSpPr>
        <p:spPr bwMode="auto">
          <a:xfrm>
            <a:off x="2687895" y="2844690"/>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الجمعة الـ3</a:t>
            </a:r>
          </a:p>
        </p:txBody>
      </p:sp>
      <p:sp>
        <p:nvSpPr>
          <p:cNvPr id="551" name="Freeform: Shape 550">
            <a:hlinkClick r:id="rId13" action="ppaction://hlinksldjump"/>
            <a:extLst>
              <a:ext uri="{FF2B5EF4-FFF2-40B4-BE49-F238E27FC236}">
                <a16:creationId xmlns:a16="http://schemas.microsoft.com/office/drawing/2014/main" id="{EB6A1A30-C071-482C-9B84-3F30B850BDF0}"/>
              </a:ext>
            </a:extLst>
          </p:cNvPr>
          <p:cNvSpPr/>
          <p:nvPr/>
        </p:nvSpPr>
        <p:spPr bwMode="auto">
          <a:xfrm>
            <a:off x="3975453" y="2846224"/>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الخميس الـ3</a:t>
            </a:r>
          </a:p>
        </p:txBody>
      </p:sp>
      <p:sp>
        <p:nvSpPr>
          <p:cNvPr id="554" name="Freeform: Shape 553">
            <a:hlinkClick r:id="rId14" action="ppaction://hlinksldjump"/>
            <a:extLst>
              <a:ext uri="{FF2B5EF4-FFF2-40B4-BE49-F238E27FC236}">
                <a16:creationId xmlns:a16="http://schemas.microsoft.com/office/drawing/2014/main" id="{8D4C3A54-3676-47B0-8FC1-739CE04DE940}"/>
              </a:ext>
            </a:extLst>
          </p:cNvPr>
          <p:cNvSpPr/>
          <p:nvPr/>
        </p:nvSpPr>
        <p:spPr bwMode="auto">
          <a:xfrm>
            <a:off x="5263011" y="2846224"/>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الأربعاء الـ3</a:t>
            </a:r>
          </a:p>
        </p:txBody>
      </p:sp>
      <p:sp>
        <p:nvSpPr>
          <p:cNvPr id="557" name="Freeform: Shape 556">
            <a:hlinkClick r:id="rId15" action="ppaction://hlinksldjump"/>
            <a:extLst>
              <a:ext uri="{FF2B5EF4-FFF2-40B4-BE49-F238E27FC236}">
                <a16:creationId xmlns:a16="http://schemas.microsoft.com/office/drawing/2014/main" id="{E2B94AE6-74EE-409F-94FD-8EE9CEF97D80}"/>
              </a:ext>
            </a:extLst>
          </p:cNvPr>
          <p:cNvSpPr/>
          <p:nvPr/>
        </p:nvSpPr>
        <p:spPr bwMode="auto">
          <a:xfrm>
            <a:off x="6550569" y="2846224"/>
            <a:ext cx="1180743" cy="871864"/>
          </a:xfrm>
          <a:custGeom>
            <a:avLst/>
            <a:gdLst>
              <a:gd name="connsiteX0" fmla="*/ 0 w 1686871"/>
              <a:gd name="connsiteY0" fmla="*/ 0 h 879230"/>
              <a:gd name="connsiteX1" fmla="*/ 1686871 w 1686871"/>
              <a:gd name="connsiteY1" fmla="*/ 0 h 879230"/>
              <a:gd name="connsiteX2" fmla="*/ 1686871 w 1686871"/>
              <a:gd name="connsiteY2" fmla="*/ 879230 h 879230"/>
              <a:gd name="connsiteX3" fmla="*/ 0 w 1686871"/>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1" h="879230">
                <a:moveTo>
                  <a:pt x="0" y="0"/>
                </a:moveTo>
                <a:lnTo>
                  <a:pt x="1686871" y="0"/>
                </a:lnTo>
                <a:lnTo>
                  <a:pt x="1686871"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الثلاثاء الـ3</a:t>
            </a:r>
          </a:p>
        </p:txBody>
      </p:sp>
      <p:sp>
        <p:nvSpPr>
          <p:cNvPr id="560" name="Freeform: Shape 559">
            <a:hlinkClick r:id="rId16" action="ppaction://hlinksldjump"/>
            <a:extLst>
              <a:ext uri="{FF2B5EF4-FFF2-40B4-BE49-F238E27FC236}">
                <a16:creationId xmlns:a16="http://schemas.microsoft.com/office/drawing/2014/main" id="{528A9A0E-87DB-4700-A67C-3131A3AAB9A1}"/>
              </a:ext>
            </a:extLst>
          </p:cNvPr>
          <p:cNvSpPr/>
          <p:nvPr/>
        </p:nvSpPr>
        <p:spPr bwMode="auto">
          <a:xfrm>
            <a:off x="7838130" y="2846224"/>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الاثنين الـ3</a:t>
            </a:r>
          </a:p>
        </p:txBody>
      </p:sp>
      <p:sp>
        <p:nvSpPr>
          <p:cNvPr id="563" name="Freeform: Shape 562">
            <a:hlinkClick r:id="rId17" action="ppaction://hlinksldjump"/>
            <a:extLst>
              <a:ext uri="{FF2B5EF4-FFF2-40B4-BE49-F238E27FC236}">
                <a16:creationId xmlns:a16="http://schemas.microsoft.com/office/drawing/2014/main" id="{4B7ED2EF-6000-4CD3-AEF2-76361A65BD51}"/>
              </a:ext>
            </a:extLst>
          </p:cNvPr>
          <p:cNvSpPr/>
          <p:nvPr/>
        </p:nvSpPr>
        <p:spPr bwMode="auto">
          <a:xfrm>
            <a:off x="2687895" y="3823422"/>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الجمعة الـ4</a:t>
            </a:r>
          </a:p>
        </p:txBody>
      </p:sp>
      <p:sp>
        <p:nvSpPr>
          <p:cNvPr id="566" name="Freeform: Shape 565">
            <a:hlinkClick r:id="rId18" action="ppaction://hlinksldjump"/>
            <a:extLst>
              <a:ext uri="{FF2B5EF4-FFF2-40B4-BE49-F238E27FC236}">
                <a16:creationId xmlns:a16="http://schemas.microsoft.com/office/drawing/2014/main" id="{213522E5-51CD-4C86-BF8C-044C4C5E32AB}"/>
              </a:ext>
            </a:extLst>
          </p:cNvPr>
          <p:cNvSpPr/>
          <p:nvPr/>
        </p:nvSpPr>
        <p:spPr bwMode="auto">
          <a:xfrm>
            <a:off x="3975453" y="3825723"/>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الخميس الـ4</a:t>
            </a:r>
          </a:p>
        </p:txBody>
      </p:sp>
      <p:sp>
        <p:nvSpPr>
          <p:cNvPr id="569" name="Freeform: Shape 568">
            <a:hlinkClick r:id="rId19" action="ppaction://hlinksldjump"/>
            <a:extLst>
              <a:ext uri="{FF2B5EF4-FFF2-40B4-BE49-F238E27FC236}">
                <a16:creationId xmlns:a16="http://schemas.microsoft.com/office/drawing/2014/main" id="{CBCB72F9-0614-465D-B24D-5BBB8B794A56}"/>
              </a:ext>
            </a:extLst>
          </p:cNvPr>
          <p:cNvSpPr/>
          <p:nvPr/>
        </p:nvSpPr>
        <p:spPr bwMode="auto">
          <a:xfrm>
            <a:off x="5263011" y="3825723"/>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الأربعاء الـ4</a:t>
            </a:r>
          </a:p>
        </p:txBody>
      </p:sp>
      <p:sp>
        <p:nvSpPr>
          <p:cNvPr id="572" name="Freeform: Shape 571">
            <a:hlinkClick r:id="rId20" action="ppaction://hlinksldjump"/>
            <a:extLst>
              <a:ext uri="{FF2B5EF4-FFF2-40B4-BE49-F238E27FC236}">
                <a16:creationId xmlns:a16="http://schemas.microsoft.com/office/drawing/2014/main" id="{E913A053-C83F-4A0E-AF22-E23E08E7F2D1}"/>
              </a:ext>
            </a:extLst>
          </p:cNvPr>
          <p:cNvSpPr/>
          <p:nvPr/>
        </p:nvSpPr>
        <p:spPr bwMode="auto">
          <a:xfrm>
            <a:off x="6550569" y="3825723"/>
            <a:ext cx="1180743" cy="871864"/>
          </a:xfrm>
          <a:custGeom>
            <a:avLst/>
            <a:gdLst>
              <a:gd name="connsiteX0" fmla="*/ 0 w 1686871"/>
              <a:gd name="connsiteY0" fmla="*/ 0 h 879230"/>
              <a:gd name="connsiteX1" fmla="*/ 1686871 w 1686871"/>
              <a:gd name="connsiteY1" fmla="*/ 0 h 879230"/>
              <a:gd name="connsiteX2" fmla="*/ 1686871 w 1686871"/>
              <a:gd name="connsiteY2" fmla="*/ 879230 h 879230"/>
              <a:gd name="connsiteX3" fmla="*/ 0 w 1686871"/>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1" h="879230">
                <a:moveTo>
                  <a:pt x="0" y="0"/>
                </a:moveTo>
                <a:lnTo>
                  <a:pt x="1686871" y="0"/>
                </a:lnTo>
                <a:lnTo>
                  <a:pt x="1686871"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الثلاثاء الـ4</a:t>
            </a:r>
          </a:p>
        </p:txBody>
      </p:sp>
      <p:sp>
        <p:nvSpPr>
          <p:cNvPr id="575" name="Freeform: Shape 574">
            <a:hlinkClick r:id="rId21" action="ppaction://hlinksldjump"/>
            <a:extLst>
              <a:ext uri="{FF2B5EF4-FFF2-40B4-BE49-F238E27FC236}">
                <a16:creationId xmlns:a16="http://schemas.microsoft.com/office/drawing/2014/main" id="{6D17C2AC-96B0-443A-BC24-FC9D0F354A8C}"/>
              </a:ext>
            </a:extLst>
          </p:cNvPr>
          <p:cNvSpPr/>
          <p:nvPr/>
        </p:nvSpPr>
        <p:spPr bwMode="auto">
          <a:xfrm>
            <a:off x="7838130" y="3825723"/>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الاثنين الـ4</a:t>
            </a:r>
          </a:p>
        </p:txBody>
      </p:sp>
      <p:sp>
        <p:nvSpPr>
          <p:cNvPr id="578" name="Freeform: Shape 577">
            <a:hlinkClick r:id="rId22" action="ppaction://hlinksldjump"/>
            <a:extLst>
              <a:ext uri="{FF2B5EF4-FFF2-40B4-BE49-F238E27FC236}">
                <a16:creationId xmlns:a16="http://schemas.microsoft.com/office/drawing/2014/main" id="{05A29274-CF63-45AB-AB38-13E9405114CB}"/>
              </a:ext>
            </a:extLst>
          </p:cNvPr>
          <p:cNvSpPr/>
          <p:nvPr/>
        </p:nvSpPr>
        <p:spPr bwMode="auto">
          <a:xfrm>
            <a:off x="2687895" y="480215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الجمعة الـ5</a:t>
            </a:r>
          </a:p>
        </p:txBody>
      </p:sp>
      <p:sp>
        <p:nvSpPr>
          <p:cNvPr id="581" name="Freeform: Shape 580">
            <a:hlinkClick r:id="rId23" action="ppaction://hlinksldjump"/>
            <a:extLst>
              <a:ext uri="{FF2B5EF4-FFF2-40B4-BE49-F238E27FC236}">
                <a16:creationId xmlns:a16="http://schemas.microsoft.com/office/drawing/2014/main" id="{77403D29-7B0C-474D-A281-F12CC085FE4C}"/>
              </a:ext>
            </a:extLst>
          </p:cNvPr>
          <p:cNvSpPr/>
          <p:nvPr/>
        </p:nvSpPr>
        <p:spPr bwMode="auto">
          <a:xfrm>
            <a:off x="3975453" y="4805222"/>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الخميس الـ5</a:t>
            </a:r>
          </a:p>
        </p:txBody>
      </p:sp>
      <p:sp>
        <p:nvSpPr>
          <p:cNvPr id="584" name="Freeform: Shape 583">
            <a:hlinkClick r:id="rId24" action="ppaction://hlinksldjump"/>
            <a:extLst>
              <a:ext uri="{FF2B5EF4-FFF2-40B4-BE49-F238E27FC236}">
                <a16:creationId xmlns:a16="http://schemas.microsoft.com/office/drawing/2014/main" id="{79143FFA-892C-4A17-AD26-234F53F29714}"/>
              </a:ext>
            </a:extLst>
          </p:cNvPr>
          <p:cNvSpPr/>
          <p:nvPr/>
        </p:nvSpPr>
        <p:spPr bwMode="auto">
          <a:xfrm>
            <a:off x="5263011" y="4805222"/>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الأربعاء الـ5</a:t>
            </a:r>
          </a:p>
        </p:txBody>
      </p:sp>
      <p:sp>
        <p:nvSpPr>
          <p:cNvPr id="587" name="Freeform: Shape 586">
            <a:hlinkClick r:id="rId25" action="ppaction://hlinksldjump"/>
            <a:extLst>
              <a:ext uri="{FF2B5EF4-FFF2-40B4-BE49-F238E27FC236}">
                <a16:creationId xmlns:a16="http://schemas.microsoft.com/office/drawing/2014/main" id="{D566E293-4790-48F8-AB54-1A0C464EB053}"/>
              </a:ext>
            </a:extLst>
          </p:cNvPr>
          <p:cNvSpPr/>
          <p:nvPr/>
        </p:nvSpPr>
        <p:spPr bwMode="auto">
          <a:xfrm>
            <a:off x="6550569" y="4805222"/>
            <a:ext cx="1180743" cy="87186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الثلاثاء الـ5</a:t>
            </a:r>
          </a:p>
        </p:txBody>
      </p:sp>
      <p:sp>
        <p:nvSpPr>
          <p:cNvPr id="590" name="Freeform: Shape 589">
            <a:hlinkClick r:id="rId26" action="ppaction://hlinksldjump"/>
            <a:extLst>
              <a:ext uri="{FF2B5EF4-FFF2-40B4-BE49-F238E27FC236}">
                <a16:creationId xmlns:a16="http://schemas.microsoft.com/office/drawing/2014/main" id="{13CAD9B2-4AB2-4915-AFEB-1D0A5259B079}"/>
              </a:ext>
            </a:extLst>
          </p:cNvPr>
          <p:cNvSpPr/>
          <p:nvPr/>
        </p:nvSpPr>
        <p:spPr bwMode="auto">
          <a:xfrm>
            <a:off x="7838130" y="4805222"/>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الاثنين الـ5</a:t>
            </a:r>
          </a:p>
        </p:txBody>
      </p:sp>
      <p:sp>
        <p:nvSpPr>
          <p:cNvPr id="608" name="Title 8">
            <a:extLst>
              <a:ext uri="{FF2B5EF4-FFF2-40B4-BE49-F238E27FC236}">
                <a16:creationId xmlns:a16="http://schemas.microsoft.com/office/drawing/2014/main" id="{2B7FFB7E-83FC-4E6D-B572-68D96ACCA449}"/>
              </a:ext>
            </a:extLst>
          </p:cNvPr>
          <p:cNvSpPr>
            <a:spLocks noGrp="1"/>
          </p:cNvSpPr>
          <p:nvPr>
            <p:ph type="title"/>
          </p:nvPr>
        </p:nvSpPr>
        <p:spPr bwMode="auto">
          <a:xfrm>
            <a:off x="468313" y="0"/>
            <a:ext cx="82296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EG" dirty="0"/>
              <a:t> مزمور وإنجيل باكر:</a:t>
            </a:r>
            <a:endParaRPr lang="en-US" dirty="0"/>
          </a:p>
        </p:txBody>
      </p:sp>
      <p:sp>
        <p:nvSpPr>
          <p:cNvPr id="28" name="Freeform: Shape 27">
            <a:hlinkClick r:id="rId27" action="ppaction://hlinksldjump"/>
            <a:extLst>
              <a:ext uri="{FF2B5EF4-FFF2-40B4-BE49-F238E27FC236}">
                <a16:creationId xmlns:a16="http://schemas.microsoft.com/office/drawing/2014/main" id="{D8DCE7DC-CB84-4A64-A0CD-E3901B00D3BA}"/>
              </a:ext>
            </a:extLst>
          </p:cNvPr>
          <p:cNvSpPr/>
          <p:nvPr/>
        </p:nvSpPr>
        <p:spPr bwMode="auto">
          <a:xfrm>
            <a:off x="1400337" y="88722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السبت الـ1</a:t>
            </a:r>
          </a:p>
        </p:txBody>
      </p:sp>
      <p:sp>
        <p:nvSpPr>
          <p:cNvPr id="29" name="Freeform: Shape 28">
            <a:hlinkClick r:id="rId28" action="ppaction://hlinksldjump"/>
            <a:extLst>
              <a:ext uri="{FF2B5EF4-FFF2-40B4-BE49-F238E27FC236}">
                <a16:creationId xmlns:a16="http://schemas.microsoft.com/office/drawing/2014/main" id="{BA9453AE-26C2-433D-88E0-F6823821CD49}"/>
              </a:ext>
            </a:extLst>
          </p:cNvPr>
          <p:cNvSpPr/>
          <p:nvPr/>
        </p:nvSpPr>
        <p:spPr bwMode="auto">
          <a:xfrm>
            <a:off x="1400337" y="1865957"/>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السبت الـ2</a:t>
            </a:r>
          </a:p>
        </p:txBody>
      </p:sp>
      <p:sp>
        <p:nvSpPr>
          <p:cNvPr id="30" name="Freeform: Shape 29">
            <a:hlinkClick r:id="rId29" action="ppaction://hlinksldjump"/>
            <a:extLst>
              <a:ext uri="{FF2B5EF4-FFF2-40B4-BE49-F238E27FC236}">
                <a16:creationId xmlns:a16="http://schemas.microsoft.com/office/drawing/2014/main" id="{7BD4417B-D39A-4B56-B660-A2A14A976092}"/>
              </a:ext>
            </a:extLst>
          </p:cNvPr>
          <p:cNvSpPr/>
          <p:nvPr/>
        </p:nvSpPr>
        <p:spPr bwMode="auto">
          <a:xfrm>
            <a:off x="1400337" y="2844690"/>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السبت الـ3</a:t>
            </a:r>
          </a:p>
        </p:txBody>
      </p:sp>
      <p:sp>
        <p:nvSpPr>
          <p:cNvPr id="31" name="Freeform: Shape 30">
            <a:hlinkClick r:id="rId30" action="ppaction://hlinksldjump"/>
            <a:extLst>
              <a:ext uri="{FF2B5EF4-FFF2-40B4-BE49-F238E27FC236}">
                <a16:creationId xmlns:a16="http://schemas.microsoft.com/office/drawing/2014/main" id="{9055943E-7CE5-41A9-91AB-B49B277460F2}"/>
              </a:ext>
            </a:extLst>
          </p:cNvPr>
          <p:cNvSpPr/>
          <p:nvPr/>
        </p:nvSpPr>
        <p:spPr bwMode="auto">
          <a:xfrm>
            <a:off x="1400337" y="3823422"/>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السبت الـ4</a:t>
            </a:r>
          </a:p>
        </p:txBody>
      </p:sp>
      <p:sp>
        <p:nvSpPr>
          <p:cNvPr id="32" name="Freeform: Shape 31">
            <a:hlinkClick r:id="rId31" action="ppaction://hlinksldjump"/>
            <a:extLst>
              <a:ext uri="{FF2B5EF4-FFF2-40B4-BE49-F238E27FC236}">
                <a16:creationId xmlns:a16="http://schemas.microsoft.com/office/drawing/2014/main" id="{43FDEA9A-3395-4892-A2D5-2BEAF8A9C46D}"/>
              </a:ext>
            </a:extLst>
          </p:cNvPr>
          <p:cNvSpPr/>
          <p:nvPr/>
        </p:nvSpPr>
        <p:spPr bwMode="auto">
          <a:xfrm>
            <a:off x="1400337" y="480215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السبت الـ5</a:t>
            </a:r>
          </a:p>
        </p:txBody>
      </p:sp>
      <p:sp>
        <p:nvSpPr>
          <p:cNvPr id="33" name="Freeform: Shape 32">
            <a:hlinkClick r:id="rId32" action="ppaction://hlinksldjump"/>
            <a:extLst>
              <a:ext uri="{FF2B5EF4-FFF2-40B4-BE49-F238E27FC236}">
                <a16:creationId xmlns:a16="http://schemas.microsoft.com/office/drawing/2014/main" id="{8110EDDB-1A94-454B-AAED-5336031BFC0C}"/>
              </a:ext>
            </a:extLst>
          </p:cNvPr>
          <p:cNvSpPr/>
          <p:nvPr/>
        </p:nvSpPr>
        <p:spPr bwMode="auto">
          <a:xfrm>
            <a:off x="112779" y="88722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latin typeface="+mn-lt"/>
                <a:cs typeface="Times New Roman" pitchFamily="18" charset="0"/>
              </a:rPr>
              <a:t>الأحد</a:t>
            </a:r>
            <a:br>
              <a:rPr lang="ar-EG" sz="2800" b="1" dirty="0">
                <a:solidFill>
                  <a:srgbClr val="FFC000"/>
                </a:solidFill>
                <a:latin typeface="+mn-lt"/>
                <a:cs typeface="Times New Roman" pitchFamily="18" charset="0"/>
              </a:rPr>
            </a:br>
            <a:r>
              <a:rPr lang="ar-EG" sz="2800" b="1" dirty="0">
                <a:solidFill>
                  <a:srgbClr val="FFC000"/>
                </a:solidFill>
                <a:latin typeface="+mn-lt"/>
                <a:cs typeface="Times New Roman" pitchFamily="18" charset="0"/>
              </a:rPr>
              <a:t>الـ1</a:t>
            </a:r>
          </a:p>
        </p:txBody>
      </p:sp>
      <p:sp>
        <p:nvSpPr>
          <p:cNvPr id="34" name="Freeform: Shape 33">
            <a:hlinkClick r:id="rId33" action="ppaction://hlinksldjump"/>
            <a:extLst>
              <a:ext uri="{FF2B5EF4-FFF2-40B4-BE49-F238E27FC236}">
                <a16:creationId xmlns:a16="http://schemas.microsoft.com/office/drawing/2014/main" id="{1AB7E8D7-A8FD-4E3E-9F4C-34103B49E859}"/>
              </a:ext>
            </a:extLst>
          </p:cNvPr>
          <p:cNvSpPr/>
          <p:nvPr/>
        </p:nvSpPr>
        <p:spPr bwMode="auto">
          <a:xfrm>
            <a:off x="112779" y="1865957"/>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الأحد</a:t>
            </a:r>
            <a:br>
              <a:rPr lang="ar-EG" sz="2800" b="1" dirty="0">
                <a:solidFill>
                  <a:srgbClr val="FFC000"/>
                </a:solidFill>
                <a:cs typeface="Times New Roman" pitchFamily="18" charset="0"/>
              </a:rPr>
            </a:br>
            <a:r>
              <a:rPr lang="ar-EG" sz="2800" b="1" dirty="0">
                <a:solidFill>
                  <a:srgbClr val="FFC000"/>
                </a:solidFill>
                <a:cs typeface="Times New Roman" pitchFamily="18" charset="0"/>
              </a:rPr>
              <a:t>الـ2</a:t>
            </a:r>
          </a:p>
        </p:txBody>
      </p:sp>
      <p:sp>
        <p:nvSpPr>
          <p:cNvPr id="35" name="Freeform: Shape 34">
            <a:hlinkClick r:id="rId34" action="ppaction://hlinksldjump"/>
            <a:extLst>
              <a:ext uri="{FF2B5EF4-FFF2-40B4-BE49-F238E27FC236}">
                <a16:creationId xmlns:a16="http://schemas.microsoft.com/office/drawing/2014/main" id="{70889C3A-8EA3-4601-AA8D-9847CF6AEAA3}"/>
              </a:ext>
            </a:extLst>
          </p:cNvPr>
          <p:cNvSpPr/>
          <p:nvPr/>
        </p:nvSpPr>
        <p:spPr bwMode="auto">
          <a:xfrm>
            <a:off x="112779" y="2844690"/>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الأحد</a:t>
            </a:r>
            <a:br>
              <a:rPr lang="ar-EG" sz="2800" b="1" dirty="0">
                <a:solidFill>
                  <a:srgbClr val="FFC000"/>
                </a:solidFill>
                <a:cs typeface="Times New Roman" pitchFamily="18" charset="0"/>
              </a:rPr>
            </a:br>
            <a:r>
              <a:rPr lang="ar-EG" sz="2800" b="1" dirty="0">
                <a:solidFill>
                  <a:srgbClr val="FFC000"/>
                </a:solidFill>
                <a:cs typeface="Times New Roman" pitchFamily="18" charset="0"/>
              </a:rPr>
              <a:t>الـ3</a:t>
            </a:r>
          </a:p>
        </p:txBody>
      </p:sp>
      <p:sp>
        <p:nvSpPr>
          <p:cNvPr id="36" name="Freeform: Shape 35">
            <a:hlinkClick r:id="rId35" action="ppaction://hlinksldjump"/>
            <a:extLst>
              <a:ext uri="{FF2B5EF4-FFF2-40B4-BE49-F238E27FC236}">
                <a16:creationId xmlns:a16="http://schemas.microsoft.com/office/drawing/2014/main" id="{FAEF349C-54B3-4FCA-9035-BF43ECC5C57C}"/>
              </a:ext>
            </a:extLst>
          </p:cNvPr>
          <p:cNvSpPr/>
          <p:nvPr/>
        </p:nvSpPr>
        <p:spPr bwMode="auto">
          <a:xfrm>
            <a:off x="112779" y="3823422"/>
            <a:ext cx="1180742" cy="871864"/>
          </a:xfrm>
          <a:custGeom>
            <a:avLst/>
            <a:gdLst>
              <a:gd name="connsiteX0" fmla="*/ 0 w 1686870"/>
              <a:gd name="connsiteY0" fmla="*/ 0 h 879230"/>
              <a:gd name="connsiteX1" fmla="*/ 1686870 w 1686870"/>
              <a:gd name="connsiteY1" fmla="*/ 0 h 879230"/>
              <a:gd name="connsiteX2" fmla="*/ 1686870 w 1686870"/>
              <a:gd name="connsiteY2" fmla="*/ 879230 h 879230"/>
              <a:gd name="connsiteX3" fmla="*/ 0 w 1686870"/>
              <a:gd name="connsiteY3" fmla="*/ 879230 h 879230"/>
            </a:gdLst>
            <a:ahLst/>
            <a:cxnLst>
              <a:cxn ang="0">
                <a:pos x="connsiteX0" y="connsiteY0"/>
              </a:cxn>
              <a:cxn ang="0">
                <a:pos x="connsiteX1" y="connsiteY1"/>
              </a:cxn>
              <a:cxn ang="0">
                <a:pos x="connsiteX2" y="connsiteY2"/>
              </a:cxn>
              <a:cxn ang="0">
                <a:pos x="connsiteX3" y="connsiteY3"/>
              </a:cxn>
            </a:cxnLst>
            <a:rect l="l" t="t" r="r" b="b"/>
            <a:pathLst>
              <a:path w="1686870" h="879230">
                <a:moveTo>
                  <a:pt x="0" y="0"/>
                </a:moveTo>
                <a:lnTo>
                  <a:pt x="1686870" y="0"/>
                </a:lnTo>
                <a:lnTo>
                  <a:pt x="1686870" y="879230"/>
                </a:lnTo>
                <a:lnTo>
                  <a:pt x="0" y="879230"/>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الأحد</a:t>
            </a:r>
            <a:br>
              <a:rPr lang="ar-EG" sz="2800" b="1" dirty="0">
                <a:solidFill>
                  <a:srgbClr val="FFC000"/>
                </a:solidFill>
                <a:cs typeface="Times New Roman" pitchFamily="18" charset="0"/>
              </a:rPr>
            </a:br>
            <a:r>
              <a:rPr lang="ar-EG" sz="2800" b="1" dirty="0">
                <a:solidFill>
                  <a:srgbClr val="FFC000"/>
                </a:solidFill>
                <a:cs typeface="Times New Roman" pitchFamily="18" charset="0"/>
              </a:rPr>
              <a:t>الـ4</a:t>
            </a:r>
          </a:p>
        </p:txBody>
      </p:sp>
      <p:sp>
        <p:nvSpPr>
          <p:cNvPr id="37" name="Freeform: Shape 36">
            <a:hlinkClick r:id="rId36" action="ppaction://hlinksldjump"/>
            <a:extLst>
              <a:ext uri="{FF2B5EF4-FFF2-40B4-BE49-F238E27FC236}">
                <a16:creationId xmlns:a16="http://schemas.microsoft.com/office/drawing/2014/main" id="{D02D82A0-B415-48FE-8D5B-D71F63ACE87A}"/>
              </a:ext>
            </a:extLst>
          </p:cNvPr>
          <p:cNvSpPr/>
          <p:nvPr/>
        </p:nvSpPr>
        <p:spPr bwMode="auto">
          <a:xfrm>
            <a:off x="112779" y="4802154"/>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الأحد</a:t>
            </a:r>
            <a:br>
              <a:rPr lang="ar-EG" sz="2800" b="1" dirty="0">
                <a:solidFill>
                  <a:srgbClr val="FFC000"/>
                </a:solidFill>
                <a:cs typeface="Times New Roman" pitchFamily="18" charset="0"/>
              </a:rPr>
            </a:br>
            <a:r>
              <a:rPr lang="ar-EG" sz="2800" b="1" dirty="0">
                <a:solidFill>
                  <a:srgbClr val="FFC000"/>
                </a:solidFill>
                <a:cs typeface="Times New Roman" pitchFamily="18" charset="0"/>
              </a:rPr>
              <a:t>الـ5</a:t>
            </a:r>
          </a:p>
        </p:txBody>
      </p:sp>
      <p:sp>
        <p:nvSpPr>
          <p:cNvPr id="38" name="Freeform: Shape 37">
            <a:hlinkClick r:id="rId37" action="ppaction://hlinksldjump"/>
            <a:extLst>
              <a:ext uri="{FF2B5EF4-FFF2-40B4-BE49-F238E27FC236}">
                <a16:creationId xmlns:a16="http://schemas.microsoft.com/office/drawing/2014/main" id="{1E7E3D3B-990B-4C9E-BB52-BBD8005DF042}"/>
              </a:ext>
            </a:extLst>
          </p:cNvPr>
          <p:cNvSpPr/>
          <p:nvPr/>
        </p:nvSpPr>
        <p:spPr bwMode="auto">
          <a:xfrm>
            <a:off x="5263011" y="5784721"/>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الأربعاء الـ6</a:t>
            </a:r>
          </a:p>
        </p:txBody>
      </p:sp>
      <p:sp>
        <p:nvSpPr>
          <p:cNvPr id="39" name="Freeform: Shape 38">
            <a:hlinkClick r:id="rId38" action="ppaction://hlinksldjump"/>
            <a:extLst>
              <a:ext uri="{FF2B5EF4-FFF2-40B4-BE49-F238E27FC236}">
                <a16:creationId xmlns:a16="http://schemas.microsoft.com/office/drawing/2014/main" id="{20130F33-4776-4287-95B1-43FFB9E09F5C}"/>
              </a:ext>
            </a:extLst>
          </p:cNvPr>
          <p:cNvSpPr/>
          <p:nvPr/>
        </p:nvSpPr>
        <p:spPr bwMode="auto">
          <a:xfrm>
            <a:off x="6550569" y="5784721"/>
            <a:ext cx="1180743" cy="871865"/>
          </a:xfrm>
          <a:custGeom>
            <a:avLst/>
            <a:gdLst>
              <a:gd name="connsiteX0" fmla="*/ 0 w 1686871"/>
              <a:gd name="connsiteY0" fmla="*/ 0 h 879231"/>
              <a:gd name="connsiteX1" fmla="*/ 1686871 w 1686871"/>
              <a:gd name="connsiteY1" fmla="*/ 0 h 879231"/>
              <a:gd name="connsiteX2" fmla="*/ 1686871 w 1686871"/>
              <a:gd name="connsiteY2" fmla="*/ 879231 h 879231"/>
              <a:gd name="connsiteX3" fmla="*/ 0 w 1686871"/>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1" h="879231">
                <a:moveTo>
                  <a:pt x="0" y="0"/>
                </a:moveTo>
                <a:lnTo>
                  <a:pt x="1686871" y="0"/>
                </a:lnTo>
                <a:lnTo>
                  <a:pt x="1686871"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الثلاثاء الـ6</a:t>
            </a:r>
          </a:p>
        </p:txBody>
      </p:sp>
      <p:sp>
        <p:nvSpPr>
          <p:cNvPr id="40" name="Freeform: Shape 39">
            <a:hlinkClick r:id="rId39" action="ppaction://hlinksldjump"/>
            <a:extLst>
              <a:ext uri="{FF2B5EF4-FFF2-40B4-BE49-F238E27FC236}">
                <a16:creationId xmlns:a16="http://schemas.microsoft.com/office/drawing/2014/main" id="{0CCDE000-7988-443D-9D14-29C6624FD217}"/>
              </a:ext>
            </a:extLst>
          </p:cNvPr>
          <p:cNvSpPr/>
          <p:nvPr/>
        </p:nvSpPr>
        <p:spPr bwMode="auto">
          <a:xfrm>
            <a:off x="7838130" y="5784721"/>
            <a:ext cx="1180742" cy="871865"/>
          </a:xfrm>
          <a:custGeom>
            <a:avLst/>
            <a:gdLst>
              <a:gd name="connsiteX0" fmla="*/ 0 w 1686870"/>
              <a:gd name="connsiteY0" fmla="*/ 0 h 879231"/>
              <a:gd name="connsiteX1" fmla="*/ 1686870 w 1686870"/>
              <a:gd name="connsiteY1" fmla="*/ 0 h 879231"/>
              <a:gd name="connsiteX2" fmla="*/ 1686870 w 1686870"/>
              <a:gd name="connsiteY2" fmla="*/ 879231 h 879231"/>
              <a:gd name="connsiteX3" fmla="*/ 0 w 1686870"/>
              <a:gd name="connsiteY3" fmla="*/ 879231 h 879231"/>
            </a:gdLst>
            <a:ahLst/>
            <a:cxnLst>
              <a:cxn ang="0">
                <a:pos x="connsiteX0" y="connsiteY0"/>
              </a:cxn>
              <a:cxn ang="0">
                <a:pos x="connsiteX1" y="connsiteY1"/>
              </a:cxn>
              <a:cxn ang="0">
                <a:pos x="connsiteX2" y="connsiteY2"/>
              </a:cxn>
              <a:cxn ang="0">
                <a:pos x="connsiteX3" y="connsiteY3"/>
              </a:cxn>
            </a:cxnLst>
            <a:rect l="l" t="t" r="r" b="b"/>
            <a:pathLst>
              <a:path w="1686870" h="879231">
                <a:moveTo>
                  <a:pt x="0" y="0"/>
                </a:moveTo>
                <a:lnTo>
                  <a:pt x="1686870" y="0"/>
                </a:lnTo>
                <a:lnTo>
                  <a:pt x="1686870" y="879231"/>
                </a:lnTo>
                <a:lnTo>
                  <a:pt x="0" y="879231"/>
                </a:lnTo>
                <a:close/>
              </a:path>
            </a:pathLst>
          </a:cu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lIns="0" tIns="72000" rIns="0" bIns="0" anchor="ctr">
            <a:normAutofit/>
          </a:bodyPr>
          <a:lstStyle/>
          <a:p>
            <a:pPr algn="ctr" rtl="1" eaLnBrk="1" fontAlgn="auto" hangingPunct="1">
              <a:lnSpc>
                <a:spcPct val="90000"/>
              </a:lnSpc>
              <a:spcBef>
                <a:spcPts val="0"/>
              </a:spcBef>
              <a:spcAft>
                <a:spcPts val="0"/>
              </a:spcAft>
            </a:pPr>
            <a:r>
              <a:rPr lang="ar-EG" sz="2800" b="1" dirty="0">
                <a:solidFill>
                  <a:srgbClr val="FFC000"/>
                </a:solidFill>
                <a:cs typeface="Times New Roman" pitchFamily="18" charset="0"/>
              </a:rPr>
              <a:t>الاثنين الـ6</a:t>
            </a:r>
          </a:p>
        </p:txBody>
      </p:sp>
    </p:spTree>
    <p:extLst>
      <p:ext uri="{BB962C8B-B14F-4D97-AF65-F5344CB8AC3E}">
        <p14:creationId xmlns:p14="http://schemas.microsoft.com/office/powerpoint/2010/main" val="411237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0285281"/>
      </p:ext>
    </p:extLst>
  </p:cSld>
  <p:clrMapOvr>
    <a:masterClrMapping/>
  </p:clrMapOvr>
  <p:transition advClick="0" advTm="0"/>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127156"/>
      </p:ext>
    </p:extLst>
  </p:cSld>
  <p:clrMapOvr>
    <a:masterClrMapping/>
  </p:clrMapOvr>
  <p:transition advClick="0" advTm="0"/>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a:t>
            </a:r>
            <a:r>
              <a:rPr lang="en-US" dirty="0"/>
              <a:t>4</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a:t>
            </a:r>
            <a:r>
              <a:rPr lang="en-US" sz="4400" b="1" u="sng" dirty="0">
                <a:solidFill>
                  <a:srgbClr val="FFC000"/>
                </a:solidFill>
                <a:latin typeface="Times New Roman" panose="02020603050405020304" pitchFamily="18" charset="0"/>
                <a:cs typeface="Times New Roman" panose="02020603050405020304" pitchFamily="18" charset="0"/>
              </a:rPr>
              <a:t>96</a:t>
            </a:r>
            <a:r>
              <a:rPr lang="ar-EG" sz="4400" b="1" u="sng" dirty="0">
                <a:solidFill>
                  <a:srgbClr val="FFC000"/>
                </a:solidFill>
                <a:latin typeface="Times New Roman" panose="02020603050405020304" pitchFamily="18" charset="0"/>
                <a:cs typeface="Times New Roman" panose="02020603050405020304" pitchFamily="18" charset="0"/>
              </a:rPr>
              <a:t> : </a:t>
            </a:r>
            <a:r>
              <a:rPr lang="en-US" sz="4400" b="1" u="sng" dirty="0">
                <a:solidFill>
                  <a:srgbClr val="FFC000"/>
                </a:solidFill>
                <a:latin typeface="Times New Roman" panose="02020603050405020304" pitchFamily="18" charset="0"/>
                <a:cs typeface="Times New Roman" panose="02020603050405020304" pitchFamily="18" charset="0"/>
              </a:rPr>
              <a:t>8</a:t>
            </a:r>
            <a:r>
              <a:rPr lang="ar-EG" sz="4400" b="1" u="sng" dirty="0">
                <a:solidFill>
                  <a:srgbClr val="FFC000"/>
                </a:solidFill>
                <a:latin typeface="Times New Roman" panose="02020603050405020304" pitchFamily="18" charset="0"/>
                <a:cs typeface="Times New Roman" panose="02020603050405020304" pitchFamily="18" charset="0"/>
              </a:rPr>
              <a:t> )</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أسجدوا لله يا</a:t>
            </a:r>
            <a:r>
              <a:rPr lang="en-US" sz="4400" b="1" dirty="0">
                <a:solidFill>
                  <a:schemeClr val="bg1"/>
                </a:solidFill>
                <a:latin typeface="CS Avva Shenouda" panose="020B7200000000000000" pitchFamily="34" charset="0"/>
                <a:cs typeface="Times New Roman" panose="02020603050405020304" pitchFamily="18" charset="0"/>
              </a:rPr>
              <a:t> </a:t>
            </a:r>
            <a:r>
              <a:rPr lang="ar-EG" sz="4400" b="1" dirty="0">
                <a:solidFill>
                  <a:schemeClr val="bg1"/>
                </a:solidFill>
                <a:latin typeface="CS Avva Shenouda" panose="020B7200000000000000" pitchFamily="34" charset="0"/>
                <a:cs typeface="Times New Roman" panose="02020603050405020304" pitchFamily="18" charset="0"/>
              </a:rPr>
              <a:t>جميع ملائكته. سمعت صهيون ففرحت وتهللت بنات اليهودية من أجل احكامك </a:t>
            </a:r>
            <a:r>
              <a:rPr lang="ar-EG" sz="4400" b="1" dirty="0" err="1">
                <a:solidFill>
                  <a:schemeClr val="bg1"/>
                </a:solidFill>
                <a:latin typeface="CS Avva Shenouda" panose="020B7200000000000000" pitchFamily="34" charset="0"/>
                <a:cs typeface="Times New Roman" panose="02020603050405020304" pitchFamily="18" charset="0"/>
              </a:rPr>
              <a:t>يارب</a:t>
            </a:r>
            <a:r>
              <a:rPr lang="ar-EG" sz="4400" b="1" dirty="0">
                <a:solidFill>
                  <a:schemeClr val="bg1"/>
                </a:solidFill>
                <a:latin typeface="CS Avva Shenouda" panose="020B7200000000000000" pitchFamily="34" charset="0"/>
                <a:cs typeface="Times New Roman" panose="02020603050405020304" pitchFamily="18" charset="0"/>
              </a:rPr>
              <a:t>.</a:t>
            </a:r>
          </a:p>
        </p:txBody>
      </p:sp>
      <p:sp>
        <p:nvSpPr>
          <p:cNvPr id="2054" name="Title 1"/>
          <p:cNvSpPr txBox="1">
            <a:spLocks/>
          </p:cNvSpPr>
          <p:nvPr/>
        </p:nvSpPr>
        <p:spPr bwMode="auto">
          <a:xfrm>
            <a:off x="304800" y="46482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1788637129"/>
      </p:ext>
    </p:extLst>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مرقس ( </a:t>
            </a:r>
            <a:r>
              <a:rPr lang="en-US" sz="4400" b="1" u="sng" dirty="0">
                <a:solidFill>
                  <a:srgbClr val="FFC000"/>
                </a:solidFill>
                <a:latin typeface="Times New Roman" panose="02020603050405020304" pitchFamily="18" charset="0"/>
                <a:cs typeface="Times New Roman" panose="02020603050405020304" pitchFamily="18" charset="0"/>
              </a:rPr>
              <a:t>4</a:t>
            </a:r>
            <a:r>
              <a:rPr lang="ar-EG" sz="4400" b="1" u="sng" dirty="0">
                <a:solidFill>
                  <a:srgbClr val="FFC000"/>
                </a:solidFill>
                <a:latin typeface="Times New Roman" panose="02020603050405020304" pitchFamily="18" charset="0"/>
                <a:cs typeface="Times New Roman" panose="02020603050405020304" pitchFamily="18" charset="0"/>
              </a:rPr>
              <a:t> : </a:t>
            </a:r>
            <a:r>
              <a:rPr lang="en-US" sz="4400" b="1" u="sng" dirty="0">
                <a:solidFill>
                  <a:srgbClr val="FFC000"/>
                </a:solidFill>
                <a:latin typeface="Times New Roman" panose="02020603050405020304" pitchFamily="18" charset="0"/>
                <a:cs typeface="Times New Roman" panose="02020603050405020304" pitchFamily="18" charset="0"/>
              </a:rPr>
              <a:t>21</a:t>
            </a:r>
            <a:r>
              <a:rPr lang="ar-EG" sz="4400" b="1" u="sng" dirty="0">
                <a:solidFill>
                  <a:srgbClr val="FFC000"/>
                </a:solidFill>
                <a:latin typeface="Times New Roman" panose="02020603050405020304" pitchFamily="18" charset="0"/>
                <a:cs typeface="Times New Roman" panose="02020603050405020304" pitchFamily="18" charset="0"/>
              </a:rPr>
              <a:t> ـ </a:t>
            </a:r>
            <a:r>
              <a:rPr lang="en-US" sz="4400" b="1" u="sng" dirty="0">
                <a:solidFill>
                  <a:srgbClr val="FFC000"/>
                </a:solidFill>
                <a:latin typeface="Times New Roman" panose="02020603050405020304" pitchFamily="18" charset="0"/>
                <a:cs typeface="Times New Roman" panose="02020603050405020304" pitchFamily="18" charset="0"/>
              </a:rPr>
              <a:t>25</a:t>
            </a:r>
            <a:r>
              <a:rPr lang="ar-EG" sz="4400" b="1" u="sng" dirty="0">
                <a:solidFill>
                  <a:srgbClr val="FFC000"/>
                </a:solidFill>
                <a:latin typeface="Times New Roman" panose="02020603050405020304" pitchFamily="18" charset="0"/>
                <a:cs typeface="Times New Roman" panose="02020603050405020304" pitchFamily="18" charset="0"/>
              </a:rPr>
              <a:t>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ثم قال لهم هل يوقد سراج ليوضع تحت المكيال أو تحت السرير. أليس ليوضع على المنارة. ل</a:t>
            </a:r>
            <a:r>
              <a:rPr lang="ar-EG" sz="4400" b="1" dirty="0">
                <a:solidFill>
                  <a:schemeClr val="bg1"/>
                </a:solidFill>
                <a:latin typeface="CS Avva Shenouda" panose="020B7200000000000000" pitchFamily="34" charset="0"/>
                <a:cs typeface="Times New Roman" panose="02020603050405020304" pitchFamily="18" charset="0"/>
              </a:rPr>
              <a:t>أ</a:t>
            </a:r>
            <a:r>
              <a:rPr lang="ar-SA" sz="4400" b="1" dirty="0">
                <a:solidFill>
                  <a:schemeClr val="bg1"/>
                </a:solidFill>
                <a:latin typeface="CS Avva Shenouda" panose="020B7200000000000000" pitchFamily="34" charset="0"/>
                <a:cs typeface="Times New Roman" panose="02020603050405020304" pitchFamily="18" charset="0"/>
              </a:rPr>
              <a:t>نه ليس خفى لا يظهر ولا (</a:t>
            </a:r>
            <a:r>
              <a:rPr lang="ar-SA" sz="4400" b="1" dirty="0" err="1">
                <a:solidFill>
                  <a:schemeClr val="bg1"/>
                </a:solidFill>
                <a:latin typeface="CS Avva Shenouda" panose="020B7200000000000000" pitchFamily="34" charset="0"/>
                <a:cs typeface="Times New Roman" panose="02020603050405020304" pitchFamily="18" charset="0"/>
              </a:rPr>
              <a:t>شئ</a:t>
            </a:r>
            <a:r>
              <a:rPr lang="ar-SA" sz="4400" b="1" dirty="0">
                <a:solidFill>
                  <a:schemeClr val="bg1"/>
                </a:solidFill>
                <a:latin typeface="CS Avva Shenouda" panose="020B7200000000000000" pitchFamily="34" charset="0"/>
                <a:cs typeface="Times New Roman" panose="02020603050405020304" pitchFamily="18" charset="0"/>
              </a:rPr>
              <a:t>) كان مستور</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إلا ويشهر. ومن له أذنان للسمع فليسمع. وقال لهم أيض</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أنظروا ماذا تسمعون بالكيل الذى به تكيلون يكال لكم ويزاد أيها السامعون لان من له يعطى ومن</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514647612"/>
      </p:ext>
    </p:extLst>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ليس له فالذ</a:t>
            </a:r>
            <a:r>
              <a:rPr lang="ar-EG" sz="4400" b="1" dirty="0">
                <a:solidFill>
                  <a:schemeClr val="bg1"/>
                </a:solidFill>
                <a:latin typeface="CS Avva Shenouda" panose="020B7200000000000000" pitchFamily="34" charset="0"/>
                <a:cs typeface="Times New Roman" panose="02020603050405020304" pitchFamily="18" charset="0"/>
              </a:rPr>
              <a:t>ي </a:t>
            </a:r>
            <a:r>
              <a:rPr lang="ar-SA" sz="4400" b="1" dirty="0">
                <a:solidFill>
                  <a:schemeClr val="bg1"/>
                </a:solidFill>
                <a:latin typeface="CS Avva Shenouda" panose="020B7200000000000000" pitchFamily="34" charset="0"/>
                <a:cs typeface="Times New Roman" panose="02020603050405020304" pitchFamily="18" charset="0"/>
              </a:rPr>
              <a:t>عنده ينزع منه.</a:t>
            </a:r>
          </a:p>
        </p:txBody>
      </p:sp>
      <p:sp>
        <p:nvSpPr>
          <p:cNvPr id="4099" name="Title 1"/>
          <p:cNvSpPr txBox="1">
            <a:spLocks/>
          </p:cNvSpPr>
          <p:nvPr/>
        </p:nvSpPr>
        <p:spPr bwMode="auto">
          <a:xfrm>
            <a:off x="0" y="6858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2699894130"/>
      </p:ext>
    </p:extLst>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8207706"/>
      </p:ext>
    </p:extLst>
  </p:cSld>
  <p:clrMapOvr>
    <a:masterClrMapping/>
  </p:clrMapOvr>
  <p:transition advClick="0" advTm="0"/>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الجمعة 4</a:t>
            </a:r>
            <a:endParaRPr lang="en-US" dirty="0"/>
          </a:p>
        </p:txBody>
      </p:sp>
      <p:sp>
        <p:nvSpPr>
          <p:cNvPr id="12291" name="Title 1"/>
          <p:cNvSpPr txBox="1">
            <a:spLocks/>
          </p:cNvSpPr>
          <p:nvPr/>
        </p:nvSpPr>
        <p:spPr bwMode="auto">
          <a:xfrm>
            <a:off x="457200" y="19812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 مزمور ( 69 : 1 ، 5 )</a:t>
            </a:r>
          </a:p>
        </p:txBody>
      </p:sp>
      <p:sp>
        <p:nvSpPr>
          <p:cNvPr id="12292" name="Content Placeholder 3"/>
          <p:cNvSpPr txBox="1">
            <a:spLocks/>
          </p:cNvSpPr>
          <p:nvPr/>
        </p:nvSpPr>
        <p:spPr bwMode="auto">
          <a:xfrm>
            <a:off x="457200" y="2286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12293" name="Content Placeholder 3"/>
          <p:cNvSpPr txBox="1">
            <a:spLocks/>
          </p:cNvSpPr>
          <p:nvPr/>
        </p:nvSpPr>
        <p:spPr bwMode="auto">
          <a:xfrm>
            <a:off x="419100" y="2819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اللَّهُمَّ التَفِتْ إلى مَعونَتي، ياربُّ أسرِعْ وأَعِنِّي. وأمَّا أنا فَمِسكينٌ وفَقيرٌ اللَّهُمَّ أعِنِّي. </a:t>
            </a:r>
          </a:p>
        </p:txBody>
      </p:sp>
      <p:sp>
        <p:nvSpPr>
          <p:cNvPr id="12294" name="Title 1"/>
          <p:cNvSpPr txBox="1">
            <a:spLocks/>
          </p:cNvSpPr>
          <p:nvPr/>
        </p:nvSpPr>
        <p:spPr bwMode="auto">
          <a:xfrm>
            <a:off x="239713" y="4300538"/>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349414288"/>
      </p:ext>
    </p:extLst>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txBox="1">
            <a:spLocks/>
          </p:cNvSpPr>
          <p:nvPr/>
        </p:nvSpPr>
        <p:spPr bwMode="auto">
          <a:xfrm>
            <a:off x="152400" y="2054225"/>
            <a:ext cx="89154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 الإنجيل من بشارة </a:t>
            </a:r>
            <a:r>
              <a:rPr lang="ar-EG" sz="4400" b="1" u="sng" dirty="0" err="1">
                <a:solidFill>
                  <a:srgbClr val="FFC000"/>
                </a:solidFill>
                <a:latin typeface="Times New Roman" panose="02020603050405020304" pitchFamily="18" charset="0"/>
                <a:cs typeface="Times New Roman" panose="02020603050405020304" pitchFamily="18" charset="0"/>
              </a:rPr>
              <a:t>مرقس</a:t>
            </a:r>
            <a:r>
              <a:rPr lang="ar-EG" sz="4400" b="1" u="sng" dirty="0">
                <a:solidFill>
                  <a:srgbClr val="FFC000"/>
                </a:solidFill>
                <a:latin typeface="Times New Roman" panose="02020603050405020304" pitchFamily="18" charset="0"/>
                <a:cs typeface="Times New Roman" panose="02020603050405020304" pitchFamily="18" charset="0"/>
              </a:rPr>
              <a:t> ( 4 : 26 ـ 29 )</a:t>
            </a:r>
          </a:p>
        </p:txBody>
      </p:sp>
      <p:sp>
        <p:nvSpPr>
          <p:cNvPr id="1331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13316" name="Content Placeholder 3"/>
          <p:cNvSpPr txBox="1">
            <a:spLocks/>
          </p:cNvSpPr>
          <p:nvPr/>
        </p:nvSpPr>
        <p:spPr bwMode="auto">
          <a:xfrm>
            <a:off x="0" y="2703513"/>
            <a:ext cx="9144000" cy="4154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وقال: " هكذا ملكوتُ اللَّـه: كمِثل إنسان يُلقي بذاره على الأرض، وينامُ ويقومُ ليل</a:t>
            </a:r>
            <a:r>
              <a:rPr lang="ar-EG" sz="4400" b="1" dirty="0">
                <a:solidFill>
                  <a:schemeClr val="bg1"/>
                </a:solidFill>
                <a:latin typeface="CS Avva Shenouda" panose="020B7200000000000000" pitchFamily="34" charset="0"/>
                <a:cs typeface="Times New Roman" panose="02020603050405020304" pitchFamily="18" charset="0"/>
              </a:rPr>
              <a:t>ًا</a:t>
            </a:r>
            <a:r>
              <a:rPr lang="ar-SA" sz="4400" b="1" dirty="0">
                <a:solidFill>
                  <a:schemeClr val="bg1"/>
                </a:solidFill>
                <a:latin typeface="CS Avva Shenouda" panose="020B7200000000000000" pitchFamily="34" charset="0"/>
                <a:cs typeface="Times New Roman" panose="02020603050405020304" pitchFamily="18" charset="0"/>
              </a:rPr>
              <a:t> ونهار</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والزرع ينمو ويطول، وهو لا يَعلمُ، لأنَّ الأرض مِنْ ذاتِها تُعطي ثمر</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أول</a:t>
            </a:r>
            <a:r>
              <a:rPr lang="ar-EG" sz="4400" b="1" dirty="0">
                <a:solidFill>
                  <a:schemeClr val="bg1"/>
                </a:solidFill>
                <a:latin typeface="CS Avva Shenouda" panose="020B7200000000000000" pitchFamily="34" charset="0"/>
                <a:cs typeface="Times New Roman" panose="02020603050405020304" pitchFamily="18" charset="0"/>
              </a:rPr>
              <a:t>ًا</a:t>
            </a:r>
            <a:r>
              <a:rPr lang="ar-SA" sz="4400" b="1" dirty="0">
                <a:solidFill>
                  <a:schemeClr val="bg1"/>
                </a:solidFill>
                <a:latin typeface="CS Avva Shenouda" panose="020B7200000000000000" pitchFamily="34" charset="0"/>
                <a:cs typeface="Times New Roman" panose="02020603050405020304" pitchFamily="18" charset="0"/>
              </a:rPr>
              <a:t> عشب</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ثُمَّ سُنبُل</a:t>
            </a:r>
            <a:r>
              <a:rPr lang="ar-EG" sz="4400" b="1" dirty="0">
                <a:solidFill>
                  <a:schemeClr val="bg1"/>
                </a:solidFill>
                <a:latin typeface="CS Avva Shenouda" panose="020B7200000000000000" pitchFamily="34" charset="0"/>
                <a:cs typeface="Times New Roman" panose="02020603050405020304" pitchFamily="18" charset="0"/>
              </a:rPr>
              <a:t>ًا</a:t>
            </a:r>
            <a:r>
              <a:rPr lang="ar-SA" sz="4400" b="1" dirty="0">
                <a:solidFill>
                  <a:schemeClr val="bg1"/>
                </a:solidFill>
                <a:latin typeface="CS Avva Shenouda" panose="020B7200000000000000" pitchFamily="34" charset="0"/>
                <a:cs typeface="Times New Roman" panose="02020603050405020304" pitchFamily="18" charset="0"/>
              </a:rPr>
              <a:t>، ثُمَّ يمتلئ ما في السُّنبُل. فإذا نضج الثَّمرُ، فللوقت يُرسِلُ المِنجَل لأنَّ الحصاد قد حان ".</a:t>
            </a:r>
          </a:p>
        </p:txBody>
      </p:sp>
      <p:sp>
        <p:nvSpPr>
          <p:cNvPr id="13317" name="Title 1"/>
          <p:cNvSpPr txBox="1">
            <a:spLocks/>
          </p:cNvSpPr>
          <p:nvPr/>
        </p:nvSpPr>
        <p:spPr bwMode="auto">
          <a:xfrm>
            <a:off x="2362200" y="6113463"/>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6" name="Pentagon 5">
            <a:hlinkClick r:id="" action="ppaction://hlinkshowjump?jump=endshow" highlightClick="1"/>
          </p:cNvPr>
          <p:cNvSpPr/>
          <p:nvPr/>
        </p:nvSpPr>
        <p:spPr>
          <a:xfrm flipH="1">
            <a:off x="109728" y="6126480"/>
            <a:ext cx="225247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1773951069"/>
      </p:ext>
    </p:extLst>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السبت </a:t>
            </a:r>
            <a:r>
              <a:rPr lang="en-US" dirty="0"/>
              <a:t>4</a:t>
            </a:r>
          </a:p>
        </p:txBody>
      </p:sp>
      <p:sp>
        <p:nvSpPr>
          <p:cNvPr id="30723" name="Title 1"/>
          <p:cNvSpPr txBox="1">
            <a:spLocks/>
          </p:cNvSpPr>
          <p:nvPr/>
        </p:nvSpPr>
        <p:spPr bwMode="auto">
          <a:xfrm>
            <a:off x="457200" y="19050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( 145 : 9 )</a:t>
            </a:r>
          </a:p>
        </p:txBody>
      </p:sp>
      <p:sp>
        <p:nvSpPr>
          <p:cNvPr id="30724"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30725" name="Content Placeholder 3"/>
          <p:cNvSpPr txBox="1">
            <a:spLocks/>
          </p:cNvSpPr>
          <p:nvPr/>
        </p:nvSpPr>
        <p:spPr bwMode="auto">
          <a:xfrm>
            <a:off x="419100" y="27432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يملك الرب إلى الدهر. والهك يا صهيون منذ جيل إلى جيل.</a:t>
            </a:r>
          </a:p>
        </p:txBody>
      </p:sp>
      <p:sp>
        <p:nvSpPr>
          <p:cNvPr id="30726" name="Title 1"/>
          <p:cNvSpPr txBox="1">
            <a:spLocks/>
          </p:cNvSpPr>
          <p:nvPr/>
        </p:nvSpPr>
        <p:spPr bwMode="auto">
          <a:xfrm>
            <a:off x="304800" y="4187825"/>
            <a:ext cx="2122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1583521"/>
      </p:ext>
    </p:extLst>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يوحنا ( 7 : 31 ـ 36 )</a:t>
            </a:r>
          </a:p>
        </p:txBody>
      </p:sp>
      <p:sp>
        <p:nvSpPr>
          <p:cNvPr id="31747"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1748"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فآمن به كثيرون من الجمع وكانوا يقولون اذا جاء المسيح هل يصنع أكثر مما فعله هذا من الآيات. فسمع الفريسيون الجمع يتذمرون بذلك من أجله فأرسل رؤساء الكهنة والفريسيون خدام</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ليقبضوا عليه. فقال يسوع أنا أكون معكم زمان</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يسير</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بعد ثم أمضى إلي الذى ارسلن</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a:t>
            </a:r>
            <a:r>
              <a:rPr lang="ar-SA" sz="4400" b="1" dirty="0" err="1">
                <a:solidFill>
                  <a:schemeClr val="bg1"/>
                </a:solidFill>
                <a:latin typeface="CS Avva Shenouda" panose="020B7200000000000000" pitchFamily="34" charset="0"/>
                <a:cs typeface="Times New Roman" panose="02020603050405020304" pitchFamily="18" charset="0"/>
              </a:rPr>
              <a:t>وستطلبونن</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فلا</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935766717"/>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الاربعاء </a:t>
            </a:r>
            <a:r>
              <a:rPr lang="en-US" dirty="0"/>
              <a:t>1</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( 104 : 25 ، 26 )</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اخرج شعبه بالابتهاج. ومختاريه بالفرح. </a:t>
            </a:r>
            <a:r>
              <a:rPr lang="ar-EG" sz="4400" b="1" dirty="0" err="1">
                <a:solidFill>
                  <a:schemeClr val="bg1"/>
                </a:solidFill>
                <a:latin typeface="CS Avva Shenouda" panose="020B7200000000000000" pitchFamily="34" charset="0"/>
                <a:cs typeface="Times New Roman" panose="02020603050405020304" pitchFamily="18" charset="0"/>
              </a:rPr>
              <a:t>لكيما</a:t>
            </a:r>
            <a:r>
              <a:rPr lang="ar-EG" sz="4400" b="1" dirty="0">
                <a:solidFill>
                  <a:schemeClr val="bg1"/>
                </a:solidFill>
                <a:latin typeface="CS Avva Shenouda" panose="020B7200000000000000" pitchFamily="34" charset="0"/>
                <a:cs typeface="Times New Roman" panose="02020603050405020304" pitchFamily="18" charset="0"/>
              </a:rPr>
              <a:t> يحفظوا حقوقه. ويلتمسوا ناموسه.</a:t>
            </a:r>
          </a:p>
        </p:txBody>
      </p:sp>
      <p:sp>
        <p:nvSpPr>
          <p:cNvPr id="2054" name="Title 1"/>
          <p:cNvSpPr txBox="1">
            <a:spLocks/>
          </p:cNvSpPr>
          <p:nvPr/>
        </p:nvSpPr>
        <p:spPr bwMode="auto">
          <a:xfrm>
            <a:off x="0" y="39624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4004119029"/>
      </p:ext>
    </p:extLst>
  </p:cSld>
  <p:clrMapOvr>
    <a:masterClrMapping/>
  </p:clrMapOvr>
  <p:transition spd="slow"/>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Content Placeholder 3"/>
          <p:cNvSpPr txBox="1">
            <a:spLocks/>
          </p:cNvSpPr>
          <p:nvPr/>
        </p:nvSpPr>
        <p:spPr bwMode="auto">
          <a:xfrm>
            <a:off x="0" y="0"/>
            <a:ext cx="9144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err="1">
                <a:solidFill>
                  <a:schemeClr val="bg1"/>
                </a:solidFill>
                <a:latin typeface="CS Avva Shenouda" panose="020B7200000000000000" pitchFamily="34" charset="0"/>
                <a:cs typeface="Times New Roman" panose="02020603050405020304" pitchFamily="18" charset="0"/>
              </a:rPr>
              <a:t>تجدونن</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وحيث أمض</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أنا لا تقدرون أنتم أن تأتوا. فقال اليهود بعضهم لبعض الى أين هذا مزمع أن يمضى حتى لا نجده. العله يمض</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إلى شتات اليونانيين ليعلم اليونانيين. ما هذا الكلام الذى قاله </a:t>
            </a:r>
            <a:r>
              <a:rPr lang="ar-SA" sz="4400" b="1" dirty="0" err="1">
                <a:solidFill>
                  <a:schemeClr val="bg1"/>
                </a:solidFill>
                <a:latin typeface="CS Avva Shenouda" panose="020B7200000000000000" pitchFamily="34" charset="0"/>
                <a:cs typeface="Times New Roman" panose="02020603050405020304" pitchFamily="18" charset="0"/>
              </a:rPr>
              <a:t>ستطلبونن</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فلا </a:t>
            </a:r>
            <a:r>
              <a:rPr lang="ar-SA" sz="4400" b="1" dirty="0" err="1">
                <a:solidFill>
                  <a:schemeClr val="bg1"/>
                </a:solidFill>
                <a:latin typeface="CS Avva Shenouda" panose="020B7200000000000000" pitchFamily="34" charset="0"/>
                <a:cs typeface="Times New Roman" panose="02020603050405020304" pitchFamily="18" charset="0"/>
              </a:rPr>
              <a:t>تجدونن</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وحيث أمض</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لا تقدرون أن تأتوا</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33795" name="Title 1"/>
          <p:cNvSpPr txBox="1">
            <a:spLocks/>
          </p:cNvSpPr>
          <p:nvPr/>
        </p:nvSpPr>
        <p:spPr bwMode="auto">
          <a:xfrm>
            <a:off x="0" y="41148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2790572852"/>
      </p:ext>
    </p:extLst>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8362364"/>
      </p:ext>
    </p:extLst>
  </p:cSld>
  <p:clrMapOvr>
    <a:masterClrMapping/>
  </p:clrMapOvr>
  <p:transition advClick="0" advTm="0"/>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الأحد </a:t>
            </a:r>
            <a:r>
              <a:rPr lang="en-US" dirty="0"/>
              <a:t>4</a:t>
            </a:r>
          </a:p>
        </p:txBody>
      </p:sp>
      <p:sp>
        <p:nvSpPr>
          <p:cNvPr id="30723" name="Title 1"/>
          <p:cNvSpPr txBox="1">
            <a:spLocks/>
          </p:cNvSpPr>
          <p:nvPr/>
        </p:nvSpPr>
        <p:spPr bwMode="auto">
          <a:xfrm>
            <a:off x="457200" y="19050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مزمور  ( 117 : 27 ، 28 )</a:t>
            </a:r>
          </a:p>
        </p:txBody>
      </p:sp>
      <p:sp>
        <p:nvSpPr>
          <p:cNvPr id="30724"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30725" name="Content Placeholder 3"/>
          <p:cNvSpPr txBox="1">
            <a:spLocks/>
          </p:cNvSpPr>
          <p:nvPr/>
        </p:nvSpPr>
        <p:spPr bwMode="auto">
          <a:xfrm>
            <a:off x="419100" y="274320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أنتَ هو إلهي فأشكُرُكَ، إلهي أنتَ فأرفعُكَ. أعتَرفُ لكَ ياربُّ، لأنَّكَ استَجَبتَ لي، وصِرتَ لي مُخَلِّصًا. </a:t>
            </a:r>
          </a:p>
        </p:txBody>
      </p:sp>
      <p:sp>
        <p:nvSpPr>
          <p:cNvPr id="30726" name="Title 1"/>
          <p:cNvSpPr txBox="1">
            <a:spLocks/>
          </p:cNvSpPr>
          <p:nvPr/>
        </p:nvSpPr>
        <p:spPr bwMode="auto">
          <a:xfrm>
            <a:off x="228600" y="4738688"/>
            <a:ext cx="2122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1158155722"/>
      </p:ext>
    </p:extLst>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6"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الإنجيل من بشارة مُعلمنا يوحنا ( 8 : 51 ـ 59 )</a:t>
            </a:r>
          </a:p>
        </p:txBody>
      </p:sp>
      <p:sp>
        <p:nvSpPr>
          <p:cNvPr id="31747"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1748" name="Content Placeholder 3"/>
          <p:cNvSpPr txBox="1">
            <a:spLocks/>
          </p:cNvSpPr>
          <p:nvPr/>
        </p:nvSpPr>
        <p:spPr bwMode="auto">
          <a:xfrm>
            <a:off x="0" y="2667000"/>
            <a:ext cx="91440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 الحَقَّ </a:t>
            </a:r>
            <a:r>
              <a:rPr lang="ar-SA" sz="4400" b="1" dirty="0" err="1">
                <a:solidFill>
                  <a:schemeClr val="bg1"/>
                </a:solidFill>
                <a:latin typeface="CS Avva Shenouda" panose="020B7200000000000000" pitchFamily="34" charset="0"/>
                <a:cs typeface="Times New Roman" panose="02020603050405020304" pitchFamily="18" charset="0"/>
              </a:rPr>
              <a:t>الحَقَّ</a:t>
            </a:r>
            <a:r>
              <a:rPr lang="ar-SA" sz="4400" b="1" dirty="0">
                <a:solidFill>
                  <a:schemeClr val="bg1"/>
                </a:solidFill>
                <a:latin typeface="CS Avva Shenouda" panose="020B7200000000000000" pitchFamily="34" charset="0"/>
                <a:cs typeface="Times New Roman" panose="02020603050405020304" pitchFamily="18" charset="0"/>
              </a:rPr>
              <a:t> أقولُ لكُمْ: إنْ كانَ أحدٌ يَحفظُ كلامِي فَلنْ يَرى المَوتَ إلى الأبَدِ ". قالَ لهُ اليهودُ: " الآنَ عَلِمْنَا أنَّ بِكَ شيطاناً. قَدْ ماتَ إبراهيمُ والأنبياءُ أيضاً، وأنتَ تَقولُ: إنَّ مَنْ يَحفظُ كلامِي فَلنْ يَذوق المَوتَ إلى الأبَدِ ". </a:t>
            </a:r>
            <a:r>
              <a:rPr lang="ar-SA" sz="4400" b="1" dirty="0" err="1">
                <a:solidFill>
                  <a:schemeClr val="bg1"/>
                </a:solidFill>
                <a:latin typeface="CS Avva Shenouda" panose="020B7200000000000000" pitchFamily="34" charset="0"/>
                <a:cs typeface="Times New Roman" panose="02020603050405020304" pitchFamily="18" charset="0"/>
              </a:rPr>
              <a:t>ألعَلَّكَ</a:t>
            </a:r>
            <a:r>
              <a:rPr lang="ar-SA" sz="4400" b="1" dirty="0">
                <a:solidFill>
                  <a:schemeClr val="bg1"/>
                </a:solidFill>
                <a:latin typeface="CS Avva Shenouda" panose="020B7200000000000000" pitchFamily="34" charset="0"/>
                <a:cs typeface="Times New Roman" panose="02020603050405020304" pitchFamily="18" charset="0"/>
              </a:rPr>
              <a:t> أنت أعظَمُ مِنْ أبينا إبراهيم الذي مات؟ والأنبياءُ أيض</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مَاتوا. مَنْ تَجعلُ</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3723606176"/>
      </p:ext>
    </p:extLst>
  </p:cSld>
  <p:clrMapOvr>
    <a:masterClrMapping/>
  </p:clrMapOvr>
  <p:transition spd="slow"/>
</p:sld>
</file>

<file path=ppt/slides/slide1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Content Placeholder 3"/>
          <p:cNvSpPr txBox="1">
            <a:spLocks/>
          </p:cNvSpPr>
          <p:nvPr/>
        </p:nvSpPr>
        <p:spPr bwMode="auto">
          <a:xfrm>
            <a:off x="0" y="0"/>
            <a:ext cx="9144000" cy="754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 نَفْسَكَ؟ " أجابَ يَسوعُ قائل</a:t>
            </a:r>
            <a:r>
              <a:rPr lang="ar-EG" sz="4400" b="1" dirty="0">
                <a:solidFill>
                  <a:schemeClr val="bg1"/>
                </a:solidFill>
                <a:latin typeface="CS Avva Shenouda" panose="020B7200000000000000" pitchFamily="34" charset="0"/>
                <a:cs typeface="Times New Roman" panose="02020603050405020304" pitchFamily="18" charset="0"/>
              </a:rPr>
              <a:t>ًا</a:t>
            </a:r>
            <a:r>
              <a:rPr lang="ar-SA" sz="4400" b="1" dirty="0">
                <a:solidFill>
                  <a:schemeClr val="bg1"/>
                </a:solidFill>
                <a:latin typeface="CS Avva Shenouda" panose="020B7200000000000000" pitchFamily="34" charset="0"/>
                <a:cs typeface="Times New Roman" panose="02020603050405020304" pitchFamily="18" charset="0"/>
              </a:rPr>
              <a:t>: " إنْ أنا مجدت نَفسِي فليسَ مَجدِي </a:t>
            </a:r>
            <a:r>
              <a:rPr lang="ar-SA" sz="4400" b="1" dirty="0" err="1">
                <a:solidFill>
                  <a:schemeClr val="bg1"/>
                </a:solidFill>
                <a:latin typeface="CS Avva Shenouda" panose="020B7200000000000000" pitchFamily="34" charset="0"/>
                <a:cs typeface="Times New Roman" panose="02020603050405020304" pitchFamily="18" charset="0"/>
              </a:rPr>
              <a:t>شيئ</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موجود أبي الذي يُمَجِّدُنِي، الذي تَقولونَ أنتُمْ إنَّهُ إلهنا، ولم تَعرِفوهُ. أمَّا أنا فَأعرِفُهُ. وإنْ قُلتُ إنِّي لا أعرِفُهُ أكُونُ مِثلَكُمْ كاذباً، لكِنِّي أعرِفُهُ وأحفَظُ كلامه. إبرَاهيمُ أبُوكُمْ كان يتَهَلَّلَ مشتهي</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أنْ يَرَى يَومِي فرَأى وفَرِحَ ". قال لهُ اليَهودُ: " ليسَ لكَ خَمسونَ سَنَةً بَعدُ، ورَأيتَ إبرَاهِيمَ؟ " قال لهُمْ يَسوعُ: " الحَقَّ </a:t>
            </a:r>
            <a:r>
              <a:rPr lang="ar-SA" sz="4400" b="1" dirty="0" err="1">
                <a:solidFill>
                  <a:schemeClr val="bg1"/>
                </a:solidFill>
                <a:latin typeface="CS Avva Shenouda" panose="020B7200000000000000" pitchFamily="34" charset="0"/>
                <a:cs typeface="Times New Roman" panose="02020603050405020304" pitchFamily="18" charset="0"/>
              </a:rPr>
              <a:t>الحَقَّ</a:t>
            </a:r>
            <a:r>
              <a:rPr lang="ar-SA" sz="4400" b="1" dirty="0">
                <a:solidFill>
                  <a:schemeClr val="bg1"/>
                </a:solidFill>
                <a:latin typeface="CS Avva Shenouda" panose="020B7200000000000000" pitchFamily="34" charset="0"/>
                <a:cs typeface="Times New Roman" panose="02020603050405020304" pitchFamily="18" charset="0"/>
              </a:rPr>
              <a:t> أقولُ لكُمْ: قَبلَ أنْ يَكُونَ إبرَاهيمُ أنا كائِنٌ ". فأخذوا حِجَارةً لِيرجُمُوهُ. أمَّا يَسوعُ فتوارى وخَرجَ مِنْ</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676957131"/>
      </p:ext>
    </p:extLst>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794" name="Content Placeholder 3"/>
          <p:cNvSpPr txBox="1">
            <a:spLocks/>
          </p:cNvSpPr>
          <p:nvPr/>
        </p:nvSpPr>
        <p:spPr bwMode="auto">
          <a:xfrm>
            <a:off x="0" y="0"/>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الهَيكَلِ وعبر ماشي</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في وسطِهِمْ ومضى هكذا.</a:t>
            </a:r>
          </a:p>
        </p:txBody>
      </p:sp>
      <p:sp>
        <p:nvSpPr>
          <p:cNvPr id="33795" name="Title 1"/>
          <p:cNvSpPr txBox="1">
            <a:spLocks/>
          </p:cNvSpPr>
          <p:nvPr/>
        </p:nvSpPr>
        <p:spPr bwMode="auto">
          <a:xfrm>
            <a:off x="0" y="7620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1163815823"/>
      </p:ext>
    </p:extLst>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3738869"/>
      </p:ext>
    </p:extLst>
  </p:cSld>
  <p:clrMapOvr>
    <a:masterClrMapping/>
  </p:clrMapOvr>
  <p:transition advClick="0" advTm="0"/>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a:t>
            </a:r>
            <a:r>
              <a:rPr lang="en-US" dirty="0"/>
              <a:t>5</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( 117 : 16 ، 17 )</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 يمين الرب صنعت قوة. فلن أموت بعد بل أحيا وأحدث بأعمال الرب.</a:t>
            </a:r>
          </a:p>
        </p:txBody>
      </p:sp>
      <p:sp>
        <p:nvSpPr>
          <p:cNvPr id="2054" name="Title 1"/>
          <p:cNvSpPr txBox="1">
            <a:spLocks/>
          </p:cNvSpPr>
          <p:nvPr/>
        </p:nvSpPr>
        <p:spPr bwMode="auto">
          <a:xfrm>
            <a:off x="239713" y="40386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75246716"/>
      </p:ext>
    </p:extLst>
  </p:cSld>
  <p:clrMapOvr>
    <a:masterClrMapping/>
  </p:clrMapOvr>
  <p:transition spd="slow"/>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err="1">
                <a:solidFill>
                  <a:srgbClr val="FFC000"/>
                </a:solidFill>
                <a:latin typeface="Times New Roman" panose="02020603050405020304" pitchFamily="18" charset="0"/>
                <a:cs typeface="Times New Roman" panose="02020603050405020304" pitchFamily="18" charset="0"/>
              </a:rPr>
              <a:t>مرقس</a:t>
            </a:r>
            <a:r>
              <a:rPr lang="ar-EG" sz="4400" b="1" u="sng" dirty="0">
                <a:solidFill>
                  <a:srgbClr val="FFC000"/>
                </a:solidFill>
                <a:latin typeface="Times New Roman" panose="02020603050405020304" pitchFamily="18" charset="0"/>
                <a:cs typeface="Times New Roman" panose="02020603050405020304" pitchFamily="18" charset="0"/>
              </a:rPr>
              <a:t> ( 4 : 30 ـ 34 )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وقال بماذا نشبه ملكوت الله. أو أ</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مثل نضربه له.</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انه كحبة الخردل الت</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إذا زرعت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الارض فه</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اصغر جميع البذور الت</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على الارض. فاذا زرعت ترتفع وتصير أكبر البقول جميعها. وتصنع أغصان</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كبيرة حتى ان طيور</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السماء تستطيع ان </a:t>
            </a:r>
            <a:r>
              <a:rPr lang="ar-SA" sz="4400" b="1" dirty="0" err="1">
                <a:solidFill>
                  <a:schemeClr val="bg1"/>
                </a:solidFill>
                <a:latin typeface="CS Avva Shenouda" panose="020B7200000000000000" pitchFamily="34" charset="0"/>
                <a:cs typeface="Times New Roman" panose="02020603050405020304" pitchFamily="18" charset="0"/>
              </a:rPr>
              <a:t>تتآوى</a:t>
            </a:r>
            <a:r>
              <a:rPr lang="ar-SA" sz="4400" b="1" dirty="0">
                <a:solidFill>
                  <a:schemeClr val="bg1"/>
                </a:solidFill>
                <a:latin typeface="CS Avva Shenouda" panose="020B7200000000000000" pitchFamily="34" charset="0"/>
                <a:cs typeface="Times New Roman" panose="02020603050405020304" pitchFamily="18" charset="0"/>
              </a:rPr>
              <a:t> تحت ظلها. وبأمثال كثيرة كهذه كان</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137997929"/>
      </p:ext>
    </p:extLst>
  </p:cSld>
  <p:clrMapOvr>
    <a:masterClrMapping/>
  </p:clrMapOvr>
  <p:transition spd="slow"/>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يخاطبهم بالكلمة حسبما كانوا يستطيعون أن يسمعوا. وبغير مثل لم يكن يخاطبهم وفى الخلوة كان يفسر الكل لتلاميذه</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21336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2574683906"/>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يوحنا ( 1 : 9 ـ 14 )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كان النور الحقيق</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الذى ينير كل انسان آت الى العالم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العالم كان والعالم به كون. والعالم لم يعرفه. إلى خاصته جاء وخاصته لم تقبله. أما الذين قبلوه فأعطاهم سلطانا أن يصيروا أبناء الله الذين يؤمنون باسمه. الذين ليسوا هم من دم ولا هم من مشيئة جسد ولا</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هم من مشيئة رجل لكن من الله</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895095914"/>
      </p:ext>
    </p:extLst>
  </p:cSld>
  <p:clrMapOvr>
    <a:masterClrMapping/>
  </p:clrMapOvr>
  <p:transition spd="slow"/>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9608188"/>
      </p:ext>
    </p:extLst>
  </p:cSld>
  <p:clrMapOvr>
    <a:masterClrMapping/>
  </p:clrMapOvr>
  <p:transition advClick="0" advTm="0"/>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a:t>
            </a:r>
            <a:r>
              <a:rPr lang="en-US" dirty="0"/>
              <a:t>5</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( 117 : 18 ، 19 )</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 أدبًا أدبني الرب. وإلي الموت لم يسلمني. افتحوا لي أبواب العدل. لكي أدخل فيها وأعترف للرب.</a:t>
            </a:r>
          </a:p>
        </p:txBody>
      </p:sp>
      <p:sp>
        <p:nvSpPr>
          <p:cNvPr id="2054" name="Title 1"/>
          <p:cNvSpPr txBox="1">
            <a:spLocks/>
          </p:cNvSpPr>
          <p:nvPr/>
        </p:nvSpPr>
        <p:spPr bwMode="auto">
          <a:xfrm>
            <a:off x="239713" y="45688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1239517223"/>
      </p:ext>
    </p:extLst>
  </p:cSld>
  <p:clrMapOvr>
    <a:masterClrMapping/>
  </p:clrMapOvr>
  <p:transition spd="slow"/>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مرقس ( 4 : 35 ـ 41 )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وفي ذلك اليوم لما كان المساء قال لهم لنجتز إلى العبر فصرفوا الجمع وأخذوه هو معهم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السفينة. وكانت معه سفن أخرى. فحدثت ريح شديدة وكانت الامواج تقع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السفينة حتى كادت السفينة </a:t>
            </a:r>
            <a:r>
              <a:rPr lang="ar-SA" sz="4400" b="1" dirty="0" err="1">
                <a:solidFill>
                  <a:schemeClr val="bg1"/>
                </a:solidFill>
                <a:latin typeface="CS Avva Shenouda" panose="020B7200000000000000" pitchFamily="34" charset="0"/>
                <a:cs typeface="Times New Roman" panose="02020603050405020304" pitchFamily="18" charset="0"/>
              </a:rPr>
              <a:t>تمتلىء</a:t>
            </a:r>
            <a:r>
              <a:rPr lang="ar-SA" sz="4400" b="1" dirty="0">
                <a:solidFill>
                  <a:schemeClr val="bg1"/>
                </a:solidFill>
                <a:latin typeface="CS Avva Shenouda" panose="020B7200000000000000" pitchFamily="34" charset="0"/>
                <a:cs typeface="Times New Roman" panose="02020603050405020304" pitchFamily="18" charset="0"/>
              </a:rPr>
              <a:t> وكان هو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المؤخر دائم</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على وسادة. فأيقظوه وقالوا له يا</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معلم أما تحفل أن نهلك. فقام وانتهر</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3588292953"/>
      </p:ext>
    </p:extLst>
  </p:cSld>
  <p:clrMapOvr>
    <a:masterClrMapping/>
  </p:clrMapOvr>
  <p:transition spd="slow"/>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الرياح وقال للبحر اسكت وابكم فسكنت الريح وصار هدوء عظيم. ثم قال لهم ما بالكم خائفين ليس لكم ايمان بعد. فخافوا خوفاً عظيماً وقال بعضهم لبعض من ترى هذا فان الرياح والبحر تطيعه</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11112" y="34290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3406840463"/>
      </p:ext>
    </p:extLst>
  </p:cSld>
  <p:clrMapOvr>
    <a:masterClrMapping/>
  </p:clrMapOvr>
  <p:transition spd="slow"/>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2153746"/>
      </p:ext>
    </p:extLst>
  </p:cSld>
  <p:clrMapOvr>
    <a:masterClrMapping/>
  </p:clrMapOvr>
  <p:transition advClick="0" advTm="0"/>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الاربعاء </a:t>
            </a:r>
            <a:r>
              <a:rPr lang="en-US" dirty="0"/>
              <a:t>5</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( 117 : 23 ، 24 )</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 هذا هو اليوم الذى صنعه الرب. فلنبتهج ونفرح به </a:t>
            </a:r>
            <a:r>
              <a:rPr lang="ar-EG" sz="4400" b="1" dirty="0" err="1">
                <a:solidFill>
                  <a:schemeClr val="bg1"/>
                </a:solidFill>
                <a:latin typeface="CS Avva Shenouda" panose="020B7200000000000000" pitchFamily="34" charset="0"/>
                <a:cs typeface="Times New Roman" panose="02020603050405020304" pitchFamily="18" charset="0"/>
              </a:rPr>
              <a:t>يارب</a:t>
            </a:r>
            <a:r>
              <a:rPr lang="ar-EG" sz="4400" b="1" dirty="0">
                <a:solidFill>
                  <a:schemeClr val="bg1"/>
                </a:solidFill>
                <a:latin typeface="CS Avva Shenouda" panose="020B7200000000000000" pitchFamily="34" charset="0"/>
                <a:cs typeface="Times New Roman" panose="02020603050405020304" pitchFamily="18" charset="0"/>
              </a:rPr>
              <a:t> خلصنا. </a:t>
            </a:r>
            <a:r>
              <a:rPr lang="ar-EG" sz="4400" b="1" dirty="0" err="1">
                <a:solidFill>
                  <a:schemeClr val="bg1"/>
                </a:solidFill>
                <a:latin typeface="CS Avva Shenouda" panose="020B7200000000000000" pitchFamily="34" charset="0"/>
                <a:cs typeface="Times New Roman" panose="02020603050405020304" pitchFamily="18" charset="0"/>
              </a:rPr>
              <a:t>يارب</a:t>
            </a:r>
            <a:r>
              <a:rPr lang="ar-EG" sz="4400" b="1" dirty="0">
                <a:solidFill>
                  <a:schemeClr val="bg1"/>
                </a:solidFill>
                <a:latin typeface="CS Avva Shenouda" panose="020B7200000000000000" pitchFamily="34" charset="0"/>
                <a:cs typeface="Times New Roman" panose="02020603050405020304" pitchFamily="18" charset="0"/>
              </a:rPr>
              <a:t> تسهل طريقنا.</a:t>
            </a:r>
          </a:p>
        </p:txBody>
      </p:sp>
      <p:sp>
        <p:nvSpPr>
          <p:cNvPr id="2054" name="Title 1"/>
          <p:cNvSpPr txBox="1">
            <a:spLocks/>
          </p:cNvSpPr>
          <p:nvPr/>
        </p:nvSpPr>
        <p:spPr bwMode="auto">
          <a:xfrm>
            <a:off x="0" y="41148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1405039578"/>
      </p:ext>
    </p:extLst>
  </p:cSld>
  <p:clrMapOvr>
    <a:masterClrMapping/>
  </p:clrMapOvr>
  <p:transition spd="slow"/>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err="1">
                <a:solidFill>
                  <a:srgbClr val="FFC000"/>
                </a:solidFill>
                <a:latin typeface="Times New Roman" panose="02020603050405020304" pitchFamily="18" charset="0"/>
                <a:cs typeface="Times New Roman" panose="02020603050405020304" pitchFamily="18" charset="0"/>
              </a:rPr>
              <a:t>مرقس</a:t>
            </a:r>
            <a:r>
              <a:rPr lang="ar-EG" sz="4400" b="1" u="sng" dirty="0">
                <a:solidFill>
                  <a:srgbClr val="FFC000"/>
                </a:solidFill>
                <a:latin typeface="Times New Roman" panose="02020603050405020304" pitchFamily="18" charset="0"/>
                <a:cs typeface="Times New Roman" panose="02020603050405020304" pitchFamily="18" charset="0"/>
              </a:rPr>
              <a:t> ( 12 : 28 ـ 34 )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فجاء إليه واحد من الكتبة وقد سمعهم يتباحثون وعلم أنه أجابهم حسن</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وسأله ما ه</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الوصية الت</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ه</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اولى الكل فأجاب يسوع إن الاولى ه</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هذه اسمع يا اسرائيل الرب إلهك. رب واحد وتحب الرب الهك من كل قلبك ومن كل نفسك ومن كل أفكارك ومن قوتك هذه ه</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الوصية الاولى. والثانية هي</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1239760087"/>
      </p:ext>
    </p:extLst>
  </p:cSld>
  <p:clrMapOvr>
    <a:masterClrMapping/>
  </p:clrMapOvr>
  <p:transition spd="slow"/>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هذه تحب قريبك كنفسك. لا وصية أخرى أعظم من هاتين. فقال له الكاتب حسن</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يا معلم. بالحق قلت إن الله واحد وليس آخر سواه. ومحبته من كل قلبك ومن كل قوتك ومن كل فهمك. ومحبة قريبك هما أعظم من جميع المحرقات والذبائح. فلما رآه يسوع قد أجاب بعقل قال له لست بعيد</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من ملكوت الله ولم يجسر أحد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أن يسأله بعد</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46482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2810902932"/>
      </p:ext>
    </p:extLst>
  </p:cSld>
  <p:clrMapOvr>
    <a:masterClrMapping/>
  </p:clrMapOvr>
  <p:transition spd="slow"/>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1151320"/>
      </p:ext>
    </p:extLst>
  </p:cSld>
  <p:clrMapOvr>
    <a:masterClrMapping/>
  </p:clrMapOvr>
  <p:transition advClick="0" advTm="0"/>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a:t>
            </a:r>
            <a:r>
              <a:rPr lang="en-US" dirty="0"/>
              <a:t>5</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( 117 : 25 )</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 مبارك الآتي باسم الرب. باركنا كم في بيت الرب. الله الرب أضاء علينا.</a:t>
            </a:r>
          </a:p>
        </p:txBody>
      </p:sp>
      <p:sp>
        <p:nvSpPr>
          <p:cNvPr id="2054" name="Title 1"/>
          <p:cNvSpPr txBox="1">
            <a:spLocks/>
          </p:cNvSpPr>
          <p:nvPr/>
        </p:nvSpPr>
        <p:spPr bwMode="auto">
          <a:xfrm>
            <a:off x="0" y="40386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125078699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ولدوا</a:t>
            </a:r>
            <a:r>
              <a:rPr lang="ar-EG" sz="4400" b="1" dirty="0">
                <a:solidFill>
                  <a:schemeClr val="bg1"/>
                </a:solidFill>
                <a:latin typeface="CS Avva Shenouda" panose="020B7200000000000000" pitchFamily="34" charset="0"/>
                <a:cs typeface="Times New Roman" panose="02020603050405020304" pitchFamily="18" charset="0"/>
              </a:rPr>
              <a:t> و</a:t>
            </a:r>
            <a:r>
              <a:rPr lang="ar-SA" sz="4400" b="1" dirty="0">
                <a:solidFill>
                  <a:schemeClr val="bg1"/>
                </a:solidFill>
                <a:latin typeface="CS Avva Shenouda" panose="020B7200000000000000" pitchFamily="34" charset="0"/>
                <a:cs typeface="Times New Roman" panose="02020603050405020304" pitchFamily="18" charset="0"/>
              </a:rPr>
              <a:t>الكلمة صار جسد</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وحل فينا ورأينا مجده مثل مجد أبن وحيد لأبيه مملوء</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نعم</a:t>
            </a:r>
            <a:r>
              <a:rPr lang="ar-EG" sz="4400" b="1" dirty="0">
                <a:solidFill>
                  <a:schemeClr val="bg1"/>
                </a:solidFill>
                <a:latin typeface="CS Avva Shenouda" panose="020B7200000000000000" pitchFamily="34" charset="0"/>
                <a:cs typeface="Times New Roman" panose="02020603050405020304" pitchFamily="18" charset="0"/>
              </a:rPr>
              <a:t>ة</a:t>
            </a:r>
            <a:r>
              <a:rPr lang="ar-SA" sz="4400" b="1" dirty="0">
                <a:solidFill>
                  <a:schemeClr val="bg1"/>
                </a:solidFill>
                <a:latin typeface="CS Avva Shenouda" panose="020B7200000000000000" pitchFamily="34" charset="0"/>
                <a:cs typeface="Times New Roman" panose="02020603050405020304" pitchFamily="18" charset="0"/>
              </a:rPr>
              <a:t> وحق</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13716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514271126"/>
      </p:ext>
    </p:extLst>
  </p:cSld>
  <p:clrMapOvr>
    <a:masterClrMapping/>
  </p:clrMapOvr>
  <p:transition spd="slow"/>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err="1">
                <a:solidFill>
                  <a:srgbClr val="FFC000"/>
                </a:solidFill>
                <a:latin typeface="Times New Roman" panose="02020603050405020304" pitchFamily="18" charset="0"/>
                <a:cs typeface="Times New Roman" panose="02020603050405020304" pitchFamily="18" charset="0"/>
              </a:rPr>
              <a:t>مرقس</a:t>
            </a:r>
            <a:r>
              <a:rPr lang="ar-EG" sz="4400" b="1" u="sng" dirty="0">
                <a:solidFill>
                  <a:srgbClr val="FFC000"/>
                </a:solidFill>
                <a:latin typeface="Times New Roman" panose="02020603050405020304" pitchFamily="18" charset="0"/>
                <a:cs typeface="Times New Roman" panose="02020603050405020304" pitchFamily="18" charset="0"/>
              </a:rPr>
              <a:t> ( 7 : 5 ـ 8 )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ثم سأله الفريسيون والكهنة لماذا لا يسلك تلاميذك حسب سنة الشيوخ. بل بأيد دنسة يأكلون الخبز. فقال لهم حسن</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تنبأ عنكم </a:t>
            </a:r>
            <a:r>
              <a:rPr lang="ar-SA" sz="4400" b="1" dirty="0" err="1">
                <a:solidFill>
                  <a:schemeClr val="bg1"/>
                </a:solidFill>
                <a:latin typeface="CS Avva Shenouda" panose="020B7200000000000000" pitchFamily="34" charset="0"/>
                <a:cs typeface="Times New Roman" panose="02020603050405020304" pitchFamily="18" charset="0"/>
              </a:rPr>
              <a:t>أشعياء</a:t>
            </a:r>
            <a:r>
              <a:rPr lang="ar-SA" sz="4400" b="1" dirty="0">
                <a:solidFill>
                  <a:schemeClr val="bg1"/>
                </a:solidFill>
                <a:latin typeface="CS Avva Shenouda" panose="020B7200000000000000" pitchFamily="34" charset="0"/>
                <a:cs typeface="Times New Roman" panose="02020603050405020304" pitchFamily="18" charset="0"/>
              </a:rPr>
              <a:t> ايها المراؤون كما هو مكتوب. هذا الشعب يكرمن</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بشفتيه. اما قلوبهم فبعيدة من</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فهم </a:t>
            </a:r>
            <a:r>
              <a:rPr lang="ar-SA" sz="4400" b="1" dirty="0" err="1">
                <a:solidFill>
                  <a:schemeClr val="bg1"/>
                </a:solidFill>
                <a:latin typeface="CS Avva Shenouda" panose="020B7200000000000000" pitchFamily="34" charset="0"/>
                <a:cs typeface="Times New Roman" panose="02020603050405020304" pitchFamily="18" charset="0"/>
              </a:rPr>
              <a:t>يعبدونن</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باطل</a:t>
            </a:r>
            <a:r>
              <a:rPr lang="ar-EG" sz="4400" b="1" dirty="0">
                <a:solidFill>
                  <a:schemeClr val="bg1"/>
                </a:solidFill>
                <a:latin typeface="CS Avva Shenouda" panose="020B7200000000000000" pitchFamily="34" charset="0"/>
                <a:cs typeface="Times New Roman" panose="02020603050405020304" pitchFamily="18" charset="0"/>
              </a:rPr>
              <a:t>ًا</a:t>
            </a:r>
            <a:r>
              <a:rPr lang="ar-SA" sz="4400" b="1" dirty="0">
                <a:solidFill>
                  <a:schemeClr val="bg1"/>
                </a:solidFill>
                <a:latin typeface="CS Avva Shenouda" panose="020B7200000000000000" pitchFamily="34" charset="0"/>
                <a:cs typeface="Times New Roman" panose="02020603050405020304" pitchFamily="18" charset="0"/>
              </a:rPr>
              <a:t> اذ يعلمون تعاليم ه</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وصايا الناس. ل</a:t>
            </a:r>
            <a:r>
              <a:rPr lang="ar-EG" sz="4400" b="1" dirty="0">
                <a:solidFill>
                  <a:schemeClr val="bg1"/>
                </a:solidFill>
                <a:latin typeface="CS Avva Shenouda" panose="020B7200000000000000" pitchFamily="34" charset="0"/>
                <a:cs typeface="Times New Roman" panose="02020603050405020304" pitchFamily="18" charset="0"/>
              </a:rPr>
              <a:t>أ</a:t>
            </a:r>
            <a:r>
              <a:rPr lang="ar-SA" sz="4400" b="1" dirty="0">
                <a:solidFill>
                  <a:schemeClr val="bg1"/>
                </a:solidFill>
                <a:latin typeface="CS Avva Shenouda" panose="020B7200000000000000" pitchFamily="34" charset="0"/>
                <a:cs typeface="Times New Roman" panose="02020603050405020304" pitchFamily="18" charset="0"/>
              </a:rPr>
              <a:t>نكم تركتم وصية الله وتمسكتم</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3923938812"/>
      </p:ext>
    </p:extLst>
  </p:cSld>
  <p:clrMapOvr>
    <a:masterClrMapping/>
  </p:clrMapOvr>
  <p:transition spd="slow"/>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بسنة الناس</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7620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188709771"/>
      </p:ext>
    </p:extLst>
  </p:cSld>
  <p:clrMapOvr>
    <a:masterClrMapping/>
  </p:clrMapOvr>
  <p:transition spd="slow"/>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7798028"/>
      </p:ext>
    </p:extLst>
  </p:cSld>
  <p:clrMapOvr>
    <a:masterClrMapping/>
  </p:clrMapOvr>
  <p:transition advClick="0" advTm="0"/>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الجمعة 5</a:t>
            </a:r>
            <a:endParaRPr lang="en-US" dirty="0"/>
          </a:p>
        </p:txBody>
      </p:sp>
      <p:sp>
        <p:nvSpPr>
          <p:cNvPr id="14339" name="Title 1"/>
          <p:cNvSpPr txBox="1">
            <a:spLocks/>
          </p:cNvSpPr>
          <p:nvPr/>
        </p:nvSpPr>
        <p:spPr bwMode="auto">
          <a:xfrm>
            <a:off x="457200" y="19050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 مزمور ( 117 : 27 ، 28 )</a:t>
            </a:r>
          </a:p>
        </p:txBody>
      </p:sp>
      <p:sp>
        <p:nvSpPr>
          <p:cNvPr id="14340"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14341" name="Content Placeholder 3"/>
          <p:cNvSpPr txBox="1">
            <a:spLocks/>
          </p:cNvSpPr>
          <p:nvPr/>
        </p:nvSpPr>
        <p:spPr bwMode="auto">
          <a:xfrm>
            <a:off x="419100" y="274320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أنتَ هو إلهي فأشكُرُكَ، إلهي أنتَ فأرفَعُكَ. أعتَرِفُ لكَ ياربُّ، لأنَّكَ استَجَبتَ لي، وصِرتَ لي مُخَلِّصًا.</a:t>
            </a:r>
          </a:p>
        </p:txBody>
      </p:sp>
      <p:sp>
        <p:nvSpPr>
          <p:cNvPr id="14342" name="Title 1"/>
          <p:cNvSpPr txBox="1">
            <a:spLocks/>
          </p:cNvSpPr>
          <p:nvPr/>
        </p:nvSpPr>
        <p:spPr bwMode="auto">
          <a:xfrm>
            <a:off x="239713" y="46450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952687401"/>
      </p:ext>
    </p:extLst>
  </p:cSld>
  <p:clrMapOvr>
    <a:masterClrMapping/>
  </p:clrMapOvr>
  <p:transition spd="slow"/>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txBox="1">
            <a:spLocks/>
          </p:cNvSpPr>
          <p:nvPr/>
        </p:nvSpPr>
        <p:spPr bwMode="auto">
          <a:xfrm>
            <a:off x="0" y="20542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الإنجيل من بشارة مُعلمنا لوقا ( 14 : 12 ـ 15 )</a:t>
            </a:r>
          </a:p>
        </p:txBody>
      </p:sp>
      <p:sp>
        <p:nvSpPr>
          <p:cNvPr id="15363"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15364" name="Content Placeholder 3"/>
          <p:cNvSpPr txBox="1">
            <a:spLocks/>
          </p:cNvSpPr>
          <p:nvPr/>
        </p:nvSpPr>
        <p:spPr bwMode="auto">
          <a:xfrm>
            <a:off x="0" y="2779713"/>
            <a:ext cx="91440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وكان يقول للذي دعاهُ: " إذا صنعتَ غذاءً أو عشاءً فلا تدعُ أصحابك ولا إخوتكَ ولا أقرباؤك ولا جيرانك الأغنياء، لِئَلاَّ يدعُونكَ أنتَ أيض</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فتكُون لك مُكافأةٌ. لكن إذا صنعت وليمة فادعُ: المساكين، والضُعفاء، والعُرج، والعُميان، فتصير مغبوط</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إذ ليس لهُم ما يُكافئونك بهِ، لأنَّكَ ستُعطَى المكافأة</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3906379512"/>
      </p:ext>
    </p:extLst>
  </p:cSld>
  <p:clrMapOvr>
    <a:masterClrMapping/>
  </p:clrMapOvr>
  <p:transition spd="slow"/>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Content Placeholder 3"/>
          <p:cNvSpPr txBox="1">
            <a:spLocks/>
          </p:cNvSpPr>
          <p:nvPr/>
        </p:nvSpPr>
        <p:spPr bwMode="auto">
          <a:xfrm>
            <a:off x="0" y="0"/>
            <a:ext cx="9144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عنهُم في قيامةِ الأبرار ". فلمَّا سمع هذا أحد المُتكئين قال: " طوبى لِمَنْ يأكُلُ خُبز</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في ملكوت اللَّه ".</a:t>
            </a:r>
          </a:p>
        </p:txBody>
      </p:sp>
      <p:sp>
        <p:nvSpPr>
          <p:cNvPr id="16387" name="Title 1"/>
          <p:cNvSpPr txBox="1">
            <a:spLocks/>
          </p:cNvSpPr>
          <p:nvPr/>
        </p:nvSpPr>
        <p:spPr bwMode="auto">
          <a:xfrm>
            <a:off x="0" y="19050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1245544717"/>
      </p:ext>
    </p:extLst>
  </p:cSld>
  <p:clrMapOvr>
    <a:masterClrMapping/>
  </p:clrMapOvr>
  <p:transition spd="slow"/>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السبت </a:t>
            </a:r>
            <a:r>
              <a:rPr lang="en-US" dirty="0"/>
              <a:t>5</a:t>
            </a:r>
          </a:p>
        </p:txBody>
      </p:sp>
      <p:sp>
        <p:nvSpPr>
          <p:cNvPr id="34819" name="Title 1"/>
          <p:cNvSpPr txBox="1">
            <a:spLocks/>
          </p:cNvSpPr>
          <p:nvPr/>
        </p:nvSpPr>
        <p:spPr bwMode="auto">
          <a:xfrm>
            <a:off x="457200" y="2133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( 35 : 4 ، 5 )</a:t>
            </a:r>
          </a:p>
        </p:txBody>
      </p:sp>
      <p:sp>
        <p:nvSpPr>
          <p:cNvPr id="34820" name="Content Placeholder 3"/>
          <p:cNvSpPr txBox="1">
            <a:spLocks/>
          </p:cNvSpPr>
          <p:nvPr/>
        </p:nvSpPr>
        <p:spPr bwMode="auto">
          <a:xfrm>
            <a:off x="457200" y="3810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34821" name="Content Placeholder 3"/>
          <p:cNvSpPr txBox="1">
            <a:spLocks/>
          </p:cNvSpPr>
          <p:nvPr/>
        </p:nvSpPr>
        <p:spPr bwMode="auto">
          <a:xfrm>
            <a:off x="419100" y="29718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 </a:t>
            </a:r>
            <a:r>
              <a:rPr lang="ar-EG" sz="4400" b="1" dirty="0" err="1">
                <a:solidFill>
                  <a:schemeClr val="bg1"/>
                </a:solidFill>
                <a:latin typeface="CS Avva Shenouda" panose="020B7200000000000000" pitchFamily="34" charset="0"/>
                <a:cs typeface="Times New Roman" panose="02020603050405020304" pitchFamily="18" charset="0"/>
              </a:rPr>
              <a:t>يارب</a:t>
            </a:r>
            <a:r>
              <a:rPr lang="ar-EG" sz="4400" b="1" dirty="0">
                <a:solidFill>
                  <a:schemeClr val="bg1"/>
                </a:solidFill>
                <a:latin typeface="CS Avva Shenouda" panose="020B7200000000000000" pitchFamily="34" charset="0"/>
                <a:cs typeface="Times New Roman" panose="02020603050405020304" pitchFamily="18" charset="0"/>
              </a:rPr>
              <a:t> في السماء رحمتك. وبرك إلى السحاب. عدلك مثل جبال الله.</a:t>
            </a:r>
          </a:p>
        </p:txBody>
      </p:sp>
      <p:sp>
        <p:nvSpPr>
          <p:cNvPr id="34822" name="Title 1"/>
          <p:cNvSpPr txBox="1">
            <a:spLocks/>
          </p:cNvSpPr>
          <p:nvPr/>
        </p:nvSpPr>
        <p:spPr bwMode="auto">
          <a:xfrm>
            <a:off x="11113" y="43434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498937210"/>
      </p:ext>
    </p:extLst>
  </p:cSld>
  <p:clrMapOvr>
    <a:masterClrMapping/>
  </p:clrMapOvr>
  <p:transition spd="slow"/>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يوحنا ( 7 : 37 ـ 46 )</a:t>
            </a:r>
          </a:p>
        </p:txBody>
      </p:sp>
      <p:sp>
        <p:nvSpPr>
          <p:cNvPr id="35843"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5844"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وفى اليوم الاخير من العيد الكبير وقف يسوع وصاح قائل</a:t>
            </a:r>
            <a:r>
              <a:rPr lang="ar-EG" sz="4400" b="1" dirty="0">
                <a:solidFill>
                  <a:schemeClr val="bg1"/>
                </a:solidFill>
                <a:latin typeface="CS Avva Shenouda" panose="020B7200000000000000" pitchFamily="34" charset="0"/>
                <a:cs typeface="Times New Roman" panose="02020603050405020304" pitchFamily="18" charset="0"/>
              </a:rPr>
              <a:t>ًا</a:t>
            </a:r>
            <a:r>
              <a:rPr lang="ar-SA" sz="4400" b="1" dirty="0">
                <a:solidFill>
                  <a:schemeClr val="bg1"/>
                </a:solidFill>
                <a:latin typeface="CS Avva Shenouda" panose="020B7200000000000000" pitchFamily="34" charset="0"/>
                <a:cs typeface="Times New Roman" panose="02020603050405020304" pitchFamily="18" charset="0"/>
              </a:rPr>
              <a:t> من يعطش فليقبل إلى ليشرب. ومن يؤمن ب</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كما قال الكتاب تجرى من بطنه أنهار ماء الحياة. قال هذا عن الروح الذى كان المؤمنون به مزمعين أن يقبلوه. لان الروح لم يكن قد حل بعد. لأن يسوع لم يكن قد تمجد بعد. وقوم من الجمع لما</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1522418470"/>
      </p:ext>
    </p:extLst>
  </p:cSld>
  <p:clrMapOvr>
    <a:masterClrMapping/>
  </p:clrMapOvr>
  <p:transition spd="slow"/>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Content Placeholder 3"/>
          <p:cNvSpPr txBox="1">
            <a:spLocks/>
          </p:cNvSpPr>
          <p:nvPr/>
        </p:nvSpPr>
        <p:spPr bwMode="auto">
          <a:xfrm>
            <a:off x="0" y="0"/>
            <a:ext cx="9144000" cy="6863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سمعوا هذا الكلام كانوا يقولون هذا هو النبي حق</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وآخرون قالوا هذا هو المسيح. وآخرون قالوا هل يأتي المسيح من الجليل. ألم يقل الكتاب انه من نسل داود يأت</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المسيح من بيت لحم للقرية الت</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كان داود فيها. فحدث شقاق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الجمع من أجله. وكان قوم منهم يريدون أن يمسكوه ولكن لم يقــدر أحد أن يلقى عليه يديه. فجاء الخدام إلى رؤساء الكهنة والفريسين. فقال لهم أولئك لِمَ </a:t>
            </a:r>
            <a:r>
              <a:rPr lang="ar-SA" sz="4400" b="1" dirty="0" err="1">
                <a:solidFill>
                  <a:schemeClr val="bg1"/>
                </a:solidFill>
                <a:latin typeface="CS Avva Shenouda" panose="020B7200000000000000" pitchFamily="34" charset="0"/>
                <a:cs typeface="Times New Roman" panose="02020603050405020304" pitchFamily="18" charset="0"/>
              </a:rPr>
              <a:t>لم</a:t>
            </a:r>
            <a:r>
              <a:rPr lang="ar-SA" sz="4400" b="1" dirty="0">
                <a:solidFill>
                  <a:schemeClr val="bg1"/>
                </a:solidFill>
                <a:latin typeface="CS Avva Shenouda" panose="020B7200000000000000" pitchFamily="34" charset="0"/>
                <a:cs typeface="Times New Roman" panose="02020603050405020304" pitchFamily="18" charset="0"/>
              </a:rPr>
              <a:t> تأتوا به. أجاب الخدام قائلين أنه لم يتكلم قط انسان هــــكــــذا</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3" name="Pentagon 2">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
        <p:nvSpPr>
          <p:cNvPr id="4" name="Title 1"/>
          <p:cNvSpPr txBox="1">
            <a:spLocks/>
          </p:cNvSpPr>
          <p:nvPr/>
        </p:nvSpPr>
        <p:spPr bwMode="auto">
          <a:xfrm>
            <a:off x="3733800" y="6092825"/>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Tree>
    <p:extLst>
      <p:ext uri="{BB962C8B-B14F-4D97-AF65-F5344CB8AC3E}">
        <p14:creationId xmlns:p14="http://schemas.microsoft.com/office/powerpoint/2010/main" val="45328259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1847545"/>
      </p:ext>
    </p:extLst>
  </p:cSld>
  <p:clrMapOvr>
    <a:masterClrMapping/>
  </p:clrMapOvr>
  <p:transition advClick="0" advTm="0"/>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4224867"/>
      </p:ext>
    </p:extLst>
  </p:cSld>
  <p:clrMapOvr>
    <a:masterClrMapping/>
  </p:clrMapOvr>
  <p:transition advClick="0" advTm="0"/>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الأحد </a:t>
            </a:r>
            <a:r>
              <a:rPr lang="en-US" dirty="0"/>
              <a:t>5</a:t>
            </a:r>
          </a:p>
        </p:txBody>
      </p:sp>
      <p:sp>
        <p:nvSpPr>
          <p:cNvPr id="34819" name="Title 1"/>
          <p:cNvSpPr txBox="1">
            <a:spLocks/>
          </p:cNvSpPr>
          <p:nvPr/>
        </p:nvSpPr>
        <p:spPr bwMode="auto">
          <a:xfrm>
            <a:off x="457200" y="2133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مزمور ( 134 : 18 )</a:t>
            </a:r>
          </a:p>
        </p:txBody>
      </p:sp>
      <p:sp>
        <p:nvSpPr>
          <p:cNvPr id="34820" name="Content Placeholder 3"/>
          <p:cNvSpPr txBox="1">
            <a:spLocks/>
          </p:cNvSpPr>
          <p:nvPr/>
        </p:nvSpPr>
        <p:spPr bwMode="auto">
          <a:xfrm>
            <a:off x="457200" y="3810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34821" name="Content Placeholder 3"/>
          <p:cNvSpPr txBox="1">
            <a:spLocks/>
          </p:cNvSpPr>
          <p:nvPr/>
        </p:nvSpPr>
        <p:spPr bwMode="auto">
          <a:xfrm>
            <a:off x="419100" y="297180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a:solidFill>
                  <a:schemeClr val="bg1"/>
                </a:solidFill>
                <a:latin typeface="CS Avva Shenouda" panose="020B7200000000000000" pitchFamily="34" charset="0"/>
                <a:cs typeface="Times New Roman" panose="02020603050405020304" pitchFamily="18" charset="0"/>
              </a:rPr>
              <a:t>يا بيتَ إسرائيلَ بارِكُوا الرَّبَّ، يا بيت هرون بارِكُوا الرَّبَّ، يا بيت لاوي بارِكُوا الرَّبَّ، يا خائفي الرَّبِّ بارِكُوا الرَّبَّ. </a:t>
            </a:r>
          </a:p>
        </p:txBody>
      </p:sp>
      <p:sp>
        <p:nvSpPr>
          <p:cNvPr id="34822" name="Title 1"/>
          <p:cNvSpPr txBox="1">
            <a:spLocks/>
          </p:cNvSpPr>
          <p:nvPr/>
        </p:nvSpPr>
        <p:spPr bwMode="auto">
          <a:xfrm>
            <a:off x="239713" y="50292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290206412"/>
      </p:ext>
    </p:extLst>
  </p:cSld>
  <p:clrMapOvr>
    <a:masterClrMapping/>
  </p:clrMapOvr>
  <p:transition spd="slow"/>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الإنجيل من بشارة مُعلمنا يوحنا ( 15 : 4 ـ 8 )</a:t>
            </a:r>
          </a:p>
        </p:txBody>
      </p:sp>
      <p:sp>
        <p:nvSpPr>
          <p:cNvPr id="35843"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5844" name="Content Placeholder 3"/>
          <p:cNvSpPr txBox="1">
            <a:spLocks/>
          </p:cNvSpPr>
          <p:nvPr/>
        </p:nvSpPr>
        <p:spPr bwMode="auto">
          <a:xfrm>
            <a:off x="0" y="2667000"/>
            <a:ext cx="91440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كما أنَّ الغُصن لا يقدرُ أنْ يأتي بثمرٍ مِنْ ذاتهِ وحده إنْ لم يثبُت في الكرمة، كذلك أنتُم أيض</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لن يمكُنكُم إنْ لم تثبتُوا فيَّ. أنا هو الكرمة وأنتُم الأغصانُ. مَن يَثبُتُ فيَّ وأنا أيض</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فيهِ فهذا يأتي بثمرٍ كثيرٍ، لأنَّكُم بدُوني لا تقدِرُون أنْ تفعلوا </a:t>
            </a:r>
            <a:r>
              <a:rPr lang="ar-SA" sz="4400" b="1" dirty="0" err="1">
                <a:solidFill>
                  <a:schemeClr val="bg1"/>
                </a:solidFill>
                <a:latin typeface="CS Avva Shenouda" panose="020B7200000000000000" pitchFamily="34" charset="0"/>
                <a:cs typeface="Times New Roman" panose="02020603050405020304" pitchFamily="18" charset="0"/>
              </a:rPr>
              <a:t>شيئ</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إنْ كان أحدٌ لا يثبُتُ فيَّ يُطرَحُ خارج</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كالغُصن، فيجِفُّ ويُجمَع</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353043923"/>
      </p:ext>
    </p:extLst>
  </p:cSld>
  <p:clrMapOvr>
    <a:masterClrMapping/>
  </p:clrMapOvr>
  <p:transition spd="slow"/>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Content Placeholder 3"/>
          <p:cNvSpPr txBox="1">
            <a:spLocks/>
          </p:cNvSpPr>
          <p:nvPr/>
        </p:nvSpPr>
        <p:spPr bwMode="auto">
          <a:xfrm>
            <a:off x="0" y="0"/>
            <a:ext cx="9144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ويُطرَح في النَّار، ويُحرَق. إنْ ثبتُّم فيَّ وثبتَ كلامي فيكُم فاسألوا ما تُريدُون فيكُون لكُم. بهذا يتمجَّدُ أبي: أنْ تأتوا بثمرٍ كثيرٍ وتكونوا لي تلاميذ.</a:t>
            </a:r>
          </a:p>
        </p:txBody>
      </p:sp>
      <p:sp>
        <p:nvSpPr>
          <p:cNvPr id="36867" name="Title 1"/>
          <p:cNvSpPr txBox="1">
            <a:spLocks/>
          </p:cNvSpPr>
          <p:nvPr/>
        </p:nvSpPr>
        <p:spPr bwMode="auto">
          <a:xfrm>
            <a:off x="0" y="20574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2204482337"/>
      </p:ext>
    </p:extLst>
  </p:cSld>
  <p:clrMapOvr>
    <a:masterClrMapping/>
  </p:clrMapOvr>
  <p:transition spd="slow"/>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2202022"/>
      </p:ext>
    </p:extLst>
  </p:cSld>
  <p:clrMapOvr>
    <a:masterClrMapping/>
  </p:clrMapOvr>
  <p:transition advClick="0" advTm="0"/>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6</a:t>
            </a:r>
            <a:endParaRPr lang="en-US" dirty="0"/>
          </a:p>
        </p:txBody>
      </p:sp>
      <p:sp>
        <p:nvSpPr>
          <p:cNvPr id="34819" name="Title 1"/>
          <p:cNvSpPr txBox="1">
            <a:spLocks/>
          </p:cNvSpPr>
          <p:nvPr/>
        </p:nvSpPr>
        <p:spPr bwMode="auto">
          <a:xfrm>
            <a:off x="457200" y="2133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( 46 : 6 ، 7 )</a:t>
            </a:r>
          </a:p>
        </p:txBody>
      </p:sp>
      <p:sp>
        <p:nvSpPr>
          <p:cNvPr id="34820" name="Content Placeholder 3"/>
          <p:cNvSpPr txBox="1">
            <a:spLocks/>
          </p:cNvSpPr>
          <p:nvPr/>
        </p:nvSpPr>
        <p:spPr bwMode="auto">
          <a:xfrm>
            <a:off x="457200" y="3810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34821" name="Content Placeholder 3"/>
          <p:cNvSpPr txBox="1">
            <a:spLocks/>
          </p:cNvSpPr>
          <p:nvPr/>
        </p:nvSpPr>
        <p:spPr bwMode="auto">
          <a:xfrm>
            <a:off x="419100" y="29718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 رتلوا لالهنا. رتلوا لملكنا. رتلوا بفهم لان الرب ملك على جميع الامم.</a:t>
            </a:r>
          </a:p>
        </p:txBody>
      </p:sp>
      <p:sp>
        <p:nvSpPr>
          <p:cNvPr id="34822" name="Title 1"/>
          <p:cNvSpPr txBox="1">
            <a:spLocks/>
          </p:cNvSpPr>
          <p:nvPr/>
        </p:nvSpPr>
        <p:spPr bwMode="auto">
          <a:xfrm>
            <a:off x="239713" y="4476937"/>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634738636"/>
      </p:ext>
    </p:extLst>
  </p:cSld>
  <p:clrMapOvr>
    <a:masterClrMapping/>
  </p:clrMapOvr>
  <p:transition spd="slow"/>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a:t>
            </a:r>
            <a:r>
              <a:rPr lang="ar-EG" sz="4400" b="1" u="sng" dirty="0" err="1">
                <a:solidFill>
                  <a:srgbClr val="FFC000"/>
                </a:solidFill>
                <a:latin typeface="Times New Roman" panose="02020603050405020304" pitchFamily="18" charset="0"/>
                <a:cs typeface="Times New Roman" panose="02020603050405020304" pitchFamily="18" charset="0"/>
              </a:rPr>
              <a:t>مرقس</a:t>
            </a:r>
            <a:r>
              <a:rPr lang="ar-EG" sz="4400" b="1" u="sng" dirty="0">
                <a:solidFill>
                  <a:srgbClr val="FFC000"/>
                </a:solidFill>
                <a:latin typeface="Times New Roman" panose="02020603050405020304" pitchFamily="18" charset="0"/>
                <a:cs typeface="Times New Roman" panose="02020603050405020304" pitchFamily="18" charset="0"/>
              </a:rPr>
              <a:t> ( 8 : 22 ـ 26 )</a:t>
            </a:r>
          </a:p>
        </p:txBody>
      </p:sp>
      <p:sp>
        <p:nvSpPr>
          <p:cNvPr id="35843"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5844" name="Content Placeholder 3"/>
          <p:cNvSpPr txBox="1">
            <a:spLocks/>
          </p:cNvSpPr>
          <p:nvPr/>
        </p:nvSpPr>
        <p:spPr bwMode="auto">
          <a:xfrm>
            <a:off x="0" y="2667000"/>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وجاءوا إلى بيت صيدا فقدموا إليه أعمى وطلبوا إليه أن يلمسه. فأمسك بيد الاعمى وأخرجه خارج القرية وتفل فى عينيه ووضع يديه عليه وسأله ماذا تبصر. فلما تطلع قال أنى أرى الناس كأشجار يمشون. ثم وضع يديه على عينيه أيضاً فأبصر وشفي ورأى كل شيء جلي</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فأرسله إلى بيته قائل</a:t>
            </a:r>
            <a:r>
              <a:rPr lang="ar-EG" sz="4400" b="1" dirty="0">
                <a:solidFill>
                  <a:schemeClr val="bg1"/>
                </a:solidFill>
                <a:latin typeface="CS Avva Shenouda" panose="020B7200000000000000" pitchFamily="34" charset="0"/>
                <a:cs typeface="Times New Roman" panose="02020603050405020304" pitchFamily="18" charset="0"/>
              </a:rPr>
              <a:t>ًا</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1534474765"/>
      </p:ext>
    </p:extLst>
  </p:cSld>
  <p:clrMapOvr>
    <a:masterClrMapping/>
  </p:clrMapOvr>
  <p:transition spd="slow"/>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Content Placeholder 3"/>
          <p:cNvSpPr txBox="1">
            <a:spLocks/>
          </p:cNvSpPr>
          <p:nvPr/>
        </p:nvSpPr>
        <p:spPr bwMode="auto">
          <a:xfrm>
            <a:off x="0" y="0"/>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لا تدخل القرية ولا تقل لاحد فيها</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36867" name="Title 1"/>
          <p:cNvSpPr txBox="1">
            <a:spLocks/>
          </p:cNvSpPr>
          <p:nvPr/>
        </p:nvSpPr>
        <p:spPr bwMode="auto">
          <a:xfrm>
            <a:off x="0" y="769441"/>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593874222"/>
      </p:ext>
    </p:extLst>
  </p:cSld>
  <p:clrMapOvr>
    <a:masterClrMapping/>
  </p:clrMapOvr>
  <p:transition spd="slow"/>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096641"/>
      </p:ext>
    </p:extLst>
  </p:cSld>
  <p:clrMapOvr>
    <a:masterClrMapping/>
  </p:clrMapOvr>
  <p:transition advClick="0" advTm="0"/>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6</a:t>
            </a:r>
            <a:endParaRPr lang="en-US" dirty="0"/>
          </a:p>
        </p:txBody>
      </p:sp>
      <p:sp>
        <p:nvSpPr>
          <p:cNvPr id="34819" name="Title 1"/>
          <p:cNvSpPr txBox="1">
            <a:spLocks/>
          </p:cNvSpPr>
          <p:nvPr/>
        </p:nvSpPr>
        <p:spPr bwMode="auto">
          <a:xfrm>
            <a:off x="457200" y="2133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( 46 : 3 ، 4 )</a:t>
            </a:r>
          </a:p>
        </p:txBody>
      </p:sp>
      <p:sp>
        <p:nvSpPr>
          <p:cNvPr id="34820" name="Content Placeholder 3"/>
          <p:cNvSpPr txBox="1">
            <a:spLocks/>
          </p:cNvSpPr>
          <p:nvPr/>
        </p:nvSpPr>
        <p:spPr bwMode="auto">
          <a:xfrm>
            <a:off x="457200" y="3810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34821" name="Content Placeholder 3"/>
          <p:cNvSpPr txBox="1">
            <a:spLocks/>
          </p:cNvSpPr>
          <p:nvPr/>
        </p:nvSpPr>
        <p:spPr bwMode="auto">
          <a:xfrm>
            <a:off x="419100" y="29718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 اخضع الشعوب لنا والامم تحت أقدامنا. اختارنا ميراثًا له. جمال يعقوب الذى أحبه. </a:t>
            </a:r>
          </a:p>
        </p:txBody>
      </p:sp>
      <p:sp>
        <p:nvSpPr>
          <p:cNvPr id="34822" name="Title 1"/>
          <p:cNvSpPr txBox="1">
            <a:spLocks/>
          </p:cNvSpPr>
          <p:nvPr/>
        </p:nvSpPr>
        <p:spPr bwMode="auto">
          <a:xfrm>
            <a:off x="239713" y="441835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402599748"/>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a:t>
            </a:r>
            <a:r>
              <a:rPr lang="en-US" dirty="0"/>
              <a:t>1</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( 105 : 3 ، 4 )</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أذكرنا يارب بمسرة شعبك. وتعاهدنا بخلاصك لننظر </a:t>
            </a:r>
            <a:r>
              <a:rPr lang="ar-EG" sz="4400" b="1" dirty="0" err="1">
                <a:solidFill>
                  <a:schemeClr val="bg1"/>
                </a:solidFill>
                <a:latin typeface="CS Avva Shenouda" panose="020B7200000000000000" pitchFamily="34" charset="0"/>
                <a:cs typeface="Times New Roman" panose="02020603050405020304" pitchFamily="18" charset="0"/>
              </a:rPr>
              <a:t>فى</a:t>
            </a:r>
            <a:r>
              <a:rPr lang="ar-EG" sz="4400" b="1" dirty="0">
                <a:solidFill>
                  <a:schemeClr val="bg1"/>
                </a:solidFill>
                <a:latin typeface="CS Avva Shenouda" panose="020B7200000000000000" pitchFamily="34" charset="0"/>
                <a:cs typeface="Times New Roman" panose="02020603050405020304" pitchFamily="18" charset="0"/>
              </a:rPr>
              <a:t> صلاح مختاريك. ولنفرح بفرح أمتك. ولنفتخر مع ميراثك.</a:t>
            </a:r>
          </a:p>
        </p:txBody>
      </p:sp>
      <p:sp>
        <p:nvSpPr>
          <p:cNvPr id="2054" name="Title 1"/>
          <p:cNvSpPr txBox="1">
            <a:spLocks/>
          </p:cNvSpPr>
          <p:nvPr/>
        </p:nvSpPr>
        <p:spPr bwMode="auto">
          <a:xfrm>
            <a:off x="315913" y="45688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786042525"/>
      </p:ext>
    </p:extLst>
  </p:cSld>
  <p:clrMapOvr>
    <a:masterClrMapping/>
  </p:clrMapOvr>
  <p:transition spd="slow"/>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a:t>
            </a:r>
            <a:r>
              <a:rPr lang="ar-EG" sz="4400" b="1" u="sng" dirty="0" err="1">
                <a:solidFill>
                  <a:srgbClr val="FFC000"/>
                </a:solidFill>
                <a:latin typeface="Times New Roman" panose="02020603050405020304" pitchFamily="18" charset="0"/>
                <a:cs typeface="Times New Roman" panose="02020603050405020304" pitchFamily="18" charset="0"/>
              </a:rPr>
              <a:t>مرقس</a:t>
            </a:r>
            <a:r>
              <a:rPr lang="ar-EG" sz="4400" b="1" u="sng" dirty="0">
                <a:solidFill>
                  <a:srgbClr val="FFC000"/>
                </a:solidFill>
                <a:latin typeface="Times New Roman" panose="02020603050405020304" pitchFamily="18" charset="0"/>
                <a:cs typeface="Times New Roman" panose="02020603050405020304" pitchFamily="18" charset="0"/>
              </a:rPr>
              <a:t> ( 9 : 29 ـ 31 )</a:t>
            </a:r>
          </a:p>
        </p:txBody>
      </p:sp>
      <p:sp>
        <p:nvSpPr>
          <p:cNvPr id="35843"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5844" name="Content Placeholder 3"/>
          <p:cNvSpPr txBox="1">
            <a:spLocks/>
          </p:cNvSpPr>
          <p:nvPr/>
        </p:nvSpPr>
        <p:spPr bwMode="auto">
          <a:xfrm>
            <a:off x="0" y="2667000"/>
            <a:ext cx="9144000" cy="34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ولما خرج من هناك اجتاز الجليل ولم يرد أن يعلم أحد. لانه كان يعلم تلاميذه وكان يقول لهم أن ابن الانسان سيسلم إلى ايدى الناس فيقتلونه وبعد ثلاثة أيام يقوم. أما هم فلم يفهموا القول وخافوا أن يسألوه</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4C8BC2FF-0C1E-402C-A016-2AB03BFD0953}"/>
              </a:ext>
            </a:extLst>
          </p:cNvPr>
          <p:cNvSpPr txBox="1">
            <a:spLocks/>
          </p:cNvSpPr>
          <p:nvPr/>
        </p:nvSpPr>
        <p:spPr bwMode="auto">
          <a:xfrm>
            <a:off x="0" y="53797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3" name="Pentagon 3">
            <a:hlinkClick r:id="" action="ppaction://hlinkshowjump?jump=endshow" highlightClick="1"/>
            <a:extLst>
              <a:ext uri="{FF2B5EF4-FFF2-40B4-BE49-F238E27FC236}">
                <a16:creationId xmlns:a16="http://schemas.microsoft.com/office/drawing/2014/main" id="{61154786-6461-4B0A-A2B8-F09A86B97AF6}"/>
              </a:ext>
            </a:extLst>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855629471"/>
      </p:ext>
    </p:extLst>
  </p:cSld>
  <p:clrMapOvr>
    <a:masterClrMapping/>
  </p:clrMapOvr>
  <p:transition spd="slow"/>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199085"/>
      </p:ext>
    </p:extLst>
  </p:cSld>
  <p:clrMapOvr>
    <a:masterClrMapping/>
  </p:clrMapOvr>
  <p:transition advClick="0" advTm="0"/>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الأربعاء 6</a:t>
            </a:r>
            <a:endParaRPr lang="en-US" dirty="0"/>
          </a:p>
        </p:txBody>
      </p:sp>
      <p:sp>
        <p:nvSpPr>
          <p:cNvPr id="34819" name="Title 1"/>
          <p:cNvSpPr txBox="1">
            <a:spLocks/>
          </p:cNvSpPr>
          <p:nvPr/>
        </p:nvSpPr>
        <p:spPr bwMode="auto">
          <a:xfrm>
            <a:off x="457200" y="2133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( 22 : 1 ، 2 )</a:t>
            </a:r>
          </a:p>
        </p:txBody>
      </p:sp>
      <p:sp>
        <p:nvSpPr>
          <p:cNvPr id="34820" name="Content Placeholder 3"/>
          <p:cNvSpPr txBox="1">
            <a:spLocks/>
          </p:cNvSpPr>
          <p:nvPr/>
        </p:nvSpPr>
        <p:spPr bwMode="auto">
          <a:xfrm>
            <a:off x="457200" y="3810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34821" name="Content Placeholder 3"/>
          <p:cNvSpPr txBox="1">
            <a:spLocks/>
          </p:cNvSpPr>
          <p:nvPr/>
        </p:nvSpPr>
        <p:spPr bwMode="auto">
          <a:xfrm>
            <a:off x="419100" y="29718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 الرب يرعانى فلا يعوزنى شىء. فى مكان خضرة اسكنني رد نفسي. </a:t>
            </a:r>
          </a:p>
        </p:txBody>
      </p:sp>
      <p:sp>
        <p:nvSpPr>
          <p:cNvPr id="34822" name="Title 1"/>
          <p:cNvSpPr txBox="1">
            <a:spLocks/>
          </p:cNvSpPr>
          <p:nvPr/>
        </p:nvSpPr>
        <p:spPr bwMode="auto">
          <a:xfrm>
            <a:off x="239713" y="4423163"/>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1518428221"/>
      </p:ext>
    </p:extLst>
  </p:cSld>
  <p:clrMapOvr>
    <a:masterClrMapping/>
  </p:clrMapOvr>
  <p:transition spd="slow"/>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a:t>
            </a:r>
            <a:r>
              <a:rPr lang="ar-EG" sz="4400" b="1" u="sng" dirty="0" err="1">
                <a:solidFill>
                  <a:srgbClr val="FFC000"/>
                </a:solidFill>
                <a:latin typeface="Times New Roman" panose="02020603050405020304" pitchFamily="18" charset="0"/>
                <a:cs typeface="Times New Roman" panose="02020603050405020304" pitchFamily="18" charset="0"/>
              </a:rPr>
              <a:t>مرقس</a:t>
            </a:r>
            <a:r>
              <a:rPr lang="ar-EG" sz="4400" b="1" u="sng" dirty="0">
                <a:solidFill>
                  <a:srgbClr val="FFC000"/>
                </a:solidFill>
                <a:latin typeface="Times New Roman" panose="02020603050405020304" pitchFamily="18" charset="0"/>
                <a:cs typeface="Times New Roman" panose="02020603050405020304" pitchFamily="18" charset="0"/>
              </a:rPr>
              <a:t> ( 9 : 37 ـ 41 )</a:t>
            </a:r>
          </a:p>
        </p:txBody>
      </p:sp>
      <p:sp>
        <p:nvSpPr>
          <p:cNvPr id="35843"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5844" name="Content Placeholder 3"/>
          <p:cNvSpPr txBox="1">
            <a:spLocks/>
          </p:cNvSpPr>
          <p:nvPr/>
        </p:nvSpPr>
        <p:spPr bwMode="auto">
          <a:xfrm>
            <a:off x="0" y="2667000"/>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وقال له يوحنا يامعلم رأينا واحد</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يخرج شياطين باسمك فمنعناه لانه لا يتبعنا. فقال له يسوع لا تمنعوه لانه ليس أحد يصنع قوة باسمى ويقدر سريع</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أن يقول على سوءاً. لان من لايقاوم فقد دافع عنا. لان من يسقيكم كأس ماء باسمي على انكم للمسيح فالحق أقول لكم إنه لا يضيع أجره. </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645533907"/>
      </p:ext>
    </p:extLst>
  </p:cSld>
  <p:clrMapOvr>
    <a:masterClrMapping/>
  </p:clrMapOvr>
  <p:transition spd="slow"/>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Content Placeholder 3"/>
          <p:cNvSpPr txBox="1">
            <a:spLocks/>
          </p:cNvSpPr>
          <p:nvPr/>
        </p:nvSpPr>
        <p:spPr bwMode="auto">
          <a:xfrm>
            <a:off x="0" y="0"/>
            <a:ext cx="9144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ومن يعثر أحد هؤلاء الصغار المؤمنين بي فخير له بالحرى أن يعلق به حجر رحى ويطرح فى البحر</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36867" name="Title 1"/>
          <p:cNvSpPr txBox="1">
            <a:spLocks/>
          </p:cNvSpPr>
          <p:nvPr/>
        </p:nvSpPr>
        <p:spPr bwMode="auto">
          <a:xfrm>
            <a:off x="0" y="16002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4275012924"/>
      </p:ext>
    </p:extLst>
  </p:cSld>
  <p:clrMapOvr>
    <a:masterClrMapping/>
  </p:clrMapOvr>
  <p:transition spd="slow"/>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086156"/>
      </p:ext>
    </p:extLst>
  </p:cSld>
  <p:clrMapOvr>
    <a:masterClrMapping/>
  </p:clrMapOvr>
  <p:transition advClick="0" advTm="0"/>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Content Placeholder 3"/>
          <p:cNvSpPr txBox="1">
            <a:spLocks/>
          </p:cNvSpPr>
          <p:nvPr/>
        </p:nvSpPr>
        <p:spPr bwMode="auto">
          <a:xfrm>
            <a:off x="0" y="671513"/>
            <a:ext cx="9144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a:spcBef>
                <a:spcPct val="20000"/>
              </a:spcBef>
            </a:pPr>
            <a:r>
              <a:rPr lang="ar-EG" altLang="en-US" sz="4400" b="1">
                <a:solidFill>
                  <a:srgbClr val="FFFFFF"/>
                </a:solidFill>
                <a:cs typeface="Times New Roman" panose="02020603050405020304" pitchFamily="18" charset="0"/>
              </a:rPr>
              <a:t>فليرفعوه في كنيسة شعبهِ ،و ليباركوه على منابر الشيوخ ، لأنه جعل أبوة مثل الخراف ، يبصر المستقيمون و يفرحون .أقسم الرب و لن يندم ، أنك أنت هو الكاهن إلى الأبد على طقس ملشي صادَق .الرب عن يمينك يا أبانا القديس البطريرك البابا أنبا ( ... ) و أبينا الأسقف أنبا ( ... ) </a:t>
            </a:r>
            <a:br>
              <a:rPr lang="ar-EG" altLang="en-US" sz="4400" b="1">
                <a:solidFill>
                  <a:srgbClr val="FFFFFF"/>
                </a:solidFill>
                <a:cs typeface="Times New Roman" panose="02020603050405020304" pitchFamily="18" charset="0"/>
              </a:rPr>
            </a:br>
            <a:r>
              <a:rPr lang="ar-EG" altLang="en-US" sz="4400" b="1">
                <a:solidFill>
                  <a:srgbClr val="FFFFFF"/>
                </a:solidFill>
                <a:cs typeface="Times New Roman" panose="02020603050405020304" pitchFamily="18" charset="0"/>
              </a:rPr>
              <a:t>الرب يحفظ حياتكما</a:t>
            </a:r>
          </a:p>
        </p:txBody>
      </p:sp>
      <p:sp>
        <p:nvSpPr>
          <p:cNvPr id="22531" name="Title 1"/>
          <p:cNvSpPr>
            <a:spLocks noGrp="1"/>
          </p:cNvSpPr>
          <p:nvPr>
            <p:ph type="title"/>
          </p:nvPr>
        </p:nvSpPr>
        <p:spPr bwMode="auto">
          <a:xfrm>
            <a:off x="0" y="-3175"/>
            <a:ext cx="914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ar-EG" altLang="en-US"/>
              <a:t>ما يقال فى حضور الأسقف بعد المزمور</a:t>
            </a:r>
          </a:p>
        </p:txBody>
      </p:sp>
      <p:sp>
        <p:nvSpPr>
          <p:cNvPr id="22532" name="Rectangle 5"/>
          <p:cNvSpPr txBox="1">
            <a:spLocks noChangeArrowheads="1"/>
          </p:cNvSpPr>
          <p:nvPr/>
        </p:nvSpPr>
        <p:spPr bwMode="auto">
          <a:xfrm>
            <a:off x="381000" y="510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altLang="en-US" sz="4400" b="1" u="sng">
                <a:solidFill>
                  <a:srgbClr val="FFFF99"/>
                </a:solidFill>
                <a:latin typeface="Times New Roman" panose="02020603050405020304" pitchFamily="18" charset="0"/>
                <a:cs typeface="Times New Roman" panose="02020603050405020304" pitchFamily="18" charset="0"/>
              </a:rPr>
              <a:t>يرد </a:t>
            </a:r>
            <a:r>
              <a:rPr lang="ar-SA" altLang="en-US" sz="4400" b="1" u="sng">
                <a:solidFill>
                  <a:srgbClr val="FFFF99"/>
                </a:solidFill>
                <a:latin typeface="Times New Roman" panose="02020603050405020304" pitchFamily="18" charset="0"/>
                <a:cs typeface="Times New Roman" panose="02020603050405020304" pitchFamily="18" charset="0"/>
              </a:rPr>
              <a:t>الشعب</a:t>
            </a:r>
            <a:endParaRPr lang="en-US" altLang="en-US" sz="4400" b="1" u="sng">
              <a:solidFill>
                <a:srgbClr val="FFFF99"/>
              </a:solidFill>
              <a:latin typeface="Times New Roman" panose="02020603050405020304" pitchFamily="18" charset="0"/>
              <a:cs typeface="Times New Roman" panose="02020603050405020304" pitchFamily="18" charset="0"/>
            </a:endParaRPr>
          </a:p>
        </p:txBody>
      </p:sp>
      <p:sp>
        <p:nvSpPr>
          <p:cNvPr id="22533" name="Rectangle 6"/>
          <p:cNvSpPr txBox="1">
            <a:spLocks noChangeArrowheads="1"/>
          </p:cNvSpPr>
          <p:nvPr/>
        </p:nvSpPr>
        <p:spPr bwMode="auto">
          <a:xfrm>
            <a:off x="690563" y="6040438"/>
            <a:ext cx="3300412"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EG" altLang="en-US" sz="4400" b="1">
                <a:solidFill>
                  <a:srgbClr val="FFFF99"/>
                </a:solidFill>
                <a:latin typeface="Times New Roman" panose="02020603050405020304" pitchFamily="18" charset="0"/>
                <a:cs typeface="Times New Roman" panose="02020603050405020304" pitchFamily="18" charset="0"/>
              </a:rPr>
              <a:t>(آمين) هلليلويا</a:t>
            </a:r>
            <a:endParaRPr lang="ar-SA" altLang="en-US" sz="4400" b="1">
              <a:solidFill>
                <a:srgbClr val="FFFF99"/>
              </a:solidFill>
              <a:latin typeface="Times New Roman" panose="02020603050405020304" pitchFamily="18" charset="0"/>
              <a:cs typeface="Times New Roman" panose="02020603050405020304" pitchFamily="18" charset="0"/>
            </a:endParaRPr>
          </a:p>
        </p:txBody>
      </p:sp>
      <p:sp>
        <p:nvSpPr>
          <p:cNvPr id="22534" name="Rectangle 7"/>
          <p:cNvSpPr txBox="1">
            <a:spLocks noChangeArrowheads="1"/>
          </p:cNvSpPr>
          <p:nvPr/>
        </p:nvSpPr>
        <p:spPr bwMode="auto">
          <a:xfrm>
            <a:off x="5497513" y="6040438"/>
            <a:ext cx="325755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eaLnBrk="1" hangingPunct="1">
              <a:spcBef>
                <a:spcPct val="20000"/>
              </a:spcBef>
            </a:pPr>
            <a:r>
              <a:rPr lang="ar-EG" altLang="en-US" sz="4400" b="1">
                <a:solidFill>
                  <a:srgbClr val="FFFF99"/>
                </a:solidFill>
                <a:latin typeface="Times New Roman" panose="02020603050405020304" pitchFamily="18" charset="0"/>
                <a:cs typeface="Times New Roman" panose="02020603050405020304" pitchFamily="18" charset="0"/>
              </a:rPr>
              <a:t>(أمين) هلليلويا</a:t>
            </a:r>
            <a:endParaRPr lang="ar-SA" altLang="en-US" sz="4400" b="1">
              <a:solidFill>
                <a:srgbClr val="FFFF99"/>
              </a:solidFill>
              <a:latin typeface="Times New Roman" panose="02020603050405020304" pitchFamily="18" charset="0"/>
              <a:cs typeface="Times New Roman" panose="02020603050405020304" pitchFamily="18" charset="0"/>
            </a:endParaRPr>
          </a:p>
        </p:txBody>
      </p:sp>
      <p:cxnSp>
        <p:nvCxnSpPr>
          <p:cNvPr id="22535" name="Straight Connector 18"/>
          <p:cNvCxnSpPr>
            <a:cxnSpLocks noChangeShapeType="1"/>
          </p:cNvCxnSpPr>
          <p:nvPr/>
        </p:nvCxnSpPr>
        <p:spPr bwMode="auto">
          <a:xfrm>
            <a:off x="5154613" y="6184900"/>
            <a:ext cx="0" cy="520700"/>
          </a:xfrm>
          <a:prstGeom prst="line">
            <a:avLst/>
          </a:prstGeom>
          <a:noFill/>
          <a:ln w="34925" cap="rnd" algn="ctr">
            <a:solidFill>
              <a:srgbClr val="FFFF99"/>
            </a:solidFill>
            <a:round/>
            <a:headEnd/>
            <a:tailEnd/>
          </a:ln>
          <a:extLst>
            <a:ext uri="{909E8E84-426E-40DD-AFC4-6F175D3DCCD1}">
              <a14:hiddenFill xmlns:a14="http://schemas.microsoft.com/office/drawing/2010/main">
                <a:noFill/>
              </a14:hiddenFill>
            </a:ext>
          </a:extLst>
        </p:spPr>
      </p:cxn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لوقا ( 9 : 28 ـ 33 )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وبعد هذا الكلام بنحو ثمانية أيام أخذ بطرس ويعقوب ويوحنا وصعد إلى الجبل ليصلى. وكان فيما هو يصلى تبدل وجهه </a:t>
            </a:r>
            <a:r>
              <a:rPr lang="ar-SA" sz="4400" b="1" dirty="0" err="1">
                <a:solidFill>
                  <a:schemeClr val="bg1"/>
                </a:solidFill>
                <a:latin typeface="CS Avva Shenouda" panose="020B7200000000000000" pitchFamily="34" charset="0"/>
                <a:cs typeface="Times New Roman" panose="02020603050405020304" pitchFamily="18" charset="0"/>
              </a:rPr>
              <a:t>وأبيضت</a:t>
            </a:r>
            <a:r>
              <a:rPr lang="ar-SA" sz="4400" b="1" dirty="0">
                <a:solidFill>
                  <a:schemeClr val="bg1"/>
                </a:solidFill>
                <a:latin typeface="CS Avva Shenouda" panose="020B7200000000000000" pitchFamily="34" charset="0"/>
                <a:cs typeface="Times New Roman" panose="02020603050405020304" pitchFamily="18" charset="0"/>
              </a:rPr>
              <a:t> ثيابه لامعة كالبرق. وإذا برجلين يخاطبانه وهما موسى وايليا. اللذين تراءيا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مجد. وكانا يتكلمان عن خروجه الذى كان مزمعاً أن يكمله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أورشليم أما بطرس</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148411578"/>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754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واللذان معه كانوا قد تثقلوا بالنوم. ولما استيقظوا رأوا مجده والرجلين الذين كانا واقفين معه. وفيما هما يفارقانه قال بطرس ليسوع يا</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معلم حسن لنا أن نكون ههنا. وأن شئت فلنصنع ثلاث </a:t>
            </a:r>
            <a:r>
              <a:rPr lang="ar-SA" sz="4400" b="1" dirty="0" err="1">
                <a:solidFill>
                  <a:schemeClr val="bg1"/>
                </a:solidFill>
                <a:latin typeface="CS Avva Shenouda" panose="020B7200000000000000" pitchFamily="34" charset="0"/>
                <a:cs typeface="Times New Roman" panose="02020603050405020304" pitchFamily="18" charset="0"/>
              </a:rPr>
              <a:t>مظال</a:t>
            </a:r>
            <a:r>
              <a:rPr lang="ar-SA" sz="4400" b="1" dirty="0">
                <a:solidFill>
                  <a:schemeClr val="bg1"/>
                </a:solidFill>
                <a:latin typeface="CS Avva Shenouda" panose="020B7200000000000000" pitchFamily="34" charset="0"/>
                <a:cs typeface="Times New Roman" panose="02020603050405020304" pitchFamily="18" charset="0"/>
              </a:rPr>
              <a:t> واحدة لك و واحدة لموسى وواحدة </a:t>
            </a:r>
            <a:r>
              <a:rPr lang="ar-SA" sz="4400" b="1" dirty="0" err="1">
                <a:solidFill>
                  <a:schemeClr val="bg1"/>
                </a:solidFill>
                <a:latin typeface="CS Avva Shenouda" panose="020B7200000000000000" pitchFamily="34" charset="0"/>
                <a:cs typeface="Times New Roman" panose="02020603050405020304" pitchFamily="18" charset="0"/>
              </a:rPr>
              <a:t>لايليا</a:t>
            </a:r>
            <a:r>
              <a:rPr lang="ar-SA" sz="4400" b="1" dirty="0">
                <a:solidFill>
                  <a:schemeClr val="bg1"/>
                </a:solidFill>
                <a:latin typeface="CS Avva Shenouda" panose="020B7200000000000000" pitchFamily="34" charset="0"/>
                <a:cs typeface="Times New Roman" panose="02020603050405020304" pitchFamily="18" charset="0"/>
              </a:rPr>
              <a:t>. وهو لا يدرى ما يقول وفيما هو يقول هذا كانت سحابة فظللتهم فلما دخلوا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السحابة خافوا. وكان صوت من السحابة يقول: هذا هو ابن</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المختار</a:t>
            </a:r>
            <a:br>
              <a:rPr lang="ar-EG" sz="4400" b="1" dirty="0">
                <a:solidFill>
                  <a:schemeClr val="bg1"/>
                </a:solidFill>
                <a:latin typeface="CS Avva Shenouda" panose="020B7200000000000000" pitchFamily="34" charset="0"/>
                <a:cs typeface="Times New Roman" panose="02020603050405020304" pitchFamily="18" charset="0"/>
              </a:rPr>
            </a:br>
            <a:r>
              <a:rPr lang="ar-SA" sz="4400" b="1" dirty="0" err="1">
                <a:solidFill>
                  <a:schemeClr val="bg1"/>
                </a:solidFill>
                <a:latin typeface="CS Avva Shenouda" panose="020B7200000000000000" pitchFamily="34" charset="0"/>
                <a:cs typeface="Times New Roman" panose="02020603050405020304" pitchFamily="18" charset="0"/>
              </a:rPr>
              <a:t>فأطيعوه</a:t>
            </a:r>
            <a:r>
              <a:rPr lang="ar-SA" sz="4400" b="1" dirty="0">
                <a:solidFill>
                  <a:schemeClr val="bg1"/>
                </a:solidFill>
                <a:latin typeface="CS Avva Shenouda" panose="020B7200000000000000" pitchFamily="34" charset="0"/>
                <a:cs typeface="Times New Roman" panose="02020603050405020304" pitchFamily="18" charset="0"/>
              </a:rPr>
              <a:t>. ولما كان الصوت وجد</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يسوع وحده فسكتوا ولم يخبروا أحد</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تلك الأيام</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42804381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بش</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ء مما رأوا.</a:t>
            </a:r>
          </a:p>
        </p:txBody>
      </p:sp>
      <p:sp>
        <p:nvSpPr>
          <p:cNvPr id="4099" name="Title 1"/>
          <p:cNvSpPr txBox="1">
            <a:spLocks/>
          </p:cNvSpPr>
          <p:nvPr/>
        </p:nvSpPr>
        <p:spPr bwMode="auto">
          <a:xfrm>
            <a:off x="0" y="7620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31265915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6688247"/>
      </p:ext>
    </p:extLst>
  </p:cSld>
  <p:clrMapOvr>
    <a:masterClrMapping/>
  </p:clrMapOvr>
  <p:transition advClick="0" advTm="0"/>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a:t>
            </a:r>
            <a:r>
              <a:rPr lang="en-US" dirty="0"/>
              <a:t>1</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( 96 : 1 ، 2 )</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الرب قد ملك فلتتهلل الارض. ولتفرح الجزائر الكثيرة. سحاب وضباب حوله. العدل والحكم قوام كرسيه.</a:t>
            </a:r>
          </a:p>
        </p:txBody>
      </p:sp>
      <p:sp>
        <p:nvSpPr>
          <p:cNvPr id="2054" name="Title 1"/>
          <p:cNvSpPr txBox="1">
            <a:spLocks/>
          </p:cNvSpPr>
          <p:nvPr/>
        </p:nvSpPr>
        <p:spPr bwMode="auto">
          <a:xfrm>
            <a:off x="163513" y="45720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2973941867"/>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الجمعة 1</a:t>
            </a:r>
            <a:endParaRPr lang="en-US" dirty="0"/>
          </a:p>
        </p:txBody>
      </p:sp>
      <p:sp>
        <p:nvSpPr>
          <p:cNvPr id="2051" name="Title 1"/>
          <p:cNvSpPr txBox="1">
            <a:spLocks/>
          </p:cNvSpPr>
          <p:nvPr/>
        </p:nvSpPr>
        <p:spPr bwMode="auto">
          <a:xfrm>
            <a:off x="457200" y="2133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( 105 : 31 )</a:t>
            </a:r>
          </a:p>
        </p:txBody>
      </p:sp>
      <p:sp>
        <p:nvSpPr>
          <p:cNvPr id="2052" name="Content Placeholder 3"/>
          <p:cNvSpPr txBox="1">
            <a:spLocks/>
          </p:cNvSpPr>
          <p:nvPr/>
        </p:nvSpPr>
        <p:spPr bwMode="auto">
          <a:xfrm>
            <a:off x="457200" y="3810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381000" y="281940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a:solidFill>
                  <a:schemeClr val="bg1"/>
                </a:solidFill>
                <a:latin typeface="CS Avva Shenouda" panose="020B7200000000000000" pitchFamily="34" charset="0"/>
                <a:cs typeface="Times New Roman" panose="02020603050405020304" pitchFamily="18" charset="0"/>
              </a:rPr>
              <a:t>خَلِّصْنَا أيُّها الرَّبُّ إلهُنا، واجْمَعنَا مِنْ بَيْنِ الأُمَمِ، لِنعترِفَ بِاسمِكَ القُدُّوس، ونفتخر بِتَسْبِيحِكَ. </a:t>
            </a:r>
          </a:p>
        </p:txBody>
      </p:sp>
      <p:sp>
        <p:nvSpPr>
          <p:cNvPr id="2054" name="Title 1"/>
          <p:cNvSpPr txBox="1">
            <a:spLocks/>
          </p:cNvSpPr>
          <p:nvPr/>
        </p:nvSpPr>
        <p:spPr bwMode="auto">
          <a:xfrm>
            <a:off x="239713" y="48736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129300143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0" y="20542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الإنجيل من بشارة مُعلمنا لوقا ( 20 : 27 ـ 39 )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ثم جاء قومٌ مِنَ الصَّدُّوقيِّين الذين يقولون أنَّهُ ليست قيامة، وسألوهُ، قائلين: " يا مُعلِّمُ كتبَ لنا موسى: إنْ ماتَ أخو أحد ولهُ امرأةٌ، وهذا ليس له ولدٍ، فليأخُذُ أخوهُ امرأته ليُقيمُ نسلاً لأخيهِ. فكان سبعةُ إخوةٍ. أخذ الأول امرأةً ومات عن غير ولدٍ، فأخذها الثاني والثالث، وهكذا إلى السابع. ولم يترُكوا ولد</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847724177"/>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754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 وماتُوا. وأخير</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ماتت المرأةُ أيض</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ففي القيامةِ، لِمَن مِنهُم تكُونُ زوجةً؟ لأنَّ السبعة اتخذوها زوجةً! " فقال لهُم يسُوعُ: " إنَّ أبناءُ هذا الدَّهر يتزوَّجون ويتزوَّجن، أما الذين استحقوا ذلك الدَّهر والقيامة مِنَ الأمواتِ فلا يتزوَّجون ولا يتزوَّجن، لأنَّهُ لا يمكن أن يموتوا بعد، لأنَّهُم يكونون مساوين للملائكةِ، وهُم أبناءُ اللَّـهِ، إذ هُم بنو القيامةِ. أمَّا أنَّ الموتى يقومون، فموسى أيضاً قد أشار إلى ذلك في العُلَّيقةِ إذ يقول: إنَّ الرَّبُّ إلهُ إبراهيم وإلهُ اسحق وإلهُ يعقُوب. ليس هُو إلهَ أمواتٍ بل إلهُ أحياءٍ، لأنَّ</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875718814"/>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Content Placeholder 3"/>
          <p:cNvSpPr txBox="1">
            <a:spLocks/>
          </p:cNvSpPr>
          <p:nvPr/>
        </p:nvSpPr>
        <p:spPr bwMode="auto">
          <a:xfrm>
            <a:off x="0" y="0"/>
            <a:ext cx="91440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 الجميع سيحيون لهُ ". فأجابَ قومٌ مِنَ الكَتبَةِ وقالوا: " يا مُعلِّمُ حسن</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قُلْتَ ".</a:t>
            </a:r>
          </a:p>
        </p:txBody>
      </p:sp>
      <p:sp>
        <p:nvSpPr>
          <p:cNvPr id="5123" name="Title 1"/>
          <p:cNvSpPr txBox="1">
            <a:spLocks/>
          </p:cNvSpPr>
          <p:nvPr/>
        </p:nvSpPr>
        <p:spPr bwMode="auto">
          <a:xfrm>
            <a:off x="0" y="12954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3596621848"/>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السبت </a:t>
            </a:r>
            <a:r>
              <a:rPr lang="en-US" dirty="0"/>
              <a:t>1</a:t>
            </a:r>
          </a:p>
        </p:txBody>
      </p:sp>
      <p:sp>
        <p:nvSpPr>
          <p:cNvPr id="17411" name="Title 1"/>
          <p:cNvSpPr txBox="1">
            <a:spLocks/>
          </p:cNvSpPr>
          <p:nvPr/>
        </p:nvSpPr>
        <p:spPr bwMode="auto">
          <a:xfrm>
            <a:off x="457200" y="2133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( 76 : 1 ، 2 )</a:t>
            </a:r>
          </a:p>
        </p:txBody>
      </p:sp>
      <p:sp>
        <p:nvSpPr>
          <p:cNvPr id="17412" name="Content Placeholder 3"/>
          <p:cNvSpPr txBox="1">
            <a:spLocks/>
          </p:cNvSpPr>
          <p:nvPr/>
        </p:nvSpPr>
        <p:spPr bwMode="auto">
          <a:xfrm>
            <a:off x="457200" y="3810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17413" name="Content Placeholder 3"/>
          <p:cNvSpPr txBox="1">
            <a:spLocks/>
          </p:cNvSpPr>
          <p:nvPr/>
        </p:nvSpPr>
        <p:spPr bwMode="auto">
          <a:xfrm>
            <a:off x="419100" y="29718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التمست الله بيدي. في الليل قدامه فلم أطغ. ولم تشأ نفسي أن تعزى.</a:t>
            </a:r>
          </a:p>
        </p:txBody>
      </p:sp>
      <p:sp>
        <p:nvSpPr>
          <p:cNvPr id="17414" name="Title 1"/>
          <p:cNvSpPr txBox="1">
            <a:spLocks/>
          </p:cNvSpPr>
          <p:nvPr/>
        </p:nvSpPr>
        <p:spPr bwMode="auto">
          <a:xfrm>
            <a:off x="152400" y="44164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41145494"/>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يوحنا ( 20 : 19 ـ 23 )</a:t>
            </a:r>
          </a:p>
        </p:txBody>
      </p:sp>
      <p:sp>
        <p:nvSpPr>
          <p:cNvPr id="1843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1843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ولما كانت ذلك اليوم وهو الاحد من السبوت. والابواب مغلقة حيث كان التلاميذ مجتمعين لسبب الخوف من اليهود جاء يسوع ووقف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وسطهم وقال لهم السلام لكم. ولما قال هذا أراهم يديه وجنبه. ففرح التلاميذ اذ رأوا الرب. فقال لهم أيض</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السلام لكم. كما أرسلن</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أب</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أرسلكم أنا ايض</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ولما</a:t>
            </a:r>
            <a:br>
              <a:rPr lang="ar-EG" sz="4400" b="1" dirty="0">
                <a:solidFill>
                  <a:schemeClr val="bg1"/>
                </a:solidFill>
                <a:latin typeface="CS Avva Shenouda" panose="020B7200000000000000" pitchFamily="34" charset="0"/>
                <a:cs typeface="Times New Roman" panose="02020603050405020304" pitchFamily="18" charset="0"/>
              </a:rPr>
            </a:br>
            <a:endParaRPr lang="ar-EG"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4502377"/>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Content Placeholder 3"/>
          <p:cNvSpPr txBox="1">
            <a:spLocks/>
          </p:cNvSpPr>
          <p:nvPr/>
        </p:nvSpPr>
        <p:spPr bwMode="auto">
          <a:xfrm>
            <a:off x="0" y="0"/>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قال هذا نفخ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وجوههم وقال لهم أقبلوا روح القدس. من غفرتم لهم خطاياهم تغفر</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لهم ومن امسكتموها عليهم تمسك.</a:t>
            </a:r>
            <a:endParaRPr lang="ar-EG" sz="4400" b="1" dirty="0">
              <a:solidFill>
                <a:schemeClr val="bg1"/>
              </a:solidFill>
              <a:latin typeface="CS Avva Shenouda" panose="020B7200000000000000" pitchFamily="34" charset="0"/>
              <a:cs typeface="Times New Roman" panose="02020603050405020304" pitchFamily="18" charset="0"/>
            </a:endParaRPr>
          </a:p>
        </p:txBody>
      </p:sp>
      <p:sp>
        <p:nvSpPr>
          <p:cNvPr id="21507" name="Title 1"/>
          <p:cNvSpPr txBox="1">
            <a:spLocks/>
          </p:cNvSpPr>
          <p:nvPr/>
        </p:nvSpPr>
        <p:spPr bwMode="auto">
          <a:xfrm>
            <a:off x="0" y="2206625"/>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2177828396"/>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6417639"/>
      </p:ext>
    </p:extLst>
  </p:cSld>
  <p:clrMapOvr>
    <a:masterClrMapping/>
  </p:clrMapOvr>
  <p:transition advClick="0" advTm="0"/>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الأحد </a:t>
            </a:r>
            <a:r>
              <a:rPr lang="en-US" dirty="0"/>
              <a:t>1</a:t>
            </a:r>
          </a:p>
        </p:txBody>
      </p:sp>
      <p:sp>
        <p:nvSpPr>
          <p:cNvPr id="17411" name="Title 1"/>
          <p:cNvSpPr txBox="1">
            <a:spLocks/>
          </p:cNvSpPr>
          <p:nvPr/>
        </p:nvSpPr>
        <p:spPr bwMode="auto">
          <a:xfrm>
            <a:off x="457200" y="2133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مزمور ( 95 : 1 )</a:t>
            </a:r>
          </a:p>
        </p:txBody>
      </p:sp>
      <p:sp>
        <p:nvSpPr>
          <p:cNvPr id="17412" name="Content Placeholder 3"/>
          <p:cNvSpPr txBox="1">
            <a:spLocks/>
          </p:cNvSpPr>
          <p:nvPr/>
        </p:nvSpPr>
        <p:spPr bwMode="auto">
          <a:xfrm>
            <a:off x="457200" y="3810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17413" name="Content Placeholder 3"/>
          <p:cNvSpPr txBox="1">
            <a:spLocks/>
          </p:cNvSpPr>
          <p:nvPr/>
        </p:nvSpPr>
        <p:spPr bwMode="auto">
          <a:xfrm>
            <a:off x="419100" y="297180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a:solidFill>
                  <a:schemeClr val="bg1"/>
                </a:solidFill>
                <a:latin typeface="CS Avva Shenouda" panose="020B7200000000000000" pitchFamily="34" charset="0"/>
                <a:cs typeface="Times New Roman" panose="02020603050405020304" pitchFamily="18" charset="0"/>
              </a:rPr>
              <a:t>سَبِّحُوا الرَّبَّ تَسْبِيحاً جَديداً، سَبِّحِي الرَّبَّ يا كُلَّ الأرضِ. سَبِّحُوا الرَّبَّ وبارِكوا اسْمَهُ، بَشِّروا مِنْ يومٍ إلى يومٍ بخَلاَصِهِ. </a:t>
            </a:r>
          </a:p>
        </p:txBody>
      </p:sp>
      <p:sp>
        <p:nvSpPr>
          <p:cNvPr id="17414" name="Title 1"/>
          <p:cNvSpPr txBox="1">
            <a:spLocks/>
          </p:cNvSpPr>
          <p:nvPr/>
        </p:nvSpPr>
        <p:spPr bwMode="auto">
          <a:xfrm>
            <a:off x="239713" y="50292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7405776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لوقا ( 24 : 1 ـ 13 )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وفى الأحد من السبوت باكراً جداً اتين الى القبر</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حاملات الطيب الذى أعددنه ومعهن بعض نسوة أخر. فوجدن الحجر مدحرج</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عن القبر. فدخلن ولم يجدن جسد الرب يسوع. وفيما هن متحيرات من أجل هذا واذا رجلان قد وقفا فوق</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منهن بثياب براقة. فصرن خائفات ونكسن</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529888089"/>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4"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الإنجيل من بشارة مُعلمنا يوحنا ( 21 : 1 ـ 14 )</a:t>
            </a:r>
          </a:p>
        </p:txBody>
      </p:sp>
      <p:sp>
        <p:nvSpPr>
          <p:cNvPr id="1843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1843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ثُمَّ بعد هذا أيض</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أَظهَرَ يسوع نَفسهُ لتلاميذه على بَحرِ طَبَرِيَّةَ. وهكذا أظْهَرَ نَفْسَهُ: كان سِمعَانُ بُطْرُسُ، وتوما الذي يُدعى التَّوأمُ، </a:t>
            </a:r>
            <a:r>
              <a:rPr lang="ar-SA" sz="4400" b="1" dirty="0" err="1">
                <a:solidFill>
                  <a:schemeClr val="bg1"/>
                </a:solidFill>
                <a:latin typeface="CS Avva Shenouda" panose="020B7200000000000000" pitchFamily="34" charset="0"/>
                <a:cs typeface="Times New Roman" panose="02020603050405020304" pitchFamily="18" charset="0"/>
              </a:rPr>
              <a:t>ونَثَنَائِيلُ</a:t>
            </a:r>
            <a:r>
              <a:rPr lang="ar-SA" sz="4400" b="1" dirty="0">
                <a:solidFill>
                  <a:schemeClr val="bg1"/>
                </a:solidFill>
                <a:latin typeface="CS Avva Shenouda" panose="020B7200000000000000" pitchFamily="34" charset="0"/>
                <a:cs typeface="Times New Roman" panose="02020603050405020304" pitchFamily="18" charset="0"/>
              </a:rPr>
              <a:t> الذي مِنْ قانا الجَليلِ، وابْنا زَبْدِي، واثْنَانِ آخَرانِ مِنْ تَلامِيذِهِ مُجتمعين مع</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فقال لهُمْ سِمْعانُ بُطرُسُ: " أنا أذهبُ لأتَصَيَّدَ سمك</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 قالوا له: " نأتي نحنُ</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24319361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Content Placeholder 3"/>
          <p:cNvSpPr txBox="1">
            <a:spLocks/>
          </p:cNvSpPr>
          <p:nvPr/>
        </p:nvSpPr>
        <p:spPr bwMode="auto">
          <a:xfrm>
            <a:off x="0" y="0"/>
            <a:ext cx="9144000" cy="754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 أيض</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مَعَكَ ". فخرجوا ورَكِبوا السَّفِينَةَ. وفي تِلْكَ اللَّيْلَةِ لم يصيدوا </a:t>
            </a:r>
            <a:r>
              <a:rPr lang="ar-SA" sz="4400" b="1" dirty="0" err="1">
                <a:solidFill>
                  <a:schemeClr val="bg1"/>
                </a:solidFill>
                <a:latin typeface="CS Avva Shenouda" panose="020B7200000000000000" pitchFamily="34" charset="0"/>
                <a:cs typeface="Times New Roman" panose="02020603050405020304" pitchFamily="18" charset="0"/>
              </a:rPr>
              <a:t>شيئ</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فلمَّا كان الصُّبْحُ، وقَفَ يَسوعُ على الشَّاطِئ. ولم يَعلم التَّلاميذ أنَّهُ يسوع. فقال لهم يسوع: " أيُّها الفتيان أعندكم شيءٌ يؤكل؟ ". أجابوهُ: " لا! " قال لهُمْ: " ألقوا الشَّبكةَ عن يمين السَّفِينةِ فتَجِدوا ". فألقوا، ولَمْ يقدِروا أنْ يَجذِبوها إلى فوق مِنْ كثرةِ السَّمَكِ. فقال التِّلميذ الذي كان يسوع يُحِبُّهُ لِبُطرس: " إنَّهُ الرَّبّ ". فلمَّا سَمِعَ سِمعان بُطرس أنَّهُ الرَّبُّ، اتَّزَرَ بلباسِهِ، لأنَّهُ كانَ عاري</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وألقى نَفسهُ في البَحرِ. أمَّا التَّلاميذ</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3161150681"/>
      </p:ext>
    </p:extLst>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Content Placeholder 3"/>
          <p:cNvSpPr txBox="1">
            <a:spLocks/>
          </p:cNvSpPr>
          <p:nvPr/>
        </p:nvSpPr>
        <p:spPr bwMode="auto">
          <a:xfrm>
            <a:off x="0" y="0"/>
            <a:ext cx="9144000" cy="754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الآخَرون فجاءوا في السَّفِينةِ، لأنَّهُمْ لَمْ يكونوا مُتباعدين مِنَ الشاطئ إلاَّ نَحوَ مِئَتَيْ ذِراعٍ، وهُمْ يَجذبون شَبَكةَ السَّمكِ. فلمَّا أتوا إلى الأرضِ تطلَّعوا فرأوا جمراً مَوضوعاً وسَمَكاً عليه وخُبزاً. قال لهُمْ يسوع: " قَدِّموا مِنَ السَّمَكِ الذي صدتموه الآن ". فَصَعِدَ سِمعانُ بُطرُسُ وجَذَبَ الشَّبَكَةِ إلى فوق الأرضِ، وهى مملوءة سَمَك</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كبير</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وكان فيها ثلاثة وخمسون ومائة. وبهذا العدد لم تتمزَّق الشَّبكةُ. قال لهُمْ يَسوعُ: " تعالوا كُلوا ". ولم يَكن أحدٌ مِنْ تلاميذه يَجْسُرْ أنْ يسأله: مَنْ أنتَ؟ عالمين أنَّهُ هو</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1039895477"/>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Content Placeholder 3"/>
          <p:cNvSpPr txBox="1">
            <a:spLocks/>
          </p:cNvSpPr>
          <p:nvPr/>
        </p:nvSpPr>
        <p:spPr bwMode="auto">
          <a:xfrm>
            <a:off x="0" y="0"/>
            <a:ext cx="91440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 الرَّبُّ. فجاء يسوع وأخذ الخُبزَ وأعطاهم وكذلِكَ السَّمَك أيضاً.</a:t>
            </a:r>
            <a:r>
              <a:rPr lang="ar-EG" sz="4400" b="1">
                <a:solidFill>
                  <a:schemeClr val="bg1"/>
                </a:solidFill>
                <a:latin typeface="CS Avva Shenouda" panose="020B7200000000000000" pitchFamily="34" charset="0"/>
                <a:cs typeface="Times New Roman" panose="02020603050405020304" pitchFamily="18" charset="0"/>
              </a:rPr>
              <a:t> </a:t>
            </a:r>
            <a:r>
              <a:rPr lang="ar-SA" sz="4400" b="1">
                <a:solidFill>
                  <a:schemeClr val="bg1"/>
                </a:solidFill>
                <a:latin typeface="CS Avva Shenouda" panose="020B7200000000000000" pitchFamily="34" charset="0"/>
                <a:cs typeface="Times New Roman" panose="02020603050405020304" pitchFamily="18" charset="0"/>
              </a:rPr>
              <a:t>هذه هيَ المرَّة الثَّالِثة التي أظهر يسوع نفسه لِتلامِيذِهِ، لمَّا قامَ مِنَ الأمواتِ.</a:t>
            </a:r>
          </a:p>
        </p:txBody>
      </p:sp>
      <p:sp>
        <p:nvSpPr>
          <p:cNvPr id="21507" name="Title 1"/>
          <p:cNvSpPr txBox="1">
            <a:spLocks/>
          </p:cNvSpPr>
          <p:nvPr/>
        </p:nvSpPr>
        <p:spPr bwMode="auto">
          <a:xfrm>
            <a:off x="0" y="2117725"/>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3159376840"/>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73116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a:t>
            </a:r>
            <a:r>
              <a:rPr lang="en-US" dirty="0"/>
              <a:t>2</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( 111 : 3 ـ 5 )</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نور أشرق في الظلمة للمستقيمين. رحوم الرب الله ورؤوف وهو صديق. ذكر الصديق يكون إلى الابد. ولا يخشى من السماع الخبيث.</a:t>
            </a:r>
          </a:p>
        </p:txBody>
      </p:sp>
      <p:sp>
        <p:nvSpPr>
          <p:cNvPr id="2054" name="Title 1"/>
          <p:cNvSpPr txBox="1">
            <a:spLocks/>
          </p:cNvSpPr>
          <p:nvPr/>
        </p:nvSpPr>
        <p:spPr bwMode="auto">
          <a:xfrm>
            <a:off x="0" y="47974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102023110"/>
      </p:ext>
    </p:extLst>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متي ( 8 : 23 ـ 27 )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ولما ركب السفينة تبعه تلاميذه. وإذا </a:t>
            </a:r>
            <a:r>
              <a:rPr lang="ar-EG" sz="4400" b="1" dirty="0">
                <a:solidFill>
                  <a:schemeClr val="bg1"/>
                </a:solidFill>
                <a:latin typeface="CS Avva Shenouda" panose="020B7200000000000000" pitchFamily="34" charset="0"/>
                <a:cs typeface="Times New Roman" panose="02020603050405020304" pitchFamily="18" charset="0"/>
              </a:rPr>
              <a:t>ا</a:t>
            </a:r>
            <a:r>
              <a:rPr lang="ar-SA" sz="4400" b="1" dirty="0" err="1">
                <a:solidFill>
                  <a:schemeClr val="bg1"/>
                </a:solidFill>
                <a:latin typeface="CS Avva Shenouda" panose="020B7200000000000000" pitchFamily="34" charset="0"/>
                <a:cs typeface="Times New Roman" panose="02020603050405020304" pitchFamily="18" charset="0"/>
              </a:rPr>
              <a:t>ضطراب</a:t>
            </a:r>
            <a:r>
              <a:rPr lang="ar-SA" sz="4400" b="1" dirty="0">
                <a:solidFill>
                  <a:schemeClr val="bg1"/>
                </a:solidFill>
                <a:latin typeface="CS Avva Shenouda" panose="020B7200000000000000" pitchFamily="34" charset="0"/>
                <a:cs typeface="Times New Roman" panose="02020603050405020304" pitchFamily="18" charset="0"/>
              </a:rPr>
              <a:t> عظيم حدث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البحر. حتى غشيت الأمواج السفينة. وكان هو نائماً. فتقدموا إليه وأيقظوه قائلين. </a:t>
            </a:r>
            <a:r>
              <a:rPr lang="ar-SA" sz="4400" b="1" dirty="0" err="1">
                <a:solidFill>
                  <a:schemeClr val="bg1"/>
                </a:solidFill>
                <a:latin typeface="CS Avva Shenouda" panose="020B7200000000000000" pitchFamily="34" charset="0"/>
                <a:cs typeface="Times New Roman" panose="02020603050405020304" pitchFamily="18" charset="0"/>
              </a:rPr>
              <a:t>يارب</a:t>
            </a:r>
            <a:r>
              <a:rPr lang="ar-SA" sz="4400" b="1" dirty="0">
                <a:solidFill>
                  <a:schemeClr val="bg1"/>
                </a:solidFill>
                <a:latin typeface="CS Avva Shenouda" panose="020B7200000000000000" pitchFamily="34" charset="0"/>
                <a:cs typeface="Times New Roman" panose="02020603050405020304" pitchFamily="18" charset="0"/>
              </a:rPr>
              <a:t> نجنا ف</a:t>
            </a:r>
            <a:r>
              <a:rPr lang="ar-EG" sz="4400" b="1" dirty="0">
                <a:solidFill>
                  <a:schemeClr val="bg1"/>
                </a:solidFill>
                <a:latin typeface="CS Avva Shenouda" panose="020B7200000000000000" pitchFamily="34" charset="0"/>
                <a:cs typeface="Times New Roman" panose="02020603050405020304" pitchFamily="18" charset="0"/>
              </a:rPr>
              <a:t>إ</a:t>
            </a:r>
            <a:r>
              <a:rPr lang="ar-SA" sz="4400" b="1" dirty="0" err="1">
                <a:solidFill>
                  <a:schemeClr val="bg1"/>
                </a:solidFill>
                <a:latin typeface="CS Avva Shenouda" panose="020B7200000000000000" pitchFamily="34" charset="0"/>
                <a:cs typeface="Times New Roman" panose="02020603050405020304" pitchFamily="18" charset="0"/>
              </a:rPr>
              <a:t>ننا</a:t>
            </a:r>
            <a:r>
              <a:rPr lang="ar-SA" sz="4400" b="1" dirty="0">
                <a:solidFill>
                  <a:schemeClr val="bg1"/>
                </a:solidFill>
                <a:latin typeface="CS Avva Shenouda" panose="020B7200000000000000" pitchFamily="34" charset="0"/>
                <a:cs typeface="Times New Roman" panose="02020603050405020304" pitchFamily="18" charset="0"/>
              </a:rPr>
              <a:t> سنهلك فقال لهم لماذا أنتم مرتاعون يا قليل</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الايمان. وحينئذ قام وانتهر الرياح والبحر. فحدث هدوء عظيم. فتعجب الناس</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690377564"/>
      </p:ext>
    </p:extLst>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قائلين أ</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انسان هذا فأن الرياح والبحر تطيعه</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7620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873215534"/>
      </p:ext>
    </p:extLst>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575334"/>
      </p:ext>
    </p:extLst>
  </p:cSld>
  <p:clrMapOvr>
    <a:masterClrMapping/>
  </p:clrMapOvr>
  <p:transition advClick="0" advTm="0"/>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a:t>
            </a:r>
            <a:r>
              <a:rPr lang="en-US" dirty="0"/>
              <a:t>2</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( 7 : 6 ، 9 )</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قم يارب برجزك. </a:t>
            </a:r>
            <a:r>
              <a:rPr lang="ar-EG" sz="4400" b="1" dirty="0" err="1">
                <a:solidFill>
                  <a:schemeClr val="bg1"/>
                </a:solidFill>
                <a:latin typeface="CS Avva Shenouda" panose="020B7200000000000000" pitchFamily="34" charset="0"/>
                <a:cs typeface="Times New Roman" panose="02020603050405020304" pitchFamily="18" charset="0"/>
              </a:rPr>
              <a:t>وإرتفع</a:t>
            </a:r>
            <a:r>
              <a:rPr lang="ar-EG" sz="4400" b="1" dirty="0">
                <a:solidFill>
                  <a:schemeClr val="bg1"/>
                </a:solidFill>
                <a:latin typeface="CS Avva Shenouda" panose="020B7200000000000000" pitchFamily="34" charset="0"/>
                <a:cs typeface="Times New Roman" panose="02020603050405020304" pitchFamily="18" charset="0"/>
              </a:rPr>
              <a:t> في أقطار أعدائي. دني يارب على حسب عدلي. وعلى قدر عدم شرى على.</a:t>
            </a:r>
          </a:p>
        </p:txBody>
      </p:sp>
      <p:sp>
        <p:nvSpPr>
          <p:cNvPr id="2054" name="Title 1"/>
          <p:cNvSpPr txBox="1">
            <a:spLocks/>
          </p:cNvSpPr>
          <p:nvPr/>
        </p:nvSpPr>
        <p:spPr bwMode="auto">
          <a:xfrm>
            <a:off x="239713" y="45688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825996519"/>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754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وجوههن الى الارض فقالا لهن لماذا تطلبن الح</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مع الاموات ليس هو ههنا لكنه قد قام أذكرن كيف كلمكن وهو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الجليل. قائلاً أنه ينبغ</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أن يسلم ابن الانسان إلى أيدى أناس </a:t>
            </a:r>
            <a:r>
              <a:rPr lang="ar-SA" sz="4400" b="1" dirty="0" err="1">
                <a:solidFill>
                  <a:schemeClr val="bg1"/>
                </a:solidFill>
                <a:latin typeface="CS Avva Shenouda" panose="020B7200000000000000" pitchFamily="34" charset="0"/>
                <a:cs typeface="Times New Roman" panose="02020603050405020304" pitchFamily="18" charset="0"/>
              </a:rPr>
              <a:t>خطاة</a:t>
            </a:r>
            <a:r>
              <a:rPr lang="ar-SA" sz="4400" b="1" dirty="0">
                <a:solidFill>
                  <a:schemeClr val="bg1"/>
                </a:solidFill>
                <a:latin typeface="CS Avva Shenouda" panose="020B7200000000000000" pitchFamily="34" charset="0"/>
                <a:cs typeface="Times New Roman" panose="02020603050405020304" pitchFamily="18" charset="0"/>
              </a:rPr>
              <a:t> ويصلب وفى اليوم الثالث يقوم. فتذكرن كلامه ورجعن من القبر واخبرن الاحد عشر بهذه كلها وجميع الباقين. وكانت مريم المجدلية ويونا ومريم أم يعقوب وسائر من معهن هن اللوات</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قلن هذا للرسل. فبدا لهم هذا الكلام كالهذيان وكانوا غير مصدقين أما بطرس فقام وأسرع إلى القبر وتأمل داخل</a:t>
            </a:r>
            <a:r>
              <a:rPr lang="ar-EG" sz="4400" b="1" dirty="0">
                <a:solidFill>
                  <a:schemeClr val="bg1"/>
                </a:solidFill>
                <a:latin typeface="CS Avva Shenouda" panose="020B7200000000000000" pitchFamily="34" charset="0"/>
                <a:cs typeface="Times New Roman" panose="02020603050405020304" pitchFamily="18" charset="0"/>
              </a:rPr>
              <a:t>ًا</a:t>
            </a:r>
            <a:r>
              <a:rPr lang="ar-SA" sz="4400" b="1" dirty="0">
                <a:solidFill>
                  <a:schemeClr val="bg1"/>
                </a:solidFill>
                <a:latin typeface="CS Avva Shenouda" panose="020B7200000000000000" pitchFamily="34" charset="0"/>
                <a:cs typeface="Times New Roman" panose="02020603050405020304" pitchFamily="18" charset="0"/>
              </a:rPr>
              <a:t> ونظر</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3708138313"/>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متي ( 9 : 27 ـ 31 )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وفيما كان يسوع خارج</a:t>
            </a:r>
            <a:r>
              <a:rPr lang="ar-EG" sz="4400" b="1" dirty="0">
                <a:solidFill>
                  <a:schemeClr val="bg1"/>
                </a:solidFill>
                <a:latin typeface="CS Avva Shenouda" panose="020B7200000000000000" pitchFamily="34" charset="0"/>
                <a:cs typeface="Times New Roman" panose="02020603050405020304" pitchFamily="18" charset="0"/>
              </a:rPr>
              <a:t>ًا</a:t>
            </a:r>
            <a:r>
              <a:rPr lang="ar-SA" sz="4400" b="1" dirty="0">
                <a:solidFill>
                  <a:schemeClr val="bg1"/>
                </a:solidFill>
                <a:latin typeface="CS Avva Shenouda" panose="020B7200000000000000" pitchFamily="34" charset="0"/>
                <a:cs typeface="Times New Roman" panose="02020603050405020304" pitchFamily="18" charset="0"/>
              </a:rPr>
              <a:t> من هناك. تبعه أعميان يصرخان قائلين: ارحمنا يا ابن داود. فلما دخل البيت تقدم اليه الاعميان. فقال لهما يسوع أتؤمنان أني قادر أن أفعل هذا. قالا له نعم </a:t>
            </a:r>
            <a:r>
              <a:rPr lang="ar-SA" sz="4400" b="1" dirty="0" err="1">
                <a:solidFill>
                  <a:schemeClr val="bg1"/>
                </a:solidFill>
                <a:latin typeface="CS Avva Shenouda" panose="020B7200000000000000" pitchFamily="34" charset="0"/>
                <a:cs typeface="Times New Roman" panose="02020603050405020304" pitchFamily="18" charset="0"/>
              </a:rPr>
              <a:t>يارب</a:t>
            </a:r>
            <a:r>
              <a:rPr lang="ar-SA" sz="4400" b="1" dirty="0">
                <a:solidFill>
                  <a:schemeClr val="bg1"/>
                </a:solidFill>
                <a:latin typeface="CS Avva Shenouda" panose="020B7200000000000000" pitchFamily="34" charset="0"/>
                <a:cs typeface="Times New Roman" panose="02020603050405020304" pitchFamily="18" charset="0"/>
              </a:rPr>
              <a:t>. حينئذ لمس أعينهما قائل</a:t>
            </a:r>
            <a:r>
              <a:rPr lang="ar-EG" sz="4400" b="1" dirty="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ليكن لكما حسب أيمانكما. </a:t>
            </a:r>
            <a:r>
              <a:rPr lang="ar-SA" sz="4400" b="1" dirty="0" err="1">
                <a:solidFill>
                  <a:schemeClr val="bg1"/>
                </a:solidFill>
                <a:latin typeface="CS Avva Shenouda" panose="020B7200000000000000" pitchFamily="34" charset="0"/>
                <a:cs typeface="Times New Roman" panose="02020603050405020304" pitchFamily="18" charset="0"/>
              </a:rPr>
              <a:t>فأنفتحت</a:t>
            </a:r>
            <a:r>
              <a:rPr lang="ar-SA" sz="4400" b="1" dirty="0">
                <a:solidFill>
                  <a:schemeClr val="bg1"/>
                </a:solidFill>
                <a:latin typeface="CS Avva Shenouda" panose="020B7200000000000000" pitchFamily="34" charset="0"/>
                <a:cs typeface="Times New Roman" panose="02020603050405020304" pitchFamily="18" charset="0"/>
              </a:rPr>
              <a:t> أعينهما فأمرهما يسوع </a:t>
            </a:r>
            <a:r>
              <a:rPr lang="ar-SA" sz="4400" b="1" dirty="0" err="1">
                <a:solidFill>
                  <a:schemeClr val="bg1"/>
                </a:solidFill>
                <a:latin typeface="CS Avva Shenouda" panose="020B7200000000000000" pitchFamily="34" charset="0"/>
                <a:cs typeface="Times New Roman" panose="02020603050405020304" pitchFamily="18" charset="0"/>
              </a:rPr>
              <a:t>قائ</a:t>
            </a:r>
            <a:r>
              <a:rPr lang="ar-EG" sz="4400" b="1" dirty="0">
                <a:solidFill>
                  <a:schemeClr val="bg1"/>
                </a:solidFill>
                <a:latin typeface="CS Avva Shenouda" panose="020B7200000000000000" pitchFamily="34" charset="0"/>
                <a:cs typeface="Times New Roman" panose="02020603050405020304" pitchFamily="18" charset="0"/>
              </a:rPr>
              <a:t>لًا</a:t>
            </a:r>
            <a:r>
              <a:rPr lang="ar-SA" sz="4400" b="1" dirty="0">
                <a:solidFill>
                  <a:schemeClr val="bg1"/>
                </a:solidFill>
                <a:latin typeface="CS Avva Shenouda" panose="020B7200000000000000" pitchFamily="34" charset="0"/>
                <a:cs typeface="Times New Roman" panose="02020603050405020304" pitchFamily="18" charset="0"/>
              </a:rPr>
              <a:t> أحذرا أن تعلما أحد</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562153352"/>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بذلك. أما هما فلما خرجا أذاعا خبره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تلك الارض كلها</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1368425"/>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3116073744"/>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5199993"/>
      </p:ext>
    </p:extLst>
  </p:cSld>
  <p:clrMapOvr>
    <a:masterClrMapping/>
  </p:clrMapOvr>
  <p:transition advClick="0" advTm="0"/>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الاربعاء </a:t>
            </a:r>
            <a:r>
              <a:rPr lang="en-US" dirty="0"/>
              <a:t>2</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( 62 : 1 ، 2 )</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يا الله الهى اليك أبكر. لان نفسى عطشت اليك. هكذا ظهرت لك في القدس لأرى قوتك ومجدك.</a:t>
            </a:r>
          </a:p>
        </p:txBody>
      </p:sp>
      <p:sp>
        <p:nvSpPr>
          <p:cNvPr id="2054" name="Title 1"/>
          <p:cNvSpPr txBox="1">
            <a:spLocks/>
          </p:cNvSpPr>
          <p:nvPr/>
        </p:nvSpPr>
        <p:spPr bwMode="auto">
          <a:xfrm>
            <a:off x="0" y="41910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734565859"/>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متى البشير ( 9 : 32 ـ 35 )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وفيما هو خارج من هناك قدموا اليه أخرس به شيطان فلما اخرج الشيطان تكلم الاخرس. فتعجب الجموع قائلين لم يظهر قط هذا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إسرائيل اما الفريسيون فكانوا يقولون أنه برئيس الشياطين يخرج الشياطين. وكان يسوع يطوف المدن كلها والقرى. يعلم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مجامعهم. ويكرز ببشارة</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178501571"/>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الملكوت. ويبرئ كل مرض وكل ضعف</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7620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88151849"/>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7876011"/>
      </p:ext>
    </p:extLst>
  </p:cSld>
  <p:clrMapOvr>
    <a:masterClrMapping/>
  </p:clrMapOvr>
  <p:transition advClick="0" advTm="0"/>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a:t>
            </a:r>
            <a:r>
              <a:rPr lang="en-US" dirty="0"/>
              <a:t>2</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( 5 : 1 ، 2 )</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بالغداة أستمع صوتي. بالغداة أقف أمامك وتراني. لأنك إله لا تشاء </a:t>
            </a:r>
            <a:r>
              <a:rPr lang="ar-EG" sz="4400" b="1" dirty="0" err="1">
                <a:solidFill>
                  <a:schemeClr val="bg1"/>
                </a:solidFill>
                <a:latin typeface="CS Avva Shenouda" panose="020B7200000000000000" pitchFamily="34" charset="0"/>
                <a:cs typeface="Times New Roman" panose="02020603050405020304" pitchFamily="18" charset="0"/>
              </a:rPr>
              <a:t>الأثم</a:t>
            </a:r>
            <a:r>
              <a:rPr lang="ar-EG" sz="4400" b="1" dirty="0">
                <a:solidFill>
                  <a:schemeClr val="bg1"/>
                </a:solidFill>
                <a:latin typeface="CS Avva Shenouda" panose="020B7200000000000000" pitchFamily="34" charset="0"/>
                <a:cs typeface="Times New Roman" panose="02020603050405020304" pitchFamily="18" charset="0"/>
              </a:rPr>
              <a:t>. ولا يساكنك من يصنع الشر.</a:t>
            </a:r>
          </a:p>
        </p:txBody>
      </p:sp>
      <p:sp>
        <p:nvSpPr>
          <p:cNvPr id="2054" name="Title 1"/>
          <p:cNvSpPr txBox="1">
            <a:spLocks/>
          </p:cNvSpPr>
          <p:nvPr/>
        </p:nvSpPr>
        <p:spPr bwMode="auto">
          <a:xfrm>
            <a:off x="239713" y="46450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2618531414"/>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متى ( 11 : 2 ـ 6 )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فلما سمع يوحنا وهو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السجن بأعمال المسيح. أرسل أثنين من تلاميذه وقال له أأنت هو الآت</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أم ننتظر آخر. فأجاب يسوع وقال لها أذهبا واخبرا يوحنا بما تنظران وتسمعان. العمى يبصرون. والعرج يمشون. والبرص يطهرون. والصم يسمعون. والموتى يقومون. والمساكين يبشرون.</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4112368785"/>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وطوبى لمن لا يشك </a:t>
            </a:r>
            <a:r>
              <a:rPr lang="ar-SA" sz="4400" b="1" dirty="0" err="1">
                <a:solidFill>
                  <a:schemeClr val="bg1"/>
                </a:solidFill>
                <a:latin typeface="CS Avva Shenouda" panose="020B7200000000000000" pitchFamily="34" charset="0"/>
                <a:cs typeface="Times New Roman" panose="02020603050405020304" pitchFamily="18" charset="0"/>
              </a:rPr>
              <a:t>فىّ</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8382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256736087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الثياب وحدها فمضى إلي بيته متعجب</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مما كان</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7620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22027296"/>
      </p:ext>
    </p:extLst>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06011355"/>
      </p:ext>
    </p:extLst>
  </p:cSld>
  <p:clrMapOvr>
    <a:masterClrMapping/>
  </p:clrMapOvr>
  <p:transition advClick="0" advTm="0"/>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الجمعة 2</a:t>
            </a:r>
            <a:endParaRPr lang="en-US" dirty="0"/>
          </a:p>
        </p:txBody>
      </p:sp>
      <p:sp>
        <p:nvSpPr>
          <p:cNvPr id="6147" name="Title 1"/>
          <p:cNvSpPr txBox="1">
            <a:spLocks/>
          </p:cNvSpPr>
          <p:nvPr/>
        </p:nvSpPr>
        <p:spPr bwMode="auto">
          <a:xfrm>
            <a:off x="457200" y="2133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مزمور ( 15 : 10 ، 11 )</a:t>
            </a:r>
          </a:p>
        </p:txBody>
      </p:sp>
      <p:sp>
        <p:nvSpPr>
          <p:cNvPr id="6148" name="Content Placeholder 3"/>
          <p:cNvSpPr txBox="1">
            <a:spLocks/>
          </p:cNvSpPr>
          <p:nvPr/>
        </p:nvSpPr>
        <p:spPr bwMode="auto">
          <a:xfrm>
            <a:off x="457200" y="3810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6149" name="Content Placeholder 3"/>
          <p:cNvSpPr txBox="1">
            <a:spLocks/>
          </p:cNvSpPr>
          <p:nvPr/>
        </p:nvSpPr>
        <p:spPr bwMode="auto">
          <a:xfrm>
            <a:off x="419100" y="297180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لأنَّكَ لا تَتركَ نفسِي في الجَحيمِ، ولا تَدَعَ صَفيَّكَ أَنْ يَرَى فسادًا. قَدْ عَرَّفْتَنِي طُرقَ الحياةِ. </a:t>
            </a:r>
            <a:r>
              <a:rPr lang="ar-EG" sz="4400" b="1" dirty="0" err="1">
                <a:solidFill>
                  <a:schemeClr val="bg1"/>
                </a:solidFill>
                <a:latin typeface="CS Avva Shenouda" panose="020B7200000000000000" pitchFamily="34" charset="0"/>
                <a:cs typeface="Times New Roman" panose="02020603050405020304" pitchFamily="18" charset="0"/>
              </a:rPr>
              <a:t>تَملأُنِي</a:t>
            </a:r>
            <a:r>
              <a:rPr lang="ar-EG" sz="4400" b="1" dirty="0">
                <a:solidFill>
                  <a:schemeClr val="bg1"/>
                </a:solidFill>
                <a:latin typeface="CS Avva Shenouda" panose="020B7200000000000000" pitchFamily="34" charset="0"/>
                <a:cs typeface="Times New Roman" panose="02020603050405020304" pitchFamily="18" charset="0"/>
              </a:rPr>
              <a:t> فَرحًا مع وجْهِكَ. </a:t>
            </a:r>
          </a:p>
        </p:txBody>
      </p:sp>
      <p:sp>
        <p:nvSpPr>
          <p:cNvPr id="6150" name="Title 1"/>
          <p:cNvSpPr txBox="1">
            <a:spLocks/>
          </p:cNvSpPr>
          <p:nvPr/>
        </p:nvSpPr>
        <p:spPr bwMode="auto">
          <a:xfrm>
            <a:off x="239713" y="509587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2466165897"/>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Title 1"/>
          <p:cNvSpPr txBox="1">
            <a:spLocks/>
          </p:cNvSpPr>
          <p:nvPr/>
        </p:nvSpPr>
        <p:spPr bwMode="auto">
          <a:xfrm>
            <a:off x="-76200" y="2054225"/>
            <a:ext cx="92202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إنجيل القداس من إنجيل متى ( 16 : 21 ـ 23 )</a:t>
            </a:r>
          </a:p>
        </p:txBody>
      </p:sp>
      <p:sp>
        <p:nvSpPr>
          <p:cNvPr id="7171"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7172"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ومِنْ ذلِكَ الوَقْتِ ابْتَدأ يَسُوعُ المسيح يُخبرُ تَلاميذه أنَّهُ يَنبغي أنْ يَذهبَ إلى أورُشلِيمَ ويتألَّمَ كثير</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مِنَ الشُّيُوخ ورُؤساءِ الكَهَنَةِ والكَتَبَةِ، ويُقْتَلَ، وبعد ثلاثة أيَّامٍ يقوم. فأمسَكَ به بُطْرُسُ وابتدأ </a:t>
            </a:r>
            <a:r>
              <a:rPr lang="ar-SA" sz="4400" b="1" dirty="0" err="1">
                <a:solidFill>
                  <a:schemeClr val="bg1"/>
                </a:solidFill>
                <a:latin typeface="CS Avva Shenouda" panose="020B7200000000000000" pitchFamily="34" charset="0"/>
                <a:cs typeface="Times New Roman" panose="02020603050405020304" pitchFamily="18" charset="0"/>
              </a:rPr>
              <a:t>يَنْتَهِرُهُ</a:t>
            </a:r>
            <a:r>
              <a:rPr lang="ar-SA" sz="4400" b="1" dirty="0">
                <a:solidFill>
                  <a:schemeClr val="bg1"/>
                </a:solidFill>
                <a:latin typeface="CS Avva Shenouda" panose="020B7200000000000000" pitchFamily="34" charset="0"/>
                <a:cs typeface="Times New Roman" panose="02020603050405020304" pitchFamily="18" charset="0"/>
              </a:rPr>
              <a:t> قائل</a:t>
            </a:r>
            <a:r>
              <a:rPr lang="ar-EG" sz="4400" b="1" dirty="0">
                <a:solidFill>
                  <a:schemeClr val="bg1"/>
                </a:solidFill>
                <a:latin typeface="CS Avva Shenouda" panose="020B7200000000000000" pitchFamily="34" charset="0"/>
                <a:cs typeface="Times New Roman" panose="02020603050405020304" pitchFamily="18" charset="0"/>
              </a:rPr>
              <a:t>ًا</a:t>
            </a:r>
            <a:r>
              <a:rPr lang="ar-SA" sz="4400" b="1" dirty="0">
                <a:solidFill>
                  <a:schemeClr val="bg1"/>
                </a:solidFill>
                <a:latin typeface="CS Avva Shenouda" panose="020B7200000000000000" pitchFamily="34" charset="0"/>
                <a:cs typeface="Times New Roman" panose="02020603050405020304" pitchFamily="18" charset="0"/>
              </a:rPr>
              <a:t>: " حاشاكَ </a:t>
            </a:r>
            <a:r>
              <a:rPr lang="ar-SA" sz="4400" b="1" dirty="0" err="1">
                <a:solidFill>
                  <a:schemeClr val="bg1"/>
                </a:solidFill>
                <a:latin typeface="CS Avva Shenouda" panose="020B7200000000000000" pitchFamily="34" charset="0"/>
                <a:cs typeface="Times New Roman" panose="02020603050405020304" pitchFamily="18" charset="0"/>
              </a:rPr>
              <a:t>يارَبُّ</a:t>
            </a:r>
            <a:r>
              <a:rPr lang="ar-SA" sz="4400" b="1" dirty="0">
                <a:solidFill>
                  <a:schemeClr val="bg1"/>
                </a:solidFill>
                <a:latin typeface="CS Avva Shenouda" panose="020B7200000000000000" pitchFamily="34" charset="0"/>
                <a:cs typeface="Times New Roman" panose="02020603050405020304" pitchFamily="18" charset="0"/>
              </a:rPr>
              <a:t> أنْ يحدث لَكَ هذا! " فقال لبُطرُس: " اذهب عنِّي يا شَيْطانُ. أنْتَ </a:t>
            </a:r>
            <a:r>
              <a:rPr lang="ar-SA" sz="4400" b="1" dirty="0" err="1">
                <a:solidFill>
                  <a:schemeClr val="bg1"/>
                </a:solidFill>
                <a:latin typeface="CS Avva Shenouda" panose="020B7200000000000000" pitchFamily="34" charset="0"/>
                <a:cs typeface="Times New Roman" panose="02020603050405020304" pitchFamily="18" charset="0"/>
              </a:rPr>
              <a:t>معَثرةٌ</a:t>
            </a:r>
            <a:r>
              <a:rPr lang="ar-SA" sz="4400" b="1" dirty="0">
                <a:solidFill>
                  <a:schemeClr val="bg1"/>
                </a:solidFill>
                <a:latin typeface="CS Avva Shenouda" panose="020B7200000000000000" pitchFamily="34" charset="0"/>
                <a:cs typeface="Times New Roman" panose="02020603050405020304" pitchFamily="18" charset="0"/>
              </a:rPr>
              <a:t> لي، لأنَّكَ لا تهتم</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3739105423"/>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Content Placeholder 3"/>
          <p:cNvSpPr txBox="1">
            <a:spLocks/>
          </p:cNvSpPr>
          <p:nvPr/>
        </p:nvSpPr>
        <p:spPr bwMode="auto">
          <a:xfrm>
            <a:off x="0" y="0"/>
            <a:ext cx="91440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في ما للَّه بل في ما للنَّاسِ ".</a:t>
            </a:r>
          </a:p>
        </p:txBody>
      </p:sp>
      <p:sp>
        <p:nvSpPr>
          <p:cNvPr id="8195" name="Title 1"/>
          <p:cNvSpPr txBox="1">
            <a:spLocks/>
          </p:cNvSpPr>
          <p:nvPr/>
        </p:nvSpPr>
        <p:spPr bwMode="auto">
          <a:xfrm>
            <a:off x="0" y="747713"/>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3829269579"/>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السبت </a:t>
            </a:r>
            <a:r>
              <a:rPr lang="en-US" dirty="0"/>
              <a:t>2</a:t>
            </a:r>
          </a:p>
        </p:txBody>
      </p:sp>
      <p:sp>
        <p:nvSpPr>
          <p:cNvPr id="2253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( 110 : 1 )</a:t>
            </a:r>
          </a:p>
        </p:txBody>
      </p:sp>
      <p:sp>
        <p:nvSpPr>
          <p:cNvPr id="22532" name="Content Placeholder 3"/>
          <p:cNvSpPr txBox="1">
            <a:spLocks/>
          </p:cNvSpPr>
          <p:nvPr/>
        </p:nvSpPr>
        <p:spPr bwMode="auto">
          <a:xfrm>
            <a:off x="457200" y="762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253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اعترف لك يارب من كل قلبي. في مشورة المستقيمين وجمعهم. عظيمة هي أعمال الرب ومشيئاته كلها مفحوصة.</a:t>
            </a:r>
          </a:p>
        </p:txBody>
      </p:sp>
      <p:sp>
        <p:nvSpPr>
          <p:cNvPr id="22534" name="Title 1"/>
          <p:cNvSpPr txBox="1">
            <a:spLocks/>
          </p:cNvSpPr>
          <p:nvPr/>
        </p:nvSpPr>
        <p:spPr bwMode="auto">
          <a:xfrm>
            <a:off x="0" y="47244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757349228"/>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يوحنا ( 5 : 37 ـ 46 )</a:t>
            </a:r>
          </a:p>
        </p:txBody>
      </p:sp>
      <p:sp>
        <p:nvSpPr>
          <p:cNvPr id="2355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2355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والآب الذى أرسلن</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هو الذى يشهد ل</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فما سمعتم صوته قط ولا رأيتم صورته. وكلمته ليست ثابتة فيكم. لان الذى أرسله لم تؤمنوا أنتم به. فتشوا الكتب الت</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تظنون انتم أن فيها حياة أبدية. وهى الت</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تشهد ل</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ولستم تريدون أن تأتوا إلى لتكون لكم حياة. مجد</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من الناس لست اقبل. لكنن</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عرفتكم</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202961337"/>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Content Placeholder 3"/>
          <p:cNvSpPr txBox="1">
            <a:spLocks/>
          </p:cNvSpPr>
          <p:nvPr/>
        </p:nvSpPr>
        <p:spPr bwMode="auto">
          <a:xfrm>
            <a:off x="0" y="0"/>
            <a:ext cx="9144000" cy="618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أن محبة الله ليست فيكم. أنا أتيت باسم أبى ولستم </a:t>
            </a:r>
            <a:r>
              <a:rPr lang="ar-SA" sz="4400" b="1" dirty="0" err="1">
                <a:solidFill>
                  <a:schemeClr val="bg1"/>
                </a:solidFill>
                <a:latin typeface="CS Avva Shenouda" panose="020B7200000000000000" pitchFamily="34" charset="0"/>
                <a:cs typeface="Times New Roman" panose="02020603050405020304" pitchFamily="18" charset="0"/>
              </a:rPr>
              <a:t>تقبلونن</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وأن آتى آخر باسم نفسه تقبلونه. كيف يمكنكم أن تؤمنوا وأنتم تقبلون مجد</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بعضكم من بعض. ومجد الاله الواحد لستم تطلبونه . هل تظنون انى انما اشكوكم عند الآب. يوجد من يشكوكم وهو موسى الذى </a:t>
            </a:r>
            <a:r>
              <a:rPr lang="ar-SA" sz="4400" b="1" dirty="0" err="1">
                <a:solidFill>
                  <a:schemeClr val="bg1"/>
                </a:solidFill>
                <a:latin typeface="CS Avva Shenouda" panose="020B7200000000000000" pitchFamily="34" charset="0"/>
                <a:cs typeface="Times New Roman" panose="02020603050405020304" pitchFamily="18" charset="0"/>
              </a:rPr>
              <a:t>أياه</a:t>
            </a:r>
            <a:r>
              <a:rPr lang="ar-SA" sz="4400" b="1" dirty="0">
                <a:solidFill>
                  <a:schemeClr val="bg1"/>
                </a:solidFill>
                <a:latin typeface="CS Avva Shenouda" panose="020B7200000000000000" pitchFamily="34" charset="0"/>
                <a:cs typeface="Times New Roman" panose="02020603050405020304" pitchFamily="18" charset="0"/>
              </a:rPr>
              <a:t> ترجون. ل</a:t>
            </a:r>
            <a:r>
              <a:rPr lang="ar-EG" sz="4400" b="1" dirty="0">
                <a:solidFill>
                  <a:schemeClr val="bg1"/>
                </a:solidFill>
                <a:latin typeface="CS Avva Shenouda" panose="020B7200000000000000" pitchFamily="34" charset="0"/>
                <a:cs typeface="Times New Roman" panose="02020603050405020304" pitchFamily="18" charset="0"/>
              </a:rPr>
              <a:t>أ</a:t>
            </a:r>
            <a:r>
              <a:rPr lang="ar-SA" sz="4400" b="1" dirty="0">
                <a:solidFill>
                  <a:schemeClr val="bg1"/>
                </a:solidFill>
                <a:latin typeface="CS Avva Shenouda" panose="020B7200000000000000" pitchFamily="34" charset="0"/>
                <a:cs typeface="Times New Roman" panose="02020603050405020304" pitchFamily="18" charset="0"/>
              </a:rPr>
              <a:t>نكم لو كنتم تؤمنون بموسى لكنتم تؤمنون ب</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أيض</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لان ذاك كتب عنى . فان كنتم لا تؤمنون بمكتوبات ذاك فكيف تؤمنون بكلام</a:t>
            </a:r>
            <a:r>
              <a:rPr lang="ar-EG" sz="4400" b="1" dirty="0">
                <a:solidFill>
                  <a:schemeClr val="bg1"/>
                </a:solidFill>
                <a:latin typeface="CS Avva Shenouda" panose="020B7200000000000000" pitchFamily="34" charset="0"/>
                <a:cs typeface="Times New Roman" panose="02020603050405020304" pitchFamily="18" charset="0"/>
              </a:rPr>
              <a:t>ي.</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3" name="Pentagon 2">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
        <p:nvSpPr>
          <p:cNvPr id="5" name="Title 1"/>
          <p:cNvSpPr txBox="1">
            <a:spLocks/>
          </p:cNvSpPr>
          <p:nvPr/>
        </p:nvSpPr>
        <p:spPr bwMode="auto">
          <a:xfrm>
            <a:off x="3172968" y="6071552"/>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Tree>
    <p:extLst>
      <p:ext uri="{BB962C8B-B14F-4D97-AF65-F5344CB8AC3E}">
        <p14:creationId xmlns:p14="http://schemas.microsoft.com/office/powerpoint/2010/main" val="534092028"/>
      </p:ext>
    </p:extLst>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8648379"/>
      </p:ext>
    </p:extLst>
  </p:cSld>
  <p:clrMapOvr>
    <a:masterClrMapping/>
  </p:clrMapOvr>
  <p:transition advClick="0" advTm="0"/>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الأحد </a:t>
            </a:r>
            <a:r>
              <a:rPr lang="en-US" dirty="0"/>
              <a:t>2</a:t>
            </a:r>
          </a:p>
        </p:txBody>
      </p:sp>
      <p:sp>
        <p:nvSpPr>
          <p:cNvPr id="2253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مزمور  ( 110 : 2 ، 3 )</a:t>
            </a:r>
          </a:p>
        </p:txBody>
      </p:sp>
      <p:sp>
        <p:nvSpPr>
          <p:cNvPr id="22532" name="Content Placeholder 3"/>
          <p:cNvSpPr txBox="1">
            <a:spLocks/>
          </p:cNvSpPr>
          <p:nvPr/>
        </p:nvSpPr>
        <p:spPr bwMode="auto">
          <a:xfrm>
            <a:off x="457200" y="762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2533" name="Content Placeholder 3"/>
          <p:cNvSpPr txBox="1">
            <a:spLocks/>
          </p:cNvSpPr>
          <p:nvPr/>
        </p:nvSpPr>
        <p:spPr bwMode="auto">
          <a:xfrm>
            <a:off x="419100" y="266700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a:solidFill>
                  <a:schemeClr val="bg1"/>
                </a:solidFill>
                <a:latin typeface="CS Avva Shenouda" panose="020B7200000000000000" pitchFamily="34" charset="0"/>
                <a:cs typeface="Times New Roman" panose="02020603050405020304" pitchFamily="18" charset="0"/>
              </a:rPr>
              <a:t>الشُّكرُ وعظم البَهاءِ هو عَمَلهُ، وعَدلُهُ دائِمٌ إلى أبدِ الأبَدِ. ذَكَرَ جَميعَ عَجائِبِهِ، رَحومٌ هو الرَّبُّ ورَؤوفٌ. </a:t>
            </a:r>
          </a:p>
        </p:txBody>
      </p:sp>
      <p:sp>
        <p:nvSpPr>
          <p:cNvPr id="22534" name="Title 1"/>
          <p:cNvSpPr txBox="1">
            <a:spLocks/>
          </p:cNvSpPr>
          <p:nvPr/>
        </p:nvSpPr>
        <p:spPr bwMode="auto">
          <a:xfrm>
            <a:off x="239713" y="47244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1041311040"/>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2038217"/>
      </p:ext>
    </p:extLst>
  </p:cSld>
  <p:clrMapOvr>
    <a:masterClrMapping/>
  </p:clrMapOvr>
  <p:transition advClick="0" advTm="0"/>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الإنجيل من بشارة مُعلمنا يوحنا ( 6 : 24 ـ 33 )</a:t>
            </a:r>
          </a:p>
        </p:txBody>
      </p:sp>
      <p:sp>
        <p:nvSpPr>
          <p:cNvPr id="2355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2355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فلمَّا رأت الجَموع أنَّ يَسوعَ ليسَ هناك ولا تَلامِيذُه، ركبوا هُمْ السُّفُن وأتوا إلى كفرِ </a:t>
            </a:r>
            <a:r>
              <a:rPr lang="ar-SA" sz="4400" b="1" dirty="0" err="1">
                <a:solidFill>
                  <a:schemeClr val="bg1"/>
                </a:solidFill>
                <a:latin typeface="CS Avva Shenouda" panose="020B7200000000000000" pitchFamily="34" charset="0"/>
                <a:cs typeface="Times New Roman" panose="02020603050405020304" pitchFamily="18" charset="0"/>
              </a:rPr>
              <a:t>ناحومَ</a:t>
            </a:r>
            <a:r>
              <a:rPr lang="ar-SA" sz="4400" b="1" dirty="0">
                <a:solidFill>
                  <a:schemeClr val="bg1"/>
                </a:solidFill>
                <a:latin typeface="CS Avva Shenouda" panose="020B7200000000000000" pitchFamily="34" charset="0"/>
                <a:cs typeface="Times New Roman" panose="02020603050405020304" pitchFamily="18" charset="0"/>
              </a:rPr>
              <a:t> يطلبون يَسوعَ.</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فلمَّا وجَدوهُ في عَبرِ البَحرِ قالوا لهُ: " يا مُعَلِّمُ، متى جئت هُنا؟ " أجابَهُم يَسوعُ وقال لهُمْ: " الحَقَّ </a:t>
            </a:r>
            <a:r>
              <a:rPr lang="ar-SA" sz="4400" b="1" dirty="0" err="1">
                <a:solidFill>
                  <a:schemeClr val="bg1"/>
                </a:solidFill>
                <a:latin typeface="CS Avva Shenouda" panose="020B7200000000000000" pitchFamily="34" charset="0"/>
                <a:cs typeface="Times New Roman" panose="02020603050405020304" pitchFamily="18" charset="0"/>
              </a:rPr>
              <a:t>الحَقَّ</a:t>
            </a:r>
            <a:r>
              <a:rPr lang="ar-SA" sz="4400" b="1" dirty="0">
                <a:solidFill>
                  <a:schemeClr val="bg1"/>
                </a:solidFill>
                <a:latin typeface="CS Avva Shenouda" panose="020B7200000000000000" pitchFamily="34" charset="0"/>
                <a:cs typeface="Times New Roman" panose="02020603050405020304" pitchFamily="18" charset="0"/>
              </a:rPr>
              <a:t> أقولُ لكُمْ: إنكم لا تَطلُبونَنِي لأنَّكُمْ رَأيتُمْ الآيات، بَلْ لأنَّكُمْ أكَلتُمْ مِنَ الخُبزِ وشَبِعتُمْ. اعمَلوا لا</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3854828042"/>
      </p:ext>
    </p:extLst>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Content Placeholder 3"/>
          <p:cNvSpPr txBox="1">
            <a:spLocks/>
          </p:cNvSpPr>
          <p:nvPr/>
        </p:nvSpPr>
        <p:spPr bwMode="auto">
          <a:xfrm>
            <a:off x="0" y="0"/>
            <a:ext cx="9144000" cy="754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 للطَّعامِ البَائِدِ، بَلْ للطَّعامِ الباقِي للحَياةِ الأبَدِيَّةِ الذي يُعطيهِ لكم ابنُ الإنسان، لأنَّ هذا قَدْ خَتَمَهُ اللَّه الآب ". فقالوا له: " مَاذا نَفعلُ حتى نَعمَل أعمَالَ اللَّهِ؟ " أجابَ يَسوعُ وقال لهُمْ: " هذا هو عَملُ اللَّهِ: أنْ تُؤمِنوا بالذي أرسَلهُ ". فقالوا له: " أيَّة آيةٍ تَصنعُها أنت لِنَرى ونؤمِن بِكَ؟ أي عمل تصنع؟ آباؤنا أكلوا المَنَّ في البرِّيَّةِ، كما هو مَكتوبٌ: أنَّهُ أعطاهُمْ خُبز</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مِنَ السَّماءِ ليأكُلوا ".</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قالَ لهُمْ يَسوعُ: " الحَقَّ </a:t>
            </a:r>
            <a:r>
              <a:rPr lang="ar-SA" sz="4400" b="1" dirty="0" err="1">
                <a:solidFill>
                  <a:schemeClr val="bg1"/>
                </a:solidFill>
                <a:latin typeface="CS Avva Shenouda" panose="020B7200000000000000" pitchFamily="34" charset="0"/>
                <a:cs typeface="Times New Roman" panose="02020603050405020304" pitchFamily="18" charset="0"/>
              </a:rPr>
              <a:t>الحَقَّ</a:t>
            </a:r>
            <a:r>
              <a:rPr lang="ar-SA" sz="4400" b="1" dirty="0">
                <a:solidFill>
                  <a:schemeClr val="bg1"/>
                </a:solidFill>
                <a:latin typeface="CS Avva Shenouda" panose="020B7200000000000000" pitchFamily="34" charset="0"/>
                <a:cs typeface="Times New Roman" panose="02020603050405020304" pitchFamily="18" charset="0"/>
              </a:rPr>
              <a:t> أقولُ لكُمْ: ليس موسى أعطاكُمُ الخُبزَ مِنَ السَّماءِ، بل أبي يُعطيكُمُ الخُبزَ الحقيقيَّ مِنَ</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509393033"/>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Content Placeholder 3"/>
          <p:cNvSpPr txBox="1">
            <a:spLocks/>
          </p:cNvSpPr>
          <p:nvPr/>
        </p:nvSpPr>
        <p:spPr bwMode="auto">
          <a:xfrm>
            <a:off x="0" y="0"/>
            <a:ext cx="91440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 السَّماءِ، لأنَّ خُبزَ اللَّهِ هو الذي ينزل مِنَ السَّماءِ ويَهِبُ الحياة للعالمِ ".</a:t>
            </a:r>
          </a:p>
        </p:txBody>
      </p:sp>
      <p:sp>
        <p:nvSpPr>
          <p:cNvPr id="25603" name="Title 1"/>
          <p:cNvSpPr txBox="1">
            <a:spLocks/>
          </p:cNvSpPr>
          <p:nvPr/>
        </p:nvSpPr>
        <p:spPr bwMode="auto">
          <a:xfrm>
            <a:off x="0" y="142875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3028571624"/>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39683"/>
      </p:ext>
    </p:extLst>
  </p:cSld>
  <p:clrMapOvr>
    <a:masterClrMapping/>
  </p:clrMapOvr>
  <p:transition advClick="0" advTm="0"/>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a:t>
            </a:r>
            <a:r>
              <a:rPr lang="en-US" dirty="0"/>
              <a:t>3</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( 18 : 1 ، 2 )</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السموات تذيع مجد الله. والفلك يخبر بعمل يديه يوم إلى يوم. يبدى كلمة وليل إلى ليل </a:t>
            </a:r>
            <a:r>
              <a:rPr lang="ar-EG" sz="4400" b="1" dirty="0" err="1">
                <a:solidFill>
                  <a:schemeClr val="bg1"/>
                </a:solidFill>
                <a:latin typeface="CS Avva Shenouda" panose="020B7200000000000000" pitchFamily="34" charset="0"/>
                <a:cs typeface="Times New Roman" panose="02020603050405020304" pitchFamily="18" charset="0"/>
              </a:rPr>
              <a:t>يظهرعلمًا</a:t>
            </a:r>
            <a:r>
              <a:rPr lang="ar-EG" sz="4400" b="1" dirty="0">
                <a:solidFill>
                  <a:schemeClr val="bg1"/>
                </a:solidFill>
                <a:latin typeface="CS Avva Shenouda" panose="020B7200000000000000" pitchFamily="34" charset="0"/>
                <a:cs typeface="Times New Roman" panose="02020603050405020304" pitchFamily="18" charset="0"/>
              </a:rPr>
              <a:t>.</a:t>
            </a:r>
          </a:p>
        </p:txBody>
      </p:sp>
      <p:sp>
        <p:nvSpPr>
          <p:cNvPr id="2054" name="Title 1"/>
          <p:cNvSpPr txBox="1">
            <a:spLocks/>
          </p:cNvSpPr>
          <p:nvPr/>
        </p:nvSpPr>
        <p:spPr bwMode="auto">
          <a:xfrm>
            <a:off x="239713" y="45688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589909929"/>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متي ( 17 : 10 ـ 13 )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وسأله تلاميذه قائلين لماذا يقول الكتبة ان ايليا هو الذى يأت</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أولا. فأجاب وقال إن ايليا يأتي ويعلمكم بكل شيء. ولكنى أقول لكم أن ايليا قد اتى ولم يعرفوه. بل عملوا به كل ما أرادوا. كذلك ابن الانسان أيض</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سوف يتألم منهم. حينئذ فهم تلاميذه انه قال لهم عن يوحنا المعمدان</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8" name="Pentagon 7">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3930003339"/>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728112"/>
      </p:ext>
    </p:extLst>
  </p:cSld>
  <p:clrMapOvr>
    <a:masterClrMapping/>
  </p:clrMapOvr>
  <p:transition advClick="0" advTm="0"/>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a:t>
            </a:r>
            <a:r>
              <a:rPr lang="en-US" dirty="0"/>
              <a:t>3</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( 56 : 1 ، 5 )</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أرحمني يا الله ثم أرحمني. فانه عليك توكلت نفسي. أرتفع اللهم على السموات. وعلى سائر الارض مجدك.</a:t>
            </a:r>
          </a:p>
        </p:txBody>
      </p:sp>
      <p:sp>
        <p:nvSpPr>
          <p:cNvPr id="2054" name="Title 1"/>
          <p:cNvSpPr txBox="1">
            <a:spLocks/>
          </p:cNvSpPr>
          <p:nvPr/>
        </p:nvSpPr>
        <p:spPr bwMode="auto">
          <a:xfrm>
            <a:off x="239713" y="45688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426204588"/>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متي ( 17 : 20 ـ 22 )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الحق أقول لكم لو كان لكم ايمان مثل حبة خردل لقلتم لهذا الجبل أنتقل من هنا إلى هناك فينتقل ولا يكون شيء عسير</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عليكم. وأما هذا الجنس فلا يخرج إلا بالصلاة والصوم. وفيما هم راجعون إلى الجليل قال لهم يسوع. ان ابن الانسان سوف يسلم إلى أيدى الناس. فيقتلونه وبعد ثلاثة أيام يقوم</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437719934"/>
      </p:ext>
    </p:extLst>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فحزنوا جد</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835025"/>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608671170"/>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a:t>
            </a:r>
            <a:r>
              <a:rPr lang="en-US" dirty="0"/>
              <a:t>1</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( 104 : 1 )</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err="1">
                <a:solidFill>
                  <a:schemeClr val="bg1"/>
                </a:solidFill>
                <a:latin typeface="CS Avva Shenouda" panose="020B7200000000000000" pitchFamily="34" charset="0"/>
                <a:cs typeface="Times New Roman" panose="02020603050405020304" pitchFamily="18" charset="0"/>
              </a:rPr>
              <a:t>أعترفوا</a:t>
            </a:r>
            <a:r>
              <a:rPr lang="ar-EG" sz="4400" b="1" dirty="0">
                <a:solidFill>
                  <a:schemeClr val="bg1"/>
                </a:solidFill>
                <a:latin typeface="CS Avva Shenouda" panose="020B7200000000000000" pitchFamily="34" charset="0"/>
                <a:cs typeface="Times New Roman" panose="02020603050405020304" pitchFamily="18" charset="0"/>
              </a:rPr>
              <a:t> للرب وأدعوا باسمه. نادوا في الامم بأعماله . </a:t>
            </a:r>
            <a:r>
              <a:rPr lang="ar-EG" sz="4400" b="1" dirty="0" err="1">
                <a:solidFill>
                  <a:schemeClr val="bg1"/>
                </a:solidFill>
                <a:latin typeface="CS Avva Shenouda" panose="020B7200000000000000" pitchFamily="34" charset="0"/>
                <a:cs typeface="Times New Roman" panose="02020603050405020304" pitchFamily="18" charset="0"/>
              </a:rPr>
              <a:t>سبحوه</a:t>
            </a:r>
            <a:r>
              <a:rPr lang="ar-EG" sz="4400" b="1" dirty="0">
                <a:solidFill>
                  <a:schemeClr val="bg1"/>
                </a:solidFill>
                <a:latin typeface="CS Avva Shenouda" panose="020B7200000000000000" pitchFamily="34" charset="0"/>
                <a:cs typeface="Times New Roman" panose="02020603050405020304" pitchFamily="18" charset="0"/>
              </a:rPr>
              <a:t> ورتلوا له. حدثوا بجميع عجائبه. </a:t>
            </a:r>
            <a:r>
              <a:rPr lang="ar-EG" sz="4400" b="1" dirty="0" err="1">
                <a:solidFill>
                  <a:schemeClr val="bg1"/>
                </a:solidFill>
                <a:latin typeface="CS Avva Shenouda" panose="020B7200000000000000" pitchFamily="34" charset="0"/>
                <a:cs typeface="Times New Roman" panose="02020603050405020304" pitchFamily="18" charset="0"/>
              </a:rPr>
              <a:t>إفتخروا</a:t>
            </a:r>
            <a:r>
              <a:rPr lang="ar-EG" sz="4400" b="1" dirty="0">
                <a:solidFill>
                  <a:schemeClr val="bg1"/>
                </a:solidFill>
                <a:latin typeface="CS Avva Shenouda" panose="020B7200000000000000" pitchFamily="34" charset="0"/>
                <a:cs typeface="Times New Roman" panose="02020603050405020304" pitchFamily="18" charset="0"/>
              </a:rPr>
              <a:t> </a:t>
            </a:r>
            <a:r>
              <a:rPr lang="ar-EG" sz="4400" b="1" dirty="0" err="1">
                <a:solidFill>
                  <a:schemeClr val="bg1"/>
                </a:solidFill>
                <a:latin typeface="CS Avva Shenouda" panose="020B7200000000000000" pitchFamily="34" charset="0"/>
                <a:cs typeface="Times New Roman" panose="02020603050405020304" pitchFamily="18" charset="0"/>
              </a:rPr>
              <a:t>بأسمه</a:t>
            </a:r>
            <a:r>
              <a:rPr lang="ar-EG" sz="4400" b="1" dirty="0">
                <a:solidFill>
                  <a:schemeClr val="bg1"/>
                </a:solidFill>
                <a:latin typeface="CS Avva Shenouda" panose="020B7200000000000000" pitchFamily="34" charset="0"/>
                <a:cs typeface="Times New Roman" panose="02020603050405020304" pitchFamily="18" charset="0"/>
              </a:rPr>
              <a:t> القدوس.</a:t>
            </a:r>
          </a:p>
        </p:txBody>
      </p:sp>
      <p:sp>
        <p:nvSpPr>
          <p:cNvPr id="2054" name="Title 1"/>
          <p:cNvSpPr txBox="1">
            <a:spLocks/>
          </p:cNvSpPr>
          <p:nvPr/>
        </p:nvSpPr>
        <p:spPr bwMode="auto">
          <a:xfrm>
            <a:off x="0" y="52546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793292405"/>
      </p:ext>
    </p:extLst>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86740332"/>
      </p:ext>
    </p:extLst>
  </p:cSld>
  <p:clrMapOvr>
    <a:masterClrMapping/>
  </p:clrMapOvr>
  <p:transition advClick="0" advTm="0"/>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الاربعاء </a:t>
            </a:r>
            <a:r>
              <a:rPr lang="en-US" dirty="0"/>
              <a:t>3</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( 57 : 8 ، 9 )</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سأقوم بالغدوات. اعترف لك في الشعوب </a:t>
            </a:r>
            <a:r>
              <a:rPr lang="ar-EG" sz="4400" b="1" dirty="0" err="1">
                <a:solidFill>
                  <a:schemeClr val="bg1"/>
                </a:solidFill>
                <a:latin typeface="CS Avva Shenouda" panose="020B7200000000000000" pitchFamily="34" charset="0"/>
                <a:cs typeface="Times New Roman" panose="02020603050405020304" pitchFamily="18" charset="0"/>
              </a:rPr>
              <a:t>يارب</a:t>
            </a:r>
            <a:r>
              <a:rPr lang="ar-EG" sz="4400" b="1" dirty="0">
                <a:solidFill>
                  <a:schemeClr val="bg1"/>
                </a:solidFill>
                <a:latin typeface="CS Avva Shenouda" panose="020B7200000000000000" pitchFamily="34" charset="0"/>
                <a:cs typeface="Times New Roman" panose="02020603050405020304" pitchFamily="18" charset="0"/>
              </a:rPr>
              <a:t>. وأرتل لك في الامم. لان رحمتك قد عظمت.</a:t>
            </a:r>
          </a:p>
        </p:txBody>
      </p:sp>
      <p:sp>
        <p:nvSpPr>
          <p:cNvPr id="2054" name="Title 1"/>
          <p:cNvSpPr txBox="1">
            <a:spLocks/>
          </p:cNvSpPr>
          <p:nvPr/>
        </p:nvSpPr>
        <p:spPr bwMode="auto">
          <a:xfrm>
            <a:off x="239713" y="45688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530121633"/>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متي ( 20 : 17 ـ 19 )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300" b="1" dirty="0">
                <a:solidFill>
                  <a:schemeClr val="bg1"/>
                </a:solidFill>
                <a:latin typeface="CS Avva Shenouda" panose="020B7200000000000000" pitchFamily="34" charset="0"/>
                <a:cs typeface="Times New Roman" panose="02020603050405020304" pitchFamily="18" charset="0"/>
              </a:rPr>
              <a:t>بينما كان صاعد</a:t>
            </a:r>
            <a:r>
              <a:rPr lang="ar-EG" sz="4300" b="1" dirty="0">
                <a:solidFill>
                  <a:schemeClr val="bg1"/>
                </a:solidFill>
                <a:latin typeface="CS Avva Shenouda" panose="020B7200000000000000" pitchFamily="34" charset="0"/>
                <a:cs typeface="Times New Roman" panose="02020603050405020304" pitchFamily="18" charset="0"/>
              </a:rPr>
              <a:t>ً</a:t>
            </a:r>
            <a:r>
              <a:rPr lang="ar-SA" sz="4300" b="1" dirty="0">
                <a:solidFill>
                  <a:schemeClr val="bg1"/>
                </a:solidFill>
                <a:latin typeface="CS Avva Shenouda" panose="020B7200000000000000" pitchFamily="34" charset="0"/>
                <a:cs typeface="Times New Roman" panose="02020603050405020304" pitchFamily="18" charset="0"/>
              </a:rPr>
              <a:t>ا إلي اورشليم. أخذ </a:t>
            </a:r>
            <a:r>
              <a:rPr lang="ar-SA" sz="4300" b="1" dirty="0" err="1">
                <a:solidFill>
                  <a:schemeClr val="bg1"/>
                </a:solidFill>
                <a:latin typeface="CS Avva Shenouda" panose="020B7200000000000000" pitchFamily="34" charset="0"/>
                <a:cs typeface="Times New Roman" panose="02020603050405020304" pitchFamily="18" charset="0"/>
              </a:rPr>
              <a:t>الاثنى</a:t>
            </a:r>
            <a:r>
              <a:rPr lang="ar-SA" sz="4300" b="1" dirty="0">
                <a:solidFill>
                  <a:schemeClr val="bg1"/>
                </a:solidFill>
                <a:latin typeface="CS Avva Shenouda" panose="020B7200000000000000" pitchFamily="34" charset="0"/>
                <a:cs typeface="Times New Roman" panose="02020603050405020304" pitchFamily="18" charset="0"/>
              </a:rPr>
              <a:t> عشر</a:t>
            </a:r>
            <a:r>
              <a:rPr lang="ar-EG" sz="4300" b="1" dirty="0">
                <a:solidFill>
                  <a:schemeClr val="bg1"/>
                </a:solidFill>
                <a:latin typeface="CS Avva Shenouda" panose="020B7200000000000000" pitchFamily="34" charset="0"/>
                <a:cs typeface="Times New Roman" panose="02020603050405020304" pitchFamily="18" charset="0"/>
              </a:rPr>
              <a:t> </a:t>
            </a:r>
            <a:r>
              <a:rPr lang="ar-SA" sz="4300" b="1" dirty="0">
                <a:solidFill>
                  <a:schemeClr val="bg1"/>
                </a:solidFill>
                <a:latin typeface="CS Avva Shenouda" panose="020B7200000000000000" pitchFamily="34" charset="0"/>
                <a:cs typeface="Times New Roman" panose="02020603050405020304" pitchFamily="18" charset="0"/>
              </a:rPr>
              <a:t>معه على خلوة وقال لهم ف</a:t>
            </a:r>
            <a:r>
              <a:rPr lang="ar-EG" sz="4300" b="1" dirty="0">
                <a:solidFill>
                  <a:schemeClr val="bg1"/>
                </a:solidFill>
                <a:latin typeface="CS Avva Shenouda" panose="020B7200000000000000" pitchFamily="34" charset="0"/>
                <a:cs typeface="Times New Roman" panose="02020603050405020304" pitchFamily="18" charset="0"/>
              </a:rPr>
              <a:t>ي</a:t>
            </a:r>
            <a:r>
              <a:rPr lang="ar-SA" sz="4300" b="1" dirty="0">
                <a:solidFill>
                  <a:schemeClr val="bg1"/>
                </a:solidFill>
                <a:latin typeface="CS Avva Shenouda" panose="020B7200000000000000" pitchFamily="34" charset="0"/>
                <a:cs typeface="Times New Roman" panose="02020603050405020304" pitchFamily="18" charset="0"/>
              </a:rPr>
              <a:t> الطريق. ها نحن صاعدون إلي أورشليم وأبن الانسان سيسلم إلي ايد</a:t>
            </a:r>
            <a:r>
              <a:rPr lang="ar-EG" sz="4300" b="1" dirty="0">
                <a:solidFill>
                  <a:schemeClr val="bg1"/>
                </a:solidFill>
                <a:latin typeface="CS Avva Shenouda" panose="020B7200000000000000" pitchFamily="34" charset="0"/>
                <a:cs typeface="Times New Roman" panose="02020603050405020304" pitchFamily="18" charset="0"/>
              </a:rPr>
              <a:t>ي</a:t>
            </a:r>
            <a:r>
              <a:rPr lang="ar-SA" sz="4300" b="1" dirty="0">
                <a:solidFill>
                  <a:schemeClr val="bg1"/>
                </a:solidFill>
                <a:latin typeface="CS Avva Shenouda" panose="020B7200000000000000" pitchFamily="34" charset="0"/>
                <a:cs typeface="Times New Roman" panose="02020603050405020304" pitchFamily="18" charset="0"/>
              </a:rPr>
              <a:t> رؤساء الكهنة والكتبة فيحكمون عليه بالموت. ويسلمونه إلي الامم ليستهزئوا به</a:t>
            </a:r>
            <a:r>
              <a:rPr lang="ar-EG" sz="4300" b="1" dirty="0">
                <a:solidFill>
                  <a:schemeClr val="bg1"/>
                </a:solidFill>
                <a:latin typeface="CS Avva Shenouda" panose="020B7200000000000000" pitchFamily="34" charset="0"/>
                <a:cs typeface="Times New Roman" panose="02020603050405020304" pitchFamily="18" charset="0"/>
              </a:rPr>
              <a:t> </a:t>
            </a:r>
            <a:r>
              <a:rPr lang="ar-SA" sz="4300" b="1" dirty="0">
                <a:solidFill>
                  <a:schemeClr val="bg1"/>
                </a:solidFill>
                <a:latin typeface="CS Avva Shenouda" panose="020B7200000000000000" pitchFamily="34" charset="0"/>
                <a:cs typeface="Times New Roman" panose="02020603050405020304" pitchFamily="18" charset="0"/>
              </a:rPr>
              <a:t>ويجلدوه ويصلبوه وبعد ثلاثة أيام يقوم</a:t>
            </a:r>
            <a:r>
              <a:rPr lang="ar-EG" sz="4300" b="1" dirty="0">
                <a:solidFill>
                  <a:schemeClr val="bg1"/>
                </a:solidFill>
                <a:latin typeface="CS Avva Shenouda" panose="020B7200000000000000" pitchFamily="34" charset="0"/>
                <a:cs typeface="Times New Roman" panose="02020603050405020304" pitchFamily="18" charset="0"/>
              </a:rPr>
              <a:t>.</a:t>
            </a:r>
            <a:endParaRPr lang="ar-SA" sz="4300" b="1" dirty="0">
              <a:solidFill>
                <a:schemeClr val="bg1"/>
              </a:solidFill>
              <a:latin typeface="CS Avva Shenouda" panose="020B7200000000000000" pitchFamily="34" charset="0"/>
              <a:cs typeface="Times New Roman" panose="02020603050405020304" pitchFamily="18" charset="0"/>
            </a:endParaRP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
        <p:nvSpPr>
          <p:cNvPr id="6" name="Title 1"/>
          <p:cNvSpPr txBox="1">
            <a:spLocks/>
          </p:cNvSpPr>
          <p:nvPr/>
        </p:nvSpPr>
        <p:spPr bwMode="auto">
          <a:xfrm>
            <a:off x="3059112" y="6092825"/>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Tree>
    <p:extLst>
      <p:ext uri="{BB962C8B-B14F-4D97-AF65-F5344CB8AC3E}">
        <p14:creationId xmlns:p14="http://schemas.microsoft.com/office/powerpoint/2010/main" val="3277445761"/>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770046"/>
      </p:ext>
    </p:extLst>
  </p:cSld>
  <p:clrMapOvr>
    <a:masterClrMapping/>
  </p:clrMapOvr>
  <p:transition advClick="0" advTm="0"/>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الخميس </a:t>
            </a:r>
            <a:r>
              <a:rPr lang="en-US" dirty="0"/>
              <a:t>3</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( 100 : 10 )</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في أوقات الغدوات. كنت أقتل جميع </a:t>
            </a:r>
            <a:r>
              <a:rPr lang="ar-EG" sz="4400" b="1" dirty="0" err="1">
                <a:solidFill>
                  <a:schemeClr val="bg1"/>
                </a:solidFill>
                <a:latin typeface="CS Avva Shenouda" panose="020B7200000000000000" pitchFamily="34" charset="0"/>
                <a:cs typeface="Times New Roman" panose="02020603050405020304" pitchFamily="18" charset="0"/>
              </a:rPr>
              <a:t>خطاة</a:t>
            </a:r>
            <a:r>
              <a:rPr lang="ar-EG" sz="4400" b="1" dirty="0">
                <a:solidFill>
                  <a:schemeClr val="bg1"/>
                </a:solidFill>
                <a:latin typeface="CS Avva Shenouda" panose="020B7200000000000000" pitchFamily="34" charset="0"/>
                <a:cs typeface="Times New Roman" panose="02020603050405020304" pitchFamily="18" charset="0"/>
              </a:rPr>
              <a:t> الارض. لأبيد من مدينة الرب جميع صانعي الاثم.</a:t>
            </a:r>
          </a:p>
        </p:txBody>
      </p:sp>
      <p:sp>
        <p:nvSpPr>
          <p:cNvPr id="2054" name="Title 1"/>
          <p:cNvSpPr txBox="1">
            <a:spLocks/>
          </p:cNvSpPr>
          <p:nvPr/>
        </p:nvSpPr>
        <p:spPr bwMode="auto">
          <a:xfrm>
            <a:off x="392113" y="45720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1698874158"/>
      </p:ext>
    </p:extLst>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متي ( 22 : 34 ـ 40 )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فالفريسيون لما سمعوا أنه ابكم الصدوقيين اجتمعوا مع</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وسأله واحد منهم وهو ناموس</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مجرب</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اياه. وقال يا</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معلم أية وصية ه</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العظمى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الناموس. أما هو فقال له. تحب الرب الهك من كل قلبك ومن كل نفسك ومن كل أفكارك. هذه ه</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عظمى الوصايا وأولاها. والثانية الت</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تشبهها أن</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771754122"/>
      </p:ext>
    </p:extLst>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تحب قربيك كنفسك: بهاتين الوصيتين تعلق الناموس كله والانبياء.</a:t>
            </a:r>
          </a:p>
        </p:txBody>
      </p:sp>
      <p:sp>
        <p:nvSpPr>
          <p:cNvPr id="4099" name="Title 1"/>
          <p:cNvSpPr txBox="1">
            <a:spLocks/>
          </p:cNvSpPr>
          <p:nvPr/>
        </p:nvSpPr>
        <p:spPr bwMode="auto">
          <a:xfrm>
            <a:off x="0" y="16002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1220744918"/>
      </p:ext>
    </p:extLst>
  </p:cSld>
  <p:clrMapOvr>
    <a:masterClrMapping/>
  </p:clrMapOvr>
  <p:transition spd="slow"/>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8514488"/>
      </p:ext>
    </p:extLst>
  </p:cSld>
  <p:clrMapOvr>
    <a:masterClrMapping/>
  </p:clrMapOvr>
  <p:transition advClick="0" advTm="0"/>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الجمعة 3</a:t>
            </a:r>
            <a:endParaRPr lang="en-US" dirty="0"/>
          </a:p>
        </p:txBody>
      </p:sp>
      <p:sp>
        <p:nvSpPr>
          <p:cNvPr id="9219"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مزمور ( 145 : 1 ، 4 )</a:t>
            </a:r>
          </a:p>
        </p:txBody>
      </p:sp>
      <p:sp>
        <p:nvSpPr>
          <p:cNvPr id="9220"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9221" name="Content Placeholder 3"/>
          <p:cNvSpPr txBox="1">
            <a:spLocks/>
          </p:cNvSpPr>
          <p:nvPr/>
        </p:nvSpPr>
        <p:spPr bwMode="auto">
          <a:xfrm>
            <a:off x="419100" y="266700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a:solidFill>
                  <a:schemeClr val="bg1"/>
                </a:solidFill>
                <a:latin typeface="CS Avva Shenouda" panose="020B7200000000000000" pitchFamily="34" charset="0"/>
                <a:cs typeface="Times New Roman" panose="02020603050405020304" pitchFamily="18" charset="0"/>
              </a:rPr>
              <a:t>سَبِّحِي يا نَفسِي للـرَّبِّ. أُسَبِّحُ الرَّبَّ في حَياتِي. طُوبَى لِمَنْ إلَهُ يَعقوبَ مُعِينُهُ. واتِّكالُهُ على الرَّبِّ إلَهِهِ. </a:t>
            </a:r>
          </a:p>
        </p:txBody>
      </p:sp>
      <p:sp>
        <p:nvSpPr>
          <p:cNvPr id="9222" name="Title 1"/>
          <p:cNvSpPr txBox="1">
            <a:spLocks/>
          </p:cNvSpPr>
          <p:nvPr/>
        </p:nvSpPr>
        <p:spPr bwMode="auto">
          <a:xfrm>
            <a:off x="239713" y="48736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1973953487"/>
      </p:ext>
    </p:extLst>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من إنجيل معلمنا متى ( 22 : 41 ـ 46 )</a:t>
            </a:r>
          </a:p>
        </p:txBody>
      </p:sp>
      <p:sp>
        <p:nvSpPr>
          <p:cNvPr id="10243"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10244"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ولمَّا اجتمع الفرِّيسِيُّون مع</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سألهم يسوع قائل</a:t>
            </a:r>
            <a:r>
              <a:rPr lang="ar-EG" sz="4400" b="1" dirty="0">
                <a:solidFill>
                  <a:schemeClr val="bg1"/>
                </a:solidFill>
                <a:latin typeface="CS Avva Shenouda" panose="020B7200000000000000" pitchFamily="34" charset="0"/>
                <a:cs typeface="Times New Roman" panose="02020603050405020304" pitchFamily="18" charset="0"/>
              </a:rPr>
              <a:t>ًا</a:t>
            </a:r>
            <a:r>
              <a:rPr lang="ar-SA" sz="4400" b="1" dirty="0">
                <a:solidFill>
                  <a:schemeClr val="bg1"/>
                </a:solidFill>
                <a:latin typeface="CS Avva Shenouda" panose="020B7200000000000000" pitchFamily="34" charset="0"/>
                <a:cs typeface="Times New Roman" panose="02020603050405020304" pitchFamily="18" charset="0"/>
              </a:rPr>
              <a:t>:</a:t>
            </a:r>
            <a:br>
              <a:rPr lang="ar-EG" sz="4400" b="1" dirty="0">
                <a:solidFill>
                  <a:schemeClr val="bg1"/>
                </a:solidFill>
                <a:latin typeface="CS Avva Shenouda" panose="020B7200000000000000" pitchFamily="34" charset="0"/>
                <a:cs typeface="Times New Roman" panose="02020603050405020304" pitchFamily="18" charset="0"/>
              </a:rPr>
            </a:br>
            <a:r>
              <a:rPr lang="ar-SA" sz="4400" b="1" dirty="0">
                <a:solidFill>
                  <a:schemeClr val="bg1"/>
                </a:solidFill>
                <a:latin typeface="CS Avva Shenouda" panose="020B7200000000000000" pitchFamily="34" charset="0"/>
                <a:cs typeface="Times New Roman" panose="02020603050405020304" pitchFamily="18" charset="0"/>
              </a:rPr>
              <a:t>" ماذا تَظُنُّونَ في المَسِيحِ؟ ابْنُ مَنْ هُوَ؟ " قالوا له: " ابْنُ دَاوُدَ ". قال لَهُمْ يسوع: " فَكَيْفَ يَدْعُوهُ دَاوُدُ بِالرُّوحِ رَبِّي قائل</a:t>
            </a:r>
            <a:r>
              <a:rPr lang="ar-EG" sz="4400" b="1" dirty="0">
                <a:solidFill>
                  <a:schemeClr val="bg1"/>
                </a:solidFill>
                <a:latin typeface="CS Avva Shenouda" panose="020B7200000000000000" pitchFamily="34" charset="0"/>
                <a:cs typeface="Times New Roman" panose="02020603050405020304" pitchFamily="18" charset="0"/>
              </a:rPr>
              <a:t>ًا</a:t>
            </a:r>
            <a:r>
              <a:rPr lang="ar-SA" sz="4400" b="1" dirty="0">
                <a:solidFill>
                  <a:schemeClr val="bg1"/>
                </a:solidFill>
                <a:latin typeface="CS Avva Shenouda" panose="020B7200000000000000" pitchFamily="34" charset="0"/>
                <a:cs typeface="Times New Roman" panose="02020603050405020304" pitchFamily="18" charset="0"/>
              </a:rPr>
              <a:t>: قالَ الرَّبُّ لِرَبِّي اجْلِسْ عَنْ يَمِينِي حتَّى أضع أعْدَاءَكَ تحتَ قَدَمِيكَ؟ فإنْ كان دَاوُدُ بِالرُّوح يَدْعُوهُ ربِّي، فَكَيفَ يكون ابنَهُ؟ " فَلَمْ</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3952135935"/>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متى ( 28 : 16 ـ 20 )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وأما الاحد عشر تلميذ</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فمضوا إلى الجليل إلى الجبل الذى عينه لهم يسوع. فلما رأوه سجدوا له أما بعضهم فشك وجاء يسوع وخاطبهم قائل</a:t>
            </a:r>
            <a:r>
              <a:rPr lang="ar-EG" sz="4400" b="1" dirty="0">
                <a:solidFill>
                  <a:schemeClr val="bg1"/>
                </a:solidFill>
                <a:latin typeface="CS Avva Shenouda" panose="020B7200000000000000" pitchFamily="34" charset="0"/>
                <a:cs typeface="Times New Roman" panose="02020603050405020304" pitchFamily="18" charset="0"/>
              </a:rPr>
              <a:t>ًا</a:t>
            </a:r>
            <a:r>
              <a:rPr lang="ar-SA" sz="4400" b="1" dirty="0">
                <a:solidFill>
                  <a:schemeClr val="bg1"/>
                </a:solidFill>
                <a:latin typeface="CS Avva Shenouda" panose="020B7200000000000000" pitchFamily="34" charset="0"/>
                <a:cs typeface="Times New Roman" panose="02020603050405020304" pitchFamily="18" charset="0"/>
              </a:rPr>
              <a:t> دفع إلىّ كل سلطان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السماء وعلى الارض. فاذهبوا وعلموا جميع الامم وعمدوهم باسم</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الآب والابن والروح القدس. وعلموهم أن يحفظوا جميع ما</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1109422334"/>
      </p:ext>
    </p:extLst>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Content Placeholder 3"/>
          <p:cNvSpPr txBox="1">
            <a:spLocks/>
          </p:cNvSpPr>
          <p:nvPr/>
        </p:nvSpPr>
        <p:spPr bwMode="auto">
          <a:xfrm>
            <a:off x="0" y="0"/>
            <a:ext cx="91440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EG" sz="4400" b="1">
                <a:solidFill>
                  <a:schemeClr val="bg1"/>
                </a:solidFill>
                <a:latin typeface="CS Avva Shenouda" panose="020B7200000000000000" pitchFamily="34" charset="0"/>
                <a:cs typeface="Times New Roman" panose="02020603050405020304" pitchFamily="18" charset="0"/>
              </a:rPr>
              <a:t>ي</a:t>
            </a:r>
            <a:r>
              <a:rPr lang="ar-SA" sz="4400" b="1">
                <a:solidFill>
                  <a:schemeClr val="bg1"/>
                </a:solidFill>
                <a:latin typeface="CS Avva Shenouda" panose="020B7200000000000000" pitchFamily="34" charset="0"/>
                <a:cs typeface="Times New Roman" panose="02020603050405020304" pitchFamily="18" charset="0"/>
              </a:rPr>
              <a:t>ستطِعْ أحَدٌ أنْ يُجِيبَهُ بِكَلِمَةٍ. ولم يَجْسُر أحَدٌ أنْ يَسْألَهُ مِنْ ذلِكَ اليَوْمِ.</a:t>
            </a:r>
          </a:p>
        </p:txBody>
      </p:sp>
      <p:sp>
        <p:nvSpPr>
          <p:cNvPr id="11267" name="Title 1"/>
          <p:cNvSpPr txBox="1">
            <a:spLocks/>
          </p:cNvSpPr>
          <p:nvPr/>
        </p:nvSpPr>
        <p:spPr bwMode="auto">
          <a:xfrm>
            <a:off x="-9525" y="1446213"/>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1086389447"/>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advClick="0" advTm="0"/>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السبت </a:t>
            </a:r>
            <a:r>
              <a:rPr lang="en-US" dirty="0"/>
              <a:t>3</a:t>
            </a:r>
          </a:p>
        </p:txBody>
      </p:sp>
      <p:sp>
        <p:nvSpPr>
          <p:cNvPr id="26627" name="Title 1"/>
          <p:cNvSpPr txBox="1">
            <a:spLocks/>
          </p:cNvSpPr>
          <p:nvPr/>
        </p:nvSpPr>
        <p:spPr bwMode="auto">
          <a:xfrm>
            <a:off x="457200" y="19050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( 106 : 1 ، 2 )</a:t>
            </a:r>
          </a:p>
        </p:txBody>
      </p:sp>
      <p:sp>
        <p:nvSpPr>
          <p:cNvPr id="26628"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6629" name="Content Placeholder 3"/>
          <p:cNvSpPr txBox="1">
            <a:spLocks/>
          </p:cNvSpPr>
          <p:nvPr/>
        </p:nvSpPr>
        <p:spPr bwMode="auto">
          <a:xfrm>
            <a:off x="419100" y="27432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أعترف للرب فانه صالح. والى الابد رحمته. فليقل الذين نجوا من قبل الرب.</a:t>
            </a:r>
          </a:p>
        </p:txBody>
      </p:sp>
      <p:sp>
        <p:nvSpPr>
          <p:cNvPr id="26630" name="Title 1"/>
          <p:cNvSpPr txBox="1">
            <a:spLocks/>
          </p:cNvSpPr>
          <p:nvPr/>
        </p:nvSpPr>
        <p:spPr bwMode="auto">
          <a:xfrm>
            <a:off x="315913" y="43434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432073451"/>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معلمنا يوحنا البشير ( 7 : 10 ـ 13 )</a:t>
            </a:r>
          </a:p>
        </p:txBody>
      </p:sp>
      <p:sp>
        <p:nvSpPr>
          <p:cNvPr id="27651"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27652" name="Content Placeholder 3"/>
          <p:cNvSpPr txBox="1">
            <a:spLocks/>
          </p:cNvSpPr>
          <p:nvPr/>
        </p:nvSpPr>
        <p:spPr bwMode="auto">
          <a:xfrm>
            <a:off x="0" y="2703016"/>
            <a:ext cx="9144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300" b="1" dirty="0">
                <a:solidFill>
                  <a:schemeClr val="bg1"/>
                </a:solidFill>
                <a:latin typeface="CS Avva Shenouda" panose="020B7200000000000000" pitchFamily="34" charset="0"/>
                <a:cs typeface="Times New Roman" panose="02020603050405020304" pitchFamily="18" charset="0"/>
              </a:rPr>
              <a:t>ولما صعد إخوته إلى العيد حينئذ صعد هو أيض</a:t>
            </a:r>
            <a:r>
              <a:rPr lang="ar-EG" sz="4300" b="1" dirty="0">
                <a:solidFill>
                  <a:schemeClr val="bg1"/>
                </a:solidFill>
                <a:latin typeface="CS Avva Shenouda" panose="020B7200000000000000" pitchFamily="34" charset="0"/>
                <a:cs typeface="Times New Roman" panose="02020603050405020304" pitchFamily="18" charset="0"/>
              </a:rPr>
              <a:t>ً</a:t>
            </a:r>
            <a:r>
              <a:rPr lang="ar-SA" sz="4300" b="1" dirty="0">
                <a:solidFill>
                  <a:schemeClr val="bg1"/>
                </a:solidFill>
                <a:latin typeface="CS Avva Shenouda" panose="020B7200000000000000" pitchFamily="34" charset="0"/>
                <a:cs typeface="Times New Roman" panose="02020603050405020304" pitchFamily="18" charset="0"/>
              </a:rPr>
              <a:t>ا لا ظاهر</a:t>
            </a:r>
            <a:r>
              <a:rPr lang="ar-EG" sz="4300" b="1" dirty="0">
                <a:solidFill>
                  <a:schemeClr val="bg1"/>
                </a:solidFill>
                <a:latin typeface="CS Avva Shenouda" panose="020B7200000000000000" pitchFamily="34" charset="0"/>
                <a:cs typeface="Times New Roman" panose="02020603050405020304" pitchFamily="18" charset="0"/>
              </a:rPr>
              <a:t>ً</a:t>
            </a:r>
            <a:r>
              <a:rPr lang="ar-SA" sz="4300" b="1" dirty="0">
                <a:solidFill>
                  <a:schemeClr val="bg1"/>
                </a:solidFill>
                <a:latin typeface="CS Avva Shenouda" panose="020B7200000000000000" pitchFamily="34" charset="0"/>
                <a:cs typeface="Times New Roman" panose="02020603050405020304" pitchFamily="18" charset="0"/>
              </a:rPr>
              <a:t>ا بل كمستتر. فكان اليهود يطلبونه العيد ويقولون أين ذاك. وكان ف</a:t>
            </a:r>
            <a:r>
              <a:rPr lang="ar-EG" sz="4300" b="1" dirty="0">
                <a:solidFill>
                  <a:schemeClr val="bg1"/>
                </a:solidFill>
                <a:latin typeface="CS Avva Shenouda" panose="020B7200000000000000" pitchFamily="34" charset="0"/>
                <a:cs typeface="Times New Roman" panose="02020603050405020304" pitchFamily="18" charset="0"/>
              </a:rPr>
              <a:t>ي</a:t>
            </a:r>
            <a:r>
              <a:rPr lang="ar-SA" sz="4300" b="1" dirty="0">
                <a:solidFill>
                  <a:schemeClr val="bg1"/>
                </a:solidFill>
                <a:latin typeface="CS Avva Shenouda" panose="020B7200000000000000" pitchFamily="34" charset="0"/>
                <a:cs typeface="Times New Roman" panose="02020603050405020304" pitchFamily="18" charset="0"/>
              </a:rPr>
              <a:t> الجمع تذمر كثير من أجله. فقوم كانوا يقولون انه صالح وآخرون يقولون كلا بل أضل الجمع. ومع ذلك لم يتكلم أحد عنه جهار</a:t>
            </a:r>
            <a:r>
              <a:rPr lang="ar-EG" sz="4300" b="1" dirty="0">
                <a:solidFill>
                  <a:schemeClr val="bg1"/>
                </a:solidFill>
                <a:latin typeface="CS Avva Shenouda" panose="020B7200000000000000" pitchFamily="34" charset="0"/>
                <a:cs typeface="Times New Roman" panose="02020603050405020304" pitchFamily="18" charset="0"/>
              </a:rPr>
              <a:t>ًا </a:t>
            </a:r>
            <a:r>
              <a:rPr lang="ar-SA" sz="4300" b="1" dirty="0">
                <a:solidFill>
                  <a:schemeClr val="bg1"/>
                </a:solidFill>
                <a:latin typeface="CS Avva Shenouda" panose="020B7200000000000000" pitchFamily="34" charset="0"/>
                <a:cs typeface="Times New Roman" panose="02020603050405020304" pitchFamily="18" charset="0"/>
              </a:rPr>
              <a:t>لسبب الخوف من اليهود</a:t>
            </a:r>
            <a:r>
              <a:rPr lang="ar-EG" sz="4300" b="1" dirty="0">
                <a:solidFill>
                  <a:schemeClr val="bg1"/>
                </a:solidFill>
                <a:latin typeface="CS Avva Shenouda" panose="020B7200000000000000" pitchFamily="34" charset="0"/>
                <a:cs typeface="Times New Roman" panose="02020603050405020304" pitchFamily="18" charset="0"/>
              </a:rPr>
              <a:t>.</a:t>
            </a:r>
            <a:endParaRPr lang="ar-SA" sz="4300" b="1" dirty="0">
              <a:solidFill>
                <a:schemeClr val="bg1"/>
              </a:solidFill>
              <a:latin typeface="CS Avva Shenouda" panose="020B7200000000000000" pitchFamily="34" charset="0"/>
              <a:cs typeface="Times New Roman" panose="02020603050405020304" pitchFamily="18" charset="0"/>
            </a:endParaRP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1139281152"/>
      </p:ext>
    </p:extLst>
  </p:cSld>
  <p:clrMapOvr>
    <a:masterClrMapping/>
  </p:clrMapOvr>
  <p:transition spd="slow"/>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425362"/>
      </p:ext>
    </p:extLst>
  </p:cSld>
  <p:clrMapOvr>
    <a:masterClrMapping/>
  </p:clrMapOvr>
  <p:transition advClick="0" advTm="0"/>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الأحد </a:t>
            </a:r>
            <a:r>
              <a:rPr lang="en-US" dirty="0"/>
              <a:t>3</a:t>
            </a:r>
          </a:p>
        </p:txBody>
      </p:sp>
      <p:sp>
        <p:nvSpPr>
          <p:cNvPr id="26627" name="Title 1"/>
          <p:cNvSpPr txBox="1">
            <a:spLocks/>
          </p:cNvSpPr>
          <p:nvPr/>
        </p:nvSpPr>
        <p:spPr bwMode="auto">
          <a:xfrm>
            <a:off x="457200" y="19050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مزمور ( 114 : 3 ، 4 )</a:t>
            </a:r>
          </a:p>
        </p:txBody>
      </p:sp>
      <p:sp>
        <p:nvSpPr>
          <p:cNvPr id="26628"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6629" name="Content Placeholder 3"/>
          <p:cNvSpPr txBox="1">
            <a:spLocks/>
          </p:cNvSpPr>
          <p:nvPr/>
        </p:nvSpPr>
        <p:spPr bwMode="auto">
          <a:xfrm>
            <a:off x="419100" y="2743200"/>
            <a:ext cx="83058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بِاسم الرَّبِّ دعوتُ، ياربُّ نجِّ نفسي. الرَّبُّ هو رحومٌ وصدِّيقٌ، وإلهُنَا يرحمُ. الذي يحفظ الأطفال هو الرب، اتَّضعت فخلَّصَني. </a:t>
            </a:r>
          </a:p>
        </p:txBody>
      </p:sp>
      <p:sp>
        <p:nvSpPr>
          <p:cNvPr id="26630" name="Title 1"/>
          <p:cNvSpPr txBox="1">
            <a:spLocks/>
          </p:cNvSpPr>
          <p:nvPr/>
        </p:nvSpPr>
        <p:spPr bwMode="auto">
          <a:xfrm>
            <a:off x="239713" y="48006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889334250"/>
      </p:ext>
    </p:extLst>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itle 1"/>
          <p:cNvSpPr txBox="1">
            <a:spLocks/>
          </p:cNvSpPr>
          <p:nvPr/>
        </p:nvSpPr>
        <p:spPr bwMode="auto">
          <a:xfrm>
            <a:off x="0" y="198120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a:solidFill>
                  <a:srgbClr val="FFC000"/>
                </a:solidFill>
                <a:latin typeface="Times New Roman" panose="02020603050405020304" pitchFamily="18" charset="0"/>
                <a:cs typeface="Times New Roman" panose="02020603050405020304" pitchFamily="18" charset="0"/>
              </a:rPr>
              <a:t>الإنجيل من معلمنا يوحنا البشير ( 8 : 21 ـ 30 )</a:t>
            </a:r>
          </a:p>
        </p:txBody>
      </p:sp>
      <p:sp>
        <p:nvSpPr>
          <p:cNvPr id="27651"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27652"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قالَ لهُم يسوعُ أيض</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 أنا أمضي وستَطلُبونني، فلا تجدونني وتموتونَ في خطاياكم. وحيثُ أمضي أنا لا تقدرونَ أن تأتُوا " فقال اليهود: " </a:t>
            </a:r>
            <a:r>
              <a:rPr lang="ar-SA" sz="4400" b="1" dirty="0" err="1">
                <a:solidFill>
                  <a:schemeClr val="bg1"/>
                </a:solidFill>
                <a:latin typeface="CS Avva Shenouda" panose="020B7200000000000000" pitchFamily="34" charset="0"/>
                <a:cs typeface="Times New Roman" panose="02020603050405020304" pitchFamily="18" charset="0"/>
              </a:rPr>
              <a:t>ألعَلَّهُ</a:t>
            </a:r>
            <a:r>
              <a:rPr lang="ar-SA" sz="4400" b="1" dirty="0">
                <a:solidFill>
                  <a:schemeClr val="bg1"/>
                </a:solidFill>
                <a:latin typeface="CS Avva Shenouda" panose="020B7200000000000000" pitchFamily="34" charset="0"/>
                <a:cs typeface="Times New Roman" panose="02020603050405020304" pitchFamily="18" charset="0"/>
              </a:rPr>
              <a:t> يَقتلُ نفسهُ لأنه يقولُ: إذ أمضي أنا لا تقدرونَ أنتُم أن تأتوا؟ " فقال لهُم: " أنتُم </a:t>
            </a:r>
            <a:r>
              <a:rPr lang="ar-SA" sz="4400" b="1" dirty="0" err="1">
                <a:solidFill>
                  <a:schemeClr val="bg1"/>
                </a:solidFill>
                <a:latin typeface="CS Avva Shenouda" panose="020B7200000000000000" pitchFamily="34" charset="0"/>
                <a:cs typeface="Times New Roman" panose="02020603050405020304" pitchFamily="18" charset="0"/>
              </a:rPr>
              <a:t>أنتم</a:t>
            </a:r>
            <a:r>
              <a:rPr lang="ar-SA" sz="4400" b="1" dirty="0">
                <a:solidFill>
                  <a:schemeClr val="bg1"/>
                </a:solidFill>
                <a:latin typeface="CS Avva Shenouda" panose="020B7200000000000000" pitchFamily="34" charset="0"/>
                <a:cs typeface="Times New Roman" panose="02020603050405020304" pitchFamily="18" charset="0"/>
              </a:rPr>
              <a:t> من أسفلُ، وأنا أنا من فوقُ. أنتُم مِن العالم، وأمَّا أنا فلستُ مِن العالم.</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495441667"/>
      </p:ext>
    </p:extLst>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Content Placeholder 3"/>
          <p:cNvSpPr txBox="1">
            <a:spLocks/>
          </p:cNvSpPr>
          <p:nvPr/>
        </p:nvSpPr>
        <p:spPr bwMode="auto">
          <a:xfrm>
            <a:off x="0" y="0"/>
            <a:ext cx="9144000" cy="7540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وقد قلتُ لكُم إنَّكُم تموتونَ في خطاياكُم، لأنَّكُم إن لم تُؤمِنوا أنِّي أنا هو تَموتونَ في خطاياكم ". فقالوا لهُ: " مَن أنتَ؟ ". قالَ لهُم يسوعُ: " مِن البدءِ كلَّمتكُم مرار</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وعندي كثيرٌ أقوله من أجلكم وأحكُم، لكنَّ الذي أرسلني هو حقٌّ. وأنا أيض</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ما سمعتهُ منهُ، فبهذا أتكلم به في العالم ". فلم يعلموا أنَّهُ كانَ يكلمهم عن الآب. قال لهُم يسوعُ: " مَتَى رفعتُمُ ابنَ الإنسانِ، فحينئذٍ تَعلَمونَ أنِّي أنا هو، ولستُ أفعلُ </a:t>
            </a:r>
            <a:r>
              <a:rPr lang="ar-SA" sz="4400" b="1" dirty="0" err="1">
                <a:solidFill>
                  <a:schemeClr val="bg1"/>
                </a:solidFill>
                <a:latin typeface="CS Avva Shenouda" panose="020B7200000000000000" pitchFamily="34" charset="0"/>
                <a:cs typeface="Times New Roman" panose="02020603050405020304" pitchFamily="18" charset="0"/>
              </a:rPr>
              <a:t>شيئ</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من نفسي وحدي، بل كما علَّمَنِي أبي فبهذا أتكلم. والذي أرسلني هو معي، ولم يترُكني وحدي</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3380819598"/>
      </p:ext>
    </p:extLst>
  </p:cSld>
  <p:clrMapOvr>
    <a:masterClrMapping/>
  </p:clrMapOvr>
  <p:transition spd="slow"/>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Content Placeholder 3"/>
          <p:cNvSpPr txBox="1">
            <a:spLocks/>
          </p:cNvSpPr>
          <p:nvPr/>
        </p:nvSpPr>
        <p:spPr bwMode="auto">
          <a:xfrm>
            <a:off x="0" y="0"/>
            <a:ext cx="91440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لأنِّي أفعل ما يُرضيهِ كلِّ حينٍ ". وفيما هو يقول هذا آمن به كثيرونَ.</a:t>
            </a:r>
          </a:p>
        </p:txBody>
      </p:sp>
      <p:sp>
        <p:nvSpPr>
          <p:cNvPr id="29699" name="Title 1"/>
          <p:cNvSpPr txBox="1">
            <a:spLocks/>
          </p:cNvSpPr>
          <p:nvPr/>
        </p:nvSpPr>
        <p:spPr bwMode="auto">
          <a:xfrm>
            <a:off x="0" y="1446213"/>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930454645"/>
      </p:ext>
    </p:extLst>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530593"/>
      </p:ext>
    </p:extLst>
  </p:cSld>
  <p:clrMapOvr>
    <a:masterClrMapping/>
  </p:clrMapOvr>
  <p:transition advClick="0" advTm="0"/>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أوصيتكم به وها أنا معكم كل الأيام الى انقضاء الدهور</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آمين</a:t>
            </a:r>
          </a:p>
        </p:txBody>
      </p:sp>
      <p:sp>
        <p:nvSpPr>
          <p:cNvPr id="4099" name="Title 1"/>
          <p:cNvSpPr txBox="1">
            <a:spLocks/>
          </p:cNvSpPr>
          <p:nvPr/>
        </p:nvSpPr>
        <p:spPr bwMode="auto">
          <a:xfrm>
            <a:off x="0" y="13716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194035582"/>
      </p:ext>
    </p:extLst>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الاثنين </a:t>
            </a:r>
            <a:r>
              <a:rPr lang="en-US" dirty="0"/>
              <a:t>4</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4" name="Title 1"/>
          <p:cNvSpPr txBox="1">
            <a:spLocks/>
          </p:cNvSpPr>
          <p:nvPr/>
        </p:nvSpPr>
        <p:spPr bwMode="auto">
          <a:xfrm>
            <a:off x="152400" y="44196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
        <p:nvSpPr>
          <p:cNvPr id="8" name="Title 1">
            <a:extLst>
              <a:ext uri="{FF2B5EF4-FFF2-40B4-BE49-F238E27FC236}">
                <a16:creationId xmlns:a16="http://schemas.microsoft.com/office/drawing/2014/main" id="{7AA06533-9AE1-4077-997E-F5B0C008C522}"/>
              </a:ext>
            </a:extLst>
          </p:cNvPr>
          <p:cNvSpPr txBox="1">
            <a:spLocks/>
          </p:cNvSpPr>
          <p:nvPr/>
        </p:nvSpPr>
        <p:spPr bwMode="auto">
          <a:xfrm>
            <a:off x="457200" y="21336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( 42 : 3 )</a:t>
            </a:r>
          </a:p>
        </p:txBody>
      </p:sp>
      <p:sp>
        <p:nvSpPr>
          <p:cNvPr id="9" name="Content Placeholder 3">
            <a:extLst>
              <a:ext uri="{FF2B5EF4-FFF2-40B4-BE49-F238E27FC236}">
                <a16:creationId xmlns:a16="http://schemas.microsoft.com/office/drawing/2014/main" id="{C8C6BE7B-7A40-40E1-9937-E42B69EBEC40}"/>
              </a:ext>
            </a:extLst>
          </p:cNvPr>
          <p:cNvSpPr txBox="1">
            <a:spLocks/>
          </p:cNvSpPr>
          <p:nvPr/>
        </p:nvSpPr>
        <p:spPr bwMode="auto">
          <a:xfrm>
            <a:off x="419100" y="28956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أرسل نورك وحقك. فانهما أهدياني وأصعداني. إلى جبلك المقدس والى مسكنك.</a:t>
            </a:r>
          </a:p>
        </p:txBody>
      </p:sp>
    </p:spTree>
    <p:extLst>
      <p:ext uri="{BB962C8B-B14F-4D97-AF65-F5344CB8AC3E}">
        <p14:creationId xmlns:p14="http://schemas.microsoft.com/office/powerpoint/2010/main" val="966900401"/>
      </p:ext>
    </p:extLst>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err="1">
                <a:solidFill>
                  <a:srgbClr val="FFC000"/>
                </a:solidFill>
                <a:latin typeface="Times New Roman" panose="02020603050405020304" pitchFamily="18" charset="0"/>
                <a:cs typeface="Times New Roman" panose="02020603050405020304" pitchFamily="18" charset="0"/>
              </a:rPr>
              <a:t>مرقس</a:t>
            </a:r>
            <a:r>
              <a:rPr lang="ar-EG" sz="4400" b="1" u="sng" dirty="0">
                <a:solidFill>
                  <a:srgbClr val="FFC000"/>
                </a:solidFill>
                <a:latin typeface="Times New Roman" panose="02020603050405020304" pitchFamily="18" charset="0"/>
                <a:cs typeface="Times New Roman" panose="02020603050405020304" pitchFamily="18" charset="0"/>
              </a:rPr>
              <a:t> ( 4 : 30 ـ 34 )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وقال بماذا نشبه ملكوت الله أو أ</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مثل نضربه له. انه كحبة الخردل الت</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اذا زرعت ف</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الارض فهي أصغر جميع البذور</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الت</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على الارض. فاذا زرعت ترتفع وتصير أكبر البقول جميعها وتصنع أغصان</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كبيرة حتى أن طيور السماء تستطيع أن </a:t>
            </a:r>
            <a:r>
              <a:rPr lang="ar-SA" sz="4400" b="1" dirty="0" err="1">
                <a:solidFill>
                  <a:schemeClr val="bg1"/>
                </a:solidFill>
                <a:latin typeface="CS Avva Shenouda" panose="020B7200000000000000" pitchFamily="34" charset="0"/>
                <a:cs typeface="Times New Roman" panose="02020603050405020304" pitchFamily="18" charset="0"/>
              </a:rPr>
              <a:t>تتآوى</a:t>
            </a:r>
            <a:r>
              <a:rPr lang="ar-SA" sz="4400" b="1" dirty="0">
                <a:solidFill>
                  <a:schemeClr val="bg1"/>
                </a:solidFill>
                <a:latin typeface="CS Avva Shenouda" panose="020B7200000000000000" pitchFamily="34" charset="0"/>
                <a:cs typeface="Times New Roman" panose="02020603050405020304" pitchFamily="18" charset="0"/>
              </a:rPr>
              <a:t> تحت ظلها. وبأمثال كثيرة كهذه كان يخاطبهم</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632689562"/>
      </p:ext>
    </p:extLst>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بالكلمة حسبما كانوا يستطيعون أن يسمعوا. وبغير مثل لم يكن يخاطبهم وفى الخلوة كان يفسر الكل لتلاميذه</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2057400"/>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1453487163"/>
      </p:ext>
    </p:extLst>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0402695"/>
      </p:ext>
    </p:extLst>
  </p:cSld>
  <p:clrMapOvr>
    <a:masterClrMapping/>
  </p:clrMapOvr>
  <p:transition advClick="0" advTm="0"/>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الثلاثاء </a:t>
            </a:r>
            <a:r>
              <a:rPr lang="en-US" dirty="0"/>
              <a:t>4</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( 66 : 4 ، 5 )</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فلتعترف لك الشعوب يا الله. فلتعترف لك الشعوب جميعًا: ليباركنا الله الهنا. ليباركنا الله.</a:t>
            </a:r>
          </a:p>
        </p:txBody>
      </p:sp>
      <p:sp>
        <p:nvSpPr>
          <p:cNvPr id="2054" name="Title 1"/>
          <p:cNvSpPr txBox="1">
            <a:spLocks/>
          </p:cNvSpPr>
          <p:nvPr/>
        </p:nvSpPr>
        <p:spPr bwMode="auto">
          <a:xfrm>
            <a:off x="0" y="4191000"/>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err="1">
                <a:solidFill>
                  <a:srgbClr val="FFC000"/>
                </a:solidFill>
                <a:latin typeface="Times New Roman" panose="02020603050405020304" pitchFamily="18" charset="0"/>
                <a:cs typeface="Times New Roman" panose="02020603050405020304" pitchFamily="18" charset="0"/>
              </a:rPr>
              <a:t>هليللويا</a:t>
            </a:r>
            <a:endParaRPr lang="ar-EG" sz="4400" b="1" i="1" dirty="0">
              <a:solidFill>
                <a:srgbClr val="FFC000"/>
              </a:solidFill>
              <a:latin typeface="Times New Roman" panose="02020603050405020304" pitchFamily="18" charset="0"/>
              <a:cs typeface="Times New Roman" panose="02020603050405020304" pitchFamily="18" charset="0"/>
            </a:endParaRP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2158473229"/>
      </p:ext>
    </p:extLst>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err="1">
                <a:solidFill>
                  <a:srgbClr val="FFC000"/>
                </a:solidFill>
                <a:latin typeface="Times New Roman" panose="02020603050405020304" pitchFamily="18" charset="0"/>
                <a:cs typeface="Times New Roman" panose="02020603050405020304" pitchFamily="18" charset="0"/>
              </a:rPr>
              <a:t>مرقس</a:t>
            </a:r>
            <a:r>
              <a:rPr lang="ar-EG" sz="4400" b="1" u="sng" dirty="0">
                <a:solidFill>
                  <a:srgbClr val="FFC000"/>
                </a:solidFill>
                <a:latin typeface="Times New Roman" panose="02020603050405020304" pitchFamily="18" charset="0"/>
                <a:cs typeface="Times New Roman" panose="02020603050405020304" pitchFamily="18" charset="0"/>
              </a:rPr>
              <a:t> ( 1 : 40 ـ 44 )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فأتى اليه أبرص يطلب اليه جاثي</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قائلا له </a:t>
            </a:r>
            <a:r>
              <a:rPr lang="ar-SA" sz="4400" b="1" dirty="0" err="1">
                <a:solidFill>
                  <a:schemeClr val="bg1"/>
                </a:solidFill>
                <a:latin typeface="CS Avva Shenouda" panose="020B7200000000000000" pitchFamily="34" charset="0"/>
                <a:cs typeface="Times New Roman" panose="02020603050405020304" pitchFamily="18" charset="0"/>
              </a:rPr>
              <a:t>يارب</a:t>
            </a:r>
            <a:r>
              <a:rPr lang="ar-SA" sz="4400" b="1" dirty="0">
                <a:solidFill>
                  <a:schemeClr val="bg1"/>
                </a:solidFill>
                <a:latin typeface="CS Avva Shenouda" panose="020B7200000000000000" pitchFamily="34" charset="0"/>
                <a:cs typeface="Times New Roman" panose="02020603050405020304" pitchFamily="18" charset="0"/>
              </a:rPr>
              <a:t> أن شئت تقدر أن تطهرن</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فتحنن عليه يسوع ومد يده ولمسه وقال له أريد فاطهر. فذهب عنه البرص حالا وطهر. </a:t>
            </a:r>
            <a:r>
              <a:rPr lang="ar-SA" sz="4400" b="1" dirty="0" err="1">
                <a:solidFill>
                  <a:schemeClr val="bg1"/>
                </a:solidFill>
                <a:latin typeface="CS Avva Shenouda" panose="020B7200000000000000" pitchFamily="34" charset="0"/>
                <a:cs typeface="Times New Roman" panose="02020603050405020304" pitchFamily="18" charset="0"/>
              </a:rPr>
              <a:t>فانتهره</a:t>
            </a:r>
            <a:r>
              <a:rPr lang="ar-SA" sz="4400" b="1" dirty="0">
                <a:solidFill>
                  <a:schemeClr val="bg1"/>
                </a:solidFill>
                <a:latin typeface="CS Avva Shenouda" panose="020B7200000000000000" pitchFamily="34" charset="0"/>
                <a:cs typeface="Times New Roman" panose="02020603050405020304" pitchFamily="18" charset="0"/>
              </a:rPr>
              <a:t> وصرفه للوقت .وقال له أنظر</a:t>
            </a:r>
            <a:r>
              <a:rPr lang="ar-EG" sz="4400" b="1" dirty="0">
                <a:solidFill>
                  <a:schemeClr val="bg1"/>
                </a:solidFill>
                <a:latin typeface="CS Avva Shenouda" panose="020B7200000000000000" pitchFamily="34" charset="0"/>
                <a:cs typeface="Times New Roman" panose="02020603050405020304" pitchFamily="18" charset="0"/>
              </a:rPr>
              <a:t> </a:t>
            </a:r>
            <a:r>
              <a:rPr lang="ar-SA" sz="4400" b="1" dirty="0">
                <a:solidFill>
                  <a:schemeClr val="bg1"/>
                </a:solidFill>
                <a:latin typeface="CS Avva Shenouda" panose="020B7200000000000000" pitchFamily="34" charset="0"/>
                <a:cs typeface="Times New Roman" panose="02020603050405020304" pitchFamily="18" charset="0"/>
              </a:rPr>
              <a:t>لا تقول لاحد بل امض</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وار نفسك للكاهن وقدم</a:t>
            </a:r>
            <a:br>
              <a:rPr lang="ar-EG" sz="4400" b="1" dirty="0">
                <a:solidFill>
                  <a:schemeClr val="bg1"/>
                </a:solidFill>
                <a:latin typeface="CS Avva Shenouda" panose="020B7200000000000000" pitchFamily="34" charset="0"/>
                <a:cs typeface="Times New Roman" panose="02020603050405020304" pitchFamily="18" charset="0"/>
              </a:rPr>
            </a:br>
            <a:r>
              <a:rPr lang="ar-SA" sz="4400" b="1" dirty="0">
                <a:solidFill>
                  <a:schemeClr val="bg1"/>
                </a:solidFill>
                <a:latin typeface="CS Avva Shenouda" panose="020B7200000000000000" pitchFamily="34" charset="0"/>
                <a:cs typeface="Times New Roman" panose="02020603050405020304" pitchFamily="18" charset="0"/>
              </a:rPr>
              <a:t>عن تطهيرك القربان الذى أمر به موسى</a:t>
            </a:r>
            <a:br>
              <a:rPr lang="ar-EG" sz="4400" b="1" dirty="0">
                <a:solidFill>
                  <a:schemeClr val="bg1"/>
                </a:solidFill>
                <a:latin typeface="CS Avva Shenouda" panose="020B7200000000000000" pitchFamily="34" charset="0"/>
                <a:cs typeface="Times New Roman" panose="02020603050405020304" pitchFamily="18" charset="0"/>
              </a:rPr>
            </a:br>
            <a:endParaRPr lang="ar-SA" sz="4400" b="1" dirty="0">
              <a:solidFill>
                <a:schemeClr val="bg1"/>
              </a:solidFill>
              <a:latin typeface="CS Avva Shenouda" panose="020B7200000000000000" pitchFamily="34" charset="0"/>
              <a:cs typeface="Times New Roman" panose="02020603050405020304" pitchFamily="18" charset="0"/>
            </a:endParaRPr>
          </a:p>
        </p:txBody>
      </p:sp>
    </p:spTree>
    <p:extLst>
      <p:ext uri="{BB962C8B-B14F-4D97-AF65-F5344CB8AC3E}">
        <p14:creationId xmlns:p14="http://schemas.microsoft.com/office/powerpoint/2010/main" val="2271648741"/>
      </p:ext>
    </p:extLst>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Content Placeholder 3"/>
          <p:cNvSpPr txBox="1">
            <a:spLocks/>
          </p:cNvSpPr>
          <p:nvPr/>
        </p:nvSpPr>
        <p:spPr bwMode="auto">
          <a:xfrm>
            <a:off x="0" y="0"/>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شهادة لهم</a:t>
            </a:r>
            <a:r>
              <a:rPr lang="ar-EG" sz="4400" b="1" dirty="0">
                <a:solidFill>
                  <a:schemeClr val="bg1"/>
                </a:solidFill>
                <a:latin typeface="CS Avva Shenouda" panose="020B7200000000000000" pitchFamily="34" charset="0"/>
                <a:cs typeface="Times New Roman" panose="02020603050405020304" pitchFamily="18" charset="0"/>
              </a:rPr>
              <a:t>.</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4099" name="Title 1"/>
          <p:cNvSpPr txBox="1">
            <a:spLocks/>
          </p:cNvSpPr>
          <p:nvPr/>
        </p:nvSpPr>
        <p:spPr bwMode="auto">
          <a:xfrm>
            <a:off x="0" y="758825"/>
            <a:ext cx="33416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dirty="0">
                <a:solidFill>
                  <a:srgbClr val="FFC000"/>
                </a:solidFill>
                <a:latin typeface="Times New Roman" panose="02020603050405020304" pitchFamily="18" charset="0"/>
                <a:cs typeface="Times New Roman" panose="02020603050405020304" pitchFamily="18" charset="0"/>
              </a:rPr>
              <a:t>و المجد للـه دائماً</a:t>
            </a:r>
          </a:p>
        </p:txBody>
      </p:sp>
      <p:sp>
        <p:nvSpPr>
          <p:cNvPr id="4" name="Pentagon 3">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1839982460"/>
      </p:ext>
    </p:extLst>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49986170"/>
      </p:ext>
    </p:extLst>
  </p:cSld>
  <p:clrMapOvr>
    <a:masterClrMapping/>
  </p:clrMapOvr>
  <p:transition advClick="0" advTm="0"/>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5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الاربعاء </a:t>
            </a:r>
            <a:r>
              <a:rPr lang="en-US" dirty="0"/>
              <a:t>4</a:t>
            </a:r>
          </a:p>
        </p:txBody>
      </p:sp>
      <p:sp>
        <p:nvSpPr>
          <p:cNvPr id="2051" name="Title 1"/>
          <p:cNvSpPr txBox="1">
            <a:spLocks/>
          </p:cNvSpPr>
          <p:nvPr/>
        </p:nvSpPr>
        <p:spPr bwMode="auto">
          <a:xfrm>
            <a:off x="457200" y="1828800"/>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( 118 : 23 ، 24 )</a:t>
            </a:r>
          </a:p>
        </p:txBody>
      </p:sp>
      <p:sp>
        <p:nvSpPr>
          <p:cNvPr id="2052" name="Content Placeholder 3"/>
          <p:cNvSpPr txBox="1">
            <a:spLocks/>
          </p:cNvSpPr>
          <p:nvPr/>
        </p:nvSpPr>
        <p:spPr bwMode="auto">
          <a:xfrm>
            <a:off x="457200" y="152400"/>
            <a:ext cx="83058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من تراتيل مزامير أبينا داود النبى و الملك بركاته على جميعنا</a:t>
            </a:r>
          </a:p>
        </p:txBody>
      </p:sp>
      <p:sp>
        <p:nvSpPr>
          <p:cNvPr id="2053" name="Content Placeholder 3"/>
          <p:cNvSpPr txBox="1">
            <a:spLocks/>
          </p:cNvSpPr>
          <p:nvPr/>
        </p:nvSpPr>
        <p:spPr bwMode="auto">
          <a:xfrm>
            <a:off x="419100" y="2667000"/>
            <a:ext cx="83058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chemeClr val="bg1"/>
                </a:solidFill>
                <a:latin typeface="CS Avva Shenouda" panose="020B7200000000000000" pitchFamily="34" charset="0"/>
                <a:cs typeface="Times New Roman" panose="02020603050405020304" pitchFamily="18" charset="0"/>
              </a:rPr>
              <a:t>ضع لي </a:t>
            </a:r>
            <a:r>
              <a:rPr lang="ar-EG" sz="4400" b="1" dirty="0" err="1">
                <a:solidFill>
                  <a:schemeClr val="bg1"/>
                </a:solidFill>
                <a:latin typeface="CS Avva Shenouda" panose="020B7200000000000000" pitchFamily="34" charset="0"/>
                <a:cs typeface="Times New Roman" panose="02020603050405020304" pitchFamily="18" charset="0"/>
              </a:rPr>
              <a:t>يارب</a:t>
            </a:r>
            <a:r>
              <a:rPr lang="ar-EG" sz="4400" b="1" dirty="0">
                <a:solidFill>
                  <a:schemeClr val="bg1"/>
                </a:solidFill>
                <a:latin typeface="CS Avva Shenouda" panose="020B7200000000000000" pitchFamily="34" charset="0"/>
                <a:cs typeface="Times New Roman" panose="02020603050405020304" pitchFamily="18" charset="0"/>
              </a:rPr>
              <a:t> ناموسًا. في طريق حقوقك. فاطلبه في كل حين. فهمني فأفحص ناموسك. واحفظه بكل قلبي.</a:t>
            </a:r>
          </a:p>
        </p:txBody>
      </p:sp>
      <p:sp>
        <p:nvSpPr>
          <p:cNvPr id="2054" name="Title 1"/>
          <p:cNvSpPr txBox="1">
            <a:spLocks/>
          </p:cNvSpPr>
          <p:nvPr/>
        </p:nvSpPr>
        <p:spPr bwMode="auto">
          <a:xfrm>
            <a:off x="239713" y="4568825"/>
            <a:ext cx="2122487"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i="1">
                <a:solidFill>
                  <a:srgbClr val="FFC000"/>
                </a:solidFill>
                <a:latin typeface="Times New Roman" panose="02020603050405020304" pitchFamily="18" charset="0"/>
                <a:cs typeface="Times New Roman" panose="02020603050405020304" pitchFamily="18" charset="0"/>
              </a:rPr>
              <a:t>هليللويا</a:t>
            </a:r>
          </a:p>
        </p:txBody>
      </p:sp>
      <p:sp>
        <p:nvSpPr>
          <p:cNvPr id="7" name="Pentagon 6">
            <a:hlinkClick r:id="" action="ppaction://customshow?id=0&amp;return=true"/>
          </p:cNvPr>
          <p:cNvSpPr/>
          <p:nvPr/>
        </p:nvSpPr>
        <p:spPr>
          <a:xfrm flipH="1">
            <a:off x="76197" y="6140450"/>
            <a:ext cx="8991602" cy="641349"/>
          </a:xfrm>
          <a:prstGeom prst="homePlate">
            <a:avLst>
              <a:gd name="adj" fmla="val 0"/>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3200" b="1" dirty="0">
                <a:solidFill>
                  <a:srgbClr val="FFC000"/>
                </a:solidFill>
                <a:cs typeface="Times New Roman" pitchFamily="18" charset="0"/>
              </a:rPr>
              <a:t>ما يقال فى حضور الأسقف بعد المزمور </a:t>
            </a:r>
            <a:r>
              <a:rPr lang="ar-EG" sz="3200" b="1" dirty="0">
                <a:solidFill>
                  <a:schemeClr val="bg1"/>
                </a:solidFill>
                <a:cs typeface="Times New Roman" pitchFamily="18" charset="0"/>
              </a:rPr>
              <a:t>(فليرفعوه فى كنيسة)</a:t>
            </a:r>
            <a:endParaRPr lang="en-US" sz="3200" b="1" dirty="0">
              <a:solidFill>
                <a:schemeClr val="bg1"/>
              </a:solidFill>
            </a:endParaRPr>
          </a:p>
        </p:txBody>
      </p:sp>
    </p:spTree>
    <p:extLst>
      <p:ext uri="{BB962C8B-B14F-4D97-AF65-F5344CB8AC3E}">
        <p14:creationId xmlns:p14="http://schemas.microsoft.com/office/powerpoint/2010/main" val="3966916929"/>
      </p:ext>
    </p:extLst>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txBox="1">
            <a:spLocks/>
          </p:cNvSpPr>
          <p:nvPr/>
        </p:nvSpPr>
        <p:spPr bwMode="auto">
          <a:xfrm>
            <a:off x="457200" y="2054225"/>
            <a:ext cx="8218488"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a:t>
            </a:r>
            <a:r>
              <a:rPr lang="ar-EG" sz="4400" b="1" u="sng" dirty="0" err="1">
                <a:solidFill>
                  <a:srgbClr val="FFC000"/>
                </a:solidFill>
                <a:latin typeface="Times New Roman" panose="02020603050405020304" pitchFamily="18" charset="0"/>
                <a:cs typeface="Times New Roman" panose="02020603050405020304" pitchFamily="18" charset="0"/>
              </a:rPr>
              <a:t>مرقس</a:t>
            </a:r>
            <a:r>
              <a:rPr lang="ar-EG" sz="4400" b="1" u="sng" dirty="0">
                <a:solidFill>
                  <a:srgbClr val="FFC000"/>
                </a:solidFill>
                <a:latin typeface="Times New Roman" panose="02020603050405020304" pitchFamily="18" charset="0"/>
                <a:cs typeface="Times New Roman" panose="02020603050405020304" pitchFamily="18" charset="0"/>
              </a:rPr>
              <a:t> ( 3 : 31 ـ 35 )</a:t>
            </a:r>
          </a:p>
        </p:txBody>
      </p:sp>
      <p:sp>
        <p:nvSpPr>
          <p:cNvPr id="3075" name="Content Placeholder 3"/>
          <p:cNvSpPr txBox="1">
            <a:spLocks/>
          </p:cNvSpPr>
          <p:nvPr/>
        </p:nvSpPr>
        <p:spPr bwMode="auto">
          <a:xfrm>
            <a:off x="152400" y="0"/>
            <a:ext cx="8915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ctr" rtl="1" eaLnBrk="1" hangingPunct="1">
              <a:spcBef>
                <a:spcPct val="20000"/>
              </a:spcBef>
              <a:buFont typeface="Arial" panose="020B0604020202020204" pitchFamily="34" charset="0"/>
              <a:buNone/>
            </a:pPr>
            <a:r>
              <a:rPr lang="ar-SA" sz="4400" b="1">
                <a:solidFill>
                  <a:schemeClr val="bg1"/>
                </a:solidFill>
                <a:latin typeface="CS Avva Shenouda" panose="020B7200000000000000" pitchFamily="34" charset="0"/>
                <a:cs typeface="Times New Roman" panose="02020603050405020304" pitchFamily="18" charset="0"/>
              </a:rPr>
              <a:t>مبارك الآتى بإسم الرب إله القوات ربنا و إلهنا ومخلصنا وملكنا كلنا ربنا يسوع المسيح ابن الله الحى الذى له المجد الدائم</a:t>
            </a:r>
            <a:r>
              <a:rPr lang="ar-EG" sz="4400" b="1">
                <a:solidFill>
                  <a:schemeClr val="bg1"/>
                </a:solidFill>
                <a:latin typeface="CS Avva Shenouda" panose="020B7200000000000000" pitchFamily="34" charset="0"/>
                <a:cs typeface="Times New Roman" panose="02020603050405020304" pitchFamily="18" charset="0"/>
              </a:rPr>
              <a:t>  </a:t>
            </a:r>
            <a:r>
              <a:rPr lang="ar-SA" sz="4400" b="1" i="1">
                <a:solidFill>
                  <a:srgbClr val="FFC000"/>
                </a:solidFill>
                <a:latin typeface="CS Avva Shenouda" panose="020B7200000000000000" pitchFamily="34" charset="0"/>
                <a:cs typeface="Times New Roman" panose="02020603050405020304" pitchFamily="18" charset="0"/>
              </a:rPr>
              <a:t>إلى الأبد آمين</a:t>
            </a:r>
          </a:p>
        </p:txBody>
      </p:sp>
      <p:sp>
        <p:nvSpPr>
          <p:cNvPr id="3076" name="Content Placeholder 3"/>
          <p:cNvSpPr txBox="1">
            <a:spLocks/>
          </p:cNvSpPr>
          <p:nvPr/>
        </p:nvSpPr>
        <p:spPr bwMode="auto">
          <a:xfrm>
            <a:off x="0" y="2703016"/>
            <a:ext cx="9144000"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4400" b="1" dirty="0">
                <a:solidFill>
                  <a:schemeClr val="bg1"/>
                </a:solidFill>
                <a:latin typeface="CS Avva Shenouda" panose="020B7200000000000000" pitchFamily="34" charset="0"/>
                <a:cs typeface="Times New Roman" panose="02020603050405020304" pitchFamily="18" charset="0"/>
              </a:rPr>
              <a:t>ثم جاءت أمه واخوته فوقفوا خارج</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وأرسلوا إليه يدعونه. وكان الجمع جلوساً حوله. فقالوا له. ها ه</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أمك واخوتك خارج</a:t>
            </a:r>
            <a:r>
              <a:rPr lang="ar-EG" sz="4400" b="1" dirty="0">
                <a:solidFill>
                  <a:schemeClr val="bg1"/>
                </a:solidFill>
                <a:latin typeface="CS Avva Shenouda" panose="020B7200000000000000" pitchFamily="34" charset="0"/>
                <a:cs typeface="Times New Roman" panose="02020603050405020304" pitchFamily="18" charset="0"/>
              </a:rPr>
              <a:t>ً</a:t>
            </a:r>
            <a:r>
              <a:rPr lang="ar-SA" sz="4400" b="1" dirty="0">
                <a:solidFill>
                  <a:schemeClr val="bg1"/>
                </a:solidFill>
                <a:latin typeface="CS Avva Shenouda" panose="020B7200000000000000" pitchFamily="34" charset="0"/>
                <a:cs typeface="Times New Roman" panose="02020603050405020304" pitchFamily="18" charset="0"/>
              </a:rPr>
              <a:t>ا يطلبونك. فأجابهم قائل</a:t>
            </a:r>
            <a:r>
              <a:rPr lang="ar-EG" sz="4400" b="1" dirty="0">
                <a:solidFill>
                  <a:schemeClr val="bg1"/>
                </a:solidFill>
                <a:latin typeface="CS Avva Shenouda" panose="020B7200000000000000" pitchFamily="34" charset="0"/>
                <a:cs typeface="Times New Roman" panose="02020603050405020304" pitchFamily="18" charset="0"/>
              </a:rPr>
              <a:t>ًا </a:t>
            </a:r>
            <a:r>
              <a:rPr lang="ar-SA" sz="4400" b="1" dirty="0">
                <a:solidFill>
                  <a:schemeClr val="bg1"/>
                </a:solidFill>
                <a:latin typeface="CS Avva Shenouda" panose="020B7200000000000000" pitchFamily="34" charset="0"/>
                <a:cs typeface="Times New Roman" panose="02020603050405020304" pitchFamily="18" charset="0"/>
              </a:rPr>
              <a:t>من أم</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وأخوتي ثم نظر إلى الجالسين حوله وقال ها أم</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وأخوت</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لان كل من يصنع مشيئة الله. فهذا هو أخي و</a:t>
            </a:r>
            <a:r>
              <a:rPr lang="ar-EG" sz="4400" b="1" dirty="0">
                <a:solidFill>
                  <a:schemeClr val="bg1"/>
                </a:solidFill>
                <a:latin typeface="CS Avva Shenouda" panose="020B7200000000000000" pitchFamily="34" charset="0"/>
                <a:cs typeface="Times New Roman" panose="02020603050405020304" pitchFamily="18" charset="0"/>
              </a:rPr>
              <a:t>أ</a:t>
            </a:r>
            <a:r>
              <a:rPr lang="ar-SA" sz="4400" b="1" dirty="0">
                <a:solidFill>
                  <a:schemeClr val="bg1"/>
                </a:solidFill>
                <a:latin typeface="CS Avva Shenouda" panose="020B7200000000000000" pitchFamily="34" charset="0"/>
                <a:cs typeface="Times New Roman" panose="02020603050405020304" pitchFamily="18" charset="0"/>
              </a:rPr>
              <a:t>خت</a:t>
            </a:r>
            <a:r>
              <a:rPr lang="ar-EG" sz="4400" b="1" dirty="0">
                <a:solidFill>
                  <a:schemeClr val="bg1"/>
                </a:solidFill>
                <a:latin typeface="CS Avva Shenouda" panose="020B7200000000000000" pitchFamily="34" charset="0"/>
                <a:cs typeface="Times New Roman" panose="02020603050405020304" pitchFamily="18" charset="0"/>
              </a:rPr>
              <a:t>ي</a:t>
            </a:r>
            <a:r>
              <a:rPr lang="ar-SA" sz="4400" b="1" dirty="0">
                <a:solidFill>
                  <a:schemeClr val="bg1"/>
                </a:solidFill>
                <a:latin typeface="CS Avva Shenouda" panose="020B7200000000000000" pitchFamily="34" charset="0"/>
                <a:cs typeface="Times New Roman" panose="02020603050405020304" pitchFamily="18" charset="0"/>
              </a:rPr>
              <a:t> و</a:t>
            </a:r>
            <a:r>
              <a:rPr lang="ar-EG" sz="4400" b="1" dirty="0">
                <a:solidFill>
                  <a:schemeClr val="bg1"/>
                </a:solidFill>
                <a:latin typeface="CS Avva Shenouda" panose="020B7200000000000000" pitchFamily="34" charset="0"/>
                <a:cs typeface="Times New Roman" panose="02020603050405020304" pitchFamily="18" charset="0"/>
              </a:rPr>
              <a:t>أ</a:t>
            </a:r>
            <a:r>
              <a:rPr lang="ar-SA" sz="4400" b="1" dirty="0">
                <a:solidFill>
                  <a:schemeClr val="bg1"/>
                </a:solidFill>
                <a:latin typeface="CS Avva Shenouda" panose="020B7200000000000000" pitchFamily="34" charset="0"/>
                <a:cs typeface="Times New Roman" panose="02020603050405020304" pitchFamily="18" charset="0"/>
              </a:rPr>
              <a:t>م</a:t>
            </a:r>
            <a:r>
              <a:rPr lang="ar-EG" sz="4400" b="1" dirty="0">
                <a:solidFill>
                  <a:schemeClr val="bg1"/>
                </a:solidFill>
                <a:latin typeface="CS Avva Shenouda" panose="020B7200000000000000" pitchFamily="34" charset="0"/>
                <a:cs typeface="Times New Roman" panose="02020603050405020304" pitchFamily="18" charset="0"/>
              </a:rPr>
              <a:t>ي.</a:t>
            </a:r>
            <a:endParaRPr lang="ar-SA" sz="4400" b="1" dirty="0">
              <a:solidFill>
                <a:schemeClr val="bg1"/>
              </a:solidFill>
              <a:latin typeface="CS Avva Shenouda" panose="020B7200000000000000" pitchFamily="34" charset="0"/>
              <a:cs typeface="Times New Roman" panose="02020603050405020304" pitchFamily="18" charset="0"/>
            </a:endParaRPr>
          </a:p>
        </p:txBody>
      </p:sp>
      <p:sp>
        <p:nvSpPr>
          <p:cNvPr id="5" name="Pentagon 4">
            <a:hlinkClick r:id="" action="ppaction://hlinkshowjump?jump=endshow" highlightClick="1"/>
          </p:cNvPr>
          <p:cNvSpPr/>
          <p:nvPr/>
        </p:nvSpPr>
        <p:spPr>
          <a:xfrm flipH="1">
            <a:off x="109728" y="6126480"/>
            <a:ext cx="2953512" cy="655320"/>
          </a:xfrm>
          <a:prstGeom prst="homePlate">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fontAlgn="auto" hangingPunct="1">
              <a:spcBef>
                <a:spcPts val="0"/>
              </a:spcBef>
              <a:spcAft>
                <a:spcPts val="0"/>
              </a:spcAft>
              <a:defRPr/>
            </a:pPr>
            <a:r>
              <a:rPr lang="ar-EG" sz="4000" b="1" dirty="0">
                <a:solidFill>
                  <a:srgbClr val="FFC000"/>
                </a:solidFill>
                <a:cs typeface="Times New Roman" pitchFamily="18" charset="0"/>
              </a:rPr>
              <a:t>عودة لباكر</a:t>
            </a:r>
            <a:endParaRPr lang="en-US" sz="4000" b="1" dirty="0">
              <a:solidFill>
                <a:schemeClr val="bg1"/>
              </a:solidFill>
            </a:endParaRPr>
          </a:p>
        </p:txBody>
      </p:sp>
    </p:spTree>
    <p:extLst>
      <p:ext uri="{BB962C8B-B14F-4D97-AF65-F5344CB8AC3E}">
        <p14:creationId xmlns:p14="http://schemas.microsoft.com/office/powerpoint/2010/main" val="2889750879"/>
      </p:ext>
    </p:extLst>
  </p:cSld>
  <p:clrMapOvr>
    <a:masterClrMapping/>
  </p:clrMapOvr>
  <p:transition spd="slow"/>
</p:sld>
</file>

<file path=ppt/theme/theme1.xml><?xml version="1.0" encoding="utf-8"?>
<a:theme xmlns:a="http://schemas.openxmlformats.org/drawingml/2006/main" name="simpl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simple</Template>
  <TotalTime>1231</TotalTime>
  <Words>7628</Words>
  <Application>Microsoft Office PowerPoint</Application>
  <PresentationFormat>On-screen Show (4:3)</PresentationFormat>
  <Paragraphs>499</Paragraphs>
  <Slides>156</Slides>
  <Notes>0</Notes>
  <HiddenSlides>117</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156</vt:i4>
      </vt:variant>
      <vt:variant>
        <vt:lpstr>Custom Shows</vt:lpstr>
      </vt:variant>
      <vt:variant>
        <vt:i4>1</vt:i4>
      </vt:variant>
    </vt:vector>
  </HeadingPairs>
  <TitlesOfParts>
    <vt:vector size="162" baseType="lpstr">
      <vt:lpstr>Arial</vt:lpstr>
      <vt:lpstr>Calibri</vt:lpstr>
      <vt:lpstr>CS Avva Shenouda</vt:lpstr>
      <vt:lpstr>Times New Roman</vt:lpstr>
      <vt:lpstr>simple</vt:lpstr>
      <vt:lpstr> مزمور وإنجيل باكر:</vt:lpstr>
      <vt:lpstr>الاثنين 1</vt:lpstr>
      <vt:lpstr>PowerPoint Presentation</vt:lpstr>
      <vt:lpstr>PowerPoint Presentation</vt:lpstr>
      <vt:lpstr>PowerPoint Presentation</vt:lpstr>
      <vt:lpstr>PowerPoint Presentation</vt:lpstr>
      <vt:lpstr>الثلاثاء 1</vt:lpstr>
      <vt:lpstr>PowerPoint Presentation</vt:lpstr>
      <vt:lpstr>PowerPoint Presentation</vt:lpstr>
      <vt:lpstr>PowerPoint Presentation</vt:lpstr>
      <vt:lpstr>الاربعاء 1</vt:lpstr>
      <vt:lpstr>PowerPoint Presentation</vt:lpstr>
      <vt:lpstr>PowerPoint Presentation</vt:lpstr>
      <vt:lpstr>PowerPoint Presentation</vt:lpstr>
      <vt:lpstr>الخميس 1</vt:lpstr>
      <vt:lpstr>PowerPoint Presentation</vt:lpstr>
      <vt:lpstr>PowerPoint Presentation</vt:lpstr>
      <vt:lpstr>PowerPoint Presentation</vt:lpstr>
      <vt:lpstr>PowerPoint Presentation</vt:lpstr>
      <vt:lpstr>الجمعة 1</vt:lpstr>
      <vt:lpstr>PowerPoint Presentation</vt:lpstr>
      <vt:lpstr>PowerPoint Presentation</vt:lpstr>
      <vt:lpstr>PowerPoint Presentation</vt:lpstr>
      <vt:lpstr>PowerPoint Presentation</vt:lpstr>
      <vt:lpstr>السبت 1</vt:lpstr>
      <vt:lpstr>PowerPoint Presentation</vt:lpstr>
      <vt:lpstr>PowerPoint Presentation</vt:lpstr>
      <vt:lpstr>PowerPoint Presentation</vt:lpstr>
      <vt:lpstr>الأحد 1</vt:lpstr>
      <vt:lpstr>PowerPoint Presentation</vt:lpstr>
      <vt:lpstr>PowerPoint Presentation</vt:lpstr>
      <vt:lpstr>PowerPoint Presentation</vt:lpstr>
      <vt:lpstr>PowerPoint Presentation</vt:lpstr>
      <vt:lpstr>PowerPoint Presentation</vt:lpstr>
      <vt:lpstr>الاثنين 2</vt:lpstr>
      <vt:lpstr>PowerPoint Presentation</vt:lpstr>
      <vt:lpstr>PowerPoint Presentation</vt:lpstr>
      <vt:lpstr>PowerPoint Presentation</vt:lpstr>
      <vt:lpstr>الثلاثاء 2</vt:lpstr>
      <vt:lpstr>PowerPoint Presentation</vt:lpstr>
      <vt:lpstr>PowerPoint Presentation</vt:lpstr>
      <vt:lpstr>PowerPoint Presentation</vt:lpstr>
      <vt:lpstr>الاربعاء 2</vt:lpstr>
      <vt:lpstr>PowerPoint Presentation</vt:lpstr>
      <vt:lpstr>PowerPoint Presentation</vt:lpstr>
      <vt:lpstr>PowerPoint Presentation</vt:lpstr>
      <vt:lpstr>الخميس 2</vt:lpstr>
      <vt:lpstr>PowerPoint Presentation</vt:lpstr>
      <vt:lpstr>PowerPoint Presentation</vt:lpstr>
      <vt:lpstr>PowerPoint Presentation</vt:lpstr>
      <vt:lpstr>الجمعة 2</vt:lpstr>
      <vt:lpstr>PowerPoint Presentation</vt:lpstr>
      <vt:lpstr>PowerPoint Presentation</vt:lpstr>
      <vt:lpstr>PowerPoint Presentation</vt:lpstr>
      <vt:lpstr>السبت 2</vt:lpstr>
      <vt:lpstr>PowerPoint Presentation</vt:lpstr>
      <vt:lpstr>PowerPoint Presentation</vt:lpstr>
      <vt:lpstr>PowerPoint Presentation</vt:lpstr>
      <vt:lpstr>الأحد 2</vt:lpstr>
      <vt:lpstr>PowerPoint Presentation</vt:lpstr>
      <vt:lpstr>PowerPoint Presentation</vt:lpstr>
      <vt:lpstr>PowerPoint Presentation</vt:lpstr>
      <vt:lpstr>PowerPoint Presentation</vt:lpstr>
      <vt:lpstr>الاثنين 3</vt:lpstr>
      <vt:lpstr>PowerPoint Presentation</vt:lpstr>
      <vt:lpstr>PowerPoint Presentation</vt:lpstr>
      <vt:lpstr>الثلاثاء 3</vt:lpstr>
      <vt:lpstr>PowerPoint Presentation</vt:lpstr>
      <vt:lpstr>PowerPoint Presentation</vt:lpstr>
      <vt:lpstr>PowerPoint Presentation</vt:lpstr>
      <vt:lpstr>الاربعاء 3</vt:lpstr>
      <vt:lpstr>PowerPoint Presentation</vt:lpstr>
      <vt:lpstr>PowerPoint Presentation</vt:lpstr>
      <vt:lpstr>الخميس 3</vt:lpstr>
      <vt:lpstr>PowerPoint Presentation</vt:lpstr>
      <vt:lpstr>PowerPoint Presentation</vt:lpstr>
      <vt:lpstr>PowerPoint Presentation</vt:lpstr>
      <vt:lpstr>الجمعة 3</vt:lpstr>
      <vt:lpstr>PowerPoint Presentation</vt:lpstr>
      <vt:lpstr>PowerPoint Presentation</vt:lpstr>
      <vt:lpstr>PowerPoint Presentation</vt:lpstr>
      <vt:lpstr>السبت 3</vt:lpstr>
      <vt:lpstr>PowerPoint Presentation</vt:lpstr>
      <vt:lpstr>PowerPoint Presentation</vt:lpstr>
      <vt:lpstr>الأحد 3</vt:lpstr>
      <vt:lpstr>PowerPoint Presentation</vt:lpstr>
      <vt:lpstr>PowerPoint Presentation</vt:lpstr>
      <vt:lpstr>PowerPoint Presentation</vt:lpstr>
      <vt:lpstr>PowerPoint Presentation</vt:lpstr>
      <vt:lpstr>الاثنين 4</vt:lpstr>
      <vt:lpstr>PowerPoint Presentation</vt:lpstr>
      <vt:lpstr>PowerPoint Presentation</vt:lpstr>
      <vt:lpstr>PowerPoint Presentation</vt:lpstr>
      <vt:lpstr>الثلاثاء 4</vt:lpstr>
      <vt:lpstr>PowerPoint Presentation</vt:lpstr>
      <vt:lpstr>PowerPoint Presentation</vt:lpstr>
      <vt:lpstr>PowerPoint Presentation</vt:lpstr>
      <vt:lpstr>الاربعاء 4</vt:lpstr>
      <vt:lpstr>PowerPoint Presentation</vt:lpstr>
      <vt:lpstr>PowerPoint Presentation</vt:lpstr>
      <vt:lpstr>الخميس 4</vt:lpstr>
      <vt:lpstr>PowerPoint Presentation</vt:lpstr>
      <vt:lpstr>PowerPoint Presentation</vt:lpstr>
      <vt:lpstr>PowerPoint Presentation</vt:lpstr>
      <vt:lpstr>الجمعة 4</vt:lpstr>
      <vt:lpstr>PowerPoint Presentation</vt:lpstr>
      <vt:lpstr>PowerPoint Presentation</vt:lpstr>
      <vt:lpstr>السبت 4</vt:lpstr>
      <vt:lpstr>PowerPoint Presentation</vt:lpstr>
      <vt:lpstr>PowerPoint Presentation</vt:lpstr>
      <vt:lpstr>PowerPoint Presentation</vt:lpstr>
      <vt:lpstr>الأحد 4</vt:lpstr>
      <vt:lpstr>PowerPoint Presentation</vt:lpstr>
      <vt:lpstr>PowerPoint Presentation</vt:lpstr>
      <vt:lpstr>PowerPoint Presentation</vt:lpstr>
      <vt:lpstr>PowerPoint Presentation</vt:lpstr>
      <vt:lpstr>الاثنين 5</vt:lpstr>
      <vt:lpstr>PowerPoint Presentation</vt:lpstr>
      <vt:lpstr>PowerPoint Presentation</vt:lpstr>
      <vt:lpstr>PowerPoint Presentation</vt:lpstr>
      <vt:lpstr>الثلاثاء 5</vt:lpstr>
      <vt:lpstr>PowerPoint Presentation</vt:lpstr>
      <vt:lpstr>PowerPoint Presentation</vt:lpstr>
      <vt:lpstr>PowerPoint Presentation</vt:lpstr>
      <vt:lpstr>الاربعاء 5</vt:lpstr>
      <vt:lpstr>PowerPoint Presentation</vt:lpstr>
      <vt:lpstr>PowerPoint Presentation</vt:lpstr>
      <vt:lpstr>PowerPoint Presentation</vt:lpstr>
      <vt:lpstr>الخميس 5</vt:lpstr>
      <vt:lpstr>PowerPoint Presentation</vt:lpstr>
      <vt:lpstr>PowerPoint Presentation</vt:lpstr>
      <vt:lpstr>PowerPoint Presentation</vt:lpstr>
      <vt:lpstr>الجمعة 5</vt:lpstr>
      <vt:lpstr>PowerPoint Presentation</vt:lpstr>
      <vt:lpstr>PowerPoint Presentation</vt:lpstr>
      <vt:lpstr>PowerPoint Presentation</vt:lpstr>
      <vt:lpstr>السبت 5</vt:lpstr>
      <vt:lpstr>PowerPoint Presentation</vt:lpstr>
      <vt:lpstr>PowerPoint Presentation</vt:lpstr>
      <vt:lpstr>PowerPoint Presentation</vt:lpstr>
      <vt:lpstr>الأحد 5</vt:lpstr>
      <vt:lpstr>PowerPoint Presentation</vt:lpstr>
      <vt:lpstr>PowerPoint Presentation</vt:lpstr>
      <vt:lpstr>PowerPoint Presentation</vt:lpstr>
      <vt:lpstr>الاثنين 6</vt:lpstr>
      <vt:lpstr>PowerPoint Presentation</vt:lpstr>
      <vt:lpstr>PowerPoint Presentation</vt:lpstr>
      <vt:lpstr>PowerPoint Presentation</vt:lpstr>
      <vt:lpstr>الثلاثاء 6</vt:lpstr>
      <vt:lpstr>PowerPoint Presentation</vt:lpstr>
      <vt:lpstr>PowerPoint Presentation</vt:lpstr>
      <vt:lpstr>الأربعاء 6</vt:lpstr>
      <vt:lpstr>PowerPoint Presentation</vt:lpstr>
      <vt:lpstr>PowerPoint Presentation</vt:lpstr>
      <vt:lpstr>PowerPoint Presentation</vt:lpstr>
      <vt:lpstr>ما يقال فى حضور الأسقف بعد المزمور</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dc:creator>
  <cp:lastModifiedBy>Marina Maged Magdy Nasralla</cp:lastModifiedBy>
  <cp:revision>124</cp:revision>
  <dcterms:created xsi:type="dcterms:W3CDTF">2011-06-19T12:01:21Z</dcterms:created>
  <dcterms:modified xsi:type="dcterms:W3CDTF">2023-05-14T16:02:56Z</dcterms:modified>
</cp:coreProperties>
</file>